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259" r:id="rId3"/>
    <p:sldId id="262" r:id="rId4"/>
    <p:sldId id="257" r:id="rId5"/>
    <p:sldId id="258" r:id="rId6"/>
    <p:sldId id="260" r:id="rId7"/>
    <p:sldId id="256" r:id="rId8"/>
    <p:sldId id="264" r:id="rId9"/>
    <p:sldId id="263" r:id="rId10"/>
    <p:sldId id="265" r:id="rId11"/>
    <p:sldId id="31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C5F5"/>
    <a:srgbClr val="99DCF7"/>
    <a:srgbClr val="FFE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7" autoAdjust="0"/>
    <p:restoredTop sz="94635"/>
  </p:normalViewPr>
  <p:slideViewPr>
    <p:cSldViewPr snapToGrid="0" showGuides="1">
      <p:cViewPr varScale="1">
        <p:scale>
          <a:sx n="79" d="100"/>
          <a:sy n="79" d="100"/>
        </p:scale>
        <p:origin x="26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0FD28-4C2E-CD42-A6AE-6EDAEA3A88F0}" type="datetimeFigureOut">
              <a:t>2023/8/28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386A9-192C-1640-8386-03476571579A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696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1786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4213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14B50-F859-1342-8E9D-53714A194818}" type="slidenum">
              <a:rPr lang="en-US" altLang="zh-CN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0610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869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0201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5294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0601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4325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3790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9455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A386A9-192C-1640-8386-03476571579A}" type="slidenum">
              <a:rPr lang="en-US" altLang="zh-CN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12092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726174-FE48-C4AA-C68D-A21839D2D7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8F4BF00-C8F2-5438-1C64-9C3414D5EB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53D171-5402-F23B-779F-309557BB0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2D4D-5D98-DE4F-8658-83D455A155D1}" type="datetimeFigureOut">
              <a:t>2023/8/28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605C3C-047B-90DB-A29C-A6866C583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5527F9-45E7-A718-1EA6-08AA72364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C83A-D9C8-5E4F-A292-1C06BF72A7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5632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450B2CF-C982-FA14-A60A-1DEE9241D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2D4D-5D98-DE4F-8658-83D455A155D1}" type="datetimeFigureOut">
              <a:t>2023/8/28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C0DEC6-5983-BEAF-D628-12BD99486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ED7FAD-7CCB-04D6-1A73-799312372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C83A-D9C8-5E4F-A292-1C06BF72A7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3105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85C96CA-A392-0F6B-BEAA-F1EEA7DEA782}"/>
              </a:ext>
            </a:extLst>
          </p:cNvPr>
          <p:cNvGrpSpPr/>
          <p:nvPr userDrawn="1"/>
        </p:nvGrpSpPr>
        <p:grpSpPr>
          <a:xfrm>
            <a:off x="811011" y="3113647"/>
            <a:ext cx="3398049" cy="1165045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DEC8210D-3A53-76FB-B684-1296184F7B9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296FA31-B3F0-42BC-0275-041431EECE2C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132FAF9-439F-F2F4-109E-953BC252CF44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5E8EF28-0A38-2705-0165-30009ED41DB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530E37A-8DF0-A3B5-BEDC-541DE0ADE327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FF1E4EE-A0BA-0D42-0027-6AB8BCB652E8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E4D4D681-B0B3-CAD3-098E-E83E220B5B3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36A26FEA-63B7-D395-7D17-A09B294DB6C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74784B66-B964-8BC9-81CC-C650DFE080E4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8B117A4-B733-43FF-B2E4-CA47726721DF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33F0697-7A1A-BDFB-362D-4A1FC733E80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ED9DA1CC-D5EF-5743-66A0-B1F62CCC5F04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4AFCFA24-3FF0-CA85-C4E0-4B3302CCD3C2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2E6EE-DD9E-C283-7CC7-B055F7AA521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F05B0374-22A6-27C9-0C94-14859E085782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AF00854-A6A2-FE51-F63A-D0D3F2300B9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C43DB3C-36AA-E903-EACF-EE0352E1B25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CB1F7126-B6B7-2B8E-D870-27153B568BFF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FDD3F99-9A16-C3DD-5B75-D5EAA45A1D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69F6752-F9ED-7030-D353-20BC333135D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5D68A2B-C886-FE9D-5196-2F5D0E86F7C7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64A2B5C-ABFC-C9B5-F47D-E0CD45E3C580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E9338BA-9CA1-47BA-4D33-727606D6DAF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EBC860C-70E4-82E1-30B4-03A17CD7766B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E06E22B-3771-FA79-7A0C-2792FB1E659E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370CA79-73FF-C258-0C21-02CF5CED0C0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E273D0D-522E-2E1F-65E0-07BFD09C16B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F0A4B5AB-B6A4-DFF4-A271-3BFA65078DD9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5F6F503-D0B8-D8FF-C30E-CA5B0AE256B7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56E02BE8-AB7C-19D7-F56F-3936B2967FEF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48F9A5F-D9C6-6523-22F5-E1486BF8BF03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6267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E096433-7BE8-C440-7A72-3E31920A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FAF621-C491-073F-85C8-2801BA92A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9C060C-0898-9793-5F51-62E75B60ED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D2D4D-5D98-DE4F-8658-83D455A155D1}" type="datetimeFigureOut">
              <a:t>2023/8/28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D04F09-6614-4006-2B1F-4DD45EA625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FE41E6-C6D5-0C00-A760-E28B569B8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3C83A-D9C8-5E4F-A292-1C06BF72A74E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6651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蓝色的摩天轮&#10;&#10;描述已自动生成">
            <a:extLst>
              <a:ext uri="{FF2B5EF4-FFF2-40B4-BE49-F238E27FC236}">
                <a16:creationId xmlns:a16="http://schemas.microsoft.com/office/drawing/2014/main" id="{88EF0854-FB16-C485-1A4C-EFE5FBE428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47"/>
            <a:ext cx="12282854" cy="7077404"/>
          </a:xfrm>
          <a:prstGeom prst="rect">
            <a:avLst/>
          </a:prstGeom>
        </p:spPr>
      </p:pic>
      <p:sp>
        <p:nvSpPr>
          <p:cNvPr id="4" name="任意形状 3">
            <a:extLst>
              <a:ext uri="{FF2B5EF4-FFF2-40B4-BE49-F238E27FC236}">
                <a16:creationId xmlns:a16="http://schemas.microsoft.com/office/drawing/2014/main" id="{DA44AFCC-35A5-B46C-7546-1FB47E6F6B28}"/>
              </a:ext>
            </a:extLst>
          </p:cNvPr>
          <p:cNvSpPr/>
          <p:nvPr/>
        </p:nvSpPr>
        <p:spPr>
          <a:xfrm>
            <a:off x="35169" y="808892"/>
            <a:ext cx="6761285" cy="6057900"/>
          </a:xfrm>
          <a:custGeom>
            <a:avLst/>
            <a:gdLst>
              <a:gd name="connsiteX0" fmla="*/ 0 w 6761285"/>
              <a:gd name="connsiteY0" fmla="*/ 0 h 6057900"/>
              <a:gd name="connsiteX1" fmla="*/ 1397977 w 6761285"/>
              <a:gd name="connsiteY1" fmla="*/ 114300 h 6057900"/>
              <a:gd name="connsiteX2" fmla="*/ 2892669 w 6761285"/>
              <a:gd name="connsiteY2" fmla="*/ 509954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97977 w 6761285"/>
              <a:gd name="connsiteY1" fmla="*/ 114300 h 6057900"/>
              <a:gd name="connsiteX2" fmla="*/ 2866292 w 6761285"/>
              <a:gd name="connsiteY2" fmla="*/ 571500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349870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349870 h 6057900"/>
              <a:gd name="connsiteX6" fmla="*/ 6603023 w 6761285"/>
              <a:gd name="connsiteY6" fmla="*/ 4818185 h 6057900"/>
              <a:gd name="connsiteX7" fmla="*/ 6761285 w 6761285"/>
              <a:gd name="connsiteY7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61285" h="6057900">
                <a:moveTo>
                  <a:pt x="0" y="0"/>
                </a:moveTo>
                <a:cubicBezTo>
                  <a:pt x="457933" y="14654"/>
                  <a:pt x="911469" y="71804"/>
                  <a:pt x="1389184" y="167054"/>
                </a:cubicBezTo>
                <a:cubicBezTo>
                  <a:pt x="1866899" y="262304"/>
                  <a:pt x="2441330" y="408842"/>
                  <a:pt x="2866292" y="571500"/>
                </a:cubicBezTo>
                <a:cubicBezTo>
                  <a:pt x="3291254" y="734158"/>
                  <a:pt x="3533042" y="860181"/>
                  <a:pt x="3938954" y="1143000"/>
                </a:cubicBezTo>
                <a:cubicBezTo>
                  <a:pt x="4344866" y="1425819"/>
                  <a:pt x="4947139" y="1900604"/>
                  <a:pt x="5301762" y="2268416"/>
                </a:cubicBezTo>
                <a:cubicBezTo>
                  <a:pt x="5656385" y="2636228"/>
                  <a:pt x="5849816" y="2924909"/>
                  <a:pt x="6066693" y="3349870"/>
                </a:cubicBezTo>
                <a:cubicBezTo>
                  <a:pt x="6283570" y="3774832"/>
                  <a:pt x="6487258" y="4349262"/>
                  <a:pt x="6603023" y="4818185"/>
                </a:cubicBezTo>
                <a:cubicBezTo>
                  <a:pt x="6718788" y="5287108"/>
                  <a:pt x="6748829" y="5606561"/>
                  <a:pt x="6761285" y="6057900"/>
                </a:cubicBezTo>
              </a:path>
            </a:pathLst>
          </a:custGeom>
          <a:noFill/>
          <a:ln w="22225">
            <a:solidFill>
              <a:srgbClr val="9CC5F5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F74509-F705-B737-2FFF-6FF934AC6F9A}"/>
              </a:ext>
            </a:extLst>
          </p:cNvPr>
          <p:cNvSpPr txBox="1"/>
          <p:nvPr/>
        </p:nvSpPr>
        <p:spPr>
          <a:xfrm>
            <a:off x="2523633" y="169883"/>
            <a:ext cx="984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919901-FD85-2BE3-2991-4826CD1D633B}"/>
              </a:ext>
            </a:extLst>
          </p:cNvPr>
          <p:cNvSpPr txBox="1"/>
          <p:nvPr/>
        </p:nvSpPr>
        <p:spPr>
          <a:xfrm>
            <a:off x="6236197" y="3348542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意</a:t>
            </a:r>
            <a:endParaRPr kumimoji="1" lang="en-US" altLang="zh-CN" sz="8000">
              <a:solidFill>
                <a:srgbClr val="9CC5F5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894FF1-3D09-A0D6-BEE0-97590968C7FF}"/>
              </a:ext>
            </a:extLst>
          </p:cNvPr>
          <p:cNvSpPr txBox="1"/>
          <p:nvPr/>
        </p:nvSpPr>
        <p:spPr>
          <a:xfrm>
            <a:off x="6715748" y="4953563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义</a:t>
            </a:r>
            <a:endParaRPr lang="zh-CN" altLang="en-US" sz="8000">
              <a:solidFill>
                <a:srgbClr val="9CC5F5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C2D09C-10F7-C5A9-1BF1-3CA5F4E3930B}"/>
              </a:ext>
            </a:extLst>
          </p:cNvPr>
          <p:cNvSpPr txBox="1"/>
          <p:nvPr/>
        </p:nvSpPr>
        <p:spPr>
          <a:xfrm>
            <a:off x="3994912" y="936536"/>
            <a:ext cx="984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431687-7FCD-55B7-EBE0-D15C2CEF5945}"/>
              </a:ext>
            </a:extLst>
          </p:cNvPr>
          <p:cNvSpPr txBox="1"/>
          <p:nvPr/>
        </p:nvSpPr>
        <p:spPr>
          <a:xfrm>
            <a:off x="5307458" y="1899053"/>
            <a:ext cx="9842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的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8D656DA-E26B-B38A-F972-F6BBC13BE642}"/>
              </a:ext>
            </a:extLst>
          </p:cNvPr>
          <p:cNvGrpSpPr/>
          <p:nvPr/>
        </p:nvGrpSpPr>
        <p:grpSpPr>
          <a:xfrm rot="15358651" flipH="1">
            <a:off x="7442041" y="4316355"/>
            <a:ext cx="1666504" cy="749927"/>
            <a:chOff x="6090966" y="2641850"/>
            <a:chExt cx="1092664" cy="491699"/>
          </a:xfrm>
        </p:grpSpPr>
        <p:sp>
          <p:nvSpPr>
            <p:cNvPr id="13" name="任意形状 12">
              <a:extLst>
                <a:ext uri="{FF2B5EF4-FFF2-40B4-BE49-F238E27FC236}">
                  <a16:creationId xmlns:a16="http://schemas.microsoft.com/office/drawing/2014/main" id="{F6E0D231-B0CA-C6EC-20D6-1E671043D571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形状 13">
              <a:extLst>
                <a:ext uri="{FF2B5EF4-FFF2-40B4-BE49-F238E27FC236}">
                  <a16:creationId xmlns:a16="http://schemas.microsoft.com/office/drawing/2014/main" id="{B436F5CE-17D6-0883-1730-24FEB2F98622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F295075-02D2-01A2-5CFF-024193F110B5}"/>
              </a:ext>
            </a:extLst>
          </p:cNvPr>
          <p:cNvGrpSpPr/>
          <p:nvPr/>
        </p:nvGrpSpPr>
        <p:grpSpPr>
          <a:xfrm>
            <a:off x="9496176" y="4260871"/>
            <a:ext cx="1746903" cy="400110"/>
            <a:chOff x="9722156" y="2031349"/>
            <a:chExt cx="1746903" cy="400110"/>
          </a:xfrm>
        </p:grpSpPr>
        <p:grpSp>
          <p:nvGrpSpPr>
            <p:cNvPr id="18" name="图形 2">
              <a:extLst>
                <a:ext uri="{FF2B5EF4-FFF2-40B4-BE49-F238E27FC236}">
                  <a16:creationId xmlns:a16="http://schemas.microsoft.com/office/drawing/2014/main" id="{B43DE5C4-FECC-AA18-8BAC-58BFC533CDA3}"/>
                </a:ext>
              </a:extLst>
            </p:cNvPr>
            <p:cNvGrpSpPr/>
            <p:nvPr/>
          </p:nvGrpSpPr>
          <p:grpSpPr>
            <a:xfrm>
              <a:off x="9722156" y="2318595"/>
              <a:ext cx="1570872" cy="92501"/>
              <a:chOff x="9963484" y="6228376"/>
              <a:chExt cx="6348829" cy="1357180"/>
            </a:xfrm>
            <a:solidFill>
              <a:schemeClr val="bg1">
                <a:alpha val="56138"/>
              </a:schemeClr>
            </a:solidFill>
          </p:grpSpPr>
          <p:sp>
            <p:nvSpPr>
              <p:cNvPr id="19" name="任意多边形: 形状 2">
                <a:extLst>
                  <a:ext uri="{FF2B5EF4-FFF2-40B4-BE49-F238E27FC236}">
                    <a16:creationId xmlns:a16="http://schemas.microsoft.com/office/drawing/2014/main" id="{0641537C-5A8E-4C51-7B4C-E2CA4C18D8B1}"/>
                  </a:ext>
                </a:extLst>
              </p:cNvPr>
              <p:cNvSpPr/>
              <p:nvPr/>
            </p:nvSpPr>
            <p:spPr>
              <a:xfrm>
                <a:off x="10021886" y="6720558"/>
                <a:ext cx="5202977" cy="532800"/>
              </a:xfrm>
              <a:custGeom>
                <a:avLst/>
                <a:gdLst>
                  <a:gd name="connsiteX0" fmla="*/ 52701 w 1156217"/>
                  <a:gd name="connsiteY0" fmla="*/ 45590 h 118400"/>
                  <a:gd name="connsiteX1" fmla="*/ 64270 w 1156217"/>
                  <a:gd name="connsiteY1" fmla="*/ 50089 h 118400"/>
                  <a:gd name="connsiteX2" fmla="*/ 64270 w 1156217"/>
                  <a:gd name="connsiteY2" fmla="*/ 52018 h 118400"/>
                  <a:gd name="connsiteX3" fmla="*/ 56557 w 1156217"/>
                  <a:gd name="connsiteY3" fmla="*/ 64229 h 118400"/>
                  <a:gd name="connsiteX4" fmla="*/ 68126 w 1156217"/>
                  <a:gd name="connsiteY4" fmla="*/ 73227 h 118400"/>
                  <a:gd name="connsiteX5" fmla="*/ 82266 w 1156217"/>
                  <a:gd name="connsiteY5" fmla="*/ 77726 h 118400"/>
                  <a:gd name="connsiteX6" fmla="*/ 111830 w 1156217"/>
                  <a:gd name="connsiteY6" fmla="*/ 82224 h 118400"/>
                  <a:gd name="connsiteX7" fmla="*/ 126612 w 1156217"/>
                  <a:gd name="connsiteY7" fmla="*/ 89294 h 118400"/>
                  <a:gd name="connsiteX8" fmla="*/ 141394 w 1156217"/>
                  <a:gd name="connsiteY8" fmla="*/ 93150 h 118400"/>
                  <a:gd name="connsiteX9" fmla="*/ 167745 w 1156217"/>
                  <a:gd name="connsiteY9" fmla="*/ 88652 h 118400"/>
                  <a:gd name="connsiteX10" fmla="*/ 203736 w 1156217"/>
                  <a:gd name="connsiteY10" fmla="*/ 91865 h 118400"/>
                  <a:gd name="connsiteX11" fmla="*/ 235229 w 1156217"/>
                  <a:gd name="connsiteY11" fmla="*/ 95721 h 118400"/>
                  <a:gd name="connsiteX12" fmla="*/ 266721 w 1156217"/>
                  <a:gd name="connsiteY12" fmla="*/ 98935 h 118400"/>
                  <a:gd name="connsiteX13" fmla="*/ 297570 w 1156217"/>
                  <a:gd name="connsiteY13" fmla="*/ 105362 h 118400"/>
                  <a:gd name="connsiteX14" fmla="*/ 303998 w 1156217"/>
                  <a:gd name="connsiteY14" fmla="*/ 105362 h 118400"/>
                  <a:gd name="connsiteX15" fmla="*/ 331634 w 1156217"/>
                  <a:gd name="connsiteY15" fmla="*/ 104719 h 118400"/>
                  <a:gd name="connsiteX16" fmla="*/ 359270 w 1156217"/>
                  <a:gd name="connsiteY16" fmla="*/ 116288 h 118400"/>
                  <a:gd name="connsiteX17" fmla="*/ 365697 w 1156217"/>
                  <a:gd name="connsiteY17" fmla="*/ 115645 h 118400"/>
                  <a:gd name="connsiteX18" fmla="*/ 371481 w 1156217"/>
                  <a:gd name="connsiteY18" fmla="*/ 109861 h 118400"/>
                  <a:gd name="connsiteX19" fmla="*/ 388191 w 1156217"/>
                  <a:gd name="connsiteY19" fmla="*/ 109218 h 118400"/>
                  <a:gd name="connsiteX20" fmla="*/ 460174 w 1156217"/>
                  <a:gd name="connsiteY20" fmla="*/ 111146 h 118400"/>
                  <a:gd name="connsiteX21" fmla="*/ 550794 w 1156217"/>
                  <a:gd name="connsiteY21" fmla="*/ 107290 h 118400"/>
                  <a:gd name="connsiteX22" fmla="*/ 557221 w 1156217"/>
                  <a:gd name="connsiteY22" fmla="*/ 107290 h 118400"/>
                  <a:gd name="connsiteX23" fmla="*/ 631132 w 1156217"/>
                  <a:gd name="connsiteY23" fmla="*/ 109861 h 118400"/>
                  <a:gd name="connsiteX24" fmla="*/ 638202 w 1156217"/>
                  <a:gd name="connsiteY24" fmla="*/ 106004 h 118400"/>
                  <a:gd name="connsiteX25" fmla="*/ 629204 w 1156217"/>
                  <a:gd name="connsiteY25" fmla="*/ 100863 h 118400"/>
                  <a:gd name="connsiteX26" fmla="*/ 626633 w 1156217"/>
                  <a:gd name="connsiteY26" fmla="*/ 96364 h 118400"/>
                  <a:gd name="connsiteX27" fmla="*/ 629847 w 1156217"/>
                  <a:gd name="connsiteY27" fmla="*/ 94436 h 118400"/>
                  <a:gd name="connsiteX28" fmla="*/ 658768 w 1156217"/>
                  <a:gd name="connsiteY28" fmla="*/ 93150 h 118400"/>
                  <a:gd name="connsiteX29" fmla="*/ 670979 w 1156217"/>
                  <a:gd name="connsiteY29" fmla="*/ 92508 h 118400"/>
                  <a:gd name="connsiteX30" fmla="*/ 728823 w 1156217"/>
                  <a:gd name="connsiteY30" fmla="*/ 91865 h 118400"/>
                  <a:gd name="connsiteX31" fmla="*/ 743604 w 1156217"/>
                  <a:gd name="connsiteY31" fmla="*/ 91222 h 118400"/>
                  <a:gd name="connsiteX32" fmla="*/ 802733 w 1156217"/>
                  <a:gd name="connsiteY32" fmla="*/ 91865 h 118400"/>
                  <a:gd name="connsiteX33" fmla="*/ 870217 w 1156217"/>
                  <a:gd name="connsiteY33" fmla="*/ 90580 h 118400"/>
                  <a:gd name="connsiteX34" fmla="*/ 939628 w 1156217"/>
                  <a:gd name="connsiteY34" fmla="*/ 88009 h 118400"/>
                  <a:gd name="connsiteX35" fmla="*/ 962766 w 1156217"/>
                  <a:gd name="connsiteY35" fmla="*/ 88009 h 118400"/>
                  <a:gd name="connsiteX36" fmla="*/ 1012896 w 1156217"/>
                  <a:gd name="connsiteY36" fmla="*/ 86081 h 118400"/>
                  <a:gd name="connsiteX37" fmla="*/ 1059171 w 1156217"/>
                  <a:gd name="connsiteY37" fmla="*/ 80939 h 118400"/>
                  <a:gd name="connsiteX38" fmla="*/ 1070739 w 1156217"/>
                  <a:gd name="connsiteY38" fmla="*/ 79011 h 118400"/>
                  <a:gd name="connsiteX39" fmla="*/ 1058528 w 1156217"/>
                  <a:gd name="connsiteY39" fmla="*/ 77083 h 118400"/>
                  <a:gd name="connsiteX40" fmla="*/ 1021251 w 1156217"/>
                  <a:gd name="connsiteY40" fmla="*/ 74512 h 118400"/>
                  <a:gd name="connsiteX41" fmla="*/ 983974 w 1156217"/>
                  <a:gd name="connsiteY41" fmla="*/ 75797 h 118400"/>
                  <a:gd name="connsiteX42" fmla="*/ 974977 w 1156217"/>
                  <a:gd name="connsiteY42" fmla="*/ 70013 h 118400"/>
                  <a:gd name="connsiteX43" fmla="*/ 1009682 w 1156217"/>
                  <a:gd name="connsiteY43" fmla="*/ 67442 h 118400"/>
                  <a:gd name="connsiteX44" fmla="*/ 1096447 w 1156217"/>
                  <a:gd name="connsiteY44" fmla="*/ 64229 h 118400"/>
                  <a:gd name="connsiteX45" fmla="*/ 1132438 w 1156217"/>
                  <a:gd name="connsiteY45" fmla="*/ 62943 h 118400"/>
                  <a:gd name="connsiteX46" fmla="*/ 1154933 w 1156217"/>
                  <a:gd name="connsiteY46" fmla="*/ 59730 h 118400"/>
                  <a:gd name="connsiteX47" fmla="*/ 1156218 w 1156217"/>
                  <a:gd name="connsiteY47" fmla="*/ 56517 h 118400"/>
                  <a:gd name="connsiteX48" fmla="*/ 1154933 w 1156217"/>
                  <a:gd name="connsiteY48" fmla="*/ 54589 h 118400"/>
                  <a:gd name="connsiteX49" fmla="*/ 1148506 w 1156217"/>
                  <a:gd name="connsiteY49" fmla="*/ 53946 h 118400"/>
                  <a:gd name="connsiteX50" fmla="*/ 1057885 w 1156217"/>
                  <a:gd name="connsiteY50" fmla="*/ 54589 h 118400"/>
                  <a:gd name="connsiteX51" fmla="*/ 1009040 w 1156217"/>
                  <a:gd name="connsiteY51" fmla="*/ 55874 h 118400"/>
                  <a:gd name="connsiteX52" fmla="*/ 977547 w 1156217"/>
                  <a:gd name="connsiteY52" fmla="*/ 57802 h 118400"/>
                  <a:gd name="connsiteX53" fmla="*/ 943484 w 1156217"/>
                  <a:gd name="connsiteY53" fmla="*/ 59087 h 118400"/>
                  <a:gd name="connsiteX54" fmla="*/ 912635 w 1156217"/>
                  <a:gd name="connsiteY54" fmla="*/ 58445 h 118400"/>
                  <a:gd name="connsiteX55" fmla="*/ 870859 w 1156217"/>
                  <a:gd name="connsiteY55" fmla="*/ 60373 h 118400"/>
                  <a:gd name="connsiteX56" fmla="*/ 862504 w 1156217"/>
                  <a:gd name="connsiteY56" fmla="*/ 59730 h 118400"/>
                  <a:gd name="connsiteX57" fmla="*/ 843866 w 1156217"/>
                  <a:gd name="connsiteY57" fmla="*/ 57159 h 118400"/>
                  <a:gd name="connsiteX58" fmla="*/ 799520 w 1156217"/>
                  <a:gd name="connsiteY58" fmla="*/ 58445 h 118400"/>
                  <a:gd name="connsiteX59" fmla="*/ 689618 w 1156217"/>
                  <a:gd name="connsiteY59" fmla="*/ 50732 h 118400"/>
                  <a:gd name="connsiteX60" fmla="*/ 647199 w 1156217"/>
                  <a:gd name="connsiteY60" fmla="*/ 46876 h 118400"/>
                  <a:gd name="connsiteX61" fmla="*/ 545653 w 1156217"/>
                  <a:gd name="connsiteY61" fmla="*/ 41734 h 118400"/>
                  <a:gd name="connsiteX62" fmla="*/ 400403 w 1156217"/>
                  <a:gd name="connsiteY62" fmla="*/ 28880 h 118400"/>
                  <a:gd name="connsiteX63" fmla="*/ 362483 w 1156217"/>
                  <a:gd name="connsiteY63" fmla="*/ 26952 h 118400"/>
                  <a:gd name="connsiteX64" fmla="*/ 278289 w 1156217"/>
                  <a:gd name="connsiteY64" fmla="*/ 20525 h 118400"/>
                  <a:gd name="connsiteX65" fmla="*/ 200523 w 1156217"/>
                  <a:gd name="connsiteY65" fmla="*/ 12813 h 118400"/>
                  <a:gd name="connsiteX66" fmla="*/ 145893 w 1156217"/>
                  <a:gd name="connsiteY66" fmla="*/ 4458 h 118400"/>
                  <a:gd name="connsiteX67" fmla="*/ 25708 w 1156217"/>
                  <a:gd name="connsiteY67" fmla="*/ 2530 h 118400"/>
                  <a:gd name="connsiteX68" fmla="*/ 10926 w 1156217"/>
                  <a:gd name="connsiteY68" fmla="*/ 602 h 118400"/>
                  <a:gd name="connsiteX69" fmla="*/ 1286 w 1156217"/>
                  <a:gd name="connsiteY69" fmla="*/ 3815 h 118400"/>
                  <a:gd name="connsiteX70" fmla="*/ 0 w 1156217"/>
                  <a:gd name="connsiteY70" fmla="*/ 9599 h 118400"/>
                  <a:gd name="connsiteX71" fmla="*/ 3214 w 1156217"/>
                  <a:gd name="connsiteY71" fmla="*/ 11527 h 118400"/>
                  <a:gd name="connsiteX72" fmla="*/ 45632 w 1156217"/>
                  <a:gd name="connsiteY72" fmla="*/ 17312 h 118400"/>
                  <a:gd name="connsiteX73" fmla="*/ 38562 w 1156217"/>
                  <a:gd name="connsiteY73" fmla="*/ 33379 h 118400"/>
                  <a:gd name="connsiteX74" fmla="*/ 52701 w 1156217"/>
                  <a:gd name="connsiteY74" fmla="*/ 45590 h 118400"/>
                  <a:gd name="connsiteX75" fmla="*/ 251296 w 1156217"/>
                  <a:gd name="connsiteY75" fmla="*/ 67442 h 118400"/>
                  <a:gd name="connsiteX76" fmla="*/ 215305 w 1156217"/>
                  <a:gd name="connsiteY76" fmla="*/ 66800 h 118400"/>
                  <a:gd name="connsiteX77" fmla="*/ 251296 w 1156217"/>
                  <a:gd name="connsiteY77" fmla="*/ 67442 h 118400"/>
                  <a:gd name="connsiteX78" fmla="*/ 194738 w 1156217"/>
                  <a:gd name="connsiteY78" fmla="*/ 61658 h 118400"/>
                  <a:gd name="connsiteX79" fmla="*/ 205022 w 1156217"/>
                  <a:gd name="connsiteY79" fmla="*/ 62301 h 118400"/>
                  <a:gd name="connsiteX80" fmla="*/ 206307 w 1156217"/>
                  <a:gd name="connsiteY80" fmla="*/ 63586 h 118400"/>
                  <a:gd name="connsiteX81" fmla="*/ 204379 w 1156217"/>
                  <a:gd name="connsiteY81" fmla="*/ 67442 h 118400"/>
                  <a:gd name="connsiteX82" fmla="*/ 194738 w 1156217"/>
                  <a:gd name="connsiteY82" fmla="*/ 66157 h 118400"/>
                  <a:gd name="connsiteX83" fmla="*/ 192810 w 1156217"/>
                  <a:gd name="connsiteY83" fmla="*/ 62301 h 118400"/>
                  <a:gd name="connsiteX84" fmla="*/ 194738 w 1156217"/>
                  <a:gd name="connsiteY84" fmla="*/ 61658 h 11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156217" h="118400">
                    <a:moveTo>
                      <a:pt x="52701" y="45590"/>
                    </a:moveTo>
                    <a:cubicBezTo>
                      <a:pt x="56557" y="46876"/>
                      <a:pt x="61057" y="46233"/>
                      <a:pt x="64270" y="50089"/>
                    </a:cubicBezTo>
                    <a:cubicBezTo>
                      <a:pt x="64270" y="50732"/>
                      <a:pt x="64270" y="51375"/>
                      <a:pt x="64270" y="52018"/>
                    </a:cubicBezTo>
                    <a:cubicBezTo>
                      <a:pt x="62342" y="56517"/>
                      <a:pt x="55272" y="58445"/>
                      <a:pt x="56557" y="64229"/>
                    </a:cubicBezTo>
                    <a:cubicBezTo>
                      <a:pt x="57843" y="70013"/>
                      <a:pt x="64270" y="70013"/>
                      <a:pt x="68126" y="73227"/>
                    </a:cubicBezTo>
                    <a:cubicBezTo>
                      <a:pt x="71983" y="77083"/>
                      <a:pt x="77124" y="77083"/>
                      <a:pt x="82266" y="77726"/>
                    </a:cubicBezTo>
                    <a:cubicBezTo>
                      <a:pt x="91906" y="79011"/>
                      <a:pt x="101547" y="80296"/>
                      <a:pt x="111830" y="82224"/>
                    </a:cubicBezTo>
                    <a:cubicBezTo>
                      <a:pt x="117614" y="82867"/>
                      <a:pt x="122113" y="83510"/>
                      <a:pt x="126612" y="89294"/>
                    </a:cubicBezTo>
                    <a:cubicBezTo>
                      <a:pt x="129183" y="93150"/>
                      <a:pt x="136253" y="97007"/>
                      <a:pt x="141394" y="93150"/>
                    </a:cubicBezTo>
                    <a:cubicBezTo>
                      <a:pt x="149749" y="86724"/>
                      <a:pt x="158747" y="88009"/>
                      <a:pt x="167745" y="88652"/>
                    </a:cubicBezTo>
                    <a:cubicBezTo>
                      <a:pt x="179956" y="89294"/>
                      <a:pt x="191525" y="91865"/>
                      <a:pt x="203736" y="91865"/>
                    </a:cubicBezTo>
                    <a:cubicBezTo>
                      <a:pt x="214662" y="91865"/>
                      <a:pt x="224945" y="92508"/>
                      <a:pt x="235229" y="95721"/>
                    </a:cubicBezTo>
                    <a:cubicBezTo>
                      <a:pt x="245512" y="98935"/>
                      <a:pt x="256437" y="97649"/>
                      <a:pt x="266721" y="98935"/>
                    </a:cubicBezTo>
                    <a:cubicBezTo>
                      <a:pt x="277004" y="100220"/>
                      <a:pt x="287287" y="103434"/>
                      <a:pt x="297570" y="105362"/>
                    </a:cubicBezTo>
                    <a:cubicBezTo>
                      <a:pt x="299499" y="106004"/>
                      <a:pt x="302070" y="105362"/>
                      <a:pt x="303998" y="105362"/>
                    </a:cubicBezTo>
                    <a:cubicBezTo>
                      <a:pt x="312995" y="105362"/>
                      <a:pt x="322636" y="105362"/>
                      <a:pt x="331634" y="104719"/>
                    </a:cubicBezTo>
                    <a:cubicBezTo>
                      <a:pt x="342559" y="104076"/>
                      <a:pt x="352200" y="106004"/>
                      <a:pt x="359270" y="116288"/>
                    </a:cubicBezTo>
                    <a:cubicBezTo>
                      <a:pt x="361198" y="119501"/>
                      <a:pt x="364411" y="118859"/>
                      <a:pt x="365697" y="115645"/>
                    </a:cubicBezTo>
                    <a:cubicBezTo>
                      <a:pt x="366982" y="112431"/>
                      <a:pt x="368268" y="110503"/>
                      <a:pt x="371481" y="109861"/>
                    </a:cubicBezTo>
                    <a:cubicBezTo>
                      <a:pt x="377265" y="109218"/>
                      <a:pt x="383049" y="109218"/>
                      <a:pt x="388191" y="109218"/>
                    </a:cubicBezTo>
                    <a:cubicBezTo>
                      <a:pt x="411971" y="109861"/>
                      <a:pt x="436394" y="113074"/>
                      <a:pt x="460174" y="111146"/>
                    </a:cubicBezTo>
                    <a:cubicBezTo>
                      <a:pt x="490380" y="108575"/>
                      <a:pt x="520587" y="113717"/>
                      <a:pt x="550794" y="107290"/>
                    </a:cubicBezTo>
                    <a:cubicBezTo>
                      <a:pt x="552722" y="106647"/>
                      <a:pt x="555293" y="107290"/>
                      <a:pt x="557221" y="107290"/>
                    </a:cubicBezTo>
                    <a:cubicBezTo>
                      <a:pt x="581644" y="111146"/>
                      <a:pt x="606067" y="107933"/>
                      <a:pt x="631132" y="109861"/>
                    </a:cubicBezTo>
                    <a:cubicBezTo>
                      <a:pt x="633703" y="109861"/>
                      <a:pt x="636916" y="110503"/>
                      <a:pt x="638202" y="106004"/>
                    </a:cubicBezTo>
                    <a:cubicBezTo>
                      <a:pt x="634988" y="104076"/>
                      <a:pt x="631775" y="102791"/>
                      <a:pt x="629204" y="100863"/>
                    </a:cubicBezTo>
                    <a:cubicBezTo>
                      <a:pt x="627276" y="100220"/>
                      <a:pt x="624705" y="99577"/>
                      <a:pt x="626633" y="96364"/>
                    </a:cubicBezTo>
                    <a:cubicBezTo>
                      <a:pt x="627276" y="95078"/>
                      <a:pt x="629204" y="94436"/>
                      <a:pt x="629847" y="94436"/>
                    </a:cubicBezTo>
                    <a:cubicBezTo>
                      <a:pt x="639487" y="97007"/>
                      <a:pt x="649127" y="96364"/>
                      <a:pt x="658768" y="93150"/>
                    </a:cubicBezTo>
                    <a:cubicBezTo>
                      <a:pt x="662624" y="91865"/>
                      <a:pt x="667123" y="91865"/>
                      <a:pt x="670979" y="92508"/>
                    </a:cubicBezTo>
                    <a:cubicBezTo>
                      <a:pt x="690260" y="93793"/>
                      <a:pt x="709541" y="93793"/>
                      <a:pt x="728823" y="91865"/>
                    </a:cubicBezTo>
                    <a:cubicBezTo>
                      <a:pt x="733964" y="91222"/>
                      <a:pt x="738463" y="91222"/>
                      <a:pt x="743604" y="91222"/>
                    </a:cubicBezTo>
                    <a:cubicBezTo>
                      <a:pt x="763528" y="90580"/>
                      <a:pt x="782809" y="91222"/>
                      <a:pt x="802733" y="91865"/>
                    </a:cubicBezTo>
                    <a:cubicBezTo>
                      <a:pt x="825228" y="92508"/>
                      <a:pt x="847722" y="91222"/>
                      <a:pt x="870217" y="90580"/>
                    </a:cubicBezTo>
                    <a:cubicBezTo>
                      <a:pt x="893354" y="90580"/>
                      <a:pt x="916491" y="91865"/>
                      <a:pt x="939628" y="88009"/>
                    </a:cubicBezTo>
                    <a:cubicBezTo>
                      <a:pt x="947340" y="86724"/>
                      <a:pt x="955053" y="87366"/>
                      <a:pt x="962766" y="88009"/>
                    </a:cubicBezTo>
                    <a:cubicBezTo>
                      <a:pt x="979475" y="88652"/>
                      <a:pt x="996186" y="88009"/>
                      <a:pt x="1012896" y="86081"/>
                    </a:cubicBezTo>
                    <a:cubicBezTo>
                      <a:pt x="1028321" y="84153"/>
                      <a:pt x="1043745" y="82867"/>
                      <a:pt x="1059171" y="80939"/>
                    </a:cubicBezTo>
                    <a:cubicBezTo>
                      <a:pt x="1063027" y="80296"/>
                      <a:pt x="1067526" y="83510"/>
                      <a:pt x="1070739" y="79011"/>
                    </a:cubicBezTo>
                    <a:cubicBezTo>
                      <a:pt x="1067526" y="71299"/>
                      <a:pt x="1062384" y="77726"/>
                      <a:pt x="1058528" y="77083"/>
                    </a:cubicBezTo>
                    <a:cubicBezTo>
                      <a:pt x="1046316" y="75797"/>
                      <a:pt x="1034105" y="71941"/>
                      <a:pt x="1021251" y="74512"/>
                    </a:cubicBezTo>
                    <a:cubicBezTo>
                      <a:pt x="1009040" y="77083"/>
                      <a:pt x="996186" y="71941"/>
                      <a:pt x="983974" y="75797"/>
                    </a:cubicBezTo>
                    <a:cubicBezTo>
                      <a:pt x="980761" y="77083"/>
                      <a:pt x="976905" y="74512"/>
                      <a:pt x="974977" y="70013"/>
                    </a:cubicBezTo>
                    <a:cubicBezTo>
                      <a:pt x="986545" y="67442"/>
                      <a:pt x="998114" y="67442"/>
                      <a:pt x="1009682" y="67442"/>
                    </a:cubicBezTo>
                    <a:cubicBezTo>
                      <a:pt x="1038604" y="67442"/>
                      <a:pt x="1067526" y="65514"/>
                      <a:pt x="1096447" y="64229"/>
                    </a:cubicBezTo>
                    <a:cubicBezTo>
                      <a:pt x="1108658" y="63586"/>
                      <a:pt x="1120227" y="62301"/>
                      <a:pt x="1132438" y="62943"/>
                    </a:cubicBezTo>
                    <a:cubicBezTo>
                      <a:pt x="1140151" y="63586"/>
                      <a:pt x="1147863" y="61015"/>
                      <a:pt x="1154933" y="59730"/>
                    </a:cubicBezTo>
                    <a:cubicBezTo>
                      <a:pt x="1155576" y="59730"/>
                      <a:pt x="1156218" y="57802"/>
                      <a:pt x="1156218" y="56517"/>
                    </a:cubicBezTo>
                    <a:cubicBezTo>
                      <a:pt x="1156218" y="55874"/>
                      <a:pt x="1155576" y="54589"/>
                      <a:pt x="1154933" y="54589"/>
                    </a:cubicBezTo>
                    <a:cubicBezTo>
                      <a:pt x="1153005" y="53946"/>
                      <a:pt x="1151077" y="53946"/>
                      <a:pt x="1148506" y="53946"/>
                    </a:cubicBezTo>
                    <a:cubicBezTo>
                      <a:pt x="1118299" y="53946"/>
                      <a:pt x="1088092" y="53946"/>
                      <a:pt x="1057885" y="54589"/>
                    </a:cubicBezTo>
                    <a:cubicBezTo>
                      <a:pt x="1041817" y="54589"/>
                      <a:pt x="1025108" y="53946"/>
                      <a:pt x="1009040" y="55874"/>
                    </a:cubicBezTo>
                    <a:cubicBezTo>
                      <a:pt x="998757" y="56517"/>
                      <a:pt x="987831" y="57802"/>
                      <a:pt x="977547" y="57802"/>
                    </a:cubicBezTo>
                    <a:cubicBezTo>
                      <a:pt x="965979" y="57802"/>
                      <a:pt x="954410" y="57159"/>
                      <a:pt x="943484" y="59087"/>
                    </a:cubicBezTo>
                    <a:cubicBezTo>
                      <a:pt x="933201" y="61658"/>
                      <a:pt x="922918" y="58445"/>
                      <a:pt x="912635" y="58445"/>
                    </a:cubicBezTo>
                    <a:cubicBezTo>
                      <a:pt x="898495" y="59087"/>
                      <a:pt x="884356" y="56517"/>
                      <a:pt x="870859" y="60373"/>
                    </a:cubicBezTo>
                    <a:cubicBezTo>
                      <a:pt x="867646" y="61015"/>
                      <a:pt x="865718" y="61015"/>
                      <a:pt x="862504" y="59730"/>
                    </a:cubicBezTo>
                    <a:cubicBezTo>
                      <a:pt x="856720" y="56517"/>
                      <a:pt x="850293" y="57802"/>
                      <a:pt x="843866" y="57159"/>
                    </a:cubicBezTo>
                    <a:cubicBezTo>
                      <a:pt x="829084" y="55874"/>
                      <a:pt x="814301" y="59087"/>
                      <a:pt x="799520" y="58445"/>
                    </a:cubicBezTo>
                    <a:cubicBezTo>
                      <a:pt x="762886" y="55874"/>
                      <a:pt x="726252" y="53303"/>
                      <a:pt x="689618" y="50732"/>
                    </a:cubicBezTo>
                    <a:cubicBezTo>
                      <a:pt x="675478" y="49447"/>
                      <a:pt x="661339" y="48161"/>
                      <a:pt x="647199" y="46876"/>
                    </a:cubicBezTo>
                    <a:cubicBezTo>
                      <a:pt x="613136" y="44948"/>
                      <a:pt x="579716" y="44305"/>
                      <a:pt x="545653" y="41734"/>
                    </a:cubicBezTo>
                    <a:cubicBezTo>
                      <a:pt x="496808" y="37878"/>
                      <a:pt x="448605" y="33379"/>
                      <a:pt x="400403" y="28880"/>
                    </a:cubicBezTo>
                    <a:cubicBezTo>
                      <a:pt x="387548" y="27595"/>
                      <a:pt x="375337" y="28238"/>
                      <a:pt x="362483" y="26952"/>
                    </a:cubicBezTo>
                    <a:cubicBezTo>
                      <a:pt x="334205" y="25024"/>
                      <a:pt x="306568" y="21168"/>
                      <a:pt x="278289" y="20525"/>
                    </a:cubicBezTo>
                    <a:cubicBezTo>
                      <a:pt x="251938" y="19240"/>
                      <a:pt x="226231" y="16026"/>
                      <a:pt x="200523" y="12813"/>
                    </a:cubicBezTo>
                    <a:cubicBezTo>
                      <a:pt x="182527" y="10242"/>
                      <a:pt x="164531" y="4458"/>
                      <a:pt x="145893" y="4458"/>
                    </a:cubicBezTo>
                    <a:cubicBezTo>
                      <a:pt x="106046" y="3815"/>
                      <a:pt x="65556" y="-2612"/>
                      <a:pt x="25708" y="2530"/>
                    </a:cubicBezTo>
                    <a:cubicBezTo>
                      <a:pt x="20566" y="3172"/>
                      <a:pt x="16068" y="1887"/>
                      <a:pt x="10926" y="602"/>
                    </a:cubicBezTo>
                    <a:cubicBezTo>
                      <a:pt x="7070" y="-684"/>
                      <a:pt x="3856" y="-41"/>
                      <a:pt x="1286" y="3815"/>
                    </a:cubicBezTo>
                    <a:cubicBezTo>
                      <a:pt x="0" y="5101"/>
                      <a:pt x="0" y="7671"/>
                      <a:pt x="0" y="9599"/>
                    </a:cubicBezTo>
                    <a:cubicBezTo>
                      <a:pt x="0" y="11527"/>
                      <a:pt x="1286" y="12170"/>
                      <a:pt x="3214" y="11527"/>
                    </a:cubicBezTo>
                    <a:cubicBezTo>
                      <a:pt x="16710" y="8957"/>
                      <a:pt x="29564" y="16026"/>
                      <a:pt x="45632" y="17312"/>
                    </a:cubicBezTo>
                    <a:cubicBezTo>
                      <a:pt x="37920" y="21811"/>
                      <a:pt x="37277" y="26952"/>
                      <a:pt x="38562" y="33379"/>
                    </a:cubicBezTo>
                    <a:cubicBezTo>
                      <a:pt x="41133" y="41734"/>
                      <a:pt x="46275" y="43662"/>
                      <a:pt x="52701" y="45590"/>
                    </a:cubicBezTo>
                    <a:close/>
                    <a:moveTo>
                      <a:pt x="251296" y="67442"/>
                    </a:moveTo>
                    <a:cubicBezTo>
                      <a:pt x="240370" y="68085"/>
                      <a:pt x="230087" y="73227"/>
                      <a:pt x="215305" y="66800"/>
                    </a:cubicBezTo>
                    <a:cubicBezTo>
                      <a:pt x="230087" y="64229"/>
                      <a:pt x="240370" y="65514"/>
                      <a:pt x="251296" y="67442"/>
                    </a:cubicBezTo>
                    <a:close/>
                    <a:moveTo>
                      <a:pt x="194738" y="61658"/>
                    </a:moveTo>
                    <a:cubicBezTo>
                      <a:pt x="197952" y="61015"/>
                      <a:pt x="201808" y="60373"/>
                      <a:pt x="205022" y="62301"/>
                    </a:cubicBezTo>
                    <a:cubicBezTo>
                      <a:pt x="205664" y="62301"/>
                      <a:pt x="205664" y="63586"/>
                      <a:pt x="206307" y="63586"/>
                    </a:cubicBezTo>
                    <a:cubicBezTo>
                      <a:pt x="205664" y="64872"/>
                      <a:pt x="205664" y="66800"/>
                      <a:pt x="204379" y="67442"/>
                    </a:cubicBezTo>
                    <a:cubicBezTo>
                      <a:pt x="201165" y="69371"/>
                      <a:pt x="197952" y="68728"/>
                      <a:pt x="194738" y="66157"/>
                    </a:cubicBezTo>
                    <a:cubicBezTo>
                      <a:pt x="194096" y="65514"/>
                      <a:pt x="193453" y="63586"/>
                      <a:pt x="192810" y="62301"/>
                    </a:cubicBezTo>
                    <a:cubicBezTo>
                      <a:pt x="192810" y="62301"/>
                      <a:pt x="194096" y="61658"/>
                      <a:pt x="194738" y="6165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0" name="任意多边形: 形状 3">
                <a:extLst>
                  <a:ext uri="{FF2B5EF4-FFF2-40B4-BE49-F238E27FC236}">
                    <a16:creationId xmlns:a16="http://schemas.microsoft.com/office/drawing/2014/main" id="{EF844BBA-5364-9DA6-E158-0B1F28FA5DDB}"/>
                  </a:ext>
                </a:extLst>
              </p:cNvPr>
              <p:cNvSpPr/>
              <p:nvPr/>
            </p:nvSpPr>
            <p:spPr>
              <a:xfrm>
                <a:off x="10727568" y="6506354"/>
                <a:ext cx="5783" cy="2889"/>
              </a:xfrm>
              <a:custGeom>
                <a:avLst/>
                <a:gdLst>
                  <a:gd name="connsiteX0" fmla="*/ 0 w 1285"/>
                  <a:gd name="connsiteY0" fmla="*/ 643 h 642"/>
                  <a:gd name="connsiteX1" fmla="*/ 1285 w 1285"/>
                  <a:gd name="connsiteY1" fmla="*/ 0 h 642"/>
                  <a:gd name="connsiteX2" fmla="*/ 643 w 1285"/>
                  <a:gd name="connsiteY2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" h="642">
                    <a:moveTo>
                      <a:pt x="0" y="643"/>
                    </a:moveTo>
                    <a:lnTo>
                      <a:pt x="1285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1" name="任意多边形: 形状 4">
                <a:extLst>
                  <a:ext uri="{FF2B5EF4-FFF2-40B4-BE49-F238E27FC236}">
                    <a16:creationId xmlns:a16="http://schemas.microsoft.com/office/drawing/2014/main" id="{38637D2D-C18B-FD23-9EF6-712BBDECF192}"/>
                  </a:ext>
                </a:extLst>
              </p:cNvPr>
              <p:cNvSpPr/>
              <p:nvPr/>
            </p:nvSpPr>
            <p:spPr>
              <a:xfrm>
                <a:off x="9963484" y="6250882"/>
                <a:ext cx="6062506" cy="512874"/>
              </a:xfrm>
              <a:custGeom>
                <a:avLst/>
                <a:gdLst>
                  <a:gd name="connsiteX0" fmla="*/ 81747 w 1347224"/>
                  <a:gd name="connsiteY0" fmla="*/ 31064 h 113972"/>
                  <a:gd name="connsiteX1" fmla="*/ 115168 w 1347224"/>
                  <a:gd name="connsiteY1" fmla="*/ 34920 h 113972"/>
                  <a:gd name="connsiteX2" fmla="*/ 184579 w 1347224"/>
                  <a:gd name="connsiteY2" fmla="*/ 41990 h 113972"/>
                  <a:gd name="connsiteX3" fmla="*/ 247564 w 1347224"/>
                  <a:gd name="connsiteY3" fmla="*/ 47774 h 113972"/>
                  <a:gd name="connsiteX4" fmla="*/ 300266 w 1347224"/>
                  <a:gd name="connsiteY4" fmla="*/ 52273 h 113972"/>
                  <a:gd name="connsiteX5" fmla="*/ 378032 w 1347224"/>
                  <a:gd name="connsiteY5" fmla="*/ 59343 h 113972"/>
                  <a:gd name="connsiteX6" fmla="*/ 435233 w 1347224"/>
                  <a:gd name="connsiteY6" fmla="*/ 64484 h 113972"/>
                  <a:gd name="connsiteX7" fmla="*/ 460298 w 1347224"/>
                  <a:gd name="connsiteY7" fmla="*/ 67055 h 113972"/>
                  <a:gd name="connsiteX8" fmla="*/ 484078 w 1347224"/>
                  <a:gd name="connsiteY8" fmla="*/ 70911 h 113972"/>
                  <a:gd name="connsiteX9" fmla="*/ 454514 w 1347224"/>
                  <a:gd name="connsiteY9" fmla="*/ 72840 h 113972"/>
                  <a:gd name="connsiteX10" fmla="*/ 378675 w 1347224"/>
                  <a:gd name="connsiteY10" fmla="*/ 67698 h 113972"/>
                  <a:gd name="connsiteX11" fmla="*/ 340756 w 1347224"/>
                  <a:gd name="connsiteY11" fmla="*/ 67055 h 113972"/>
                  <a:gd name="connsiteX12" fmla="*/ 300908 w 1347224"/>
                  <a:gd name="connsiteY12" fmla="*/ 60628 h 113972"/>
                  <a:gd name="connsiteX13" fmla="*/ 296410 w 1347224"/>
                  <a:gd name="connsiteY13" fmla="*/ 59985 h 113972"/>
                  <a:gd name="connsiteX14" fmla="*/ 186508 w 1347224"/>
                  <a:gd name="connsiteY14" fmla="*/ 50988 h 113972"/>
                  <a:gd name="connsiteX15" fmla="*/ 169155 w 1347224"/>
                  <a:gd name="connsiteY15" fmla="*/ 55487 h 113972"/>
                  <a:gd name="connsiteX16" fmla="*/ 193577 w 1347224"/>
                  <a:gd name="connsiteY16" fmla="*/ 60628 h 113972"/>
                  <a:gd name="connsiteX17" fmla="*/ 210287 w 1347224"/>
                  <a:gd name="connsiteY17" fmla="*/ 61271 h 113972"/>
                  <a:gd name="connsiteX18" fmla="*/ 270701 w 1347224"/>
                  <a:gd name="connsiteY18" fmla="*/ 70269 h 113972"/>
                  <a:gd name="connsiteX19" fmla="*/ 300266 w 1347224"/>
                  <a:gd name="connsiteY19" fmla="*/ 74125 h 113972"/>
                  <a:gd name="connsiteX20" fmla="*/ 310549 w 1347224"/>
                  <a:gd name="connsiteY20" fmla="*/ 76696 h 113972"/>
                  <a:gd name="connsiteX21" fmla="*/ 363893 w 1347224"/>
                  <a:gd name="connsiteY21" fmla="*/ 86979 h 113972"/>
                  <a:gd name="connsiteX22" fmla="*/ 408882 w 1347224"/>
                  <a:gd name="connsiteY22" fmla="*/ 90192 h 113972"/>
                  <a:gd name="connsiteX23" fmla="*/ 435233 w 1347224"/>
                  <a:gd name="connsiteY23" fmla="*/ 94691 h 113972"/>
                  <a:gd name="connsiteX24" fmla="*/ 496289 w 1347224"/>
                  <a:gd name="connsiteY24" fmla="*/ 101118 h 113972"/>
                  <a:gd name="connsiteX25" fmla="*/ 694884 w 1347224"/>
                  <a:gd name="connsiteY25" fmla="*/ 112044 h 113972"/>
                  <a:gd name="connsiteX26" fmla="*/ 792574 w 1347224"/>
                  <a:gd name="connsiteY26" fmla="*/ 113972 h 113972"/>
                  <a:gd name="connsiteX27" fmla="*/ 1038086 w 1347224"/>
                  <a:gd name="connsiteY27" fmla="*/ 113972 h 113972"/>
                  <a:gd name="connsiteX28" fmla="*/ 1077933 w 1347224"/>
                  <a:gd name="connsiteY28" fmla="*/ 111401 h 113972"/>
                  <a:gd name="connsiteX29" fmla="*/ 1147345 w 1347224"/>
                  <a:gd name="connsiteY29" fmla="*/ 106260 h 113972"/>
                  <a:gd name="connsiteX30" fmla="*/ 1223184 w 1347224"/>
                  <a:gd name="connsiteY30" fmla="*/ 103046 h 113972"/>
                  <a:gd name="connsiteX31" fmla="*/ 1275242 w 1347224"/>
                  <a:gd name="connsiteY31" fmla="*/ 97905 h 113972"/>
                  <a:gd name="connsiteX32" fmla="*/ 1293881 w 1347224"/>
                  <a:gd name="connsiteY32" fmla="*/ 89550 h 113972"/>
                  <a:gd name="connsiteX33" fmla="*/ 1306734 w 1347224"/>
                  <a:gd name="connsiteY33" fmla="*/ 83765 h 113972"/>
                  <a:gd name="connsiteX34" fmla="*/ 1346582 w 1347224"/>
                  <a:gd name="connsiteY34" fmla="*/ 79909 h 113972"/>
                  <a:gd name="connsiteX35" fmla="*/ 1347225 w 1347224"/>
                  <a:gd name="connsiteY35" fmla="*/ 75410 h 113972"/>
                  <a:gd name="connsiteX36" fmla="*/ 1338227 w 1347224"/>
                  <a:gd name="connsiteY36" fmla="*/ 65127 h 113972"/>
                  <a:gd name="connsiteX37" fmla="*/ 1305449 w 1347224"/>
                  <a:gd name="connsiteY37" fmla="*/ 65770 h 113972"/>
                  <a:gd name="connsiteX38" fmla="*/ 1286811 w 1347224"/>
                  <a:gd name="connsiteY38" fmla="*/ 65127 h 113972"/>
                  <a:gd name="connsiteX39" fmla="*/ 1261103 w 1347224"/>
                  <a:gd name="connsiteY39" fmla="*/ 62556 h 113972"/>
                  <a:gd name="connsiteX40" fmla="*/ 1248892 w 1347224"/>
                  <a:gd name="connsiteY40" fmla="*/ 60628 h 113972"/>
                  <a:gd name="connsiteX41" fmla="*/ 1237323 w 1347224"/>
                  <a:gd name="connsiteY41" fmla="*/ 61271 h 113972"/>
                  <a:gd name="connsiteX42" fmla="*/ 1228968 w 1347224"/>
                  <a:gd name="connsiteY42" fmla="*/ 63199 h 113972"/>
                  <a:gd name="connsiteX43" fmla="*/ 1177552 w 1347224"/>
                  <a:gd name="connsiteY43" fmla="*/ 61271 h 113972"/>
                  <a:gd name="connsiteX44" fmla="*/ 1161484 w 1347224"/>
                  <a:gd name="connsiteY44" fmla="*/ 64484 h 113972"/>
                  <a:gd name="connsiteX45" fmla="*/ 1121637 w 1347224"/>
                  <a:gd name="connsiteY45" fmla="*/ 67698 h 113972"/>
                  <a:gd name="connsiteX46" fmla="*/ 1111996 w 1347224"/>
                  <a:gd name="connsiteY46" fmla="*/ 68340 h 113972"/>
                  <a:gd name="connsiteX47" fmla="*/ 1050297 w 1347224"/>
                  <a:gd name="connsiteY47" fmla="*/ 79266 h 113972"/>
                  <a:gd name="connsiteX48" fmla="*/ 1073434 w 1347224"/>
                  <a:gd name="connsiteY48" fmla="*/ 85051 h 113972"/>
                  <a:gd name="connsiteX49" fmla="*/ 1064436 w 1347224"/>
                  <a:gd name="connsiteY49" fmla="*/ 88907 h 113972"/>
                  <a:gd name="connsiteX50" fmla="*/ 1024589 w 1347224"/>
                  <a:gd name="connsiteY50" fmla="*/ 86979 h 113972"/>
                  <a:gd name="connsiteX51" fmla="*/ 1001452 w 1347224"/>
                  <a:gd name="connsiteY51" fmla="*/ 88907 h 113972"/>
                  <a:gd name="connsiteX52" fmla="*/ 974458 w 1347224"/>
                  <a:gd name="connsiteY52" fmla="*/ 90192 h 113972"/>
                  <a:gd name="connsiteX53" fmla="*/ 942966 w 1347224"/>
                  <a:gd name="connsiteY53" fmla="*/ 87622 h 113972"/>
                  <a:gd name="connsiteX54" fmla="*/ 917901 w 1347224"/>
                  <a:gd name="connsiteY54" fmla="*/ 90192 h 113972"/>
                  <a:gd name="connsiteX55" fmla="*/ 892836 w 1347224"/>
                  <a:gd name="connsiteY55" fmla="*/ 89550 h 113972"/>
                  <a:gd name="connsiteX56" fmla="*/ 879981 w 1347224"/>
                  <a:gd name="connsiteY56" fmla="*/ 97905 h 113972"/>
                  <a:gd name="connsiteX57" fmla="*/ 867770 w 1347224"/>
                  <a:gd name="connsiteY57" fmla="*/ 104975 h 113972"/>
                  <a:gd name="connsiteX58" fmla="*/ 854916 w 1347224"/>
                  <a:gd name="connsiteY58" fmla="*/ 104332 h 113972"/>
                  <a:gd name="connsiteX59" fmla="*/ 749513 w 1347224"/>
                  <a:gd name="connsiteY59" fmla="*/ 109473 h 113972"/>
                  <a:gd name="connsiteX60" fmla="*/ 739230 w 1347224"/>
                  <a:gd name="connsiteY60" fmla="*/ 108831 h 113972"/>
                  <a:gd name="connsiteX61" fmla="*/ 658893 w 1347224"/>
                  <a:gd name="connsiteY61" fmla="*/ 102404 h 113972"/>
                  <a:gd name="connsiteX62" fmla="*/ 606834 w 1347224"/>
                  <a:gd name="connsiteY62" fmla="*/ 97262 h 113972"/>
                  <a:gd name="connsiteX63" fmla="*/ 602978 w 1347224"/>
                  <a:gd name="connsiteY63" fmla="*/ 95977 h 113972"/>
                  <a:gd name="connsiteX64" fmla="*/ 582411 w 1347224"/>
                  <a:gd name="connsiteY64" fmla="*/ 88907 h 113972"/>
                  <a:gd name="connsiteX65" fmla="*/ 529067 w 1347224"/>
                  <a:gd name="connsiteY65" fmla="*/ 82480 h 113972"/>
                  <a:gd name="connsiteX66" fmla="*/ 544492 w 1347224"/>
                  <a:gd name="connsiteY66" fmla="*/ 77981 h 113972"/>
                  <a:gd name="connsiteX67" fmla="*/ 567629 w 1347224"/>
                  <a:gd name="connsiteY67" fmla="*/ 81837 h 113972"/>
                  <a:gd name="connsiteX68" fmla="*/ 646038 w 1347224"/>
                  <a:gd name="connsiteY68" fmla="*/ 86336 h 113972"/>
                  <a:gd name="connsiteX69" fmla="*/ 667248 w 1347224"/>
                  <a:gd name="connsiteY69" fmla="*/ 87622 h 113972"/>
                  <a:gd name="connsiteX70" fmla="*/ 737945 w 1347224"/>
                  <a:gd name="connsiteY70" fmla="*/ 85693 h 113972"/>
                  <a:gd name="connsiteX71" fmla="*/ 851703 w 1347224"/>
                  <a:gd name="connsiteY71" fmla="*/ 80552 h 113972"/>
                  <a:gd name="connsiteX72" fmla="*/ 866485 w 1347224"/>
                  <a:gd name="connsiteY72" fmla="*/ 76696 h 113972"/>
                  <a:gd name="connsiteX73" fmla="*/ 853631 w 1347224"/>
                  <a:gd name="connsiteY73" fmla="*/ 70911 h 113972"/>
                  <a:gd name="connsiteX74" fmla="*/ 815711 w 1347224"/>
                  <a:gd name="connsiteY74" fmla="*/ 65127 h 113972"/>
                  <a:gd name="connsiteX75" fmla="*/ 763010 w 1347224"/>
                  <a:gd name="connsiteY75" fmla="*/ 61913 h 113972"/>
                  <a:gd name="connsiteX76" fmla="*/ 752727 w 1347224"/>
                  <a:gd name="connsiteY76" fmla="*/ 59985 h 113972"/>
                  <a:gd name="connsiteX77" fmla="*/ 692956 w 1347224"/>
                  <a:gd name="connsiteY77" fmla="*/ 47774 h 113972"/>
                  <a:gd name="connsiteX78" fmla="*/ 633827 w 1347224"/>
                  <a:gd name="connsiteY78" fmla="*/ 43275 h 113972"/>
                  <a:gd name="connsiteX79" fmla="*/ 600407 w 1347224"/>
                  <a:gd name="connsiteY79" fmla="*/ 38776 h 113972"/>
                  <a:gd name="connsiteX80" fmla="*/ 570842 w 1347224"/>
                  <a:gd name="connsiteY80" fmla="*/ 35563 h 113972"/>
                  <a:gd name="connsiteX81" fmla="*/ 554132 w 1347224"/>
                  <a:gd name="connsiteY81" fmla="*/ 34920 h 113972"/>
                  <a:gd name="connsiteX82" fmla="*/ 520712 w 1347224"/>
                  <a:gd name="connsiteY82" fmla="*/ 28493 h 113972"/>
                  <a:gd name="connsiteX83" fmla="*/ 487934 w 1347224"/>
                  <a:gd name="connsiteY83" fmla="*/ 27850 h 113972"/>
                  <a:gd name="connsiteX84" fmla="*/ 416594 w 1347224"/>
                  <a:gd name="connsiteY84" fmla="*/ 21423 h 113972"/>
                  <a:gd name="connsiteX85" fmla="*/ 336900 w 1347224"/>
                  <a:gd name="connsiteY85" fmla="*/ 13711 h 113972"/>
                  <a:gd name="connsiteX86" fmla="*/ 301551 w 1347224"/>
                  <a:gd name="connsiteY86" fmla="*/ 9855 h 113972"/>
                  <a:gd name="connsiteX87" fmla="*/ 268131 w 1347224"/>
                  <a:gd name="connsiteY87" fmla="*/ 6641 h 113972"/>
                  <a:gd name="connsiteX88" fmla="*/ 240494 w 1347224"/>
                  <a:gd name="connsiteY88" fmla="*/ 4713 h 113972"/>
                  <a:gd name="connsiteX89" fmla="*/ 190364 w 1347224"/>
                  <a:gd name="connsiteY89" fmla="*/ 857 h 113972"/>
                  <a:gd name="connsiteX90" fmla="*/ 167227 w 1347224"/>
                  <a:gd name="connsiteY90" fmla="*/ 857 h 113972"/>
                  <a:gd name="connsiteX91" fmla="*/ 164013 w 1347224"/>
                  <a:gd name="connsiteY91" fmla="*/ 5999 h 113972"/>
                  <a:gd name="connsiteX92" fmla="*/ 165941 w 1347224"/>
                  <a:gd name="connsiteY92" fmla="*/ 11783 h 113972"/>
                  <a:gd name="connsiteX93" fmla="*/ 169798 w 1347224"/>
                  <a:gd name="connsiteY93" fmla="*/ 13711 h 113972"/>
                  <a:gd name="connsiteX94" fmla="*/ 211573 w 1347224"/>
                  <a:gd name="connsiteY94" fmla="*/ 17567 h 113972"/>
                  <a:gd name="connsiteX95" fmla="*/ 230211 w 1347224"/>
                  <a:gd name="connsiteY95" fmla="*/ 19495 h 113972"/>
                  <a:gd name="connsiteX96" fmla="*/ 298980 w 1347224"/>
                  <a:gd name="connsiteY96" fmla="*/ 31064 h 113972"/>
                  <a:gd name="connsiteX97" fmla="*/ 311191 w 1347224"/>
                  <a:gd name="connsiteY97" fmla="*/ 30421 h 113972"/>
                  <a:gd name="connsiteX98" fmla="*/ 319547 w 1347224"/>
                  <a:gd name="connsiteY98" fmla="*/ 30421 h 113972"/>
                  <a:gd name="connsiteX99" fmla="*/ 322117 w 1347224"/>
                  <a:gd name="connsiteY99" fmla="*/ 32992 h 113972"/>
                  <a:gd name="connsiteX100" fmla="*/ 319547 w 1347224"/>
                  <a:gd name="connsiteY100" fmla="*/ 35563 h 113972"/>
                  <a:gd name="connsiteX101" fmla="*/ 304765 w 1347224"/>
                  <a:gd name="connsiteY101" fmla="*/ 34920 h 113972"/>
                  <a:gd name="connsiteX102" fmla="*/ 266845 w 1347224"/>
                  <a:gd name="connsiteY102" fmla="*/ 31706 h 113972"/>
                  <a:gd name="connsiteX103" fmla="*/ 189078 w 1347224"/>
                  <a:gd name="connsiteY103" fmla="*/ 24637 h 113972"/>
                  <a:gd name="connsiteX104" fmla="*/ 128022 w 1347224"/>
                  <a:gd name="connsiteY104" fmla="*/ 18210 h 113972"/>
                  <a:gd name="connsiteX105" fmla="*/ 11693 w 1347224"/>
                  <a:gd name="connsiteY105" fmla="*/ 13068 h 113972"/>
                  <a:gd name="connsiteX106" fmla="*/ 3338 w 1347224"/>
                  <a:gd name="connsiteY106" fmla="*/ 13711 h 113972"/>
                  <a:gd name="connsiteX107" fmla="*/ 125 w 1347224"/>
                  <a:gd name="connsiteY107" fmla="*/ 15639 h 113972"/>
                  <a:gd name="connsiteX108" fmla="*/ 3981 w 1347224"/>
                  <a:gd name="connsiteY108" fmla="*/ 20138 h 113972"/>
                  <a:gd name="connsiteX109" fmla="*/ 14264 w 1347224"/>
                  <a:gd name="connsiteY109" fmla="*/ 22066 h 113972"/>
                  <a:gd name="connsiteX110" fmla="*/ 81747 w 1347224"/>
                  <a:gd name="connsiteY110" fmla="*/ 31064 h 113972"/>
                  <a:gd name="connsiteX111" fmla="*/ 1110711 w 1347224"/>
                  <a:gd name="connsiteY111" fmla="*/ 84408 h 113972"/>
                  <a:gd name="connsiteX112" fmla="*/ 1146702 w 1347224"/>
                  <a:gd name="connsiteY112" fmla="*/ 84408 h 113972"/>
                  <a:gd name="connsiteX113" fmla="*/ 1227040 w 1347224"/>
                  <a:gd name="connsiteY113" fmla="*/ 80552 h 113972"/>
                  <a:gd name="connsiteX114" fmla="*/ 1233467 w 1347224"/>
                  <a:gd name="connsiteY114" fmla="*/ 80552 h 113972"/>
                  <a:gd name="connsiteX115" fmla="*/ 1235395 w 1347224"/>
                  <a:gd name="connsiteY115" fmla="*/ 83765 h 113972"/>
                  <a:gd name="connsiteX116" fmla="*/ 1234752 w 1347224"/>
                  <a:gd name="connsiteY116" fmla="*/ 85693 h 113972"/>
                  <a:gd name="connsiteX117" fmla="*/ 1219970 w 1347224"/>
                  <a:gd name="connsiteY117" fmla="*/ 88264 h 113972"/>
                  <a:gd name="connsiteX118" fmla="*/ 1182051 w 1347224"/>
                  <a:gd name="connsiteY118" fmla="*/ 90192 h 113972"/>
                  <a:gd name="connsiteX119" fmla="*/ 1146702 w 1347224"/>
                  <a:gd name="connsiteY119" fmla="*/ 90835 h 113972"/>
                  <a:gd name="connsiteX120" fmla="*/ 1113282 w 1347224"/>
                  <a:gd name="connsiteY120" fmla="*/ 90835 h 113972"/>
                  <a:gd name="connsiteX121" fmla="*/ 1111354 w 1347224"/>
                  <a:gd name="connsiteY121" fmla="*/ 90192 h 113972"/>
                  <a:gd name="connsiteX122" fmla="*/ 1108783 w 1347224"/>
                  <a:gd name="connsiteY122" fmla="*/ 86979 h 113972"/>
                  <a:gd name="connsiteX123" fmla="*/ 1110711 w 1347224"/>
                  <a:gd name="connsiteY123" fmla="*/ 84408 h 113972"/>
                  <a:gd name="connsiteX124" fmla="*/ 425592 w 1347224"/>
                  <a:gd name="connsiteY124" fmla="*/ 40705 h 113972"/>
                  <a:gd name="connsiteX125" fmla="*/ 390244 w 1347224"/>
                  <a:gd name="connsiteY125" fmla="*/ 38134 h 113972"/>
                  <a:gd name="connsiteX126" fmla="*/ 425592 w 1347224"/>
                  <a:gd name="connsiteY126" fmla="*/ 40705 h 113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7224" h="113972">
                    <a:moveTo>
                      <a:pt x="81747" y="31064"/>
                    </a:moveTo>
                    <a:cubicBezTo>
                      <a:pt x="92673" y="32349"/>
                      <a:pt x="104242" y="34277"/>
                      <a:pt x="115168" y="34920"/>
                    </a:cubicBezTo>
                    <a:cubicBezTo>
                      <a:pt x="138305" y="36848"/>
                      <a:pt x="161442" y="40705"/>
                      <a:pt x="184579" y="41990"/>
                    </a:cubicBezTo>
                    <a:cubicBezTo>
                      <a:pt x="205789" y="43275"/>
                      <a:pt x="226355" y="47131"/>
                      <a:pt x="247564" y="47774"/>
                    </a:cubicBezTo>
                    <a:cubicBezTo>
                      <a:pt x="264917" y="48417"/>
                      <a:pt x="282913" y="50988"/>
                      <a:pt x="300266" y="52273"/>
                    </a:cubicBezTo>
                    <a:cubicBezTo>
                      <a:pt x="325974" y="54844"/>
                      <a:pt x="352324" y="57415"/>
                      <a:pt x="378032" y="59343"/>
                    </a:cubicBezTo>
                    <a:cubicBezTo>
                      <a:pt x="396671" y="61271"/>
                      <a:pt x="415952" y="63199"/>
                      <a:pt x="435233" y="64484"/>
                    </a:cubicBezTo>
                    <a:cubicBezTo>
                      <a:pt x="443588" y="65127"/>
                      <a:pt x="451943" y="63842"/>
                      <a:pt x="460298" y="67055"/>
                    </a:cubicBezTo>
                    <a:cubicBezTo>
                      <a:pt x="468010" y="70269"/>
                      <a:pt x="476365" y="69626"/>
                      <a:pt x="484078" y="70911"/>
                    </a:cubicBezTo>
                    <a:cubicBezTo>
                      <a:pt x="474437" y="72840"/>
                      <a:pt x="464154" y="73482"/>
                      <a:pt x="454514" y="72840"/>
                    </a:cubicBezTo>
                    <a:cubicBezTo>
                      <a:pt x="429449" y="71554"/>
                      <a:pt x="403740" y="70269"/>
                      <a:pt x="378675" y="67698"/>
                    </a:cubicBezTo>
                    <a:cubicBezTo>
                      <a:pt x="365821" y="66412"/>
                      <a:pt x="353610" y="67055"/>
                      <a:pt x="340756" y="67055"/>
                    </a:cubicBezTo>
                    <a:cubicBezTo>
                      <a:pt x="327259" y="67055"/>
                      <a:pt x="314405" y="62556"/>
                      <a:pt x="300908" y="60628"/>
                    </a:cubicBezTo>
                    <a:cubicBezTo>
                      <a:pt x="299623" y="60628"/>
                      <a:pt x="298338" y="60628"/>
                      <a:pt x="296410" y="59985"/>
                    </a:cubicBezTo>
                    <a:cubicBezTo>
                      <a:pt x="259776" y="55487"/>
                      <a:pt x="223142" y="56129"/>
                      <a:pt x="186508" y="50988"/>
                    </a:cubicBezTo>
                    <a:cubicBezTo>
                      <a:pt x="180080" y="50345"/>
                      <a:pt x="174296" y="51630"/>
                      <a:pt x="169155" y="55487"/>
                    </a:cubicBezTo>
                    <a:cubicBezTo>
                      <a:pt x="176867" y="59985"/>
                      <a:pt x="184579" y="60628"/>
                      <a:pt x="193577" y="60628"/>
                    </a:cubicBezTo>
                    <a:cubicBezTo>
                      <a:pt x="199362" y="60628"/>
                      <a:pt x="205146" y="60628"/>
                      <a:pt x="210287" y="61271"/>
                    </a:cubicBezTo>
                    <a:cubicBezTo>
                      <a:pt x="230854" y="63842"/>
                      <a:pt x="250778" y="67055"/>
                      <a:pt x="270701" y="70269"/>
                    </a:cubicBezTo>
                    <a:cubicBezTo>
                      <a:pt x="280342" y="72197"/>
                      <a:pt x="289982" y="74768"/>
                      <a:pt x="300266" y="74125"/>
                    </a:cubicBezTo>
                    <a:cubicBezTo>
                      <a:pt x="303479" y="74125"/>
                      <a:pt x="307335" y="74768"/>
                      <a:pt x="310549" y="76696"/>
                    </a:cubicBezTo>
                    <a:cubicBezTo>
                      <a:pt x="327259" y="86336"/>
                      <a:pt x="345897" y="86979"/>
                      <a:pt x="363893" y="86979"/>
                    </a:cubicBezTo>
                    <a:cubicBezTo>
                      <a:pt x="379318" y="86979"/>
                      <a:pt x="394100" y="83123"/>
                      <a:pt x="408882" y="90192"/>
                    </a:cubicBezTo>
                    <a:cubicBezTo>
                      <a:pt x="418522" y="85051"/>
                      <a:pt x="426235" y="94049"/>
                      <a:pt x="435233" y="94691"/>
                    </a:cubicBezTo>
                    <a:cubicBezTo>
                      <a:pt x="455799" y="96619"/>
                      <a:pt x="475723" y="99833"/>
                      <a:pt x="496289" y="101118"/>
                    </a:cubicBezTo>
                    <a:cubicBezTo>
                      <a:pt x="562488" y="104975"/>
                      <a:pt x="628686" y="108831"/>
                      <a:pt x="694884" y="112044"/>
                    </a:cubicBezTo>
                    <a:cubicBezTo>
                      <a:pt x="727019" y="113329"/>
                      <a:pt x="759797" y="113972"/>
                      <a:pt x="792574" y="113972"/>
                    </a:cubicBezTo>
                    <a:cubicBezTo>
                      <a:pt x="874197" y="113972"/>
                      <a:pt x="956463" y="113972"/>
                      <a:pt x="1038086" y="113972"/>
                    </a:cubicBezTo>
                    <a:cubicBezTo>
                      <a:pt x="1051583" y="113972"/>
                      <a:pt x="1065079" y="112687"/>
                      <a:pt x="1077933" y="111401"/>
                    </a:cubicBezTo>
                    <a:cubicBezTo>
                      <a:pt x="1101070" y="110116"/>
                      <a:pt x="1124208" y="106260"/>
                      <a:pt x="1147345" y="106260"/>
                    </a:cubicBezTo>
                    <a:cubicBezTo>
                      <a:pt x="1172410" y="106260"/>
                      <a:pt x="1198118" y="104975"/>
                      <a:pt x="1223184" y="103046"/>
                    </a:cubicBezTo>
                    <a:cubicBezTo>
                      <a:pt x="1240536" y="101761"/>
                      <a:pt x="1257889" y="99190"/>
                      <a:pt x="1275242" y="97905"/>
                    </a:cubicBezTo>
                    <a:cubicBezTo>
                      <a:pt x="1282955" y="97262"/>
                      <a:pt x="1289382" y="95334"/>
                      <a:pt x="1293881" y="89550"/>
                    </a:cubicBezTo>
                    <a:cubicBezTo>
                      <a:pt x="1297094" y="85051"/>
                      <a:pt x="1301593" y="83765"/>
                      <a:pt x="1306734" y="83765"/>
                    </a:cubicBezTo>
                    <a:cubicBezTo>
                      <a:pt x="1320231" y="83123"/>
                      <a:pt x="1333085" y="81194"/>
                      <a:pt x="1346582" y="79909"/>
                    </a:cubicBezTo>
                    <a:cubicBezTo>
                      <a:pt x="1347225" y="77981"/>
                      <a:pt x="1347225" y="76696"/>
                      <a:pt x="1347225" y="75410"/>
                    </a:cubicBezTo>
                    <a:cubicBezTo>
                      <a:pt x="1345939" y="66412"/>
                      <a:pt x="1345939" y="67055"/>
                      <a:pt x="1338227" y="65127"/>
                    </a:cubicBezTo>
                    <a:cubicBezTo>
                      <a:pt x="1327301" y="62556"/>
                      <a:pt x="1315733" y="62556"/>
                      <a:pt x="1305449" y="65770"/>
                    </a:cubicBezTo>
                    <a:cubicBezTo>
                      <a:pt x="1299022" y="67055"/>
                      <a:pt x="1293238" y="67055"/>
                      <a:pt x="1286811" y="65127"/>
                    </a:cubicBezTo>
                    <a:cubicBezTo>
                      <a:pt x="1278456" y="62556"/>
                      <a:pt x="1270743" y="58700"/>
                      <a:pt x="1261103" y="62556"/>
                    </a:cubicBezTo>
                    <a:cubicBezTo>
                      <a:pt x="1257889" y="63842"/>
                      <a:pt x="1252105" y="62556"/>
                      <a:pt x="1248892" y="60628"/>
                    </a:cubicBezTo>
                    <a:cubicBezTo>
                      <a:pt x="1244393" y="57415"/>
                      <a:pt x="1241179" y="58700"/>
                      <a:pt x="1237323" y="61271"/>
                    </a:cubicBezTo>
                    <a:cubicBezTo>
                      <a:pt x="1235395" y="62556"/>
                      <a:pt x="1231539" y="63199"/>
                      <a:pt x="1228968" y="63199"/>
                    </a:cubicBezTo>
                    <a:cubicBezTo>
                      <a:pt x="1211615" y="61271"/>
                      <a:pt x="1194905" y="61913"/>
                      <a:pt x="1177552" y="61271"/>
                    </a:cubicBezTo>
                    <a:cubicBezTo>
                      <a:pt x="1171767" y="61271"/>
                      <a:pt x="1166626" y="61913"/>
                      <a:pt x="1161484" y="64484"/>
                    </a:cubicBezTo>
                    <a:cubicBezTo>
                      <a:pt x="1148630" y="70269"/>
                      <a:pt x="1135133" y="76053"/>
                      <a:pt x="1121637" y="67698"/>
                    </a:cubicBezTo>
                    <a:cubicBezTo>
                      <a:pt x="1117781" y="65127"/>
                      <a:pt x="1115210" y="67698"/>
                      <a:pt x="1111996" y="68340"/>
                    </a:cubicBezTo>
                    <a:cubicBezTo>
                      <a:pt x="1092715" y="70911"/>
                      <a:pt x="1074720" y="80552"/>
                      <a:pt x="1050297" y="79266"/>
                    </a:cubicBezTo>
                    <a:cubicBezTo>
                      <a:pt x="1059938" y="85051"/>
                      <a:pt x="1068293" y="79266"/>
                      <a:pt x="1073434" y="85051"/>
                    </a:cubicBezTo>
                    <a:cubicBezTo>
                      <a:pt x="1071506" y="88907"/>
                      <a:pt x="1067007" y="90192"/>
                      <a:pt x="1064436" y="88907"/>
                    </a:cubicBezTo>
                    <a:cubicBezTo>
                      <a:pt x="1051583" y="84408"/>
                      <a:pt x="1038086" y="90192"/>
                      <a:pt x="1024589" y="86979"/>
                    </a:cubicBezTo>
                    <a:cubicBezTo>
                      <a:pt x="1017519" y="85051"/>
                      <a:pt x="1009164" y="86336"/>
                      <a:pt x="1001452" y="88907"/>
                    </a:cubicBezTo>
                    <a:cubicBezTo>
                      <a:pt x="992454" y="92120"/>
                      <a:pt x="983456" y="91478"/>
                      <a:pt x="974458" y="90192"/>
                    </a:cubicBezTo>
                    <a:cubicBezTo>
                      <a:pt x="964175" y="88907"/>
                      <a:pt x="953892" y="85693"/>
                      <a:pt x="942966" y="87622"/>
                    </a:cubicBezTo>
                    <a:cubicBezTo>
                      <a:pt x="934611" y="88907"/>
                      <a:pt x="926256" y="91478"/>
                      <a:pt x="917901" y="90192"/>
                    </a:cubicBezTo>
                    <a:cubicBezTo>
                      <a:pt x="909546" y="88907"/>
                      <a:pt x="901833" y="93406"/>
                      <a:pt x="892836" y="89550"/>
                    </a:cubicBezTo>
                    <a:cubicBezTo>
                      <a:pt x="888337" y="87622"/>
                      <a:pt x="881267" y="91478"/>
                      <a:pt x="879981" y="97905"/>
                    </a:cubicBezTo>
                    <a:cubicBezTo>
                      <a:pt x="878696" y="106903"/>
                      <a:pt x="873554" y="106260"/>
                      <a:pt x="867770" y="104975"/>
                    </a:cubicBezTo>
                    <a:cubicBezTo>
                      <a:pt x="863914" y="104332"/>
                      <a:pt x="859415" y="103689"/>
                      <a:pt x="854916" y="104332"/>
                    </a:cubicBezTo>
                    <a:cubicBezTo>
                      <a:pt x="820210" y="110116"/>
                      <a:pt x="784862" y="104332"/>
                      <a:pt x="749513" y="109473"/>
                    </a:cubicBezTo>
                    <a:cubicBezTo>
                      <a:pt x="746300" y="110116"/>
                      <a:pt x="742443" y="109473"/>
                      <a:pt x="739230" y="108831"/>
                    </a:cubicBezTo>
                    <a:cubicBezTo>
                      <a:pt x="712236" y="106260"/>
                      <a:pt x="685886" y="103046"/>
                      <a:pt x="658893" y="102404"/>
                    </a:cubicBezTo>
                    <a:cubicBezTo>
                      <a:pt x="641539" y="101761"/>
                      <a:pt x="624187" y="97262"/>
                      <a:pt x="606834" y="97262"/>
                    </a:cubicBezTo>
                    <a:cubicBezTo>
                      <a:pt x="605548" y="97262"/>
                      <a:pt x="603620" y="97262"/>
                      <a:pt x="602978" y="95977"/>
                    </a:cubicBezTo>
                    <a:cubicBezTo>
                      <a:pt x="597836" y="86979"/>
                      <a:pt x="589481" y="89550"/>
                      <a:pt x="582411" y="88907"/>
                    </a:cubicBezTo>
                    <a:cubicBezTo>
                      <a:pt x="564416" y="86979"/>
                      <a:pt x="546420" y="85051"/>
                      <a:pt x="529067" y="82480"/>
                    </a:cubicBezTo>
                    <a:cubicBezTo>
                      <a:pt x="534209" y="80552"/>
                      <a:pt x="537422" y="75410"/>
                      <a:pt x="544492" y="77981"/>
                    </a:cubicBezTo>
                    <a:cubicBezTo>
                      <a:pt x="551561" y="80552"/>
                      <a:pt x="559917" y="81194"/>
                      <a:pt x="567629" y="81837"/>
                    </a:cubicBezTo>
                    <a:cubicBezTo>
                      <a:pt x="593980" y="83765"/>
                      <a:pt x="619688" y="84408"/>
                      <a:pt x="646038" y="86336"/>
                    </a:cubicBezTo>
                    <a:cubicBezTo>
                      <a:pt x="653108" y="86979"/>
                      <a:pt x="660178" y="87622"/>
                      <a:pt x="667248" y="87622"/>
                    </a:cubicBezTo>
                    <a:cubicBezTo>
                      <a:pt x="691028" y="86979"/>
                      <a:pt x="714807" y="85693"/>
                      <a:pt x="737945" y="85693"/>
                    </a:cubicBezTo>
                    <a:cubicBezTo>
                      <a:pt x="775864" y="85693"/>
                      <a:pt x="813783" y="83123"/>
                      <a:pt x="851703" y="80552"/>
                    </a:cubicBezTo>
                    <a:cubicBezTo>
                      <a:pt x="856844" y="79909"/>
                      <a:pt x="865842" y="82480"/>
                      <a:pt x="866485" y="76696"/>
                    </a:cubicBezTo>
                    <a:cubicBezTo>
                      <a:pt x="867127" y="67698"/>
                      <a:pt x="858130" y="72840"/>
                      <a:pt x="853631" y="70911"/>
                    </a:cubicBezTo>
                    <a:cubicBezTo>
                      <a:pt x="841419" y="65770"/>
                      <a:pt x="828566" y="66412"/>
                      <a:pt x="815711" y="65127"/>
                    </a:cubicBezTo>
                    <a:cubicBezTo>
                      <a:pt x="798359" y="63842"/>
                      <a:pt x="780363" y="63199"/>
                      <a:pt x="763010" y="61913"/>
                    </a:cubicBezTo>
                    <a:cubicBezTo>
                      <a:pt x="759797" y="61913"/>
                      <a:pt x="755940" y="61271"/>
                      <a:pt x="752727" y="59985"/>
                    </a:cubicBezTo>
                    <a:cubicBezTo>
                      <a:pt x="733446" y="52916"/>
                      <a:pt x="713522" y="48417"/>
                      <a:pt x="692956" y="47774"/>
                    </a:cubicBezTo>
                    <a:cubicBezTo>
                      <a:pt x="673032" y="47131"/>
                      <a:pt x="653751" y="43275"/>
                      <a:pt x="633827" y="43275"/>
                    </a:cubicBezTo>
                    <a:cubicBezTo>
                      <a:pt x="622901" y="43275"/>
                      <a:pt x="611332" y="41347"/>
                      <a:pt x="600407" y="38776"/>
                    </a:cubicBezTo>
                    <a:cubicBezTo>
                      <a:pt x="590766" y="36205"/>
                      <a:pt x="581126" y="35563"/>
                      <a:pt x="570842" y="35563"/>
                    </a:cubicBezTo>
                    <a:cubicBezTo>
                      <a:pt x="565058" y="35563"/>
                      <a:pt x="559274" y="35563"/>
                      <a:pt x="554132" y="34920"/>
                    </a:cubicBezTo>
                    <a:cubicBezTo>
                      <a:pt x="543206" y="32992"/>
                      <a:pt x="532281" y="29778"/>
                      <a:pt x="520712" y="28493"/>
                    </a:cubicBezTo>
                    <a:cubicBezTo>
                      <a:pt x="509786" y="27208"/>
                      <a:pt x="498860" y="29136"/>
                      <a:pt x="487934" y="27850"/>
                    </a:cubicBezTo>
                    <a:cubicBezTo>
                      <a:pt x="464154" y="25280"/>
                      <a:pt x="440374" y="25280"/>
                      <a:pt x="416594" y="21423"/>
                    </a:cubicBezTo>
                    <a:cubicBezTo>
                      <a:pt x="390244" y="17567"/>
                      <a:pt x="363250" y="17567"/>
                      <a:pt x="336900" y="13711"/>
                    </a:cubicBezTo>
                    <a:cubicBezTo>
                      <a:pt x="325331" y="11783"/>
                      <a:pt x="313119" y="9855"/>
                      <a:pt x="301551" y="9855"/>
                    </a:cubicBezTo>
                    <a:cubicBezTo>
                      <a:pt x="289982" y="10498"/>
                      <a:pt x="279056" y="9212"/>
                      <a:pt x="268131" y="6641"/>
                    </a:cubicBezTo>
                    <a:cubicBezTo>
                      <a:pt x="259133" y="4713"/>
                      <a:pt x="249492" y="4070"/>
                      <a:pt x="240494" y="4713"/>
                    </a:cubicBezTo>
                    <a:cubicBezTo>
                      <a:pt x="223784" y="5356"/>
                      <a:pt x="207074" y="4713"/>
                      <a:pt x="190364" y="857"/>
                    </a:cubicBezTo>
                    <a:cubicBezTo>
                      <a:pt x="183294" y="-1071"/>
                      <a:pt x="174939" y="857"/>
                      <a:pt x="167227" y="857"/>
                    </a:cubicBezTo>
                    <a:cubicBezTo>
                      <a:pt x="165941" y="857"/>
                      <a:pt x="164013" y="4070"/>
                      <a:pt x="164013" y="5999"/>
                    </a:cubicBezTo>
                    <a:cubicBezTo>
                      <a:pt x="164013" y="7927"/>
                      <a:pt x="165299" y="10498"/>
                      <a:pt x="165941" y="11783"/>
                    </a:cubicBezTo>
                    <a:cubicBezTo>
                      <a:pt x="166584" y="13068"/>
                      <a:pt x="168512" y="13711"/>
                      <a:pt x="169798" y="13711"/>
                    </a:cubicBezTo>
                    <a:cubicBezTo>
                      <a:pt x="183937" y="13068"/>
                      <a:pt x="197434" y="18210"/>
                      <a:pt x="211573" y="17567"/>
                    </a:cubicBezTo>
                    <a:cubicBezTo>
                      <a:pt x="218000" y="16924"/>
                      <a:pt x="224427" y="17567"/>
                      <a:pt x="230211" y="19495"/>
                    </a:cubicBezTo>
                    <a:cubicBezTo>
                      <a:pt x="252706" y="26565"/>
                      <a:pt x="276486" y="22709"/>
                      <a:pt x="298980" y="31064"/>
                    </a:cubicBezTo>
                    <a:cubicBezTo>
                      <a:pt x="302836" y="32349"/>
                      <a:pt x="307335" y="30421"/>
                      <a:pt x="311191" y="30421"/>
                    </a:cubicBezTo>
                    <a:cubicBezTo>
                      <a:pt x="313762" y="30421"/>
                      <a:pt x="316976" y="29778"/>
                      <a:pt x="319547" y="30421"/>
                    </a:cubicBezTo>
                    <a:cubicBezTo>
                      <a:pt x="320189" y="30421"/>
                      <a:pt x="322117" y="32349"/>
                      <a:pt x="322117" y="32992"/>
                    </a:cubicBezTo>
                    <a:cubicBezTo>
                      <a:pt x="322117" y="34277"/>
                      <a:pt x="320189" y="35563"/>
                      <a:pt x="319547" y="35563"/>
                    </a:cubicBezTo>
                    <a:cubicBezTo>
                      <a:pt x="314405" y="35563"/>
                      <a:pt x="309906" y="34920"/>
                      <a:pt x="304765" y="34920"/>
                    </a:cubicBezTo>
                    <a:cubicBezTo>
                      <a:pt x="291911" y="33635"/>
                      <a:pt x="279699" y="32992"/>
                      <a:pt x="266845" y="31706"/>
                    </a:cubicBezTo>
                    <a:cubicBezTo>
                      <a:pt x="241137" y="29778"/>
                      <a:pt x="214786" y="27850"/>
                      <a:pt x="189078" y="24637"/>
                    </a:cubicBezTo>
                    <a:cubicBezTo>
                      <a:pt x="168512" y="22066"/>
                      <a:pt x="148588" y="20138"/>
                      <a:pt x="128022" y="18210"/>
                    </a:cubicBezTo>
                    <a:cubicBezTo>
                      <a:pt x="89460" y="14354"/>
                      <a:pt x="50255" y="14354"/>
                      <a:pt x="11693" y="13068"/>
                    </a:cubicBezTo>
                    <a:cubicBezTo>
                      <a:pt x="9122" y="13068"/>
                      <a:pt x="5909" y="13711"/>
                      <a:pt x="3338" y="13711"/>
                    </a:cubicBezTo>
                    <a:cubicBezTo>
                      <a:pt x="2053" y="13711"/>
                      <a:pt x="767" y="14996"/>
                      <a:pt x="125" y="15639"/>
                    </a:cubicBezTo>
                    <a:cubicBezTo>
                      <a:pt x="-518" y="18210"/>
                      <a:pt x="1410" y="20138"/>
                      <a:pt x="3981" y="20138"/>
                    </a:cubicBezTo>
                    <a:cubicBezTo>
                      <a:pt x="7194" y="20781"/>
                      <a:pt x="11050" y="21423"/>
                      <a:pt x="14264" y="22066"/>
                    </a:cubicBezTo>
                    <a:cubicBezTo>
                      <a:pt x="38687" y="25280"/>
                      <a:pt x="60538" y="28493"/>
                      <a:pt x="81747" y="31064"/>
                    </a:cubicBezTo>
                    <a:close/>
                    <a:moveTo>
                      <a:pt x="1110711" y="84408"/>
                    </a:moveTo>
                    <a:cubicBezTo>
                      <a:pt x="1122922" y="84408"/>
                      <a:pt x="1134491" y="84408"/>
                      <a:pt x="1146702" y="84408"/>
                    </a:cubicBezTo>
                    <a:cubicBezTo>
                      <a:pt x="1173695" y="86979"/>
                      <a:pt x="1200046" y="79909"/>
                      <a:pt x="1227040" y="80552"/>
                    </a:cubicBezTo>
                    <a:cubicBezTo>
                      <a:pt x="1228968" y="80552"/>
                      <a:pt x="1231539" y="80552"/>
                      <a:pt x="1233467" y="80552"/>
                    </a:cubicBezTo>
                    <a:cubicBezTo>
                      <a:pt x="1234109" y="80552"/>
                      <a:pt x="1234752" y="82480"/>
                      <a:pt x="1235395" y="83765"/>
                    </a:cubicBezTo>
                    <a:cubicBezTo>
                      <a:pt x="1235395" y="84408"/>
                      <a:pt x="1234752" y="85693"/>
                      <a:pt x="1234752" y="85693"/>
                    </a:cubicBezTo>
                    <a:cubicBezTo>
                      <a:pt x="1230253" y="86979"/>
                      <a:pt x="1225112" y="88264"/>
                      <a:pt x="1219970" y="88264"/>
                    </a:cubicBezTo>
                    <a:cubicBezTo>
                      <a:pt x="1207116" y="89550"/>
                      <a:pt x="1194905" y="89550"/>
                      <a:pt x="1182051" y="90192"/>
                    </a:cubicBezTo>
                    <a:cubicBezTo>
                      <a:pt x="1170482" y="90835"/>
                      <a:pt x="1158271" y="90192"/>
                      <a:pt x="1146702" y="90835"/>
                    </a:cubicBezTo>
                    <a:cubicBezTo>
                      <a:pt x="1135776" y="90835"/>
                      <a:pt x="1124208" y="90835"/>
                      <a:pt x="1113282" y="90835"/>
                    </a:cubicBezTo>
                    <a:cubicBezTo>
                      <a:pt x="1112639" y="90835"/>
                      <a:pt x="1111996" y="90835"/>
                      <a:pt x="1111354" y="90192"/>
                    </a:cubicBezTo>
                    <a:cubicBezTo>
                      <a:pt x="1110711" y="89550"/>
                      <a:pt x="1109425" y="88264"/>
                      <a:pt x="1108783" y="86979"/>
                    </a:cubicBezTo>
                    <a:cubicBezTo>
                      <a:pt x="1108140" y="85051"/>
                      <a:pt x="1109425" y="84408"/>
                      <a:pt x="1110711" y="84408"/>
                    </a:cubicBezTo>
                    <a:close/>
                    <a:moveTo>
                      <a:pt x="425592" y="40705"/>
                    </a:moveTo>
                    <a:cubicBezTo>
                      <a:pt x="410810" y="47131"/>
                      <a:pt x="400527" y="41347"/>
                      <a:pt x="390244" y="38134"/>
                    </a:cubicBezTo>
                    <a:cubicBezTo>
                      <a:pt x="400527" y="37491"/>
                      <a:pt x="411453" y="36205"/>
                      <a:pt x="425592" y="4070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2" name="任意多边形: 形状 5">
                <a:extLst>
                  <a:ext uri="{FF2B5EF4-FFF2-40B4-BE49-F238E27FC236}">
                    <a16:creationId xmlns:a16="http://schemas.microsoft.com/office/drawing/2014/main" id="{489AF826-6D5E-926D-F053-D1CD5A7BFAC5}"/>
                  </a:ext>
                </a:extLst>
              </p:cNvPr>
              <p:cNvSpPr/>
              <p:nvPr/>
            </p:nvSpPr>
            <p:spPr>
              <a:xfrm>
                <a:off x="10204092" y="7188176"/>
                <a:ext cx="3592053" cy="261661"/>
              </a:xfrm>
              <a:custGeom>
                <a:avLst/>
                <a:gdLst>
                  <a:gd name="connsiteX0" fmla="*/ 106046 w 798234"/>
                  <a:gd name="connsiteY0" fmla="*/ 24583 h 58147"/>
                  <a:gd name="connsiteX1" fmla="*/ 163246 w 798234"/>
                  <a:gd name="connsiteY1" fmla="*/ 30368 h 58147"/>
                  <a:gd name="connsiteX2" fmla="*/ 298213 w 798234"/>
                  <a:gd name="connsiteY2" fmla="*/ 44507 h 58147"/>
                  <a:gd name="connsiteX3" fmla="*/ 372124 w 798234"/>
                  <a:gd name="connsiteY3" fmla="*/ 47720 h 58147"/>
                  <a:gd name="connsiteX4" fmla="*/ 454390 w 798234"/>
                  <a:gd name="connsiteY4" fmla="*/ 54147 h 58147"/>
                  <a:gd name="connsiteX5" fmla="*/ 538583 w 798234"/>
                  <a:gd name="connsiteY5" fmla="*/ 57361 h 58147"/>
                  <a:gd name="connsiteX6" fmla="*/ 586143 w 798234"/>
                  <a:gd name="connsiteY6" fmla="*/ 57361 h 58147"/>
                  <a:gd name="connsiteX7" fmla="*/ 623420 w 798234"/>
                  <a:gd name="connsiteY7" fmla="*/ 54790 h 58147"/>
                  <a:gd name="connsiteX8" fmla="*/ 695402 w 798234"/>
                  <a:gd name="connsiteY8" fmla="*/ 54147 h 58147"/>
                  <a:gd name="connsiteX9" fmla="*/ 720468 w 798234"/>
                  <a:gd name="connsiteY9" fmla="*/ 54147 h 58147"/>
                  <a:gd name="connsiteX10" fmla="*/ 790522 w 798234"/>
                  <a:gd name="connsiteY10" fmla="*/ 54790 h 58147"/>
                  <a:gd name="connsiteX11" fmla="*/ 796306 w 798234"/>
                  <a:gd name="connsiteY11" fmla="*/ 52862 h 58147"/>
                  <a:gd name="connsiteX12" fmla="*/ 798234 w 798234"/>
                  <a:gd name="connsiteY12" fmla="*/ 49006 h 58147"/>
                  <a:gd name="connsiteX13" fmla="*/ 796306 w 798234"/>
                  <a:gd name="connsiteY13" fmla="*/ 45150 h 58147"/>
                  <a:gd name="connsiteX14" fmla="*/ 786023 w 798234"/>
                  <a:gd name="connsiteY14" fmla="*/ 42579 h 58147"/>
                  <a:gd name="connsiteX15" fmla="*/ 682548 w 798234"/>
                  <a:gd name="connsiteY15" fmla="*/ 46435 h 58147"/>
                  <a:gd name="connsiteX16" fmla="*/ 585500 w 798234"/>
                  <a:gd name="connsiteY16" fmla="*/ 43864 h 58147"/>
                  <a:gd name="connsiteX17" fmla="*/ 511590 w 798234"/>
                  <a:gd name="connsiteY17" fmla="*/ 40008 h 58147"/>
                  <a:gd name="connsiteX18" fmla="*/ 505163 w 798234"/>
                  <a:gd name="connsiteY18" fmla="*/ 39365 h 58147"/>
                  <a:gd name="connsiteX19" fmla="*/ 410686 w 798234"/>
                  <a:gd name="connsiteY19" fmla="*/ 32296 h 58147"/>
                  <a:gd name="connsiteX20" fmla="*/ 332277 w 798234"/>
                  <a:gd name="connsiteY20" fmla="*/ 30368 h 58147"/>
                  <a:gd name="connsiteX21" fmla="*/ 224945 w 798234"/>
                  <a:gd name="connsiteY21" fmla="*/ 22655 h 58147"/>
                  <a:gd name="connsiteX22" fmla="*/ 41133 w 798234"/>
                  <a:gd name="connsiteY22" fmla="*/ 4017 h 58147"/>
                  <a:gd name="connsiteX23" fmla="*/ 30850 w 798234"/>
                  <a:gd name="connsiteY23" fmla="*/ 2089 h 58147"/>
                  <a:gd name="connsiteX24" fmla="*/ 0 w 798234"/>
                  <a:gd name="connsiteY24" fmla="*/ 803 h 58147"/>
                  <a:gd name="connsiteX25" fmla="*/ 35992 w 798234"/>
                  <a:gd name="connsiteY25" fmla="*/ 14943 h 58147"/>
                  <a:gd name="connsiteX26" fmla="*/ 106046 w 798234"/>
                  <a:gd name="connsiteY26" fmla="*/ 24583 h 5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234" h="58147">
                    <a:moveTo>
                      <a:pt x="106046" y="24583"/>
                    </a:moveTo>
                    <a:cubicBezTo>
                      <a:pt x="124684" y="26511"/>
                      <a:pt x="143965" y="27797"/>
                      <a:pt x="163246" y="30368"/>
                    </a:cubicBezTo>
                    <a:cubicBezTo>
                      <a:pt x="208235" y="36794"/>
                      <a:pt x="252581" y="41936"/>
                      <a:pt x="298213" y="44507"/>
                    </a:cubicBezTo>
                    <a:cubicBezTo>
                      <a:pt x="322636" y="45792"/>
                      <a:pt x="347701" y="46435"/>
                      <a:pt x="372124" y="47720"/>
                    </a:cubicBezTo>
                    <a:cubicBezTo>
                      <a:pt x="399760" y="49649"/>
                      <a:pt x="426754" y="51577"/>
                      <a:pt x="454390" y="54147"/>
                    </a:cubicBezTo>
                    <a:cubicBezTo>
                      <a:pt x="482668" y="56718"/>
                      <a:pt x="510947" y="53505"/>
                      <a:pt x="538583" y="57361"/>
                    </a:cubicBezTo>
                    <a:cubicBezTo>
                      <a:pt x="554651" y="59932"/>
                      <a:pt x="570076" y="54147"/>
                      <a:pt x="586143" y="57361"/>
                    </a:cubicBezTo>
                    <a:cubicBezTo>
                      <a:pt x="598997" y="59932"/>
                      <a:pt x="611208" y="55433"/>
                      <a:pt x="623420" y="54790"/>
                    </a:cubicBezTo>
                    <a:cubicBezTo>
                      <a:pt x="647200" y="54147"/>
                      <a:pt x="671622" y="54147"/>
                      <a:pt x="695402" y="54147"/>
                    </a:cubicBezTo>
                    <a:cubicBezTo>
                      <a:pt x="703757" y="54147"/>
                      <a:pt x="712755" y="52862"/>
                      <a:pt x="720468" y="54147"/>
                    </a:cubicBezTo>
                    <a:cubicBezTo>
                      <a:pt x="743605" y="57361"/>
                      <a:pt x="766742" y="54147"/>
                      <a:pt x="790522" y="54790"/>
                    </a:cubicBezTo>
                    <a:cubicBezTo>
                      <a:pt x="792450" y="54790"/>
                      <a:pt x="794378" y="54147"/>
                      <a:pt x="796306" y="52862"/>
                    </a:cubicBezTo>
                    <a:cubicBezTo>
                      <a:pt x="797592" y="52219"/>
                      <a:pt x="798234" y="50291"/>
                      <a:pt x="798234" y="49006"/>
                    </a:cubicBezTo>
                    <a:cubicBezTo>
                      <a:pt x="798234" y="47720"/>
                      <a:pt x="797592" y="46435"/>
                      <a:pt x="796306" y="45150"/>
                    </a:cubicBezTo>
                    <a:cubicBezTo>
                      <a:pt x="793735" y="42579"/>
                      <a:pt x="789879" y="42579"/>
                      <a:pt x="786023" y="42579"/>
                    </a:cubicBezTo>
                    <a:cubicBezTo>
                      <a:pt x="751960" y="47078"/>
                      <a:pt x="717254" y="45150"/>
                      <a:pt x="682548" y="46435"/>
                    </a:cubicBezTo>
                    <a:cubicBezTo>
                      <a:pt x="650413" y="47720"/>
                      <a:pt x="618278" y="45150"/>
                      <a:pt x="585500" y="43864"/>
                    </a:cubicBezTo>
                    <a:cubicBezTo>
                      <a:pt x="561078" y="43222"/>
                      <a:pt x="536012" y="41294"/>
                      <a:pt x="511590" y="40008"/>
                    </a:cubicBezTo>
                    <a:cubicBezTo>
                      <a:pt x="509662" y="40008"/>
                      <a:pt x="507091" y="40008"/>
                      <a:pt x="505163" y="39365"/>
                    </a:cubicBezTo>
                    <a:cubicBezTo>
                      <a:pt x="473670" y="36152"/>
                      <a:pt x="442178" y="32296"/>
                      <a:pt x="410686" y="32296"/>
                    </a:cubicBezTo>
                    <a:cubicBezTo>
                      <a:pt x="384335" y="32296"/>
                      <a:pt x="358627" y="32296"/>
                      <a:pt x="332277" y="30368"/>
                    </a:cubicBezTo>
                    <a:cubicBezTo>
                      <a:pt x="296285" y="28440"/>
                      <a:pt x="260294" y="26511"/>
                      <a:pt x="224945" y="22655"/>
                    </a:cubicBezTo>
                    <a:cubicBezTo>
                      <a:pt x="163889" y="16228"/>
                      <a:pt x="102832" y="10444"/>
                      <a:pt x="41133" y="4017"/>
                    </a:cubicBezTo>
                    <a:cubicBezTo>
                      <a:pt x="37920" y="3374"/>
                      <a:pt x="34064" y="3374"/>
                      <a:pt x="30850" y="2089"/>
                    </a:cubicBezTo>
                    <a:cubicBezTo>
                      <a:pt x="21852" y="-1125"/>
                      <a:pt x="12854" y="161"/>
                      <a:pt x="0" y="803"/>
                    </a:cubicBezTo>
                    <a:cubicBezTo>
                      <a:pt x="12211" y="11729"/>
                      <a:pt x="24423" y="12372"/>
                      <a:pt x="35992" y="14943"/>
                    </a:cubicBezTo>
                    <a:cubicBezTo>
                      <a:pt x="59771" y="19442"/>
                      <a:pt x="82908" y="22012"/>
                      <a:pt x="106046" y="2458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3" name="任意多边形: 形状 6">
                <a:extLst>
                  <a:ext uri="{FF2B5EF4-FFF2-40B4-BE49-F238E27FC236}">
                    <a16:creationId xmlns:a16="http://schemas.microsoft.com/office/drawing/2014/main" id="{A72D1203-FD69-2A78-CC01-B57788C6FF54}"/>
                  </a:ext>
                </a:extLst>
              </p:cNvPr>
              <p:cNvSpPr/>
              <p:nvPr/>
            </p:nvSpPr>
            <p:spPr>
              <a:xfrm>
                <a:off x="10622704" y="7341624"/>
                <a:ext cx="3803931" cy="243932"/>
              </a:xfrm>
              <a:custGeom>
                <a:avLst/>
                <a:gdLst>
                  <a:gd name="connsiteX0" fmla="*/ 837606 w 845318"/>
                  <a:gd name="connsiteY0" fmla="*/ 26475 h 54207"/>
                  <a:gd name="connsiteX1" fmla="*/ 824752 w 845318"/>
                  <a:gd name="connsiteY1" fmla="*/ 27118 h 54207"/>
                  <a:gd name="connsiteX2" fmla="*/ 782334 w 845318"/>
                  <a:gd name="connsiteY2" fmla="*/ 29046 h 54207"/>
                  <a:gd name="connsiteX3" fmla="*/ 704567 w 845318"/>
                  <a:gd name="connsiteY3" fmla="*/ 30974 h 54207"/>
                  <a:gd name="connsiteX4" fmla="*/ 662148 w 845318"/>
                  <a:gd name="connsiteY4" fmla="*/ 32259 h 54207"/>
                  <a:gd name="connsiteX5" fmla="*/ 537465 w 845318"/>
                  <a:gd name="connsiteY5" fmla="*/ 32259 h 54207"/>
                  <a:gd name="connsiteX6" fmla="*/ 455199 w 845318"/>
                  <a:gd name="connsiteY6" fmla="*/ 30974 h 54207"/>
                  <a:gd name="connsiteX7" fmla="*/ 405068 w 845318"/>
                  <a:gd name="connsiteY7" fmla="*/ 30331 h 54207"/>
                  <a:gd name="connsiteX8" fmla="*/ 367149 w 845318"/>
                  <a:gd name="connsiteY8" fmla="*/ 29046 h 54207"/>
                  <a:gd name="connsiteX9" fmla="*/ 330515 w 845318"/>
                  <a:gd name="connsiteY9" fmla="*/ 30331 h 54207"/>
                  <a:gd name="connsiteX10" fmla="*/ 308663 w 845318"/>
                  <a:gd name="connsiteY10" fmla="*/ 27760 h 54207"/>
                  <a:gd name="connsiteX11" fmla="*/ 296452 w 845318"/>
                  <a:gd name="connsiteY11" fmla="*/ 26475 h 54207"/>
                  <a:gd name="connsiteX12" fmla="*/ 268173 w 845318"/>
                  <a:gd name="connsiteY12" fmla="*/ 23262 h 54207"/>
                  <a:gd name="connsiteX13" fmla="*/ 255962 w 845318"/>
                  <a:gd name="connsiteY13" fmla="*/ 20691 h 54207"/>
                  <a:gd name="connsiteX14" fmla="*/ 187193 w 845318"/>
                  <a:gd name="connsiteY14" fmla="*/ 17478 h 54207"/>
                  <a:gd name="connsiteX15" fmla="*/ 185265 w 845318"/>
                  <a:gd name="connsiteY15" fmla="*/ 16835 h 54207"/>
                  <a:gd name="connsiteX16" fmla="*/ 150559 w 845318"/>
                  <a:gd name="connsiteY16" fmla="*/ 14264 h 54207"/>
                  <a:gd name="connsiteX17" fmla="*/ 138348 w 845318"/>
                  <a:gd name="connsiteY17" fmla="*/ 12979 h 54207"/>
                  <a:gd name="connsiteX18" fmla="*/ 99143 w 845318"/>
                  <a:gd name="connsiteY18" fmla="*/ 7837 h 54207"/>
                  <a:gd name="connsiteX19" fmla="*/ 84361 w 845318"/>
                  <a:gd name="connsiteY19" fmla="*/ 7837 h 54207"/>
                  <a:gd name="connsiteX20" fmla="*/ 4666 w 845318"/>
                  <a:gd name="connsiteY20" fmla="*/ 125 h 54207"/>
                  <a:gd name="connsiteX21" fmla="*/ 167 w 845318"/>
                  <a:gd name="connsiteY21" fmla="*/ 3981 h 54207"/>
                  <a:gd name="connsiteX22" fmla="*/ 2738 w 845318"/>
                  <a:gd name="connsiteY22" fmla="*/ 9122 h 54207"/>
                  <a:gd name="connsiteX23" fmla="*/ 27161 w 845318"/>
                  <a:gd name="connsiteY23" fmla="*/ 14264 h 54207"/>
                  <a:gd name="connsiteX24" fmla="*/ 73435 w 845318"/>
                  <a:gd name="connsiteY24" fmla="*/ 19406 h 54207"/>
                  <a:gd name="connsiteX25" fmla="*/ 137062 w 845318"/>
                  <a:gd name="connsiteY25" fmla="*/ 24547 h 54207"/>
                  <a:gd name="connsiteX26" fmla="*/ 253391 w 845318"/>
                  <a:gd name="connsiteY26" fmla="*/ 34830 h 54207"/>
                  <a:gd name="connsiteX27" fmla="*/ 291310 w 845318"/>
                  <a:gd name="connsiteY27" fmla="*/ 36758 h 54207"/>
                  <a:gd name="connsiteX28" fmla="*/ 358794 w 845318"/>
                  <a:gd name="connsiteY28" fmla="*/ 41257 h 54207"/>
                  <a:gd name="connsiteX29" fmla="*/ 398641 w 845318"/>
                  <a:gd name="connsiteY29" fmla="*/ 43186 h 54207"/>
                  <a:gd name="connsiteX30" fmla="*/ 400569 w 845318"/>
                  <a:gd name="connsiteY30" fmla="*/ 52826 h 54207"/>
                  <a:gd name="connsiteX31" fmla="*/ 426920 w 845318"/>
                  <a:gd name="connsiteY31" fmla="*/ 52183 h 54207"/>
                  <a:gd name="connsiteX32" fmla="*/ 413424 w 845318"/>
                  <a:gd name="connsiteY32" fmla="*/ 43828 h 54207"/>
                  <a:gd name="connsiteX33" fmla="*/ 436561 w 845318"/>
                  <a:gd name="connsiteY33" fmla="*/ 41900 h 54207"/>
                  <a:gd name="connsiteX34" fmla="*/ 516256 w 845318"/>
                  <a:gd name="connsiteY34" fmla="*/ 42543 h 54207"/>
                  <a:gd name="connsiteX35" fmla="*/ 545820 w 845318"/>
                  <a:gd name="connsiteY35" fmla="*/ 42543 h 54207"/>
                  <a:gd name="connsiteX36" fmla="*/ 598521 w 845318"/>
                  <a:gd name="connsiteY36" fmla="*/ 40615 h 54207"/>
                  <a:gd name="connsiteX37" fmla="*/ 630013 w 845318"/>
                  <a:gd name="connsiteY37" fmla="*/ 42543 h 54207"/>
                  <a:gd name="connsiteX38" fmla="*/ 661506 w 845318"/>
                  <a:gd name="connsiteY38" fmla="*/ 41257 h 54207"/>
                  <a:gd name="connsiteX39" fmla="*/ 739916 w 845318"/>
                  <a:gd name="connsiteY39" fmla="*/ 38687 h 54207"/>
                  <a:gd name="connsiteX40" fmla="*/ 781691 w 845318"/>
                  <a:gd name="connsiteY40" fmla="*/ 38044 h 54207"/>
                  <a:gd name="connsiteX41" fmla="*/ 840820 w 845318"/>
                  <a:gd name="connsiteY41" fmla="*/ 34188 h 54207"/>
                  <a:gd name="connsiteX42" fmla="*/ 845318 w 845318"/>
                  <a:gd name="connsiteY42" fmla="*/ 31617 h 54207"/>
                  <a:gd name="connsiteX43" fmla="*/ 837606 w 845318"/>
                  <a:gd name="connsiteY43" fmla="*/ 26475 h 5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45318" h="54207">
                    <a:moveTo>
                      <a:pt x="837606" y="26475"/>
                    </a:moveTo>
                    <a:cubicBezTo>
                      <a:pt x="833107" y="26475"/>
                      <a:pt x="829251" y="26475"/>
                      <a:pt x="824752" y="27118"/>
                    </a:cubicBezTo>
                    <a:cubicBezTo>
                      <a:pt x="810613" y="28403"/>
                      <a:pt x="796473" y="29046"/>
                      <a:pt x="782334" y="29046"/>
                    </a:cubicBezTo>
                    <a:cubicBezTo>
                      <a:pt x="756625" y="29046"/>
                      <a:pt x="730275" y="30331"/>
                      <a:pt x="704567" y="30974"/>
                    </a:cubicBezTo>
                    <a:cubicBezTo>
                      <a:pt x="690427" y="31617"/>
                      <a:pt x="676288" y="32259"/>
                      <a:pt x="662148" y="32259"/>
                    </a:cubicBezTo>
                    <a:cubicBezTo>
                      <a:pt x="620373" y="32259"/>
                      <a:pt x="578598" y="32259"/>
                      <a:pt x="537465" y="32259"/>
                    </a:cubicBezTo>
                    <a:cubicBezTo>
                      <a:pt x="509829" y="32259"/>
                      <a:pt x="482835" y="30974"/>
                      <a:pt x="455199" y="30974"/>
                    </a:cubicBezTo>
                    <a:cubicBezTo>
                      <a:pt x="438489" y="30974"/>
                      <a:pt x="421779" y="31617"/>
                      <a:pt x="405068" y="30331"/>
                    </a:cubicBezTo>
                    <a:cubicBezTo>
                      <a:pt x="392214" y="29046"/>
                      <a:pt x="379361" y="28403"/>
                      <a:pt x="367149" y="29046"/>
                    </a:cubicBezTo>
                    <a:cubicBezTo>
                      <a:pt x="354938" y="29689"/>
                      <a:pt x="342084" y="25832"/>
                      <a:pt x="330515" y="30331"/>
                    </a:cubicBezTo>
                    <a:cubicBezTo>
                      <a:pt x="323445" y="25832"/>
                      <a:pt x="315733" y="32902"/>
                      <a:pt x="308663" y="27760"/>
                    </a:cubicBezTo>
                    <a:cubicBezTo>
                      <a:pt x="305450" y="25190"/>
                      <a:pt x="300308" y="25190"/>
                      <a:pt x="296452" y="26475"/>
                    </a:cubicBezTo>
                    <a:cubicBezTo>
                      <a:pt x="286169" y="29689"/>
                      <a:pt x="277171" y="25832"/>
                      <a:pt x="268173" y="23262"/>
                    </a:cubicBezTo>
                    <a:cubicBezTo>
                      <a:pt x="264317" y="21976"/>
                      <a:pt x="259818" y="19406"/>
                      <a:pt x="255962" y="20691"/>
                    </a:cubicBezTo>
                    <a:cubicBezTo>
                      <a:pt x="232825" y="25832"/>
                      <a:pt x="210330" y="12336"/>
                      <a:pt x="187193" y="17478"/>
                    </a:cubicBezTo>
                    <a:cubicBezTo>
                      <a:pt x="186550" y="17478"/>
                      <a:pt x="185908" y="17478"/>
                      <a:pt x="185265" y="16835"/>
                    </a:cubicBezTo>
                    <a:cubicBezTo>
                      <a:pt x="173696" y="9765"/>
                      <a:pt x="162128" y="12336"/>
                      <a:pt x="150559" y="14264"/>
                    </a:cubicBezTo>
                    <a:cubicBezTo>
                      <a:pt x="146703" y="14907"/>
                      <a:pt x="141561" y="14907"/>
                      <a:pt x="138348" y="12979"/>
                    </a:cubicBezTo>
                    <a:cubicBezTo>
                      <a:pt x="125494" y="6552"/>
                      <a:pt x="111997" y="8480"/>
                      <a:pt x="99143" y="7837"/>
                    </a:cubicBezTo>
                    <a:cubicBezTo>
                      <a:pt x="94001" y="7837"/>
                      <a:pt x="89503" y="8480"/>
                      <a:pt x="84361" y="7837"/>
                    </a:cubicBezTo>
                    <a:cubicBezTo>
                      <a:pt x="58010" y="3981"/>
                      <a:pt x="30374" y="9122"/>
                      <a:pt x="4666" y="125"/>
                    </a:cubicBezTo>
                    <a:cubicBezTo>
                      <a:pt x="2738" y="-518"/>
                      <a:pt x="810" y="1410"/>
                      <a:pt x="167" y="3981"/>
                    </a:cubicBezTo>
                    <a:cubicBezTo>
                      <a:pt x="-476" y="6552"/>
                      <a:pt x="810" y="8480"/>
                      <a:pt x="2738" y="9122"/>
                    </a:cubicBezTo>
                    <a:cubicBezTo>
                      <a:pt x="11093" y="11050"/>
                      <a:pt x="19448" y="14907"/>
                      <a:pt x="27161" y="14264"/>
                    </a:cubicBezTo>
                    <a:cubicBezTo>
                      <a:pt x="43228" y="12979"/>
                      <a:pt x="58010" y="16192"/>
                      <a:pt x="73435" y="19406"/>
                    </a:cubicBezTo>
                    <a:cubicBezTo>
                      <a:pt x="94644" y="23904"/>
                      <a:pt x="115853" y="22619"/>
                      <a:pt x="137062" y="24547"/>
                    </a:cubicBezTo>
                    <a:cubicBezTo>
                      <a:pt x="175624" y="27760"/>
                      <a:pt x="214187" y="31617"/>
                      <a:pt x="253391" y="34830"/>
                    </a:cubicBezTo>
                    <a:cubicBezTo>
                      <a:pt x="266245" y="36116"/>
                      <a:pt x="279099" y="34188"/>
                      <a:pt x="291310" y="36758"/>
                    </a:cubicBezTo>
                    <a:cubicBezTo>
                      <a:pt x="313805" y="41257"/>
                      <a:pt x="336299" y="39972"/>
                      <a:pt x="358794" y="41257"/>
                    </a:cubicBezTo>
                    <a:cubicBezTo>
                      <a:pt x="372291" y="41900"/>
                      <a:pt x="385788" y="39972"/>
                      <a:pt x="398641" y="43186"/>
                    </a:cubicBezTo>
                    <a:cubicBezTo>
                      <a:pt x="406997" y="45114"/>
                      <a:pt x="399284" y="49613"/>
                      <a:pt x="400569" y="52826"/>
                    </a:cubicBezTo>
                    <a:cubicBezTo>
                      <a:pt x="408925" y="52183"/>
                      <a:pt x="417923" y="56682"/>
                      <a:pt x="426920" y="52183"/>
                    </a:cubicBezTo>
                    <a:cubicBezTo>
                      <a:pt x="424349" y="47042"/>
                      <a:pt x="419208" y="50255"/>
                      <a:pt x="413424" y="43828"/>
                    </a:cubicBezTo>
                    <a:cubicBezTo>
                      <a:pt x="422421" y="43186"/>
                      <a:pt x="429491" y="41900"/>
                      <a:pt x="436561" y="41900"/>
                    </a:cubicBezTo>
                    <a:cubicBezTo>
                      <a:pt x="462911" y="41900"/>
                      <a:pt x="489905" y="42543"/>
                      <a:pt x="516256" y="42543"/>
                    </a:cubicBezTo>
                    <a:cubicBezTo>
                      <a:pt x="525896" y="42543"/>
                      <a:pt x="536179" y="43828"/>
                      <a:pt x="545820" y="42543"/>
                    </a:cubicBezTo>
                    <a:cubicBezTo>
                      <a:pt x="563173" y="39329"/>
                      <a:pt x="580526" y="42543"/>
                      <a:pt x="598521" y="40615"/>
                    </a:cubicBezTo>
                    <a:cubicBezTo>
                      <a:pt x="608805" y="39972"/>
                      <a:pt x="619730" y="43828"/>
                      <a:pt x="630013" y="42543"/>
                    </a:cubicBezTo>
                    <a:cubicBezTo>
                      <a:pt x="640940" y="41257"/>
                      <a:pt x="651223" y="41900"/>
                      <a:pt x="661506" y="41257"/>
                    </a:cubicBezTo>
                    <a:cubicBezTo>
                      <a:pt x="687857" y="41257"/>
                      <a:pt x="713565" y="38687"/>
                      <a:pt x="739916" y="38687"/>
                    </a:cubicBezTo>
                    <a:cubicBezTo>
                      <a:pt x="754055" y="38687"/>
                      <a:pt x="767552" y="34188"/>
                      <a:pt x="781691" y="38044"/>
                    </a:cubicBezTo>
                    <a:cubicBezTo>
                      <a:pt x="800972" y="32259"/>
                      <a:pt x="820896" y="35473"/>
                      <a:pt x="840820" y="34188"/>
                    </a:cubicBezTo>
                    <a:cubicBezTo>
                      <a:pt x="842748" y="34188"/>
                      <a:pt x="845318" y="34188"/>
                      <a:pt x="845318" y="31617"/>
                    </a:cubicBezTo>
                    <a:cubicBezTo>
                      <a:pt x="844033" y="25832"/>
                      <a:pt x="840177" y="26475"/>
                      <a:pt x="837606" y="264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4" name="任意多边形: 形状 7">
                <a:extLst>
                  <a:ext uri="{FF2B5EF4-FFF2-40B4-BE49-F238E27FC236}">
                    <a16:creationId xmlns:a16="http://schemas.microsoft.com/office/drawing/2014/main" id="{E399869E-B8A2-6E23-2091-EFEBF352C9FB}"/>
                  </a:ext>
                </a:extLst>
              </p:cNvPr>
              <p:cNvSpPr/>
              <p:nvPr/>
            </p:nvSpPr>
            <p:spPr>
              <a:xfrm>
                <a:off x="14487370" y="7313181"/>
                <a:ext cx="1824943" cy="239405"/>
              </a:xfrm>
              <a:custGeom>
                <a:avLst/>
                <a:gdLst>
                  <a:gd name="connsiteX0" fmla="*/ 356698 w 405543"/>
                  <a:gd name="connsiteY0" fmla="*/ 18 h 53201"/>
                  <a:gd name="connsiteX1" fmla="*/ 255795 w 405543"/>
                  <a:gd name="connsiteY1" fmla="*/ 6445 h 53201"/>
                  <a:gd name="connsiteX2" fmla="*/ 214019 w 405543"/>
                  <a:gd name="connsiteY2" fmla="*/ 11586 h 53201"/>
                  <a:gd name="connsiteX3" fmla="*/ 96405 w 405543"/>
                  <a:gd name="connsiteY3" fmla="*/ 23155 h 53201"/>
                  <a:gd name="connsiteX4" fmla="*/ 84194 w 405543"/>
                  <a:gd name="connsiteY4" fmla="*/ 25726 h 53201"/>
                  <a:gd name="connsiteX5" fmla="*/ 10283 w 405543"/>
                  <a:gd name="connsiteY5" fmla="*/ 30225 h 53201"/>
                  <a:gd name="connsiteX6" fmla="*/ 0 w 405543"/>
                  <a:gd name="connsiteY6" fmla="*/ 32153 h 53201"/>
                  <a:gd name="connsiteX7" fmla="*/ 643 w 405543"/>
                  <a:gd name="connsiteY7" fmla="*/ 34724 h 53201"/>
                  <a:gd name="connsiteX8" fmla="*/ 46275 w 405543"/>
                  <a:gd name="connsiteY8" fmla="*/ 41793 h 53201"/>
                  <a:gd name="connsiteX9" fmla="*/ 31492 w 405543"/>
                  <a:gd name="connsiteY9" fmla="*/ 45007 h 53201"/>
                  <a:gd name="connsiteX10" fmla="*/ 29564 w 405543"/>
                  <a:gd name="connsiteY10" fmla="*/ 48220 h 53201"/>
                  <a:gd name="connsiteX11" fmla="*/ 32135 w 405543"/>
                  <a:gd name="connsiteY11" fmla="*/ 51434 h 53201"/>
                  <a:gd name="connsiteX12" fmla="*/ 38562 w 405543"/>
                  <a:gd name="connsiteY12" fmla="*/ 52076 h 53201"/>
                  <a:gd name="connsiteX13" fmla="*/ 88692 w 405543"/>
                  <a:gd name="connsiteY13" fmla="*/ 52719 h 53201"/>
                  <a:gd name="connsiteX14" fmla="*/ 95119 w 405543"/>
                  <a:gd name="connsiteY14" fmla="*/ 52719 h 53201"/>
                  <a:gd name="connsiteX15" fmla="*/ 116971 w 405543"/>
                  <a:gd name="connsiteY15" fmla="*/ 45007 h 53201"/>
                  <a:gd name="connsiteX16" fmla="*/ 139466 w 405543"/>
                  <a:gd name="connsiteY16" fmla="*/ 44364 h 53201"/>
                  <a:gd name="connsiteX17" fmla="*/ 149749 w 405543"/>
                  <a:gd name="connsiteY17" fmla="*/ 43079 h 53201"/>
                  <a:gd name="connsiteX18" fmla="*/ 189596 w 405543"/>
                  <a:gd name="connsiteY18" fmla="*/ 41793 h 53201"/>
                  <a:gd name="connsiteX19" fmla="*/ 228801 w 405543"/>
                  <a:gd name="connsiteY19" fmla="*/ 36009 h 53201"/>
                  <a:gd name="connsiteX20" fmla="*/ 237156 w 405543"/>
                  <a:gd name="connsiteY20" fmla="*/ 36652 h 53201"/>
                  <a:gd name="connsiteX21" fmla="*/ 253224 w 405543"/>
                  <a:gd name="connsiteY21" fmla="*/ 31510 h 53201"/>
                  <a:gd name="connsiteX22" fmla="*/ 268006 w 405543"/>
                  <a:gd name="connsiteY22" fmla="*/ 21870 h 53201"/>
                  <a:gd name="connsiteX23" fmla="*/ 300784 w 405543"/>
                  <a:gd name="connsiteY23" fmla="*/ 19942 h 53201"/>
                  <a:gd name="connsiteX24" fmla="*/ 343845 w 405543"/>
                  <a:gd name="connsiteY24" fmla="*/ 14800 h 53201"/>
                  <a:gd name="connsiteX25" fmla="*/ 402331 w 405543"/>
                  <a:gd name="connsiteY25" fmla="*/ 9016 h 53201"/>
                  <a:gd name="connsiteX26" fmla="*/ 405544 w 405543"/>
                  <a:gd name="connsiteY26" fmla="*/ 5802 h 53201"/>
                  <a:gd name="connsiteX27" fmla="*/ 356698 w 405543"/>
                  <a:gd name="connsiteY27" fmla="*/ 18 h 53201"/>
                  <a:gd name="connsiteX28" fmla="*/ 101547 w 405543"/>
                  <a:gd name="connsiteY28" fmla="*/ 38580 h 53201"/>
                  <a:gd name="connsiteX29" fmla="*/ 66198 w 405543"/>
                  <a:gd name="connsiteY29" fmla="*/ 42436 h 53201"/>
                  <a:gd name="connsiteX30" fmla="*/ 62984 w 405543"/>
                  <a:gd name="connsiteY30" fmla="*/ 40508 h 53201"/>
                  <a:gd name="connsiteX31" fmla="*/ 65555 w 405543"/>
                  <a:gd name="connsiteY31" fmla="*/ 36009 h 53201"/>
                  <a:gd name="connsiteX32" fmla="*/ 82266 w 405543"/>
                  <a:gd name="connsiteY32" fmla="*/ 35367 h 53201"/>
                  <a:gd name="connsiteX33" fmla="*/ 95119 w 405543"/>
                  <a:gd name="connsiteY33" fmla="*/ 34724 h 53201"/>
                  <a:gd name="connsiteX34" fmla="*/ 180599 w 405543"/>
                  <a:gd name="connsiteY34" fmla="*/ 32153 h 53201"/>
                  <a:gd name="connsiteX35" fmla="*/ 101547 w 405543"/>
                  <a:gd name="connsiteY35" fmla="*/ 38580 h 5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05543" h="53201">
                    <a:moveTo>
                      <a:pt x="356698" y="18"/>
                    </a:moveTo>
                    <a:cubicBezTo>
                      <a:pt x="323278" y="661"/>
                      <a:pt x="289215" y="2589"/>
                      <a:pt x="255795" y="6445"/>
                    </a:cubicBezTo>
                    <a:cubicBezTo>
                      <a:pt x="241656" y="7730"/>
                      <a:pt x="228158" y="10944"/>
                      <a:pt x="214019" y="11586"/>
                    </a:cubicBezTo>
                    <a:cubicBezTo>
                      <a:pt x="174815" y="13515"/>
                      <a:pt x="135610" y="19942"/>
                      <a:pt x="96405" y="23155"/>
                    </a:cubicBezTo>
                    <a:cubicBezTo>
                      <a:pt x="92549" y="23155"/>
                      <a:pt x="88050" y="26369"/>
                      <a:pt x="84194" y="25726"/>
                    </a:cubicBezTo>
                    <a:cubicBezTo>
                      <a:pt x="59128" y="23798"/>
                      <a:pt x="35348" y="32796"/>
                      <a:pt x="10283" y="30225"/>
                    </a:cubicBezTo>
                    <a:cubicBezTo>
                      <a:pt x="7070" y="30225"/>
                      <a:pt x="3213" y="31510"/>
                      <a:pt x="0" y="32153"/>
                    </a:cubicBezTo>
                    <a:cubicBezTo>
                      <a:pt x="0" y="33439"/>
                      <a:pt x="0" y="34724"/>
                      <a:pt x="643" y="34724"/>
                    </a:cubicBezTo>
                    <a:cubicBezTo>
                      <a:pt x="14782" y="41793"/>
                      <a:pt x="30849" y="36652"/>
                      <a:pt x="46275" y="41793"/>
                    </a:cubicBezTo>
                    <a:cubicBezTo>
                      <a:pt x="40490" y="43079"/>
                      <a:pt x="35991" y="43721"/>
                      <a:pt x="31492" y="45007"/>
                    </a:cubicBezTo>
                    <a:cubicBezTo>
                      <a:pt x="30849" y="45007"/>
                      <a:pt x="29564" y="46935"/>
                      <a:pt x="29564" y="48220"/>
                    </a:cubicBezTo>
                    <a:cubicBezTo>
                      <a:pt x="29564" y="49506"/>
                      <a:pt x="30849" y="50791"/>
                      <a:pt x="32135" y="51434"/>
                    </a:cubicBezTo>
                    <a:cubicBezTo>
                      <a:pt x="34063" y="52076"/>
                      <a:pt x="36634" y="52076"/>
                      <a:pt x="38562" y="52076"/>
                    </a:cubicBezTo>
                    <a:cubicBezTo>
                      <a:pt x="55272" y="49506"/>
                      <a:pt x="71982" y="46292"/>
                      <a:pt x="88692" y="52719"/>
                    </a:cubicBezTo>
                    <a:cubicBezTo>
                      <a:pt x="90621" y="53362"/>
                      <a:pt x="93191" y="53362"/>
                      <a:pt x="95119" y="52719"/>
                    </a:cubicBezTo>
                    <a:cubicBezTo>
                      <a:pt x="102832" y="52719"/>
                      <a:pt x="108616" y="43721"/>
                      <a:pt x="116971" y="45007"/>
                    </a:cubicBezTo>
                    <a:cubicBezTo>
                      <a:pt x="124684" y="46292"/>
                      <a:pt x="131753" y="48863"/>
                      <a:pt x="139466" y="44364"/>
                    </a:cubicBezTo>
                    <a:cubicBezTo>
                      <a:pt x="142037" y="42436"/>
                      <a:pt x="146536" y="42436"/>
                      <a:pt x="149749" y="43079"/>
                    </a:cubicBezTo>
                    <a:cubicBezTo>
                      <a:pt x="163246" y="45007"/>
                      <a:pt x="176743" y="45007"/>
                      <a:pt x="189596" y="41793"/>
                    </a:cubicBezTo>
                    <a:cubicBezTo>
                      <a:pt x="202451" y="38580"/>
                      <a:pt x="216590" y="44364"/>
                      <a:pt x="228801" y="36009"/>
                    </a:cubicBezTo>
                    <a:cubicBezTo>
                      <a:pt x="230729" y="34724"/>
                      <a:pt x="234586" y="35367"/>
                      <a:pt x="237156" y="36652"/>
                    </a:cubicBezTo>
                    <a:cubicBezTo>
                      <a:pt x="244226" y="40508"/>
                      <a:pt x="250653" y="37937"/>
                      <a:pt x="253224" y="31510"/>
                    </a:cubicBezTo>
                    <a:cubicBezTo>
                      <a:pt x="255795" y="23798"/>
                      <a:pt x="260936" y="21870"/>
                      <a:pt x="268006" y="21870"/>
                    </a:cubicBezTo>
                    <a:cubicBezTo>
                      <a:pt x="278932" y="21870"/>
                      <a:pt x="289858" y="14157"/>
                      <a:pt x="300784" y="19942"/>
                    </a:cubicBezTo>
                    <a:cubicBezTo>
                      <a:pt x="314923" y="14800"/>
                      <a:pt x="329062" y="14157"/>
                      <a:pt x="343845" y="14800"/>
                    </a:cubicBezTo>
                    <a:cubicBezTo>
                      <a:pt x="363768" y="15443"/>
                      <a:pt x="383049" y="9658"/>
                      <a:pt x="402331" y="9016"/>
                    </a:cubicBezTo>
                    <a:cubicBezTo>
                      <a:pt x="402973" y="9016"/>
                      <a:pt x="403616" y="7088"/>
                      <a:pt x="405544" y="5802"/>
                    </a:cubicBezTo>
                    <a:cubicBezTo>
                      <a:pt x="388191" y="-625"/>
                      <a:pt x="372124" y="18"/>
                      <a:pt x="356698" y="18"/>
                    </a:cubicBezTo>
                    <a:close/>
                    <a:moveTo>
                      <a:pt x="101547" y="38580"/>
                    </a:moveTo>
                    <a:cubicBezTo>
                      <a:pt x="89978" y="38580"/>
                      <a:pt x="77767" y="41151"/>
                      <a:pt x="66198" y="42436"/>
                    </a:cubicBezTo>
                    <a:cubicBezTo>
                      <a:pt x="64913" y="42436"/>
                      <a:pt x="62984" y="41151"/>
                      <a:pt x="62984" y="40508"/>
                    </a:cubicBezTo>
                    <a:cubicBezTo>
                      <a:pt x="62342" y="37937"/>
                      <a:pt x="63627" y="36009"/>
                      <a:pt x="65555" y="36009"/>
                    </a:cubicBezTo>
                    <a:cubicBezTo>
                      <a:pt x="71340" y="35367"/>
                      <a:pt x="76481" y="35367"/>
                      <a:pt x="82266" y="35367"/>
                    </a:cubicBezTo>
                    <a:cubicBezTo>
                      <a:pt x="86764" y="35367"/>
                      <a:pt x="90621" y="36009"/>
                      <a:pt x="95119" y="34724"/>
                    </a:cubicBezTo>
                    <a:cubicBezTo>
                      <a:pt x="123398" y="26369"/>
                      <a:pt x="152320" y="33439"/>
                      <a:pt x="180599" y="32153"/>
                    </a:cubicBezTo>
                    <a:cubicBezTo>
                      <a:pt x="153605" y="32153"/>
                      <a:pt x="127897" y="37937"/>
                      <a:pt x="101547" y="3858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5" name="任意多边形: 形状 8">
                <a:extLst>
                  <a:ext uri="{FF2B5EF4-FFF2-40B4-BE49-F238E27FC236}">
                    <a16:creationId xmlns:a16="http://schemas.microsoft.com/office/drawing/2014/main" id="{7815DC23-2F0F-10C7-C9CF-A36E00B543AD}"/>
                  </a:ext>
                </a:extLst>
              </p:cNvPr>
              <p:cNvSpPr/>
              <p:nvPr/>
            </p:nvSpPr>
            <p:spPr>
              <a:xfrm>
                <a:off x="14391666" y="6772427"/>
                <a:ext cx="1535990" cy="139783"/>
              </a:xfrm>
              <a:custGeom>
                <a:avLst/>
                <a:gdLst>
                  <a:gd name="connsiteX0" fmla="*/ 338119 w 341331"/>
                  <a:gd name="connsiteY0" fmla="*/ 12211 h 31063"/>
                  <a:gd name="connsiteX1" fmla="*/ 341332 w 341331"/>
                  <a:gd name="connsiteY1" fmla="*/ 7070 h 31063"/>
                  <a:gd name="connsiteX2" fmla="*/ 337476 w 341331"/>
                  <a:gd name="connsiteY2" fmla="*/ 2571 h 31063"/>
                  <a:gd name="connsiteX3" fmla="*/ 318837 w 341331"/>
                  <a:gd name="connsiteY3" fmla="*/ 0 h 31063"/>
                  <a:gd name="connsiteX4" fmla="*/ 226288 w 341331"/>
                  <a:gd name="connsiteY4" fmla="*/ 4499 h 31063"/>
                  <a:gd name="connsiteX5" fmla="*/ 180014 w 341331"/>
                  <a:gd name="connsiteY5" fmla="*/ 8998 h 31063"/>
                  <a:gd name="connsiteX6" fmla="*/ 73969 w 341331"/>
                  <a:gd name="connsiteY6" fmla="*/ 17996 h 31063"/>
                  <a:gd name="connsiteX7" fmla="*/ 17411 w 341331"/>
                  <a:gd name="connsiteY7" fmla="*/ 17996 h 31063"/>
                  <a:gd name="connsiteX8" fmla="*/ 1343 w 341331"/>
                  <a:gd name="connsiteY8" fmla="*/ 22494 h 31063"/>
                  <a:gd name="connsiteX9" fmla="*/ 701 w 341331"/>
                  <a:gd name="connsiteY9" fmla="*/ 26351 h 31063"/>
                  <a:gd name="connsiteX10" fmla="*/ 1986 w 341331"/>
                  <a:gd name="connsiteY10" fmla="*/ 28279 h 31063"/>
                  <a:gd name="connsiteX11" fmla="*/ 7771 w 341331"/>
                  <a:gd name="connsiteY11" fmla="*/ 30207 h 31063"/>
                  <a:gd name="connsiteX12" fmla="*/ 100962 w 341331"/>
                  <a:gd name="connsiteY12" fmla="*/ 30207 h 31063"/>
                  <a:gd name="connsiteX13" fmla="*/ 172302 w 341331"/>
                  <a:gd name="connsiteY13" fmla="*/ 30207 h 31063"/>
                  <a:gd name="connsiteX14" fmla="*/ 195439 w 341331"/>
                  <a:gd name="connsiteY14" fmla="*/ 30207 h 31063"/>
                  <a:gd name="connsiteX15" fmla="*/ 298914 w 341331"/>
                  <a:gd name="connsiteY15" fmla="*/ 21209 h 31063"/>
                  <a:gd name="connsiteX16" fmla="*/ 338119 w 341331"/>
                  <a:gd name="connsiteY16" fmla="*/ 12211 h 3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41331" h="31063">
                    <a:moveTo>
                      <a:pt x="338119" y="12211"/>
                    </a:moveTo>
                    <a:cubicBezTo>
                      <a:pt x="340047" y="11569"/>
                      <a:pt x="341332" y="9641"/>
                      <a:pt x="341332" y="7070"/>
                    </a:cubicBezTo>
                    <a:cubicBezTo>
                      <a:pt x="341332" y="4499"/>
                      <a:pt x="340047" y="3213"/>
                      <a:pt x="337476" y="2571"/>
                    </a:cubicBezTo>
                    <a:cubicBezTo>
                      <a:pt x="331049" y="1928"/>
                      <a:pt x="325264" y="0"/>
                      <a:pt x="318837" y="0"/>
                    </a:cubicBezTo>
                    <a:cubicBezTo>
                      <a:pt x="287988" y="1285"/>
                      <a:pt x="256495" y="1285"/>
                      <a:pt x="226288" y="4499"/>
                    </a:cubicBezTo>
                    <a:cubicBezTo>
                      <a:pt x="210864" y="5784"/>
                      <a:pt x="195439" y="5784"/>
                      <a:pt x="180014" y="8998"/>
                    </a:cubicBezTo>
                    <a:cubicBezTo>
                      <a:pt x="146594" y="15425"/>
                      <a:pt x="112531" y="14139"/>
                      <a:pt x="73969" y="17996"/>
                    </a:cubicBezTo>
                    <a:cubicBezTo>
                      <a:pt x="58544" y="17996"/>
                      <a:pt x="37978" y="17996"/>
                      <a:pt x="17411" y="17996"/>
                    </a:cubicBezTo>
                    <a:cubicBezTo>
                      <a:pt x="11627" y="17996"/>
                      <a:pt x="5843" y="17996"/>
                      <a:pt x="1343" y="22494"/>
                    </a:cubicBezTo>
                    <a:cubicBezTo>
                      <a:pt x="58" y="23780"/>
                      <a:pt x="-585" y="25065"/>
                      <a:pt x="701" y="26351"/>
                    </a:cubicBezTo>
                    <a:cubicBezTo>
                      <a:pt x="1343" y="26994"/>
                      <a:pt x="1343" y="27636"/>
                      <a:pt x="1986" y="28279"/>
                    </a:cubicBezTo>
                    <a:cubicBezTo>
                      <a:pt x="3914" y="28922"/>
                      <a:pt x="5843" y="30207"/>
                      <a:pt x="7771" y="30207"/>
                    </a:cubicBezTo>
                    <a:cubicBezTo>
                      <a:pt x="38620" y="30207"/>
                      <a:pt x="70113" y="32135"/>
                      <a:pt x="100962" y="30207"/>
                    </a:cubicBezTo>
                    <a:cubicBezTo>
                      <a:pt x="124742" y="28922"/>
                      <a:pt x="148522" y="26994"/>
                      <a:pt x="172302" y="30207"/>
                    </a:cubicBezTo>
                    <a:cubicBezTo>
                      <a:pt x="180014" y="31492"/>
                      <a:pt x="187726" y="30850"/>
                      <a:pt x="195439" y="30207"/>
                    </a:cubicBezTo>
                    <a:cubicBezTo>
                      <a:pt x="230145" y="27636"/>
                      <a:pt x="264208" y="24423"/>
                      <a:pt x="298914" y="21209"/>
                    </a:cubicBezTo>
                    <a:cubicBezTo>
                      <a:pt x="312410" y="19281"/>
                      <a:pt x="325264" y="17353"/>
                      <a:pt x="338119" y="12211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6" name="任意多边形: 形状 9">
                <a:extLst>
                  <a:ext uri="{FF2B5EF4-FFF2-40B4-BE49-F238E27FC236}">
                    <a16:creationId xmlns:a16="http://schemas.microsoft.com/office/drawing/2014/main" id="{4F13DEB4-EC01-96F6-7AE2-43BDA1C195D4}"/>
                  </a:ext>
                </a:extLst>
              </p:cNvPr>
              <p:cNvSpPr/>
              <p:nvPr/>
            </p:nvSpPr>
            <p:spPr>
              <a:xfrm>
                <a:off x="12413699" y="6804243"/>
                <a:ext cx="1153966" cy="88893"/>
              </a:xfrm>
              <a:custGeom>
                <a:avLst/>
                <a:gdLst>
                  <a:gd name="connsiteX0" fmla="*/ 143965 w 256437"/>
                  <a:gd name="connsiteY0" fmla="*/ 5784 h 19754"/>
                  <a:gd name="connsiteX1" fmla="*/ 70697 w 256437"/>
                  <a:gd name="connsiteY1" fmla="*/ 1928 h 19754"/>
                  <a:gd name="connsiteX2" fmla="*/ 3213 w 256437"/>
                  <a:gd name="connsiteY2" fmla="*/ 0 h 19754"/>
                  <a:gd name="connsiteX3" fmla="*/ 1285 w 256437"/>
                  <a:gd name="connsiteY3" fmla="*/ 643 h 19754"/>
                  <a:gd name="connsiteX4" fmla="*/ 0 w 256437"/>
                  <a:gd name="connsiteY4" fmla="*/ 1928 h 19754"/>
                  <a:gd name="connsiteX5" fmla="*/ 1285 w 256437"/>
                  <a:gd name="connsiteY5" fmla="*/ 5784 h 19754"/>
                  <a:gd name="connsiteX6" fmla="*/ 4499 w 256437"/>
                  <a:gd name="connsiteY6" fmla="*/ 8355 h 19754"/>
                  <a:gd name="connsiteX7" fmla="*/ 90621 w 256437"/>
                  <a:gd name="connsiteY7" fmla="*/ 14782 h 19754"/>
                  <a:gd name="connsiteX8" fmla="*/ 113758 w 256437"/>
                  <a:gd name="connsiteY8" fmla="*/ 14782 h 19754"/>
                  <a:gd name="connsiteX9" fmla="*/ 158104 w 256437"/>
                  <a:gd name="connsiteY9" fmla="*/ 19281 h 19754"/>
                  <a:gd name="connsiteX10" fmla="*/ 250653 w 256437"/>
                  <a:gd name="connsiteY10" fmla="*/ 15425 h 19754"/>
                  <a:gd name="connsiteX11" fmla="*/ 256437 w 256437"/>
                  <a:gd name="connsiteY11" fmla="*/ 13497 h 19754"/>
                  <a:gd name="connsiteX12" fmla="*/ 255795 w 256437"/>
                  <a:gd name="connsiteY12" fmla="*/ 10926 h 19754"/>
                  <a:gd name="connsiteX13" fmla="*/ 143965 w 256437"/>
                  <a:gd name="connsiteY13" fmla="*/ 5784 h 1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37" h="19754">
                    <a:moveTo>
                      <a:pt x="143965" y="5784"/>
                    </a:moveTo>
                    <a:cubicBezTo>
                      <a:pt x="119542" y="5784"/>
                      <a:pt x="95119" y="2571"/>
                      <a:pt x="70697" y="1928"/>
                    </a:cubicBezTo>
                    <a:cubicBezTo>
                      <a:pt x="48203" y="1285"/>
                      <a:pt x="25708" y="643"/>
                      <a:pt x="3213" y="0"/>
                    </a:cubicBezTo>
                    <a:cubicBezTo>
                      <a:pt x="2570" y="0"/>
                      <a:pt x="1928" y="643"/>
                      <a:pt x="1285" y="643"/>
                    </a:cubicBezTo>
                    <a:cubicBezTo>
                      <a:pt x="642" y="1285"/>
                      <a:pt x="0" y="1928"/>
                      <a:pt x="0" y="1928"/>
                    </a:cubicBezTo>
                    <a:cubicBezTo>
                      <a:pt x="0" y="3213"/>
                      <a:pt x="0" y="4499"/>
                      <a:pt x="1285" y="5784"/>
                    </a:cubicBezTo>
                    <a:cubicBezTo>
                      <a:pt x="1928" y="7070"/>
                      <a:pt x="3213" y="7712"/>
                      <a:pt x="4499" y="8355"/>
                    </a:cubicBezTo>
                    <a:cubicBezTo>
                      <a:pt x="33420" y="12211"/>
                      <a:pt x="61699" y="17353"/>
                      <a:pt x="90621" y="14782"/>
                    </a:cubicBezTo>
                    <a:cubicBezTo>
                      <a:pt x="98333" y="14139"/>
                      <a:pt x="106688" y="12854"/>
                      <a:pt x="113758" y="14782"/>
                    </a:cubicBezTo>
                    <a:cubicBezTo>
                      <a:pt x="128540" y="19281"/>
                      <a:pt x="143322" y="17996"/>
                      <a:pt x="158104" y="19281"/>
                    </a:cubicBezTo>
                    <a:cubicBezTo>
                      <a:pt x="188954" y="21209"/>
                      <a:pt x="219803" y="16710"/>
                      <a:pt x="250653" y="15425"/>
                    </a:cubicBezTo>
                    <a:cubicBezTo>
                      <a:pt x="252581" y="15425"/>
                      <a:pt x="254509" y="14139"/>
                      <a:pt x="256437" y="13497"/>
                    </a:cubicBezTo>
                    <a:cubicBezTo>
                      <a:pt x="256437" y="12854"/>
                      <a:pt x="256437" y="11569"/>
                      <a:pt x="255795" y="10926"/>
                    </a:cubicBezTo>
                    <a:cubicBezTo>
                      <a:pt x="218518" y="8998"/>
                      <a:pt x="181242" y="5784"/>
                      <a:pt x="143965" y="578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7" name="任意多边形: 形状 10">
                <a:extLst>
                  <a:ext uri="{FF2B5EF4-FFF2-40B4-BE49-F238E27FC236}">
                    <a16:creationId xmlns:a16="http://schemas.microsoft.com/office/drawing/2014/main" id="{9DB583A0-E76A-CD69-DF5B-715540AB5DF4}"/>
                  </a:ext>
                </a:extLst>
              </p:cNvPr>
              <p:cNvSpPr/>
              <p:nvPr/>
            </p:nvSpPr>
            <p:spPr>
              <a:xfrm>
                <a:off x="15357908" y="6415508"/>
                <a:ext cx="639162" cy="88974"/>
              </a:xfrm>
              <a:custGeom>
                <a:avLst/>
                <a:gdLst>
                  <a:gd name="connsiteX0" fmla="*/ 107973 w 142036"/>
                  <a:gd name="connsiteY0" fmla="*/ 18260 h 19772"/>
                  <a:gd name="connsiteX1" fmla="*/ 139466 w 142036"/>
                  <a:gd name="connsiteY1" fmla="*/ 10547 h 19772"/>
                  <a:gd name="connsiteX2" fmla="*/ 142037 w 142036"/>
                  <a:gd name="connsiteY2" fmla="*/ 4763 h 19772"/>
                  <a:gd name="connsiteX3" fmla="*/ 137538 w 142036"/>
                  <a:gd name="connsiteY3" fmla="*/ 1550 h 19772"/>
                  <a:gd name="connsiteX4" fmla="*/ 118899 w 142036"/>
                  <a:gd name="connsiteY4" fmla="*/ 264 h 19772"/>
                  <a:gd name="connsiteX5" fmla="*/ 0 w 142036"/>
                  <a:gd name="connsiteY5" fmla="*/ 15046 h 19772"/>
                  <a:gd name="connsiteX6" fmla="*/ 73910 w 142036"/>
                  <a:gd name="connsiteY6" fmla="*/ 15046 h 19772"/>
                  <a:gd name="connsiteX7" fmla="*/ 107973 w 142036"/>
                  <a:gd name="connsiteY7" fmla="*/ 18260 h 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036" h="19772">
                    <a:moveTo>
                      <a:pt x="107973" y="18260"/>
                    </a:moveTo>
                    <a:cubicBezTo>
                      <a:pt x="118257" y="22116"/>
                      <a:pt x="129825" y="18260"/>
                      <a:pt x="139466" y="10547"/>
                    </a:cubicBezTo>
                    <a:cubicBezTo>
                      <a:pt x="140751" y="9262"/>
                      <a:pt x="142037" y="6691"/>
                      <a:pt x="142037" y="4763"/>
                    </a:cubicBezTo>
                    <a:cubicBezTo>
                      <a:pt x="142037" y="2192"/>
                      <a:pt x="139466" y="1550"/>
                      <a:pt x="137538" y="1550"/>
                    </a:cubicBezTo>
                    <a:cubicBezTo>
                      <a:pt x="131110" y="907"/>
                      <a:pt x="124684" y="264"/>
                      <a:pt x="118899" y="264"/>
                    </a:cubicBezTo>
                    <a:cubicBezTo>
                      <a:pt x="78409" y="-1664"/>
                      <a:pt x="39204" y="7334"/>
                      <a:pt x="0" y="15046"/>
                    </a:cubicBezTo>
                    <a:cubicBezTo>
                      <a:pt x="24422" y="15046"/>
                      <a:pt x="49488" y="15046"/>
                      <a:pt x="73910" y="15046"/>
                    </a:cubicBezTo>
                    <a:cubicBezTo>
                      <a:pt x="84194" y="14404"/>
                      <a:pt x="95762" y="13761"/>
                      <a:pt x="107973" y="1826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8" name="任意多边形: 形状 11">
                <a:extLst>
                  <a:ext uri="{FF2B5EF4-FFF2-40B4-BE49-F238E27FC236}">
                    <a16:creationId xmlns:a16="http://schemas.microsoft.com/office/drawing/2014/main" id="{A4C288EB-9673-F086-4C8C-F8017D93B0DD}"/>
                  </a:ext>
                </a:extLst>
              </p:cNvPr>
              <p:cNvSpPr/>
              <p:nvPr/>
            </p:nvSpPr>
            <p:spPr>
              <a:xfrm>
                <a:off x="10384389" y="6228376"/>
                <a:ext cx="302688" cy="86742"/>
              </a:xfrm>
              <a:custGeom>
                <a:avLst/>
                <a:gdLst>
                  <a:gd name="connsiteX0" fmla="*/ 2352 w 67264"/>
                  <a:gd name="connsiteY0" fmla="*/ 10356 h 19276"/>
                  <a:gd name="connsiteX1" fmla="*/ 20990 w 67264"/>
                  <a:gd name="connsiteY1" fmla="*/ 14212 h 19276"/>
                  <a:gd name="connsiteX2" fmla="*/ 31273 w 67264"/>
                  <a:gd name="connsiteY2" fmla="*/ 15498 h 19276"/>
                  <a:gd name="connsiteX3" fmla="*/ 62123 w 67264"/>
                  <a:gd name="connsiteY3" fmla="*/ 18069 h 19276"/>
                  <a:gd name="connsiteX4" fmla="*/ 67265 w 67264"/>
                  <a:gd name="connsiteY4" fmla="*/ 12284 h 19276"/>
                  <a:gd name="connsiteX5" fmla="*/ 63408 w 67264"/>
                  <a:gd name="connsiteY5" fmla="*/ 5215 h 19276"/>
                  <a:gd name="connsiteX6" fmla="*/ 51197 w 67264"/>
                  <a:gd name="connsiteY6" fmla="*/ 2001 h 19276"/>
                  <a:gd name="connsiteX7" fmla="*/ 13278 w 67264"/>
                  <a:gd name="connsiteY7" fmla="*/ 73 h 19276"/>
                  <a:gd name="connsiteX8" fmla="*/ 5566 w 67264"/>
                  <a:gd name="connsiteY8" fmla="*/ 73 h 19276"/>
                  <a:gd name="connsiteX9" fmla="*/ 424 w 67264"/>
                  <a:gd name="connsiteY9" fmla="*/ 4572 h 19276"/>
                  <a:gd name="connsiteX10" fmla="*/ 2352 w 67264"/>
                  <a:gd name="connsiteY10" fmla="*/ 10356 h 1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264" h="19276">
                    <a:moveTo>
                      <a:pt x="2352" y="10356"/>
                    </a:moveTo>
                    <a:cubicBezTo>
                      <a:pt x="8136" y="12927"/>
                      <a:pt x="14563" y="14855"/>
                      <a:pt x="20990" y="14212"/>
                    </a:cubicBezTo>
                    <a:cubicBezTo>
                      <a:pt x="24846" y="13570"/>
                      <a:pt x="28060" y="13570"/>
                      <a:pt x="31273" y="15498"/>
                    </a:cubicBezTo>
                    <a:cubicBezTo>
                      <a:pt x="40914" y="22567"/>
                      <a:pt x="51840" y="17426"/>
                      <a:pt x="62123" y="18069"/>
                    </a:cubicBezTo>
                    <a:cubicBezTo>
                      <a:pt x="65337" y="18069"/>
                      <a:pt x="67265" y="15498"/>
                      <a:pt x="67265" y="12284"/>
                    </a:cubicBezTo>
                    <a:cubicBezTo>
                      <a:pt x="67265" y="9071"/>
                      <a:pt x="65979" y="6500"/>
                      <a:pt x="63408" y="5215"/>
                    </a:cubicBezTo>
                    <a:cubicBezTo>
                      <a:pt x="59552" y="3929"/>
                      <a:pt x="55053" y="2001"/>
                      <a:pt x="51197" y="2001"/>
                    </a:cubicBezTo>
                    <a:cubicBezTo>
                      <a:pt x="38343" y="3287"/>
                      <a:pt x="26132" y="-570"/>
                      <a:pt x="13278" y="73"/>
                    </a:cubicBezTo>
                    <a:cubicBezTo>
                      <a:pt x="10707" y="73"/>
                      <a:pt x="8136" y="73"/>
                      <a:pt x="5566" y="73"/>
                    </a:cubicBezTo>
                    <a:cubicBezTo>
                      <a:pt x="2352" y="73"/>
                      <a:pt x="-219" y="716"/>
                      <a:pt x="424" y="4572"/>
                    </a:cubicBezTo>
                    <a:cubicBezTo>
                      <a:pt x="-862" y="7143"/>
                      <a:pt x="1067" y="10356"/>
                      <a:pt x="2352" y="1035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9" name="任意多边形: 形状 12">
                <a:extLst>
                  <a:ext uri="{FF2B5EF4-FFF2-40B4-BE49-F238E27FC236}">
                    <a16:creationId xmlns:a16="http://schemas.microsoft.com/office/drawing/2014/main" id="{3F553497-EF52-3339-E8F6-A9112593859C}"/>
                  </a:ext>
                </a:extLst>
              </p:cNvPr>
              <p:cNvSpPr/>
              <p:nvPr/>
            </p:nvSpPr>
            <p:spPr>
              <a:xfrm>
                <a:off x="10305316" y="6439837"/>
                <a:ext cx="286322" cy="69975"/>
              </a:xfrm>
              <a:custGeom>
                <a:avLst/>
                <a:gdLst>
                  <a:gd name="connsiteX0" fmla="*/ 54629 w 63627"/>
                  <a:gd name="connsiteY0" fmla="*/ 4499 h 15550"/>
                  <a:gd name="connsiteX1" fmla="*/ 2571 w 63627"/>
                  <a:gd name="connsiteY1" fmla="*/ 0 h 15550"/>
                  <a:gd name="connsiteX2" fmla="*/ 0 w 63627"/>
                  <a:gd name="connsiteY2" fmla="*/ 2571 h 15550"/>
                  <a:gd name="connsiteX3" fmla="*/ 1928 w 63627"/>
                  <a:gd name="connsiteY3" fmla="*/ 5784 h 15550"/>
                  <a:gd name="connsiteX4" fmla="*/ 53987 w 63627"/>
                  <a:gd name="connsiteY4" fmla="*/ 15425 h 15550"/>
                  <a:gd name="connsiteX5" fmla="*/ 63627 w 63627"/>
                  <a:gd name="connsiteY5" fmla="*/ 12211 h 15550"/>
                  <a:gd name="connsiteX6" fmla="*/ 54629 w 63627"/>
                  <a:gd name="connsiteY6" fmla="*/ 4499 h 1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627" h="15550">
                    <a:moveTo>
                      <a:pt x="54629" y="4499"/>
                    </a:moveTo>
                    <a:cubicBezTo>
                      <a:pt x="37276" y="643"/>
                      <a:pt x="19924" y="5142"/>
                      <a:pt x="2571" y="0"/>
                    </a:cubicBezTo>
                    <a:cubicBezTo>
                      <a:pt x="1928" y="0"/>
                      <a:pt x="0" y="1285"/>
                      <a:pt x="0" y="2571"/>
                    </a:cubicBezTo>
                    <a:cubicBezTo>
                      <a:pt x="0" y="3856"/>
                      <a:pt x="1285" y="5784"/>
                      <a:pt x="1928" y="5784"/>
                    </a:cubicBezTo>
                    <a:cubicBezTo>
                      <a:pt x="19281" y="8998"/>
                      <a:pt x="36634" y="12211"/>
                      <a:pt x="53987" y="15425"/>
                    </a:cubicBezTo>
                    <a:cubicBezTo>
                      <a:pt x="57843" y="16068"/>
                      <a:pt x="60414" y="14139"/>
                      <a:pt x="63627" y="12211"/>
                    </a:cubicBezTo>
                    <a:cubicBezTo>
                      <a:pt x="62342" y="7713"/>
                      <a:pt x="59771" y="5142"/>
                      <a:pt x="54629" y="4499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0" name="任意多边形: 形状 13">
                <a:extLst>
                  <a:ext uri="{FF2B5EF4-FFF2-40B4-BE49-F238E27FC236}">
                    <a16:creationId xmlns:a16="http://schemas.microsoft.com/office/drawing/2014/main" id="{34370FF2-C5AD-0EC2-832A-CE0DF0B16D26}"/>
                  </a:ext>
                </a:extLst>
              </p:cNvPr>
              <p:cNvSpPr/>
              <p:nvPr/>
            </p:nvSpPr>
            <p:spPr>
              <a:xfrm>
                <a:off x="10331348" y="7306466"/>
                <a:ext cx="237154" cy="69700"/>
              </a:xfrm>
              <a:custGeom>
                <a:avLst/>
                <a:gdLst>
                  <a:gd name="connsiteX0" fmla="*/ 49488 w 52701"/>
                  <a:gd name="connsiteY0" fmla="*/ 6652 h 15489"/>
                  <a:gd name="connsiteX1" fmla="*/ 19281 w 52701"/>
                  <a:gd name="connsiteY1" fmla="*/ 868 h 15489"/>
                  <a:gd name="connsiteX2" fmla="*/ 0 w 52701"/>
                  <a:gd name="connsiteY2" fmla="*/ 4724 h 15489"/>
                  <a:gd name="connsiteX3" fmla="*/ 43704 w 52701"/>
                  <a:gd name="connsiteY3" fmla="*/ 15007 h 15489"/>
                  <a:gd name="connsiteX4" fmla="*/ 50131 w 52701"/>
                  <a:gd name="connsiteY4" fmla="*/ 15007 h 15489"/>
                  <a:gd name="connsiteX5" fmla="*/ 52701 w 52701"/>
                  <a:gd name="connsiteY5" fmla="*/ 11793 h 15489"/>
                  <a:gd name="connsiteX6" fmla="*/ 51416 w 52701"/>
                  <a:gd name="connsiteY6" fmla="*/ 7937 h 15489"/>
                  <a:gd name="connsiteX7" fmla="*/ 49488 w 52701"/>
                  <a:gd name="connsiteY7" fmla="*/ 6652 h 15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01" h="15489">
                    <a:moveTo>
                      <a:pt x="49488" y="6652"/>
                    </a:moveTo>
                    <a:cubicBezTo>
                      <a:pt x="40490" y="225"/>
                      <a:pt x="29564" y="3438"/>
                      <a:pt x="19281" y="868"/>
                    </a:cubicBezTo>
                    <a:cubicBezTo>
                      <a:pt x="12854" y="-1060"/>
                      <a:pt x="7070" y="225"/>
                      <a:pt x="0" y="4724"/>
                    </a:cubicBezTo>
                    <a:cubicBezTo>
                      <a:pt x="14139" y="16292"/>
                      <a:pt x="30207" y="9223"/>
                      <a:pt x="43704" y="15007"/>
                    </a:cubicBezTo>
                    <a:cubicBezTo>
                      <a:pt x="45632" y="15650"/>
                      <a:pt x="48203" y="15650"/>
                      <a:pt x="50131" y="15007"/>
                    </a:cubicBezTo>
                    <a:cubicBezTo>
                      <a:pt x="51416" y="15007"/>
                      <a:pt x="52059" y="13079"/>
                      <a:pt x="52701" y="11793"/>
                    </a:cubicBezTo>
                    <a:cubicBezTo>
                      <a:pt x="52701" y="10508"/>
                      <a:pt x="52059" y="9223"/>
                      <a:pt x="51416" y="7937"/>
                    </a:cubicBezTo>
                    <a:cubicBezTo>
                      <a:pt x="50773" y="7295"/>
                      <a:pt x="49488" y="7295"/>
                      <a:pt x="49488" y="665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1" name="任意多边形: 形状 14">
                <a:extLst>
                  <a:ext uri="{FF2B5EF4-FFF2-40B4-BE49-F238E27FC236}">
                    <a16:creationId xmlns:a16="http://schemas.microsoft.com/office/drawing/2014/main" id="{69AFAFBF-D2C0-3534-3F12-6D4A0C2AA6A1}"/>
                  </a:ext>
                </a:extLst>
              </p:cNvPr>
              <p:cNvSpPr/>
              <p:nvPr/>
            </p:nvSpPr>
            <p:spPr>
              <a:xfrm>
                <a:off x="14099076" y="6856306"/>
                <a:ext cx="116428" cy="49163"/>
              </a:xfrm>
              <a:custGeom>
                <a:avLst/>
                <a:gdLst>
                  <a:gd name="connsiteX0" fmla="*/ 12376 w 25873"/>
                  <a:gd name="connsiteY0" fmla="*/ 0 h 10925"/>
                  <a:gd name="connsiteX1" fmla="*/ 165 w 25873"/>
                  <a:gd name="connsiteY1" fmla="*/ 5784 h 10925"/>
                  <a:gd name="connsiteX2" fmla="*/ 11091 w 25873"/>
                  <a:gd name="connsiteY2" fmla="*/ 10926 h 10925"/>
                  <a:gd name="connsiteX3" fmla="*/ 24588 w 25873"/>
                  <a:gd name="connsiteY3" fmla="*/ 7070 h 10925"/>
                  <a:gd name="connsiteX4" fmla="*/ 25873 w 25873"/>
                  <a:gd name="connsiteY4" fmla="*/ 5141 h 10925"/>
                  <a:gd name="connsiteX5" fmla="*/ 23945 w 25873"/>
                  <a:gd name="connsiteY5" fmla="*/ 1928 h 10925"/>
                  <a:gd name="connsiteX6" fmla="*/ 12376 w 25873"/>
                  <a:gd name="connsiteY6" fmla="*/ 0 h 1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73" h="10925">
                    <a:moveTo>
                      <a:pt x="12376" y="0"/>
                    </a:moveTo>
                    <a:cubicBezTo>
                      <a:pt x="5307" y="0"/>
                      <a:pt x="-1120" y="3213"/>
                      <a:pt x="165" y="5784"/>
                    </a:cubicBezTo>
                    <a:cubicBezTo>
                      <a:pt x="2736" y="10283"/>
                      <a:pt x="6592" y="10926"/>
                      <a:pt x="11091" y="10926"/>
                    </a:cubicBezTo>
                    <a:cubicBezTo>
                      <a:pt x="16232" y="10926"/>
                      <a:pt x="20731" y="10283"/>
                      <a:pt x="24588" y="7070"/>
                    </a:cubicBezTo>
                    <a:cubicBezTo>
                      <a:pt x="25230" y="6427"/>
                      <a:pt x="25873" y="5784"/>
                      <a:pt x="25873" y="5141"/>
                    </a:cubicBezTo>
                    <a:cubicBezTo>
                      <a:pt x="25230" y="3856"/>
                      <a:pt x="24588" y="2571"/>
                      <a:pt x="23945" y="1928"/>
                    </a:cubicBezTo>
                    <a:cubicBezTo>
                      <a:pt x="20089" y="1285"/>
                      <a:pt x="16232" y="643"/>
                      <a:pt x="12376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2" name="任意多边形: 形状 15">
                <a:extLst>
                  <a:ext uri="{FF2B5EF4-FFF2-40B4-BE49-F238E27FC236}">
                    <a16:creationId xmlns:a16="http://schemas.microsoft.com/office/drawing/2014/main" id="{56B457EE-66C6-3DA4-36D4-368B1F921461}"/>
                  </a:ext>
                </a:extLst>
              </p:cNvPr>
              <p:cNvSpPr/>
              <p:nvPr/>
            </p:nvSpPr>
            <p:spPr>
              <a:xfrm>
                <a:off x="12245953" y="6789778"/>
                <a:ext cx="101223" cy="33273"/>
              </a:xfrm>
              <a:custGeom>
                <a:avLst/>
                <a:gdLst>
                  <a:gd name="connsiteX0" fmla="*/ 22494 w 22494"/>
                  <a:gd name="connsiteY0" fmla="*/ 1285 h 7394"/>
                  <a:gd name="connsiteX1" fmla="*/ 0 w 22494"/>
                  <a:gd name="connsiteY1" fmla="*/ 0 h 7394"/>
                  <a:gd name="connsiteX2" fmla="*/ 15425 w 22494"/>
                  <a:gd name="connsiteY2" fmla="*/ 7070 h 7394"/>
                  <a:gd name="connsiteX3" fmla="*/ 22494 w 22494"/>
                  <a:gd name="connsiteY3" fmla="*/ 1285 h 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94" h="7394">
                    <a:moveTo>
                      <a:pt x="22494" y="1285"/>
                    </a:moveTo>
                    <a:cubicBezTo>
                      <a:pt x="14782" y="643"/>
                      <a:pt x="7712" y="643"/>
                      <a:pt x="0" y="0"/>
                    </a:cubicBezTo>
                    <a:cubicBezTo>
                      <a:pt x="4499" y="5784"/>
                      <a:pt x="9641" y="8355"/>
                      <a:pt x="15425" y="7070"/>
                    </a:cubicBezTo>
                    <a:cubicBezTo>
                      <a:pt x="17996" y="7070"/>
                      <a:pt x="22494" y="7712"/>
                      <a:pt x="22494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3" name="任意多边形: 形状 16">
                <a:extLst>
                  <a:ext uri="{FF2B5EF4-FFF2-40B4-BE49-F238E27FC236}">
                    <a16:creationId xmlns:a16="http://schemas.microsoft.com/office/drawing/2014/main" id="{294063CD-6136-3DC8-37D2-B0CB8B6ED25D}"/>
                  </a:ext>
                </a:extLst>
              </p:cNvPr>
              <p:cNvSpPr/>
              <p:nvPr/>
            </p:nvSpPr>
            <p:spPr>
              <a:xfrm>
                <a:off x="15860398" y="7425914"/>
                <a:ext cx="96183" cy="49365"/>
              </a:xfrm>
              <a:custGeom>
                <a:avLst/>
                <a:gdLst>
                  <a:gd name="connsiteX0" fmla="*/ 10448 w 21374"/>
                  <a:gd name="connsiteY0" fmla="*/ 675 h 10970"/>
                  <a:gd name="connsiteX1" fmla="*/ 166 w 21374"/>
                  <a:gd name="connsiteY1" fmla="*/ 5816 h 10970"/>
                  <a:gd name="connsiteX2" fmla="*/ 11734 w 21374"/>
                  <a:gd name="connsiteY2" fmla="*/ 10315 h 10970"/>
                  <a:gd name="connsiteX3" fmla="*/ 21375 w 21374"/>
                  <a:gd name="connsiteY3" fmla="*/ 3246 h 10970"/>
                  <a:gd name="connsiteX4" fmla="*/ 10448 w 21374"/>
                  <a:gd name="connsiteY4" fmla="*/ 675 h 1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" h="10970">
                    <a:moveTo>
                      <a:pt x="10448" y="675"/>
                    </a:moveTo>
                    <a:cubicBezTo>
                      <a:pt x="6592" y="1317"/>
                      <a:pt x="2094" y="32"/>
                      <a:pt x="166" y="5816"/>
                    </a:cubicBezTo>
                    <a:cubicBezTo>
                      <a:pt x="-1120" y="9672"/>
                      <a:pt x="5307" y="12243"/>
                      <a:pt x="11734" y="10315"/>
                    </a:cubicBezTo>
                    <a:cubicBezTo>
                      <a:pt x="15590" y="9030"/>
                      <a:pt x="20089" y="8387"/>
                      <a:pt x="21375" y="3246"/>
                    </a:cubicBezTo>
                    <a:cubicBezTo>
                      <a:pt x="18804" y="-1253"/>
                      <a:pt x="14305" y="32"/>
                      <a:pt x="10448" y="6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4" name="任意多边形: 形状 17">
                <a:extLst>
                  <a:ext uri="{FF2B5EF4-FFF2-40B4-BE49-F238E27FC236}">
                    <a16:creationId xmlns:a16="http://schemas.microsoft.com/office/drawing/2014/main" id="{40149004-6EC0-7569-79E7-26FB1319E56B}"/>
                  </a:ext>
                </a:extLst>
              </p:cNvPr>
              <p:cNvSpPr/>
              <p:nvPr/>
            </p:nvSpPr>
            <p:spPr>
              <a:xfrm>
                <a:off x="10591637" y="6475327"/>
                <a:ext cx="133038" cy="35028"/>
              </a:xfrm>
              <a:custGeom>
                <a:avLst/>
                <a:gdLst>
                  <a:gd name="connsiteX0" fmla="*/ 0 w 29564"/>
                  <a:gd name="connsiteY0" fmla="*/ 4324 h 7784"/>
                  <a:gd name="connsiteX1" fmla="*/ 29564 w 29564"/>
                  <a:gd name="connsiteY1" fmla="*/ 6894 h 7784"/>
                  <a:gd name="connsiteX2" fmla="*/ 0 w 29564"/>
                  <a:gd name="connsiteY2" fmla="*/ 4324 h 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564" h="7784">
                    <a:moveTo>
                      <a:pt x="0" y="4324"/>
                    </a:moveTo>
                    <a:cubicBezTo>
                      <a:pt x="9641" y="10108"/>
                      <a:pt x="19924" y="6894"/>
                      <a:pt x="29564" y="6894"/>
                    </a:cubicBezTo>
                    <a:cubicBezTo>
                      <a:pt x="18638" y="-1461"/>
                      <a:pt x="11569" y="-2104"/>
                      <a:pt x="0" y="432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5" name="任意多边形: 形状 18">
                <a:extLst>
                  <a:ext uri="{FF2B5EF4-FFF2-40B4-BE49-F238E27FC236}">
                    <a16:creationId xmlns:a16="http://schemas.microsoft.com/office/drawing/2014/main" id="{B8D83F86-FAE1-5B23-1394-BCF98B9525FB}"/>
                  </a:ext>
                </a:extLst>
              </p:cNvPr>
              <p:cNvSpPr/>
              <p:nvPr/>
            </p:nvSpPr>
            <p:spPr>
              <a:xfrm>
                <a:off x="10588745" y="6494781"/>
                <a:ext cx="2889" cy="2889"/>
              </a:xfrm>
              <a:custGeom>
                <a:avLst/>
                <a:gdLst>
                  <a:gd name="connsiteX0" fmla="*/ 643 w 642"/>
                  <a:gd name="connsiteY0" fmla="*/ 0 h 642"/>
                  <a:gd name="connsiteX1" fmla="*/ 0 w 642"/>
                  <a:gd name="connsiteY1" fmla="*/ 643 h 642"/>
                  <a:gd name="connsiteX2" fmla="*/ 0 w 642"/>
                  <a:gd name="connsiteY2" fmla="*/ 643 h 642"/>
                  <a:gd name="connsiteX3" fmla="*/ 643 w 642"/>
                  <a:gd name="connsiteY3" fmla="*/ 0 h 642"/>
                  <a:gd name="connsiteX4" fmla="*/ 643 w 642"/>
                  <a:gd name="connsiteY4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" h="642">
                    <a:moveTo>
                      <a:pt x="643" y="0"/>
                    </a:moveTo>
                    <a:lnTo>
                      <a:pt x="0" y="643"/>
                    </a:lnTo>
                    <a:lnTo>
                      <a:pt x="0" y="643"/>
                    </a:lnTo>
                    <a:lnTo>
                      <a:pt x="643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6" name="任意多边形: 形状 19">
                <a:extLst>
                  <a:ext uri="{FF2B5EF4-FFF2-40B4-BE49-F238E27FC236}">
                    <a16:creationId xmlns:a16="http://schemas.microsoft.com/office/drawing/2014/main" id="{BB969337-96AB-E7E1-15FA-99BB5C3E5541}"/>
                  </a:ext>
                </a:extLst>
              </p:cNvPr>
              <p:cNvSpPr/>
              <p:nvPr/>
            </p:nvSpPr>
            <p:spPr>
              <a:xfrm>
                <a:off x="10724683" y="6506354"/>
                <a:ext cx="4176" cy="2889"/>
              </a:xfrm>
              <a:custGeom>
                <a:avLst/>
                <a:gdLst>
                  <a:gd name="connsiteX0" fmla="*/ 643 w 928"/>
                  <a:gd name="connsiteY0" fmla="*/ 643 h 642"/>
                  <a:gd name="connsiteX1" fmla="*/ 643 w 928"/>
                  <a:gd name="connsiteY1" fmla="*/ 643 h 642"/>
                  <a:gd name="connsiteX2" fmla="*/ 0 w 928"/>
                  <a:gd name="connsiteY2" fmla="*/ 0 h 642"/>
                  <a:gd name="connsiteX3" fmla="*/ 643 w 928"/>
                  <a:gd name="connsiteY3" fmla="*/ 643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8" h="642">
                    <a:moveTo>
                      <a:pt x="643" y="643"/>
                    </a:moveTo>
                    <a:cubicBezTo>
                      <a:pt x="643" y="643"/>
                      <a:pt x="1286" y="0"/>
                      <a:pt x="643" y="643"/>
                    </a:cubicBezTo>
                    <a:cubicBezTo>
                      <a:pt x="643" y="0"/>
                      <a:pt x="643" y="0"/>
                      <a:pt x="0" y="0"/>
                    </a:cubicBezTo>
                    <a:cubicBezTo>
                      <a:pt x="643" y="643"/>
                      <a:pt x="643" y="643"/>
                      <a:pt x="643" y="64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7" name="任意多边形: 形状 20">
                <a:extLst>
                  <a:ext uri="{FF2B5EF4-FFF2-40B4-BE49-F238E27FC236}">
                    <a16:creationId xmlns:a16="http://schemas.microsoft.com/office/drawing/2014/main" id="{3EAFE775-CE6F-4148-3C7B-E0645C8D4E7C}"/>
                  </a:ext>
                </a:extLst>
              </p:cNvPr>
              <p:cNvSpPr/>
              <p:nvPr/>
            </p:nvSpPr>
            <p:spPr>
              <a:xfrm>
                <a:off x="13078892" y="7182393"/>
                <a:ext cx="145057" cy="35429"/>
              </a:xfrm>
              <a:custGeom>
                <a:avLst/>
                <a:gdLst>
                  <a:gd name="connsiteX0" fmla="*/ 0 w 32235"/>
                  <a:gd name="connsiteY0" fmla="*/ 4017 h 7873"/>
                  <a:gd name="connsiteX1" fmla="*/ 28279 w 32235"/>
                  <a:gd name="connsiteY1" fmla="*/ 7873 h 7873"/>
                  <a:gd name="connsiteX2" fmla="*/ 32135 w 32235"/>
                  <a:gd name="connsiteY2" fmla="*/ 4017 h 7873"/>
                  <a:gd name="connsiteX3" fmla="*/ 28279 w 32235"/>
                  <a:gd name="connsiteY3" fmla="*/ 161 h 7873"/>
                  <a:gd name="connsiteX4" fmla="*/ 0 w 32235"/>
                  <a:gd name="connsiteY4" fmla="*/ 4017 h 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35" h="7873">
                    <a:moveTo>
                      <a:pt x="0" y="4017"/>
                    </a:moveTo>
                    <a:cubicBezTo>
                      <a:pt x="11569" y="8516"/>
                      <a:pt x="19924" y="7230"/>
                      <a:pt x="28279" y="7873"/>
                    </a:cubicBezTo>
                    <a:cubicBezTo>
                      <a:pt x="30207" y="7873"/>
                      <a:pt x="32778" y="7230"/>
                      <a:pt x="32135" y="4017"/>
                    </a:cubicBezTo>
                    <a:cubicBezTo>
                      <a:pt x="31492" y="2089"/>
                      <a:pt x="29564" y="161"/>
                      <a:pt x="28279" y="161"/>
                    </a:cubicBezTo>
                    <a:cubicBezTo>
                      <a:pt x="19924" y="-482"/>
                      <a:pt x="11569" y="803"/>
                      <a:pt x="0" y="401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8" name="任意多边形: 形状 21">
                <a:extLst>
                  <a:ext uri="{FF2B5EF4-FFF2-40B4-BE49-F238E27FC236}">
                    <a16:creationId xmlns:a16="http://schemas.microsoft.com/office/drawing/2014/main" id="{2E880273-30AA-AAE3-97BB-3CB6AF8961EF}"/>
                  </a:ext>
                </a:extLst>
              </p:cNvPr>
              <p:cNvSpPr/>
              <p:nvPr/>
            </p:nvSpPr>
            <p:spPr>
              <a:xfrm>
                <a:off x="16095405" y="7385178"/>
                <a:ext cx="83871" cy="43767"/>
              </a:xfrm>
              <a:custGeom>
                <a:avLst/>
                <a:gdLst>
                  <a:gd name="connsiteX0" fmla="*/ 1928 w 18638"/>
                  <a:gd name="connsiteY0" fmla="*/ 2657 h 9726"/>
                  <a:gd name="connsiteX1" fmla="*/ 0 w 18638"/>
                  <a:gd name="connsiteY1" fmla="*/ 6513 h 9726"/>
                  <a:gd name="connsiteX2" fmla="*/ 2571 w 18638"/>
                  <a:gd name="connsiteY2" fmla="*/ 9084 h 9726"/>
                  <a:gd name="connsiteX3" fmla="*/ 7713 w 18638"/>
                  <a:gd name="connsiteY3" fmla="*/ 9726 h 9726"/>
                  <a:gd name="connsiteX4" fmla="*/ 16710 w 18638"/>
                  <a:gd name="connsiteY4" fmla="*/ 7798 h 9726"/>
                  <a:gd name="connsiteX5" fmla="*/ 18638 w 18638"/>
                  <a:gd name="connsiteY5" fmla="*/ 3942 h 9726"/>
                  <a:gd name="connsiteX6" fmla="*/ 17996 w 18638"/>
                  <a:gd name="connsiteY6" fmla="*/ 2657 h 9726"/>
                  <a:gd name="connsiteX7" fmla="*/ 1928 w 18638"/>
                  <a:gd name="connsiteY7" fmla="*/ 2657 h 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38" h="9726">
                    <a:moveTo>
                      <a:pt x="1928" y="2657"/>
                    </a:moveTo>
                    <a:cubicBezTo>
                      <a:pt x="643" y="3299"/>
                      <a:pt x="0" y="5227"/>
                      <a:pt x="0" y="6513"/>
                    </a:cubicBezTo>
                    <a:cubicBezTo>
                      <a:pt x="0" y="7155"/>
                      <a:pt x="1286" y="8441"/>
                      <a:pt x="2571" y="9084"/>
                    </a:cubicBezTo>
                    <a:cubicBezTo>
                      <a:pt x="3856" y="9726"/>
                      <a:pt x="5142" y="9084"/>
                      <a:pt x="7713" y="9726"/>
                    </a:cubicBezTo>
                    <a:cubicBezTo>
                      <a:pt x="9641" y="9084"/>
                      <a:pt x="13497" y="9084"/>
                      <a:pt x="16710" y="7798"/>
                    </a:cubicBezTo>
                    <a:cubicBezTo>
                      <a:pt x="17353" y="7798"/>
                      <a:pt x="17996" y="5227"/>
                      <a:pt x="18638" y="3942"/>
                    </a:cubicBezTo>
                    <a:cubicBezTo>
                      <a:pt x="18638" y="3299"/>
                      <a:pt x="17996" y="2657"/>
                      <a:pt x="17996" y="2657"/>
                    </a:cubicBezTo>
                    <a:cubicBezTo>
                      <a:pt x="11569" y="-557"/>
                      <a:pt x="6427" y="-1200"/>
                      <a:pt x="1928" y="265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9" name="任意多边形: 形状 22">
                <a:extLst>
                  <a:ext uri="{FF2B5EF4-FFF2-40B4-BE49-F238E27FC236}">
                    <a16:creationId xmlns:a16="http://schemas.microsoft.com/office/drawing/2014/main" id="{A73005CE-F18A-9CCE-BF19-772D5AD896FB}"/>
                  </a:ext>
                </a:extLst>
              </p:cNvPr>
              <p:cNvSpPr/>
              <p:nvPr/>
            </p:nvSpPr>
            <p:spPr>
              <a:xfrm>
                <a:off x="16230628" y="6607578"/>
                <a:ext cx="58549" cy="58288"/>
              </a:xfrm>
              <a:custGeom>
                <a:avLst/>
                <a:gdLst>
                  <a:gd name="connsiteX0" fmla="*/ 4657 w 13011"/>
                  <a:gd name="connsiteY0" fmla="*/ 12854 h 12953"/>
                  <a:gd name="connsiteX1" fmla="*/ 13012 w 13011"/>
                  <a:gd name="connsiteY1" fmla="*/ 5141 h 12953"/>
                  <a:gd name="connsiteX2" fmla="*/ 7870 w 13011"/>
                  <a:gd name="connsiteY2" fmla="*/ 0 h 12953"/>
                  <a:gd name="connsiteX3" fmla="*/ 158 w 13011"/>
                  <a:gd name="connsiteY3" fmla="*/ 8355 h 12953"/>
                  <a:gd name="connsiteX4" fmla="*/ 4657 w 13011"/>
                  <a:gd name="connsiteY4" fmla="*/ 12854 h 1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11" h="12953">
                    <a:moveTo>
                      <a:pt x="4657" y="12854"/>
                    </a:moveTo>
                    <a:cubicBezTo>
                      <a:pt x="9156" y="12211"/>
                      <a:pt x="12369" y="10926"/>
                      <a:pt x="13012" y="5141"/>
                    </a:cubicBezTo>
                    <a:cubicBezTo>
                      <a:pt x="12369" y="2571"/>
                      <a:pt x="11084" y="0"/>
                      <a:pt x="7870" y="0"/>
                    </a:cubicBezTo>
                    <a:cubicBezTo>
                      <a:pt x="2729" y="0"/>
                      <a:pt x="801" y="3213"/>
                      <a:pt x="158" y="8355"/>
                    </a:cubicBezTo>
                    <a:cubicBezTo>
                      <a:pt x="-485" y="10926"/>
                      <a:pt x="801" y="13497"/>
                      <a:pt x="4657" y="1285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0" name="任意多边形: 形状 23">
                <a:extLst>
                  <a:ext uri="{FF2B5EF4-FFF2-40B4-BE49-F238E27FC236}">
                    <a16:creationId xmlns:a16="http://schemas.microsoft.com/office/drawing/2014/main" id="{4CD2A035-A3F7-13C1-2963-7737040EF13D}"/>
                  </a:ext>
                </a:extLst>
              </p:cNvPr>
              <p:cNvSpPr/>
              <p:nvPr/>
            </p:nvSpPr>
            <p:spPr>
              <a:xfrm>
                <a:off x="15427322" y="6937214"/>
                <a:ext cx="89653" cy="43996"/>
              </a:xfrm>
              <a:custGeom>
                <a:avLst/>
                <a:gdLst>
                  <a:gd name="connsiteX0" fmla="*/ 0 w 19923"/>
                  <a:gd name="connsiteY0" fmla="*/ 7085 h 9777"/>
                  <a:gd name="connsiteX1" fmla="*/ 2571 w 19923"/>
                  <a:gd name="connsiteY1" fmla="*/ 9656 h 9777"/>
                  <a:gd name="connsiteX2" fmla="*/ 19924 w 19923"/>
                  <a:gd name="connsiteY2" fmla="*/ 4514 h 9777"/>
                  <a:gd name="connsiteX3" fmla="*/ 1285 w 19923"/>
                  <a:gd name="connsiteY3" fmla="*/ 3229 h 9777"/>
                  <a:gd name="connsiteX4" fmla="*/ 0 w 19923"/>
                  <a:gd name="connsiteY4" fmla="*/ 7085 h 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3" h="9777">
                    <a:moveTo>
                      <a:pt x="0" y="7085"/>
                    </a:moveTo>
                    <a:cubicBezTo>
                      <a:pt x="0" y="8370"/>
                      <a:pt x="1285" y="9656"/>
                      <a:pt x="2571" y="9656"/>
                    </a:cubicBezTo>
                    <a:cubicBezTo>
                      <a:pt x="8355" y="10298"/>
                      <a:pt x="12854" y="8370"/>
                      <a:pt x="19924" y="4514"/>
                    </a:cubicBezTo>
                    <a:cubicBezTo>
                      <a:pt x="12211" y="-1270"/>
                      <a:pt x="7070" y="-1270"/>
                      <a:pt x="1285" y="3229"/>
                    </a:cubicBezTo>
                    <a:cubicBezTo>
                      <a:pt x="643" y="4514"/>
                      <a:pt x="0" y="6442"/>
                      <a:pt x="0" y="70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1" name="任意多边形: 形状 24">
                <a:extLst>
                  <a:ext uri="{FF2B5EF4-FFF2-40B4-BE49-F238E27FC236}">
                    <a16:creationId xmlns:a16="http://schemas.microsoft.com/office/drawing/2014/main" id="{D456FC92-FEDC-DB25-6DB8-3898FBF0FC59}"/>
                  </a:ext>
                </a:extLst>
              </p:cNvPr>
              <p:cNvSpPr/>
              <p:nvPr/>
            </p:nvSpPr>
            <p:spPr>
              <a:xfrm>
                <a:off x="13930877" y="6572471"/>
                <a:ext cx="50364" cy="30150"/>
              </a:xfrm>
              <a:custGeom>
                <a:avLst/>
                <a:gdLst>
                  <a:gd name="connsiteX0" fmla="*/ 11192 w 11192"/>
                  <a:gd name="connsiteY0" fmla="*/ 3945 h 6700"/>
                  <a:gd name="connsiteX1" fmla="*/ 10549 w 11192"/>
                  <a:gd name="connsiteY1" fmla="*/ 2017 h 6700"/>
                  <a:gd name="connsiteX2" fmla="*/ 909 w 11192"/>
                  <a:gd name="connsiteY2" fmla="*/ 1375 h 6700"/>
                  <a:gd name="connsiteX3" fmla="*/ 266 w 11192"/>
                  <a:gd name="connsiteY3" fmla="*/ 4588 h 6700"/>
                  <a:gd name="connsiteX4" fmla="*/ 11192 w 11192"/>
                  <a:gd name="connsiteY4" fmla="*/ 3945 h 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2" h="6700">
                    <a:moveTo>
                      <a:pt x="11192" y="3945"/>
                    </a:moveTo>
                    <a:cubicBezTo>
                      <a:pt x="11192" y="3303"/>
                      <a:pt x="11192" y="2017"/>
                      <a:pt x="10549" y="2017"/>
                    </a:cubicBezTo>
                    <a:cubicBezTo>
                      <a:pt x="7336" y="-554"/>
                      <a:pt x="4122" y="-554"/>
                      <a:pt x="909" y="1375"/>
                    </a:cubicBezTo>
                    <a:cubicBezTo>
                      <a:pt x="266" y="2017"/>
                      <a:pt x="-377" y="4588"/>
                      <a:pt x="266" y="4588"/>
                    </a:cubicBezTo>
                    <a:cubicBezTo>
                      <a:pt x="2837" y="7801"/>
                      <a:pt x="9906" y="7159"/>
                      <a:pt x="11192" y="394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2" name="任意多边形: 形状 25">
                <a:extLst>
                  <a:ext uri="{FF2B5EF4-FFF2-40B4-BE49-F238E27FC236}">
                    <a16:creationId xmlns:a16="http://schemas.microsoft.com/office/drawing/2014/main" id="{F5958B40-4D5D-1706-CB42-0AECADC37400}"/>
                  </a:ext>
                </a:extLst>
              </p:cNvPr>
              <p:cNvSpPr/>
              <p:nvPr/>
            </p:nvSpPr>
            <p:spPr>
              <a:xfrm>
                <a:off x="12370316" y="7279616"/>
                <a:ext cx="98329" cy="21744"/>
              </a:xfrm>
              <a:custGeom>
                <a:avLst/>
                <a:gdLst>
                  <a:gd name="connsiteX0" fmla="*/ 21852 w 21851"/>
                  <a:gd name="connsiteY0" fmla="*/ 2978 h 4832"/>
                  <a:gd name="connsiteX1" fmla="*/ 0 w 21851"/>
                  <a:gd name="connsiteY1" fmla="*/ 2335 h 4832"/>
                  <a:gd name="connsiteX2" fmla="*/ 21852 w 21851"/>
                  <a:gd name="connsiteY2" fmla="*/ 2978 h 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51" h="4832">
                    <a:moveTo>
                      <a:pt x="21852" y="2978"/>
                    </a:moveTo>
                    <a:cubicBezTo>
                      <a:pt x="10283" y="-878"/>
                      <a:pt x="10283" y="-878"/>
                      <a:pt x="0" y="2335"/>
                    </a:cubicBezTo>
                    <a:cubicBezTo>
                      <a:pt x="7070" y="5549"/>
                      <a:pt x="13497" y="5549"/>
                      <a:pt x="21852" y="297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3" name="任意多边形: 形状 26">
                <a:extLst>
                  <a:ext uri="{FF2B5EF4-FFF2-40B4-BE49-F238E27FC236}">
                    <a16:creationId xmlns:a16="http://schemas.microsoft.com/office/drawing/2014/main" id="{B46EC804-D960-6D7E-711C-E91CC078CAC1}"/>
                  </a:ext>
                </a:extLst>
              </p:cNvPr>
              <p:cNvSpPr/>
              <p:nvPr/>
            </p:nvSpPr>
            <p:spPr>
              <a:xfrm>
                <a:off x="15679655" y="7440516"/>
                <a:ext cx="60381" cy="41530"/>
              </a:xfrm>
              <a:custGeom>
                <a:avLst/>
                <a:gdLst>
                  <a:gd name="connsiteX0" fmla="*/ 6909 w 13418"/>
                  <a:gd name="connsiteY0" fmla="*/ 0 h 9229"/>
                  <a:gd name="connsiteX1" fmla="*/ 482 w 13418"/>
                  <a:gd name="connsiteY1" fmla="*/ 2571 h 9229"/>
                  <a:gd name="connsiteX2" fmla="*/ 482 w 13418"/>
                  <a:gd name="connsiteY2" fmla="*/ 6427 h 9229"/>
                  <a:gd name="connsiteX3" fmla="*/ 7552 w 13418"/>
                  <a:gd name="connsiteY3" fmla="*/ 8998 h 9229"/>
                  <a:gd name="connsiteX4" fmla="*/ 13336 w 13418"/>
                  <a:gd name="connsiteY4" fmla="*/ 4499 h 9229"/>
                  <a:gd name="connsiteX5" fmla="*/ 6909 w 13418"/>
                  <a:gd name="connsiteY5" fmla="*/ 0 h 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8" h="9229">
                    <a:moveTo>
                      <a:pt x="6909" y="0"/>
                    </a:moveTo>
                    <a:cubicBezTo>
                      <a:pt x="5624" y="643"/>
                      <a:pt x="3053" y="1285"/>
                      <a:pt x="482" y="2571"/>
                    </a:cubicBezTo>
                    <a:cubicBezTo>
                      <a:pt x="-161" y="3213"/>
                      <a:pt x="-161" y="5142"/>
                      <a:pt x="482" y="6427"/>
                    </a:cubicBezTo>
                    <a:cubicBezTo>
                      <a:pt x="1768" y="8998"/>
                      <a:pt x="4981" y="9641"/>
                      <a:pt x="7552" y="8998"/>
                    </a:cubicBezTo>
                    <a:cubicBezTo>
                      <a:pt x="10123" y="8355"/>
                      <a:pt x="13336" y="7712"/>
                      <a:pt x="13336" y="4499"/>
                    </a:cubicBezTo>
                    <a:cubicBezTo>
                      <a:pt x="13979" y="643"/>
                      <a:pt x="10766" y="643"/>
                      <a:pt x="6909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4" name="任意多边形: 形状 27">
                <a:extLst>
                  <a:ext uri="{FF2B5EF4-FFF2-40B4-BE49-F238E27FC236}">
                    <a16:creationId xmlns:a16="http://schemas.microsoft.com/office/drawing/2014/main" id="{676DFFD5-A2B7-29D3-955B-1A9FFF9B0AF5}"/>
                  </a:ext>
                </a:extLst>
              </p:cNvPr>
              <p:cNvSpPr/>
              <p:nvPr/>
            </p:nvSpPr>
            <p:spPr>
              <a:xfrm>
                <a:off x="13712273" y="6861158"/>
                <a:ext cx="54950" cy="22311"/>
              </a:xfrm>
              <a:custGeom>
                <a:avLst/>
                <a:gdLst>
                  <a:gd name="connsiteX0" fmla="*/ 0 w 12211"/>
                  <a:gd name="connsiteY0" fmla="*/ 2776 h 4958"/>
                  <a:gd name="connsiteX1" fmla="*/ 2571 w 12211"/>
                  <a:gd name="connsiteY1" fmla="*/ 4705 h 4958"/>
                  <a:gd name="connsiteX2" fmla="*/ 12211 w 12211"/>
                  <a:gd name="connsiteY2" fmla="*/ 2776 h 4958"/>
                  <a:gd name="connsiteX3" fmla="*/ 3213 w 12211"/>
                  <a:gd name="connsiteY3" fmla="*/ 206 h 4958"/>
                  <a:gd name="connsiteX4" fmla="*/ 0 w 12211"/>
                  <a:gd name="connsiteY4" fmla="*/ 2776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1" h="4958">
                    <a:moveTo>
                      <a:pt x="0" y="2776"/>
                    </a:moveTo>
                    <a:cubicBezTo>
                      <a:pt x="643" y="3419"/>
                      <a:pt x="1928" y="4705"/>
                      <a:pt x="2571" y="4705"/>
                    </a:cubicBezTo>
                    <a:cubicBezTo>
                      <a:pt x="5784" y="4705"/>
                      <a:pt x="8998" y="5990"/>
                      <a:pt x="12211" y="2776"/>
                    </a:cubicBezTo>
                    <a:cubicBezTo>
                      <a:pt x="9641" y="-1080"/>
                      <a:pt x="6427" y="206"/>
                      <a:pt x="3213" y="206"/>
                    </a:cubicBezTo>
                    <a:cubicBezTo>
                      <a:pt x="1928" y="848"/>
                      <a:pt x="1285" y="2134"/>
                      <a:pt x="0" y="277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5" name="任意多边形: 形状 28">
                <a:extLst>
                  <a:ext uri="{FF2B5EF4-FFF2-40B4-BE49-F238E27FC236}">
                    <a16:creationId xmlns:a16="http://schemas.microsoft.com/office/drawing/2014/main" id="{3C88E6FA-CB63-1511-24C3-B4EAE6ADC9D5}"/>
                  </a:ext>
                </a:extLst>
              </p:cNvPr>
              <p:cNvSpPr/>
              <p:nvPr/>
            </p:nvSpPr>
            <p:spPr>
              <a:xfrm>
                <a:off x="12081097" y="7261203"/>
                <a:ext cx="46269" cy="5783"/>
              </a:xfrm>
              <a:custGeom>
                <a:avLst/>
                <a:gdLst>
                  <a:gd name="connsiteX0" fmla="*/ 7070 w 10282"/>
                  <a:gd name="connsiteY0" fmla="*/ 1285 h 1285"/>
                  <a:gd name="connsiteX1" fmla="*/ 10283 w 10282"/>
                  <a:gd name="connsiteY1" fmla="*/ 643 h 1285"/>
                  <a:gd name="connsiteX2" fmla="*/ 7712 w 10282"/>
                  <a:gd name="connsiteY2" fmla="*/ 0 h 1285"/>
                  <a:gd name="connsiteX3" fmla="*/ 0 w 10282"/>
                  <a:gd name="connsiteY3" fmla="*/ 0 h 1285"/>
                  <a:gd name="connsiteX4" fmla="*/ 7070 w 10282"/>
                  <a:gd name="connsiteY4" fmla="*/ 1285 h 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2" h="1285">
                    <a:moveTo>
                      <a:pt x="7070" y="1285"/>
                    </a:moveTo>
                    <a:cubicBezTo>
                      <a:pt x="7712" y="1285"/>
                      <a:pt x="8998" y="643"/>
                      <a:pt x="10283" y="643"/>
                    </a:cubicBezTo>
                    <a:cubicBezTo>
                      <a:pt x="8998" y="643"/>
                      <a:pt x="7712" y="0"/>
                      <a:pt x="7712" y="0"/>
                    </a:cubicBezTo>
                    <a:cubicBezTo>
                      <a:pt x="4499" y="0"/>
                      <a:pt x="2571" y="0"/>
                      <a:pt x="0" y="0"/>
                    </a:cubicBezTo>
                    <a:cubicBezTo>
                      <a:pt x="2571" y="643"/>
                      <a:pt x="4499" y="1285"/>
                      <a:pt x="7070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6" name="任意多边形: 形状 29">
                <a:extLst>
                  <a:ext uri="{FF2B5EF4-FFF2-40B4-BE49-F238E27FC236}">
                    <a16:creationId xmlns:a16="http://schemas.microsoft.com/office/drawing/2014/main" id="{451B6059-7BA6-24BB-3984-D58A30106CCE}"/>
                  </a:ext>
                </a:extLst>
              </p:cNvPr>
              <p:cNvSpPr/>
              <p:nvPr/>
            </p:nvSpPr>
            <p:spPr>
              <a:xfrm>
                <a:off x="15288493" y="6966062"/>
                <a:ext cx="69413" cy="23278"/>
              </a:xfrm>
              <a:custGeom>
                <a:avLst/>
                <a:gdLst>
                  <a:gd name="connsiteX0" fmla="*/ 0 w 15425"/>
                  <a:gd name="connsiteY0" fmla="*/ 2602 h 5173"/>
                  <a:gd name="connsiteX1" fmla="*/ 3214 w 15425"/>
                  <a:gd name="connsiteY1" fmla="*/ 5173 h 5173"/>
                  <a:gd name="connsiteX2" fmla="*/ 15425 w 15425"/>
                  <a:gd name="connsiteY2" fmla="*/ 3888 h 5173"/>
                  <a:gd name="connsiteX3" fmla="*/ 3214 w 15425"/>
                  <a:gd name="connsiteY3" fmla="*/ 32 h 5173"/>
                  <a:gd name="connsiteX4" fmla="*/ 0 w 15425"/>
                  <a:gd name="connsiteY4" fmla="*/ 2602 h 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25" h="5173">
                    <a:moveTo>
                      <a:pt x="0" y="2602"/>
                    </a:moveTo>
                    <a:cubicBezTo>
                      <a:pt x="1286" y="3245"/>
                      <a:pt x="1928" y="5173"/>
                      <a:pt x="3214" y="5173"/>
                    </a:cubicBezTo>
                    <a:cubicBezTo>
                      <a:pt x="6427" y="5173"/>
                      <a:pt x="9641" y="4531"/>
                      <a:pt x="15425" y="3888"/>
                    </a:cubicBezTo>
                    <a:cubicBezTo>
                      <a:pt x="10283" y="-611"/>
                      <a:pt x="6427" y="32"/>
                      <a:pt x="3214" y="32"/>
                    </a:cubicBezTo>
                    <a:cubicBezTo>
                      <a:pt x="2571" y="32"/>
                      <a:pt x="1286" y="1317"/>
                      <a:pt x="0" y="260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36BF27-98DA-3DFD-4EAA-7C5F329A2A53}"/>
                </a:ext>
              </a:extLst>
            </p:cNvPr>
            <p:cNvSpPr txBox="1"/>
            <p:nvPr/>
          </p:nvSpPr>
          <p:spPr>
            <a:xfrm>
              <a:off x="9741442" y="2031349"/>
              <a:ext cx="17276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演讲人：小</a:t>
              </a:r>
              <a:r>
                <a:rPr kumimoji="1" lang="en-US" altLang="zh-CN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Z</a:t>
              </a:r>
              <a:endParaRPr kumimoji="1" lang="zh-CN" altLang="en-US" sz="2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28FA469-4021-93AC-AF7D-EB1CB2787315}"/>
              </a:ext>
            </a:extLst>
          </p:cNvPr>
          <p:cNvGrpSpPr/>
          <p:nvPr/>
        </p:nvGrpSpPr>
        <p:grpSpPr>
          <a:xfrm>
            <a:off x="9563872" y="4873138"/>
            <a:ext cx="1746903" cy="400110"/>
            <a:chOff x="9722156" y="2031349"/>
            <a:chExt cx="1746903" cy="400110"/>
          </a:xfrm>
        </p:grpSpPr>
        <p:grpSp>
          <p:nvGrpSpPr>
            <p:cNvPr id="79" name="图形 2">
              <a:extLst>
                <a:ext uri="{FF2B5EF4-FFF2-40B4-BE49-F238E27FC236}">
                  <a16:creationId xmlns:a16="http://schemas.microsoft.com/office/drawing/2014/main" id="{26F3FA97-581B-2940-0EB4-07CB602531D6}"/>
                </a:ext>
              </a:extLst>
            </p:cNvPr>
            <p:cNvGrpSpPr/>
            <p:nvPr/>
          </p:nvGrpSpPr>
          <p:grpSpPr>
            <a:xfrm>
              <a:off x="9722156" y="2318595"/>
              <a:ext cx="1570872" cy="92501"/>
              <a:chOff x="9963484" y="6228376"/>
              <a:chExt cx="6348829" cy="1357180"/>
            </a:xfrm>
            <a:solidFill>
              <a:schemeClr val="bg1">
                <a:alpha val="56138"/>
              </a:schemeClr>
            </a:solidFill>
          </p:grpSpPr>
          <p:sp>
            <p:nvSpPr>
              <p:cNvPr id="81" name="任意多边形: 形状 2">
                <a:extLst>
                  <a:ext uri="{FF2B5EF4-FFF2-40B4-BE49-F238E27FC236}">
                    <a16:creationId xmlns:a16="http://schemas.microsoft.com/office/drawing/2014/main" id="{5781F385-21EA-A97A-0783-BB6DB6172103}"/>
                  </a:ext>
                </a:extLst>
              </p:cNvPr>
              <p:cNvSpPr/>
              <p:nvPr/>
            </p:nvSpPr>
            <p:spPr>
              <a:xfrm>
                <a:off x="10021886" y="6720558"/>
                <a:ext cx="5202977" cy="532800"/>
              </a:xfrm>
              <a:custGeom>
                <a:avLst/>
                <a:gdLst>
                  <a:gd name="connsiteX0" fmla="*/ 52701 w 1156217"/>
                  <a:gd name="connsiteY0" fmla="*/ 45590 h 118400"/>
                  <a:gd name="connsiteX1" fmla="*/ 64270 w 1156217"/>
                  <a:gd name="connsiteY1" fmla="*/ 50089 h 118400"/>
                  <a:gd name="connsiteX2" fmla="*/ 64270 w 1156217"/>
                  <a:gd name="connsiteY2" fmla="*/ 52018 h 118400"/>
                  <a:gd name="connsiteX3" fmla="*/ 56557 w 1156217"/>
                  <a:gd name="connsiteY3" fmla="*/ 64229 h 118400"/>
                  <a:gd name="connsiteX4" fmla="*/ 68126 w 1156217"/>
                  <a:gd name="connsiteY4" fmla="*/ 73227 h 118400"/>
                  <a:gd name="connsiteX5" fmla="*/ 82266 w 1156217"/>
                  <a:gd name="connsiteY5" fmla="*/ 77726 h 118400"/>
                  <a:gd name="connsiteX6" fmla="*/ 111830 w 1156217"/>
                  <a:gd name="connsiteY6" fmla="*/ 82224 h 118400"/>
                  <a:gd name="connsiteX7" fmla="*/ 126612 w 1156217"/>
                  <a:gd name="connsiteY7" fmla="*/ 89294 h 118400"/>
                  <a:gd name="connsiteX8" fmla="*/ 141394 w 1156217"/>
                  <a:gd name="connsiteY8" fmla="*/ 93150 h 118400"/>
                  <a:gd name="connsiteX9" fmla="*/ 167745 w 1156217"/>
                  <a:gd name="connsiteY9" fmla="*/ 88652 h 118400"/>
                  <a:gd name="connsiteX10" fmla="*/ 203736 w 1156217"/>
                  <a:gd name="connsiteY10" fmla="*/ 91865 h 118400"/>
                  <a:gd name="connsiteX11" fmla="*/ 235229 w 1156217"/>
                  <a:gd name="connsiteY11" fmla="*/ 95721 h 118400"/>
                  <a:gd name="connsiteX12" fmla="*/ 266721 w 1156217"/>
                  <a:gd name="connsiteY12" fmla="*/ 98935 h 118400"/>
                  <a:gd name="connsiteX13" fmla="*/ 297570 w 1156217"/>
                  <a:gd name="connsiteY13" fmla="*/ 105362 h 118400"/>
                  <a:gd name="connsiteX14" fmla="*/ 303998 w 1156217"/>
                  <a:gd name="connsiteY14" fmla="*/ 105362 h 118400"/>
                  <a:gd name="connsiteX15" fmla="*/ 331634 w 1156217"/>
                  <a:gd name="connsiteY15" fmla="*/ 104719 h 118400"/>
                  <a:gd name="connsiteX16" fmla="*/ 359270 w 1156217"/>
                  <a:gd name="connsiteY16" fmla="*/ 116288 h 118400"/>
                  <a:gd name="connsiteX17" fmla="*/ 365697 w 1156217"/>
                  <a:gd name="connsiteY17" fmla="*/ 115645 h 118400"/>
                  <a:gd name="connsiteX18" fmla="*/ 371481 w 1156217"/>
                  <a:gd name="connsiteY18" fmla="*/ 109861 h 118400"/>
                  <a:gd name="connsiteX19" fmla="*/ 388191 w 1156217"/>
                  <a:gd name="connsiteY19" fmla="*/ 109218 h 118400"/>
                  <a:gd name="connsiteX20" fmla="*/ 460174 w 1156217"/>
                  <a:gd name="connsiteY20" fmla="*/ 111146 h 118400"/>
                  <a:gd name="connsiteX21" fmla="*/ 550794 w 1156217"/>
                  <a:gd name="connsiteY21" fmla="*/ 107290 h 118400"/>
                  <a:gd name="connsiteX22" fmla="*/ 557221 w 1156217"/>
                  <a:gd name="connsiteY22" fmla="*/ 107290 h 118400"/>
                  <a:gd name="connsiteX23" fmla="*/ 631132 w 1156217"/>
                  <a:gd name="connsiteY23" fmla="*/ 109861 h 118400"/>
                  <a:gd name="connsiteX24" fmla="*/ 638202 w 1156217"/>
                  <a:gd name="connsiteY24" fmla="*/ 106004 h 118400"/>
                  <a:gd name="connsiteX25" fmla="*/ 629204 w 1156217"/>
                  <a:gd name="connsiteY25" fmla="*/ 100863 h 118400"/>
                  <a:gd name="connsiteX26" fmla="*/ 626633 w 1156217"/>
                  <a:gd name="connsiteY26" fmla="*/ 96364 h 118400"/>
                  <a:gd name="connsiteX27" fmla="*/ 629847 w 1156217"/>
                  <a:gd name="connsiteY27" fmla="*/ 94436 h 118400"/>
                  <a:gd name="connsiteX28" fmla="*/ 658768 w 1156217"/>
                  <a:gd name="connsiteY28" fmla="*/ 93150 h 118400"/>
                  <a:gd name="connsiteX29" fmla="*/ 670979 w 1156217"/>
                  <a:gd name="connsiteY29" fmla="*/ 92508 h 118400"/>
                  <a:gd name="connsiteX30" fmla="*/ 728823 w 1156217"/>
                  <a:gd name="connsiteY30" fmla="*/ 91865 h 118400"/>
                  <a:gd name="connsiteX31" fmla="*/ 743604 w 1156217"/>
                  <a:gd name="connsiteY31" fmla="*/ 91222 h 118400"/>
                  <a:gd name="connsiteX32" fmla="*/ 802733 w 1156217"/>
                  <a:gd name="connsiteY32" fmla="*/ 91865 h 118400"/>
                  <a:gd name="connsiteX33" fmla="*/ 870217 w 1156217"/>
                  <a:gd name="connsiteY33" fmla="*/ 90580 h 118400"/>
                  <a:gd name="connsiteX34" fmla="*/ 939628 w 1156217"/>
                  <a:gd name="connsiteY34" fmla="*/ 88009 h 118400"/>
                  <a:gd name="connsiteX35" fmla="*/ 962766 w 1156217"/>
                  <a:gd name="connsiteY35" fmla="*/ 88009 h 118400"/>
                  <a:gd name="connsiteX36" fmla="*/ 1012896 w 1156217"/>
                  <a:gd name="connsiteY36" fmla="*/ 86081 h 118400"/>
                  <a:gd name="connsiteX37" fmla="*/ 1059171 w 1156217"/>
                  <a:gd name="connsiteY37" fmla="*/ 80939 h 118400"/>
                  <a:gd name="connsiteX38" fmla="*/ 1070739 w 1156217"/>
                  <a:gd name="connsiteY38" fmla="*/ 79011 h 118400"/>
                  <a:gd name="connsiteX39" fmla="*/ 1058528 w 1156217"/>
                  <a:gd name="connsiteY39" fmla="*/ 77083 h 118400"/>
                  <a:gd name="connsiteX40" fmla="*/ 1021251 w 1156217"/>
                  <a:gd name="connsiteY40" fmla="*/ 74512 h 118400"/>
                  <a:gd name="connsiteX41" fmla="*/ 983974 w 1156217"/>
                  <a:gd name="connsiteY41" fmla="*/ 75797 h 118400"/>
                  <a:gd name="connsiteX42" fmla="*/ 974977 w 1156217"/>
                  <a:gd name="connsiteY42" fmla="*/ 70013 h 118400"/>
                  <a:gd name="connsiteX43" fmla="*/ 1009682 w 1156217"/>
                  <a:gd name="connsiteY43" fmla="*/ 67442 h 118400"/>
                  <a:gd name="connsiteX44" fmla="*/ 1096447 w 1156217"/>
                  <a:gd name="connsiteY44" fmla="*/ 64229 h 118400"/>
                  <a:gd name="connsiteX45" fmla="*/ 1132438 w 1156217"/>
                  <a:gd name="connsiteY45" fmla="*/ 62943 h 118400"/>
                  <a:gd name="connsiteX46" fmla="*/ 1154933 w 1156217"/>
                  <a:gd name="connsiteY46" fmla="*/ 59730 h 118400"/>
                  <a:gd name="connsiteX47" fmla="*/ 1156218 w 1156217"/>
                  <a:gd name="connsiteY47" fmla="*/ 56517 h 118400"/>
                  <a:gd name="connsiteX48" fmla="*/ 1154933 w 1156217"/>
                  <a:gd name="connsiteY48" fmla="*/ 54589 h 118400"/>
                  <a:gd name="connsiteX49" fmla="*/ 1148506 w 1156217"/>
                  <a:gd name="connsiteY49" fmla="*/ 53946 h 118400"/>
                  <a:gd name="connsiteX50" fmla="*/ 1057885 w 1156217"/>
                  <a:gd name="connsiteY50" fmla="*/ 54589 h 118400"/>
                  <a:gd name="connsiteX51" fmla="*/ 1009040 w 1156217"/>
                  <a:gd name="connsiteY51" fmla="*/ 55874 h 118400"/>
                  <a:gd name="connsiteX52" fmla="*/ 977547 w 1156217"/>
                  <a:gd name="connsiteY52" fmla="*/ 57802 h 118400"/>
                  <a:gd name="connsiteX53" fmla="*/ 943484 w 1156217"/>
                  <a:gd name="connsiteY53" fmla="*/ 59087 h 118400"/>
                  <a:gd name="connsiteX54" fmla="*/ 912635 w 1156217"/>
                  <a:gd name="connsiteY54" fmla="*/ 58445 h 118400"/>
                  <a:gd name="connsiteX55" fmla="*/ 870859 w 1156217"/>
                  <a:gd name="connsiteY55" fmla="*/ 60373 h 118400"/>
                  <a:gd name="connsiteX56" fmla="*/ 862504 w 1156217"/>
                  <a:gd name="connsiteY56" fmla="*/ 59730 h 118400"/>
                  <a:gd name="connsiteX57" fmla="*/ 843866 w 1156217"/>
                  <a:gd name="connsiteY57" fmla="*/ 57159 h 118400"/>
                  <a:gd name="connsiteX58" fmla="*/ 799520 w 1156217"/>
                  <a:gd name="connsiteY58" fmla="*/ 58445 h 118400"/>
                  <a:gd name="connsiteX59" fmla="*/ 689618 w 1156217"/>
                  <a:gd name="connsiteY59" fmla="*/ 50732 h 118400"/>
                  <a:gd name="connsiteX60" fmla="*/ 647199 w 1156217"/>
                  <a:gd name="connsiteY60" fmla="*/ 46876 h 118400"/>
                  <a:gd name="connsiteX61" fmla="*/ 545653 w 1156217"/>
                  <a:gd name="connsiteY61" fmla="*/ 41734 h 118400"/>
                  <a:gd name="connsiteX62" fmla="*/ 400403 w 1156217"/>
                  <a:gd name="connsiteY62" fmla="*/ 28880 h 118400"/>
                  <a:gd name="connsiteX63" fmla="*/ 362483 w 1156217"/>
                  <a:gd name="connsiteY63" fmla="*/ 26952 h 118400"/>
                  <a:gd name="connsiteX64" fmla="*/ 278289 w 1156217"/>
                  <a:gd name="connsiteY64" fmla="*/ 20525 h 118400"/>
                  <a:gd name="connsiteX65" fmla="*/ 200523 w 1156217"/>
                  <a:gd name="connsiteY65" fmla="*/ 12813 h 118400"/>
                  <a:gd name="connsiteX66" fmla="*/ 145893 w 1156217"/>
                  <a:gd name="connsiteY66" fmla="*/ 4458 h 118400"/>
                  <a:gd name="connsiteX67" fmla="*/ 25708 w 1156217"/>
                  <a:gd name="connsiteY67" fmla="*/ 2530 h 118400"/>
                  <a:gd name="connsiteX68" fmla="*/ 10926 w 1156217"/>
                  <a:gd name="connsiteY68" fmla="*/ 602 h 118400"/>
                  <a:gd name="connsiteX69" fmla="*/ 1286 w 1156217"/>
                  <a:gd name="connsiteY69" fmla="*/ 3815 h 118400"/>
                  <a:gd name="connsiteX70" fmla="*/ 0 w 1156217"/>
                  <a:gd name="connsiteY70" fmla="*/ 9599 h 118400"/>
                  <a:gd name="connsiteX71" fmla="*/ 3214 w 1156217"/>
                  <a:gd name="connsiteY71" fmla="*/ 11527 h 118400"/>
                  <a:gd name="connsiteX72" fmla="*/ 45632 w 1156217"/>
                  <a:gd name="connsiteY72" fmla="*/ 17312 h 118400"/>
                  <a:gd name="connsiteX73" fmla="*/ 38562 w 1156217"/>
                  <a:gd name="connsiteY73" fmla="*/ 33379 h 118400"/>
                  <a:gd name="connsiteX74" fmla="*/ 52701 w 1156217"/>
                  <a:gd name="connsiteY74" fmla="*/ 45590 h 118400"/>
                  <a:gd name="connsiteX75" fmla="*/ 251296 w 1156217"/>
                  <a:gd name="connsiteY75" fmla="*/ 67442 h 118400"/>
                  <a:gd name="connsiteX76" fmla="*/ 215305 w 1156217"/>
                  <a:gd name="connsiteY76" fmla="*/ 66800 h 118400"/>
                  <a:gd name="connsiteX77" fmla="*/ 251296 w 1156217"/>
                  <a:gd name="connsiteY77" fmla="*/ 67442 h 118400"/>
                  <a:gd name="connsiteX78" fmla="*/ 194738 w 1156217"/>
                  <a:gd name="connsiteY78" fmla="*/ 61658 h 118400"/>
                  <a:gd name="connsiteX79" fmla="*/ 205022 w 1156217"/>
                  <a:gd name="connsiteY79" fmla="*/ 62301 h 118400"/>
                  <a:gd name="connsiteX80" fmla="*/ 206307 w 1156217"/>
                  <a:gd name="connsiteY80" fmla="*/ 63586 h 118400"/>
                  <a:gd name="connsiteX81" fmla="*/ 204379 w 1156217"/>
                  <a:gd name="connsiteY81" fmla="*/ 67442 h 118400"/>
                  <a:gd name="connsiteX82" fmla="*/ 194738 w 1156217"/>
                  <a:gd name="connsiteY82" fmla="*/ 66157 h 118400"/>
                  <a:gd name="connsiteX83" fmla="*/ 192810 w 1156217"/>
                  <a:gd name="connsiteY83" fmla="*/ 62301 h 118400"/>
                  <a:gd name="connsiteX84" fmla="*/ 194738 w 1156217"/>
                  <a:gd name="connsiteY84" fmla="*/ 61658 h 11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156217" h="118400">
                    <a:moveTo>
                      <a:pt x="52701" y="45590"/>
                    </a:moveTo>
                    <a:cubicBezTo>
                      <a:pt x="56557" y="46876"/>
                      <a:pt x="61057" y="46233"/>
                      <a:pt x="64270" y="50089"/>
                    </a:cubicBezTo>
                    <a:cubicBezTo>
                      <a:pt x="64270" y="50732"/>
                      <a:pt x="64270" y="51375"/>
                      <a:pt x="64270" y="52018"/>
                    </a:cubicBezTo>
                    <a:cubicBezTo>
                      <a:pt x="62342" y="56517"/>
                      <a:pt x="55272" y="58445"/>
                      <a:pt x="56557" y="64229"/>
                    </a:cubicBezTo>
                    <a:cubicBezTo>
                      <a:pt x="57843" y="70013"/>
                      <a:pt x="64270" y="70013"/>
                      <a:pt x="68126" y="73227"/>
                    </a:cubicBezTo>
                    <a:cubicBezTo>
                      <a:pt x="71983" y="77083"/>
                      <a:pt x="77124" y="77083"/>
                      <a:pt x="82266" y="77726"/>
                    </a:cubicBezTo>
                    <a:cubicBezTo>
                      <a:pt x="91906" y="79011"/>
                      <a:pt x="101547" y="80296"/>
                      <a:pt x="111830" y="82224"/>
                    </a:cubicBezTo>
                    <a:cubicBezTo>
                      <a:pt x="117614" y="82867"/>
                      <a:pt x="122113" y="83510"/>
                      <a:pt x="126612" y="89294"/>
                    </a:cubicBezTo>
                    <a:cubicBezTo>
                      <a:pt x="129183" y="93150"/>
                      <a:pt x="136253" y="97007"/>
                      <a:pt x="141394" y="93150"/>
                    </a:cubicBezTo>
                    <a:cubicBezTo>
                      <a:pt x="149749" y="86724"/>
                      <a:pt x="158747" y="88009"/>
                      <a:pt x="167745" y="88652"/>
                    </a:cubicBezTo>
                    <a:cubicBezTo>
                      <a:pt x="179956" y="89294"/>
                      <a:pt x="191525" y="91865"/>
                      <a:pt x="203736" y="91865"/>
                    </a:cubicBezTo>
                    <a:cubicBezTo>
                      <a:pt x="214662" y="91865"/>
                      <a:pt x="224945" y="92508"/>
                      <a:pt x="235229" y="95721"/>
                    </a:cubicBezTo>
                    <a:cubicBezTo>
                      <a:pt x="245512" y="98935"/>
                      <a:pt x="256437" y="97649"/>
                      <a:pt x="266721" y="98935"/>
                    </a:cubicBezTo>
                    <a:cubicBezTo>
                      <a:pt x="277004" y="100220"/>
                      <a:pt x="287287" y="103434"/>
                      <a:pt x="297570" y="105362"/>
                    </a:cubicBezTo>
                    <a:cubicBezTo>
                      <a:pt x="299499" y="106004"/>
                      <a:pt x="302070" y="105362"/>
                      <a:pt x="303998" y="105362"/>
                    </a:cubicBezTo>
                    <a:cubicBezTo>
                      <a:pt x="312995" y="105362"/>
                      <a:pt x="322636" y="105362"/>
                      <a:pt x="331634" y="104719"/>
                    </a:cubicBezTo>
                    <a:cubicBezTo>
                      <a:pt x="342559" y="104076"/>
                      <a:pt x="352200" y="106004"/>
                      <a:pt x="359270" y="116288"/>
                    </a:cubicBezTo>
                    <a:cubicBezTo>
                      <a:pt x="361198" y="119501"/>
                      <a:pt x="364411" y="118859"/>
                      <a:pt x="365697" y="115645"/>
                    </a:cubicBezTo>
                    <a:cubicBezTo>
                      <a:pt x="366982" y="112431"/>
                      <a:pt x="368268" y="110503"/>
                      <a:pt x="371481" y="109861"/>
                    </a:cubicBezTo>
                    <a:cubicBezTo>
                      <a:pt x="377265" y="109218"/>
                      <a:pt x="383049" y="109218"/>
                      <a:pt x="388191" y="109218"/>
                    </a:cubicBezTo>
                    <a:cubicBezTo>
                      <a:pt x="411971" y="109861"/>
                      <a:pt x="436394" y="113074"/>
                      <a:pt x="460174" y="111146"/>
                    </a:cubicBezTo>
                    <a:cubicBezTo>
                      <a:pt x="490380" y="108575"/>
                      <a:pt x="520587" y="113717"/>
                      <a:pt x="550794" y="107290"/>
                    </a:cubicBezTo>
                    <a:cubicBezTo>
                      <a:pt x="552722" y="106647"/>
                      <a:pt x="555293" y="107290"/>
                      <a:pt x="557221" y="107290"/>
                    </a:cubicBezTo>
                    <a:cubicBezTo>
                      <a:pt x="581644" y="111146"/>
                      <a:pt x="606067" y="107933"/>
                      <a:pt x="631132" y="109861"/>
                    </a:cubicBezTo>
                    <a:cubicBezTo>
                      <a:pt x="633703" y="109861"/>
                      <a:pt x="636916" y="110503"/>
                      <a:pt x="638202" y="106004"/>
                    </a:cubicBezTo>
                    <a:cubicBezTo>
                      <a:pt x="634988" y="104076"/>
                      <a:pt x="631775" y="102791"/>
                      <a:pt x="629204" y="100863"/>
                    </a:cubicBezTo>
                    <a:cubicBezTo>
                      <a:pt x="627276" y="100220"/>
                      <a:pt x="624705" y="99577"/>
                      <a:pt x="626633" y="96364"/>
                    </a:cubicBezTo>
                    <a:cubicBezTo>
                      <a:pt x="627276" y="95078"/>
                      <a:pt x="629204" y="94436"/>
                      <a:pt x="629847" y="94436"/>
                    </a:cubicBezTo>
                    <a:cubicBezTo>
                      <a:pt x="639487" y="97007"/>
                      <a:pt x="649127" y="96364"/>
                      <a:pt x="658768" y="93150"/>
                    </a:cubicBezTo>
                    <a:cubicBezTo>
                      <a:pt x="662624" y="91865"/>
                      <a:pt x="667123" y="91865"/>
                      <a:pt x="670979" y="92508"/>
                    </a:cubicBezTo>
                    <a:cubicBezTo>
                      <a:pt x="690260" y="93793"/>
                      <a:pt x="709541" y="93793"/>
                      <a:pt x="728823" y="91865"/>
                    </a:cubicBezTo>
                    <a:cubicBezTo>
                      <a:pt x="733964" y="91222"/>
                      <a:pt x="738463" y="91222"/>
                      <a:pt x="743604" y="91222"/>
                    </a:cubicBezTo>
                    <a:cubicBezTo>
                      <a:pt x="763528" y="90580"/>
                      <a:pt x="782809" y="91222"/>
                      <a:pt x="802733" y="91865"/>
                    </a:cubicBezTo>
                    <a:cubicBezTo>
                      <a:pt x="825228" y="92508"/>
                      <a:pt x="847722" y="91222"/>
                      <a:pt x="870217" y="90580"/>
                    </a:cubicBezTo>
                    <a:cubicBezTo>
                      <a:pt x="893354" y="90580"/>
                      <a:pt x="916491" y="91865"/>
                      <a:pt x="939628" y="88009"/>
                    </a:cubicBezTo>
                    <a:cubicBezTo>
                      <a:pt x="947340" y="86724"/>
                      <a:pt x="955053" y="87366"/>
                      <a:pt x="962766" y="88009"/>
                    </a:cubicBezTo>
                    <a:cubicBezTo>
                      <a:pt x="979475" y="88652"/>
                      <a:pt x="996186" y="88009"/>
                      <a:pt x="1012896" y="86081"/>
                    </a:cubicBezTo>
                    <a:cubicBezTo>
                      <a:pt x="1028321" y="84153"/>
                      <a:pt x="1043745" y="82867"/>
                      <a:pt x="1059171" y="80939"/>
                    </a:cubicBezTo>
                    <a:cubicBezTo>
                      <a:pt x="1063027" y="80296"/>
                      <a:pt x="1067526" y="83510"/>
                      <a:pt x="1070739" y="79011"/>
                    </a:cubicBezTo>
                    <a:cubicBezTo>
                      <a:pt x="1067526" y="71299"/>
                      <a:pt x="1062384" y="77726"/>
                      <a:pt x="1058528" y="77083"/>
                    </a:cubicBezTo>
                    <a:cubicBezTo>
                      <a:pt x="1046316" y="75797"/>
                      <a:pt x="1034105" y="71941"/>
                      <a:pt x="1021251" y="74512"/>
                    </a:cubicBezTo>
                    <a:cubicBezTo>
                      <a:pt x="1009040" y="77083"/>
                      <a:pt x="996186" y="71941"/>
                      <a:pt x="983974" y="75797"/>
                    </a:cubicBezTo>
                    <a:cubicBezTo>
                      <a:pt x="980761" y="77083"/>
                      <a:pt x="976905" y="74512"/>
                      <a:pt x="974977" y="70013"/>
                    </a:cubicBezTo>
                    <a:cubicBezTo>
                      <a:pt x="986545" y="67442"/>
                      <a:pt x="998114" y="67442"/>
                      <a:pt x="1009682" y="67442"/>
                    </a:cubicBezTo>
                    <a:cubicBezTo>
                      <a:pt x="1038604" y="67442"/>
                      <a:pt x="1067526" y="65514"/>
                      <a:pt x="1096447" y="64229"/>
                    </a:cubicBezTo>
                    <a:cubicBezTo>
                      <a:pt x="1108658" y="63586"/>
                      <a:pt x="1120227" y="62301"/>
                      <a:pt x="1132438" y="62943"/>
                    </a:cubicBezTo>
                    <a:cubicBezTo>
                      <a:pt x="1140151" y="63586"/>
                      <a:pt x="1147863" y="61015"/>
                      <a:pt x="1154933" y="59730"/>
                    </a:cubicBezTo>
                    <a:cubicBezTo>
                      <a:pt x="1155576" y="59730"/>
                      <a:pt x="1156218" y="57802"/>
                      <a:pt x="1156218" y="56517"/>
                    </a:cubicBezTo>
                    <a:cubicBezTo>
                      <a:pt x="1156218" y="55874"/>
                      <a:pt x="1155576" y="54589"/>
                      <a:pt x="1154933" y="54589"/>
                    </a:cubicBezTo>
                    <a:cubicBezTo>
                      <a:pt x="1153005" y="53946"/>
                      <a:pt x="1151077" y="53946"/>
                      <a:pt x="1148506" y="53946"/>
                    </a:cubicBezTo>
                    <a:cubicBezTo>
                      <a:pt x="1118299" y="53946"/>
                      <a:pt x="1088092" y="53946"/>
                      <a:pt x="1057885" y="54589"/>
                    </a:cubicBezTo>
                    <a:cubicBezTo>
                      <a:pt x="1041817" y="54589"/>
                      <a:pt x="1025108" y="53946"/>
                      <a:pt x="1009040" y="55874"/>
                    </a:cubicBezTo>
                    <a:cubicBezTo>
                      <a:pt x="998757" y="56517"/>
                      <a:pt x="987831" y="57802"/>
                      <a:pt x="977547" y="57802"/>
                    </a:cubicBezTo>
                    <a:cubicBezTo>
                      <a:pt x="965979" y="57802"/>
                      <a:pt x="954410" y="57159"/>
                      <a:pt x="943484" y="59087"/>
                    </a:cubicBezTo>
                    <a:cubicBezTo>
                      <a:pt x="933201" y="61658"/>
                      <a:pt x="922918" y="58445"/>
                      <a:pt x="912635" y="58445"/>
                    </a:cubicBezTo>
                    <a:cubicBezTo>
                      <a:pt x="898495" y="59087"/>
                      <a:pt x="884356" y="56517"/>
                      <a:pt x="870859" y="60373"/>
                    </a:cubicBezTo>
                    <a:cubicBezTo>
                      <a:pt x="867646" y="61015"/>
                      <a:pt x="865718" y="61015"/>
                      <a:pt x="862504" y="59730"/>
                    </a:cubicBezTo>
                    <a:cubicBezTo>
                      <a:pt x="856720" y="56517"/>
                      <a:pt x="850293" y="57802"/>
                      <a:pt x="843866" y="57159"/>
                    </a:cubicBezTo>
                    <a:cubicBezTo>
                      <a:pt x="829084" y="55874"/>
                      <a:pt x="814301" y="59087"/>
                      <a:pt x="799520" y="58445"/>
                    </a:cubicBezTo>
                    <a:cubicBezTo>
                      <a:pt x="762886" y="55874"/>
                      <a:pt x="726252" y="53303"/>
                      <a:pt x="689618" y="50732"/>
                    </a:cubicBezTo>
                    <a:cubicBezTo>
                      <a:pt x="675478" y="49447"/>
                      <a:pt x="661339" y="48161"/>
                      <a:pt x="647199" y="46876"/>
                    </a:cubicBezTo>
                    <a:cubicBezTo>
                      <a:pt x="613136" y="44948"/>
                      <a:pt x="579716" y="44305"/>
                      <a:pt x="545653" y="41734"/>
                    </a:cubicBezTo>
                    <a:cubicBezTo>
                      <a:pt x="496808" y="37878"/>
                      <a:pt x="448605" y="33379"/>
                      <a:pt x="400403" y="28880"/>
                    </a:cubicBezTo>
                    <a:cubicBezTo>
                      <a:pt x="387548" y="27595"/>
                      <a:pt x="375337" y="28238"/>
                      <a:pt x="362483" y="26952"/>
                    </a:cubicBezTo>
                    <a:cubicBezTo>
                      <a:pt x="334205" y="25024"/>
                      <a:pt x="306568" y="21168"/>
                      <a:pt x="278289" y="20525"/>
                    </a:cubicBezTo>
                    <a:cubicBezTo>
                      <a:pt x="251938" y="19240"/>
                      <a:pt x="226231" y="16026"/>
                      <a:pt x="200523" y="12813"/>
                    </a:cubicBezTo>
                    <a:cubicBezTo>
                      <a:pt x="182527" y="10242"/>
                      <a:pt x="164531" y="4458"/>
                      <a:pt x="145893" y="4458"/>
                    </a:cubicBezTo>
                    <a:cubicBezTo>
                      <a:pt x="106046" y="3815"/>
                      <a:pt x="65556" y="-2612"/>
                      <a:pt x="25708" y="2530"/>
                    </a:cubicBezTo>
                    <a:cubicBezTo>
                      <a:pt x="20566" y="3172"/>
                      <a:pt x="16068" y="1887"/>
                      <a:pt x="10926" y="602"/>
                    </a:cubicBezTo>
                    <a:cubicBezTo>
                      <a:pt x="7070" y="-684"/>
                      <a:pt x="3856" y="-41"/>
                      <a:pt x="1286" y="3815"/>
                    </a:cubicBezTo>
                    <a:cubicBezTo>
                      <a:pt x="0" y="5101"/>
                      <a:pt x="0" y="7671"/>
                      <a:pt x="0" y="9599"/>
                    </a:cubicBezTo>
                    <a:cubicBezTo>
                      <a:pt x="0" y="11527"/>
                      <a:pt x="1286" y="12170"/>
                      <a:pt x="3214" y="11527"/>
                    </a:cubicBezTo>
                    <a:cubicBezTo>
                      <a:pt x="16710" y="8957"/>
                      <a:pt x="29564" y="16026"/>
                      <a:pt x="45632" y="17312"/>
                    </a:cubicBezTo>
                    <a:cubicBezTo>
                      <a:pt x="37920" y="21811"/>
                      <a:pt x="37277" y="26952"/>
                      <a:pt x="38562" y="33379"/>
                    </a:cubicBezTo>
                    <a:cubicBezTo>
                      <a:pt x="41133" y="41734"/>
                      <a:pt x="46275" y="43662"/>
                      <a:pt x="52701" y="45590"/>
                    </a:cubicBezTo>
                    <a:close/>
                    <a:moveTo>
                      <a:pt x="251296" y="67442"/>
                    </a:moveTo>
                    <a:cubicBezTo>
                      <a:pt x="240370" y="68085"/>
                      <a:pt x="230087" y="73227"/>
                      <a:pt x="215305" y="66800"/>
                    </a:cubicBezTo>
                    <a:cubicBezTo>
                      <a:pt x="230087" y="64229"/>
                      <a:pt x="240370" y="65514"/>
                      <a:pt x="251296" y="67442"/>
                    </a:cubicBezTo>
                    <a:close/>
                    <a:moveTo>
                      <a:pt x="194738" y="61658"/>
                    </a:moveTo>
                    <a:cubicBezTo>
                      <a:pt x="197952" y="61015"/>
                      <a:pt x="201808" y="60373"/>
                      <a:pt x="205022" y="62301"/>
                    </a:cubicBezTo>
                    <a:cubicBezTo>
                      <a:pt x="205664" y="62301"/>
                      <a:pt x="205664" y="63586"/>
                      <a:pt x="206307" y="63586"/>
                    </a:cubicBezTo>
                    <a:cubicBezTo>
                      <a:pt x="205664" y="64872"/>
                      <a:pt x="205664" y="66800"/>
                      <a:pt x="204379" y="67442"/>
                    </a:cubicBezTo>
                    <a:cubicBezTo>
                      <a:pt x="201165" y="69371"/>
                      <a:pt x="197952" y="68728"/>
                      <a:pt x="194738" y="66157"/>
                    </a:cubicBezTo>
                    <a:cubicBezTo>
                      <a:pt x="194096" y="65514"/>
                      <a:pt x="193453" y="63586"/>
                      <a:pt x="192810" y="62301"/>
                    </a:cubicBezTo>
                    <a:cubicBezTo>
                      <a:pt x="192810" y="62301"/>
                      <a:pt x="194096" y="61658"/>
                      <a:pt x="194738" y="6165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2" name="任意多边形: 形状 3">
                <a:extLst>
                  <a:ext uri="{FF2B5EF4-FFF2-40B4-BE49-F238E27FC236}">
                    <a16:creationId xmlns:a16="http://schemas.microsoft.com/office/drawing/2014/main" id="{35B04D13-73FB-5B09-B034-0C427691AF8A}"/>
                  </a:ext>
                </a:extLst>
              </p:cNvPr>
              <p:cNvSpPr/>
              <p:nvPr/>
            </p:nvSpPr>
            <p:spPr>
              <a:xfrm>
                <a:off x="10727568" y="6506354"/>
                <a:ext cx="5783" cy="2889"/>
              </a:xfrm>
              <a:custGeom>
                <a:avLst/>
                <a:gdLst>
                  <a:gd name="connsiteX0" fmla="*/ 0 w 1285"/>
                  <a:gd name="connsiteY0" fmla="*/ 643 h 642"/>
                  <a:gd name="connsiteX1" fmla="*/ 1285 w 1285"/>
                  <a:gd name="connsiteY1" fmla="*/ 0 h 642"/>
                  <a:gd name="connsiteX2" fmla="*/ 643 w 1285"/>
                  <a:gd name="connsiteY2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" h="642">
                    <a:moveTo>
                      <a:pt x="0" y="643"/>
                    </a:moveTo>
                    <a:lnTo>
                      <a:pt x="1285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3" name="任意多边形: 形状 4">
                <a:extLst>
                  <a:ext uri="{FF2B5EF4-FFF2-40B4-BE49-F238E27FC236}">
                    <a16:creationId xmlns:a16="http://schemas.microsoft.com/office/drawing/2014/main" id="{16D63887-ECE4-851A-134B-34BBC7715C19}"/>
                  </a:ext>
                </a:extLst>
              </p:cNvPr>
              <p:cNvSpPr/>
              <p:nvPr/>
            </p:nvSpPr>
            <p:spPr>
              <a:xfrm>
                <a:off x="9963484" y="6250882"/>
                <a:ext cx="6062506" cy="512874"/>
              </a:xfrm>
              <a:custGeom>
                <a:avLst/>
                <a:gdLst>
                  <a:gd name="connsiteX0" fmla="*/ 81747 w 1347224"/>
                  <a:gd name="connsiteY0" fmla="*/ 31064 h 113972"/>
                  <a:gd name="connsiteX1" fmla="*/ 115168 w 1347224"/>
                  <a:gd name="connsiteY1" fmla="*/ 34920 h 113972"/>
                  <a:gd name="connsiteX2" fmla="*/ 184579 w 1347224"/>
                  <a:gd name="connsiteY2" fmla="*/ 41990 h 113972"/>
                  <a:gd name="connsiteX3" fmla="*/ 247564 w 1347224"/>
                  <a:gd name="connsiteY3" fmla="*/ 47774 h 113972"/>
                  <a:gd name="connsiteX4" fmla="*/ 300266 w 1347224"/>
                  <a:gd name="connsiteY4" fmla="*/ 52273 h 113972"/>
                  <a:gd name="connsiteX5" fmla="*/ 378032 w 1347224"/>
                  <a:gd name="connsiteY5" fmla="*/ 59343 h 113972"/>
                  <a:gd name="connsiteX6" fmla="*/ 435233 w 1347224"/>
                  <a:gd name="connsiteY6" fmla="*/ 64484 h 113972"/>
                  <a:gd name="connsiteX7" fmla="*/ 460298 w 1347224"/>
                  <a:gd name="connsiteY7" fmla="*/ 67055 h 113972"/>
                  <a:gd name="connsiteX8" fmla="*/ 484078 w 1347224"/>
                  <a:gd name="connsiteY8" fmla="*/ 70911 h 113972"/>
                  <a:gd name="connsiteX9" fmla="*/ 454514 w 1347224"/>
                  <a:gd name="connsiteY9" fmla="*/ 72840 h 113972"/>
                  <a:gd name="connsiteX10" fmla="*/ 378675 w 1347224"/>
                  <a:gd name="connsiteY10" fmla="*/ 67698 h 113972"/>
                  <a:gd name="connsiteX11" fmla="*/ 340756 w 1347224"/>
                  <a:gd name="connsiteY11" fmla="*/ 67055 h 113972"/>
                  <a:gd name="connsiteX12" fmla="*/ 300908 w 1347224"/>
                  <a:gd name="connsiteY12" fmla="*/ 60628 h 113972"/>
                  <a:gd name="connsiteX13" fmla="*/ 296410 w 1347224"/>
                  <a:gd name="connsiteY13" fmla="*/ 59985 h 113972"/>
                  <a:gd name="connsiteX14" fmla="*/ 186508 w 1347224"/>
                  <a:gd name="connsiteY14" fmla="*/ 50988 h 113972"/>
                  <a:gd name="connsiteX15" fmla="*/ 169155 w 1347224"/>
                  <a:gd name="connsiteY15" fmla="*/ 55487 h 113972"/>
                  <a:gd name="connsiteX16" fmla="*/ 193577 w 1347224"/>
                  <a:gd name="connsiteY16" fmla="*/ 60628 h 113972"/>
                  <a:gd name="connsiteX17" fmla="*/ 210287 w 1347224"/>
                  <a:gd name="connsiteY17" fmla="*/ 61271 h 113972"/>
                  <a:gd name="connsiteX18" fmla="*/ 270701 w 1347224"/>
                  <a:gd name="connsiteY18" fmla="*/ 70269 h 113972"/>
                  <a:gd name="connsiteX19" fmla="*/ 300266 w 1347224"/>
                  <a:gd name="connsiteY19" fmla="*/ 74125 h 113972"/>
                  <a:gd name="connsiteX20" fmla="*/ 310549 w 1347224"/>
                  <a:gd name="connsiteY20" fmla="*/ 76696 h 113972"/>
                  <a:gd name="connsiteX21" fmla="*/ 363893 w 1347224"/>
                  <a:gd name="connsiteY21" fmla="*/ 86979 h 113972"/>
                  <a:gd name="connsiteX22" fmla="*/ 408882 w 1347224"/>
                  <a:gd name="connsiteY22" fmla="*/ 90192 h 113972"/>
                  <a:gd name="connsiteX23" fmla="*/ 435233 w 1347224"/>
                  <a:gd name="connsiteY23" fmla="*/ 94691 h 113972"/>
                  <a:gd name="connsiteX24" fmla="*/ 496289 w 1347224"/>
                  <a:gd name="connsiteY24" fmla="*/ 101118 h 113972"/>
                  <a:gd name="connsiteX25" fmla="*/ 694884 w 1347224"/>
                  <a:gd name="connsiteY25" fmla="*/ 112044 h 113972"/>
                  <a:gd name="connsiteX26" fmla="*/ 792574 w 1347224"/>
                  <a:gd name="connsiteY26" fmla="*/ 113972 h 113972"/>
                  <a:gd name="connsiteX27" fmla="*/ 1038086 w 1347224"/>
                  <a:gd name="connsiteY27" fmla="*/ 113972 h 113972"/>
                  <a:gd name="connsiteX28" fmla="*/ 1077933 w 1347224"/>
                  <a:gd name="connsiteY28" fmla="*/ 111401 h 113972"/>
                  <a:gd name="connsiteX29" fmla="*/ 1147345 w 1347224"/>
                  <a:gd name="connsiteY29" fmla="*/ 106260 h 113972"/>
                  <a:gd name="connsiteX30" fmla="*/ 1223184 w 1347224"/>
                  <a:gd name="connsiteY30" fmla="*/ 103046 h 113972"/>
                  <a:gd name="connsiteX31" fmla="*/ 1275242 w 1347224"/>
                  <a:gd name="connsiteY31" fmla="*/ 97905 h 113972"/>
                  <a:gd name="connsiteX32" fmla="*/ 1293881 w 1347224"/>
                  <a:gd name="connsiteY32" fmla="*/ 89550 h 113972"/>
                  <a:gd name="connsiteX33" fmla="*/ 1306734 w 1347224"/>
                  <a:gd name="connsiteY33" fmla="*/ 83765 h 113972"/>
                  <a:gd name="connsiteX34" fmla="*/ 1346582 w 1347224"/>
                  <a:gd name="connsiteY34" fmla="*/ 79909 h 113972"/>
                  <a:gd name="connsiteX35" fmla="*/ 1347225 w 1347224"/>
                  <a:gd name="connsiteY35" fmla="*/ 75410 h 113972"/>
                  <a:gd name="connsiteX36" fmla="*/ 1338227 w 1347224"/>
                  <a:gd name="connsiteY36" fmla="*/ 65127 h 113972"/>
                  <a:gd name="connsiteX37" fmla="*/ 1305449 w 1347224"/>
                  <a:gd name="connsiteY37" fmla="*/ 65770 h 113972"/>
                  <a:gd name="connsiteX38" fmla="*/ 1286811 w 1347224"/>
                  <a:gd name="connsiteY38" fmla="*/ 65127 h 113972"/>
                  <a:gd name="connsiteX39" fmla="*/ 1261103 w 1347224"/>
                  <a:gd name="connsiteY39" fmla="*/ 62556 h 113972"/>
                  <a:gd name="connsiteX40" fmla="*/ 1248892 w 1347224"/>
                  <a:gd name="connsiteY40" fmla="*/ 60628 h 113972"/>
                  <a:gd name="connsiteX41" fmla="*/ 1237323 w 1347224"/>
                  <a:gd name="connsiteY41" fmla="*/ 61271 h 113972"/>
                  <a:gd name="connsiteX42" fmla="*/ 1228968 w 1347224"/>
                  <a:gd name="connsiteY42" fmla="*/ 63199 h 113972"/>
                  <a:gd name="connsiteX43" fmla="*/ 1177552 w 1347224"/>
                  <a:gd name="connsiteY43" fmla="*/ 61271 h 113972"/>
                  <a:gd name="connsiteX44" fmla="*/ 1161484 w 1347224"/>
                  <a:gd name="connsiteY44" fmla="*/ 64484 h 113972"/>
                  <a:gd name="connsiteX45" fmla="*/ 1121637 w 1347224"/>
                  <a:gd name="connsiteY45" fmla="*/ 67698 h 113972"/>
                  <a:gd name="connsiteX46" fmla="*/ 1111996 w 1347224"/>
                  <a:gd name="connsiteY46" fmla="*/ 68340 h 113972"/>
                  <a:gd name="connsiteX47" fmla="*/ 1050297 w 1347224"/>
                  <a:gd name="connsiteY47" fmla="*/ 79266 h 113972"/>
                  <a:gd name="connsiteX48" fmla="*/ 1073434 w 1347224"/>
                  <a:gd name="connsiteY48" fmla="*/ 85051 h 113972"/>
                  <a:gd name="connsiteX49" fmla="*/ 1064436 w 1347224"/>
                  <a:gd name="connsiteY49" fmla="*/ 88907 h 113972"/>
                  <a:gd name="connsiteX50" fmla="*/ 1024589 w 1347224"/>
                  <a:gd name="connsiteY50" fmla="*/ 86979 h 113972"/>
                  <a:gd name="connsiteX51" fmla="*/ 1001452 w 1347224"/>
                  <a:gd name="connsiteY51" fmla="*/ 88907 h 113972"/>
                  <a:gd name="connsiteX52" fmla="*/ 974458 w 1347224"/>
                  <a:gd name="connsiteY52" fmla="*/ 90192 h 113972"/>
                  <a:gd name="connsiteX53" fmla="*/ 942966 w 1347224"/>
                  <a:gd name="connsiteY53" fmla="*/ 87622 h 113972"/>
                  <a:gd name="connsiteX54" fmla="*/ 917901 w 1347224"/>
                  <a:gd name="connsiteY54" fmla="*/ 90192 h 113972"/>
                  <a:gd name="connsiteX55" fmla="*/ 892836 w 1347224"/>
                  <a:gd name="connsiteY55" fmla="*/ 89550 h 113972"/>
                  <a:gd name="connsiteX56" fmla="*/ 879981 w 1347224"/>
                  <a:gd name="connsiteY56" fmla="*/ 97905 h 113972"/>
                  <a:gd name="connsiteX57" fmla="*/ 867770 w 1347224"/>
                  <a:gd name="connsiteY57" fmla="*/ 104975 h 113972"/>
                  <a:gd name="connsiteX58" fmla="*/ 854916 w 1347224"/>
                  <a:gd name="connsiteY58" fmla="*/ 104332 h 113972"/>
                  <a:gd name="connsiteX59" fmla="*/ 749513 w 1347224"/>
                  <a:gd name="connsiteY59" fmla="*/ 109473 h 113972"/>
                  <a:gd name="connsiteX60" fmla="*/ 739230 w 1347224"/>
                  <a:gd name="connsiteY60" fmla="*/ 108831 h 113972"/>
                  <a:gd name="connsiteX61" fmla="*/ 658893 w 1347224"/>
                  <a:gd name="connsiteY61" fmla="*/ 102404 h 113972"/>
                  <a:gd name="connsiteX62" fmla="*/ 606834 w 1347224"/>
                  <a:gd name="connsiteY62" fmla="*/ 97262 h 113972"/>
                  <a:gd name="connsiteX63" fmla="*/ 602978 w 1347224"/>
                  <a:gd name="connsiteY63" fmla="*/ 95977 h 113972"/>
                  <a:gd name="connsiteX64" fmla="*/ 582411 w 1347224"/>
                  <a:gd name="connsiteY64" fmla="*/ 88907 h 113972"/>
                  <a:gd name="connsiteX65" fmla="*/ 529067 w 1347224"/>
                  <a:gd name="connsiteY65" fmla="*/ 82480 h 113972"/>
                  <a:gd name="connsiteX66" fmla="*/ 544492 w 1347224"/>
                  <a:gd name="connsiteY66" fmla="*/ 77981 h 113972"/>
                  <a:gd name="connsiteX67" fmla="*/ 567629 w 1347224"/>
                  <a:gd name="connsiteY67" fmla="*/ 81837 h 113972"/>
                  <a:gd name="connsiteX68" fmla="*/ 646038 w 1347224"/>
                  <a:gd name="connsiteY68" fmla="*/ 86336 h 113972"/>
                  <a:gd name="connsiteX69" fmla="*/ 667248 w 1347224"/>
                  <a:gd name="connsiteY69" fmla="*/ 87622 h 113972"/>
                  <a:gd name="connsiteX70" fmla="*/ 737945 w 1347224"/>
                  <a:gd name="connsiteY70" fmla="*/ 85693 h 113972"/>
                  <a:gd name="connsiteX71" fmla="*/ 851703 w 1347224"/>
                  <a:gd name="connsiteY71" fmla="*/ 80552 h 113972"/>
                  <a:gd name="connsiteX72" fmla="*/ 866485 w 1347224"/>
                  <a:gd name="connsiteY72" fmla="*/ 76696 h 113972"/>
                  <a:gd name="connsiteX73" fmla="*/ 853631 w 1347224"/>
                  <a:gd name="connsiteY73" fmla="*/ 70911 h 113972"/>
                  <a:gd name="connsiteX74" fmla="*/ 815711 w 1347224"/>
                  <a:gd name="connsiteY74" fmla="*/ 65127 h 113972"/>
                  <a:gd name="connsiteX75" fmla="*/ 763010 w 1347224"/>
                  <a:gd name="connsiteY75" fmla="*/ 61913 h 113972"/>
                  <a:gd name="connsiteX76" fmla="*/ 752727 w 1347224"/>
                  <a:gd name="connsiteY76" fmla="*/ 59985 h 113972"/>
                  <a:gd name="connsiteX77" fmla="*/ 692956 w 1347224"/>
                  <a:gd name="connsiteY77" fmla="*/ 47774 h 113972"/>
                  <a:gd name="connsiteX78" fmla="*/ 633827 w 1347224"/>
                  <a:gd name="connsiteY78" fmla="*/ 43275 h 113972"/>
                  <a:gd name="connsiteX79" fmla="*/ 600407 w 1347224"/>
                  <a:gd name="connsiteY79" fmla="*/ 38776 h 113972"/>
                  <a:gd name="connsiteX80" fmla="*/ 570842 w 1347224"/>
                  <a:gd name="connsiteY80" fmla="*/ 35563 h 113972"/>
                  <a:gd name="connsiteX81" fmla="*/ 554132 w 1347224"/>
                  <a:gd name="connsiteY81" fmla="*/ 34920 h 113972"/>
                  <a:gd name="connsiteX82" fmla="*/ 520712 w 1347224"/>
                  <a:gd name="connsiteY82" fmla="*/ 28493 h 113972"/>
                  <a:gd name="connsiteX83" fmla="*/ 487934 w 1347224"/>
                  <a:gd name="connsiteY83" fmla="*/ 27850 h 113972"/>
                  <a:gd name="connsiteX84" fmla="*/ 416594 w 1347224"/>
                  <a:gd name="connsiteY84" fmla="*/ 21423 h 113972"/>
                  <a:gd name="connsiteX85" fmla="*/ 336900 w 1347224"/>
                  <a:gd name="connsiteY85" fmla="*/ 13711 h 113972"/>
                  <a:gd name="connsiteX86" fmla="*/ 301551 w 1347224"/>
                  <a:gd name="connsiteY86" fmla="*/ 9855 h 113972"/>
                  <a:gd name="connsiteX87" fmla="*/ 268131 w 1347224"/>
                  <a:gd name="connsiteY87" fmla="*/ 6641 h 113972"/>
                  <a:gd name="connsiteX88" fmla="*/ 240494 w 1347224"/>
                  <a:gd name="connsiteY88" fmla="*/ 4713 h 113972"/>
                  <a:gd name="connsiteX89" fmla="*/ 190364 w 1347224"/>
                  <a:gd name="connsiteY89" fmla="*/ 857 h 113972"/>
                  <a:gd name="connsiteX90" fmla="*/ 167227 w 1347224"/>
                  <a:gd name="connsiteY90" fmla="*/ 857 h 113972"/>
                  <a:gd name="connsiteX91" fmla="*/ 164013 w 1347224"/>
                  <a:gd name="connsiteY91" fmla="*/ 5999 h 113972"/>
                  <a:gd name="connsiteX92" fmla="*/ 165941 w 1347224"/>
                  <a:gd name="connsiteY92" fmla="*/ 11783 h 113972"/>
                  <a:gd name="connsiteX93" fmla="*/ 169798 w 1347224"/>
                  <a:gd name="connsiteY93" fmla="*/ 13711 h 113972"/>
                  <a:gd name="connsiteX94" fmla="*/ 211573 w 1347224"/>
                  <a:gd name="connsiteY94" fmla="*/ 17567 h 113972"/>
                  <a:gd name="connsiteX95" fmla="*/ 230211 w 1347224"/>
                  <a:gd name="connsiteY95" fmla="*/ 19495 h 113972"/>
                  <a:gd name="connsiteX96" fmla="*/ 298980 w 1347224"/>
                  <a:gd name="connsiteY96" fmla="*/ 31064 h 113972"/>
                  <a:gd name="connsiteX97" fmla="*/ 311191 w 1347224"/>
                  <a:gd name="connsiteY97" fmla="*/ 30421 h 113972"/>
                  <a:gd name="connsiteX98" fmla="*/ 319547 w 1347224"/>
                  <a:gd name="connsiteY98" fmla="*/ 30421 h 113972"/>
                  <a:gd name="connsiteX99" fmla="*/ 322117 w 1347224"/>
                  <a:gd name="connsiteY99" fmla="*/ 32992 h 113972"/>
                  <a:gd name="connsiteX100" fmla="*/ 319547 w 1347224"/>
                  <a:gd name="connsiteY100" fmla="*/ 35563 h 113972"/>
                  <a:gd name="connsiteX101" fmla="*/ 304765 w 1347224"/>
                  <a:gd name="connsiteY101" fmla="*/ 34920 h 113972"/>
                  <a:gd name="connsiteX102" fmla="*/ 266845 w 1347224"/>
                  <a:gd name="connsiteY102" fmla="*/ 31706 h 113972"/>
                  <a:gd name="connsiteX103" fmla="*/ 189078 w 1347224"/>
                  <a:gd name="connsiteY103" fmla="*/ 24637 h 113972"/>
                  <a:gd name="connsiteX104" fmla="*/ 128022 w 1347224"/>
                  <a:gd name="connsiteY104" fmla="*/ 18210 h 113972"/>
                  <a:gd name="connsiteX105" fmla="*/ 11693 w 1347224"/>
                  <a:gd name="connsiteY105" fmla="*/ 13068 h 113972"/>
                  <a:gd name="connsiteX106" fmla="*/ 3338 w 1347224"/>
                  <a:gd name="connsiteY106" fmla="*/ 13711 h 113972"/>
                  <a:gd name="connsiteX107" fmla="*/ 125 w 1347224"/>
                  <a:gd name="connsiteY107" fmla="*/ 15639 h 113972"/>
                  <a:gd name="connsiteX108" fmla="*/ 3981 w 1347224"/>
                  <a:gd name="connsiteY108" fmla="*/ 20138 h 113972"/>
                  <a:gd name="connsiteX109" fmla="*/ 14264 w 1347224"/>
                  <a:gd name="connsiteY109" fmla="*/ 22066 h 113972"/>
                  <a:gd name="connsiteX110" fmla="*/ 81747 w 1347224"/>
                  <a:gd name="connsiteY110" fmla="*/ 31064 h 113972"/>
                  <a:gd name="connsiteX111" fmla="*/ 1110711 w 1347224"/>
                  <a:gd name="connsiteY111" fmla="*/ 84408 h 113972"/>
                  <a:gd name="connsiteX112" fmla="*/ 1146702 w 1347224"/>
                  <a:gd name="connsiteY112" fmla="*/ 84408 h 113972"/>
                  <a:gd name="connsiteX113" fmla="*/ 1227040 w 1347224"/>
                  <a:gd name="connsiteY113" fmla="*/ 80552 h 113972"/>
                  <a:gd name="connsiteX114" fmla="*/ 1233467 w 1347224"/>
                  <a:gd name="connsiteY114" fmla="*/ 80552 h 113972"/>
                  <a:gd name="connsiteX115" fmla="*/ 1235395 w 1347224"/>
                  <a:gd name="connsiteY115" fmla="*/ 83765 h 113972"/>
                  <a:gd name="connsiteX116" fmla="*/ 1234752 w 1347224"/>
                  <a:gd name="connsiteY116" fmla="*/ 85693 h 113972"/>
                  <a:gd name="connsiteX117" fmla="*/ 1219970 w 1347224"/>
                  <a:gd name="connsiteY117" fmla="*/ 88264 h 113972"/>
                  <a:gd name="connsiteX118" fmla="*/ 1182051 w 1347224"/>
                  <a:gd name="connsiteY118" fmla="*/ 90192 h 113972"/>
                  <a:gd name="connsiteX119" fmla="*/ 1146702 w 1347224"/>
                  <a:gd name="connsiteY119" fmla="*/ 90835 h 113972"/>
                  <a:gd name="connsiteX120" fmla="*/ 1113282 w 1347224"/>
                  <a:gd name="connsiteY120" fmla="*/ 90835 h 113972"/>
                  <a:gd name="connsiteX121" fmla="*/ 1111354 w 1347224"/>
                  <a:gd name="connsiteY121" fmla="*/ 90192 h 113972"/>
                  <a:gd name="connsiteX122" fmla="*/ 1108783 w 1347224"/>
                  <a:gd name="connsiteY122" fmla="*/ 86979 h 113972"/>
                  <a:gd name="connsiteX123" fmla="*/ 1110711 w 1347224"/>
                  <a:gd name="connsiteY123" fmla="*/ 84408 h 113972"/>
                  <a:gd name="connsiteX124" fmla="*/ 425592 w 1347224"/>
                  <a:gd name="connsiteY124" fmla="*/ 40705 h 113972"/>
                  <a:gd name="connsiteX125" fmla="*/ 390244 w 1347224"/>
                  <a:gd name="connsiteY125" fmla="*/ 38134 h 113972"/>
                  <a:gd name="connsiteX126" fmla="*/ 425592 w 1347224"/>
                  <a:gd name="connsiteY126" fmla="*/ 40705 h 113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7224" h="113972">
                    <a:moveTo>
                      <a:pt x="81747" y="31064"/>
                    </a:moveTo>
                    <a:cubicBezTo>
                      <a:pt x="92673" y="32349"/>
                      <a:pt x="104242" y="34277"/>
                      <a:pt x="115168" y="34920"/>
                    </a:cubicBezTo>
                    <a:cubicBezTo>
                      <a:pt x="138305" y="36848"/>
                      <a:pt x="161442" y="40705"/>
                      <a:pt x="184579" y="41990"/>
                    </a:cubicBezTo>
                    <a:cubicBezTo>
                      <a:pt x="205789" y="43275"/>
                      <a:pt x="226355" y="47131"/>
                      <a:pt x="247564" y="47774"/>
                    </a:cubicBezTo>
                    <a:cubicBezTo>
                      <a:pt x="264917" y="48417"/>
                      <a:pt x="282913" y="50988"/>
                      <a:pt x="300266" y="52273"/>
                    </a:cubicBezTo>
                    <a:cubicBezTo>
                      <a:pt x="325974" y="54844"/>
                      <a:pt x="352324" y="57415"/>
                      <a:pt x="378032" y="59343"/>
                    </a:cubicBezTo>
                    <a:cubicBezTo>
                      <a:pt x="396671" y="61271"/>
                      <a:pt x="415952" y="63199"/>
                      <a:pt x="435233" y="64484"/>
                    </a:cubicBezTo>
                    <a:cubicBezTo>
                      <a:pt x="443588" y="65127"/>
                      <a:pt x="451943" y="63842"/>
                      <a:pt x="460298" y="67055"/>
                    </a:cubicBezTo>
                    <a:cubicBezTo>
                      <a:pt x="468010" y="70269"/>
                      <a:pt x="476365" y="69626"/>
                      <a:pt x="484078" y="70911"/>
                    </a:cubicBezTo>
                    <a:cubicBezTo>
                      <a:pt x="474437" y="72840"/>
                      <a:pt x="464154" y="73482"/>
                      <a:pt x="454514" y="72840"/>
                    </a:cubicBezTo>
                    <a:cubicBezTo>
                      <a:pt x="429449" y="71554"/>
                      <a:pt x="403740" y="70269"/>
                      <a:pt x="378675" y="67698"/>
                    </a:cubicBezTo>
                    <a:cubicBezTo>
                      <a:pt x="365821" y="66412"/>
                      <a:pt x="353610" y="67055"/>
                      <a:pt x="340756" y="67055"/>
                    </a:cubicBezTo>
                    <a:cubicBezTo>
                      <a:pt x="327259" y="67055"/>
                      <a:pt x="314405" y="62556"/>
                      <a:pt x="300908" y="60628"/>
                    </a:cubicBezTo>
                    <a:cubicBezTo>
                      <a:pt x="299623" y="60628"/>
                      <a:pt x="298338" y="60628"/>
                      <a:pt x="296410" y="59985"/>
                    </a:cubicBezTo>
                    <a:cubicBezTo>
                      <a:pt x="259776" y="55487"/>
                      <a:pt x="223142" y="56129"/>
                      <a:pt x="186508" y="50988"/>
                    </a:cubicBezTo>
                    <a:cubicBezTo>
                      <a:pt x="180080" y="50345"/>
                      <a:pt x="174296" y="51630"/>
                      <a:pt x="169155" y="55487"/>
                    </a:cubicBezTo>
                    <a:cubicBezTo>
                      <a:pt x="176867" y="59985"/>
                      <a:pt x="184579" y="60628"/>
                      <a:pt x="193577" y="60628"/>
                    </a:cubicBezTo>
                    <a:cubicBezTo>
                      <a:pt x="199362" y="60628"/>
                      <a:pt x="205146" y="60628"/>
                      <a:pt x="210287" y="61271"/>
                    </a:cubicBezTo>
                    <a:cubicBezTo>
                      <a:pt x="230854" y="63842"/>
                      <a:pt x="250778" y="67055"/>
                      <a:pt x="270701" y="70269"/>
                    </a:cubicBezTo>
                    <a:cubicBezTo>
                      <a:pt x="280342" y="72197"/>
                      <a:pt x="289982" y="74768"/>
                      <a:pt x="300266" y="74125"/>
                    </a:cubicBezTo>
                    <a:cubicBezTo>
                      <a:pt x="303479" y="74125"/>
                      <a:pt x="307335" y="74768"/>
                      <a:pt x="310549" y="76696"/>
                    </a:cubicBezTo>
                    <a:cubicBezTo>
                      <a:pt x="327259" y="86336"/>
                      <a:pt x="345897" y="86979"/>
                      <a:pt x="363893" y="86979"/>
                    </a:cubicBezTo>
                    <a:cubicBezTo>
                      <a:pt x="379318" y="86979"/>
                      <a:pt x="394100" y="83123"/>
                      <a:pt x="408882" y="90192"/>
                    </a:cubicBezTo>
                    <a:cubicBezTo>
                      <a:pt x="418522" y="85051"/>
                      <a:pt x="426235" y="94049"/>
                      <a:pt x="435233" y="94691"/>
                    </a:cubicBezTo>
                    <a:cubicBezTo>
                      <a:pt x="455799" y="96619"/>
                      <a:pt x="475723" y="99833"/>
                      <a:pt x="496289" y="101118"/>
                    </a:cubicBezTo>
                    <a:cubicBezTo>
                      <a:pt x="562488" y="104975"/>
                      <a:pt x="628686" y="108831"/>
                      <a:pt x="694884" y="112044"/>
                    </a:cubicBezTo>
                    <a:cubicBezTo>
                      <a:pt x="727019" y="113329"/>
                      <a:pt x="759797" y="113972"/>
                      <a:pt x="792574" y="113972"/>
                    </a:cubicBezTo>
                    <a:cubicBezTo>
                      <a:pt x="874197" y="113972"/>
                      <a:pt x="956463" y="113972"/>
                      <a:pt x="1038086" y="113972"/>
                    </a:cubicBezTo>
                    <a:cubicBezTo>
                      <a:pt x="1051583" y="113972"/>
                      <a:pt x="1065079" y="112687"/>
                      <a:pt x="1077933" y="111401"/>
                    </a:cubicBezTo>
                    <a:cubicBezTo>
                      <a:pt x="1101070" y="110116"/>
                      <a:pt x="1124208" y="106260"/>
                      <a:pt x="1147345" y="106260"/>
                    </a:cubicBezTo>
                    <a:cubicBezTo>
                      <a:pt x="1172410" y="106260"/>
                      <a:pt x="1198118" y="104975"/>
                      <a:pt x="1223184" y="103046"/>
                    </a:cubicBezTo>
                    <a:cubicBezTo>
                      <a:pt x="1240536" y="101761"/>
                      <a:pt x="1257889" y="99190"/>
                      <a:pt x="1275242" y="97905"/>
                    </a:cubicBezTo>
                    <a:cubicBezTo>
                      <a:pt x="1282955" y="97262"/>
                      <a:pt x="1289382" y="95334"/>
                      <a:pt x="1293881" y="89550"/>
                    </a:cubicBezTo>
                    <a:cubicBezTo>
                      <a:pt x="1297094" y="85051"/>
                      <a:pt x="1301593" y="83765"/>
                      <a:pt x="1306734" y="83765"/>
                    </a:cubicBezTo>
                    <a:cubicBezTo>
                      <a:pt x="1320231" y="83123"/>
                      <a:pt x="1333085" y="81194"/>
                      <a:pt x="1346582" y="79909"/>
                    </a:cubicBezTo>
                    <a:cubicBezTo>
                      <a:pt x="1347225" y="77981"/>
                      <a:pt x="1347225" y="76696"/>
                      <a:pt x="1347225" y="75410"/>
                    </a:cubicBezTo>
                    <a:cubicBezTo>
                      <a:pt x="1345939" y="66412"/>
                      <a:pt x="1345939" y="67055"/>
                      <a:pt x="1338227" y="65127"/>
                    </a:cubicBezTo>
                    <a:cubicBezTo>
                      <a:pt x="1327301" y="62556"/>
                      <a:pt x="1315733" y="62556"/>
                      <a:pt x="1305449" y="65770"/>
                    </a:cubicBezTo>
                    <a:cubicBezTo>
                      <a:pt x="1299022" y="67055"/>
                      <a:pt x="1293238" y="67055"/>
                      <a:pt x="1286811" y="65127"/>
                    </a:cubicBezTo>
                    <a:cubicBezTo>
                      <a:pt x="1278456" y="62556"/>
                      <a:pt x="1270743" y="58700"/>
                      <a:pt x="1261103" y="62556"/>
                    </a:cubicBezTo>
                    <a:cubicBezTo>
                      <a:pt x="1257889" y="63842"/>
                      <a:pt x="1252105" y="62556"/>
                      <a:pt x="1248892" y="60628"/>
                    </a:cubicBezTo>
                    <a:cubicBezTo>
                      <a:pt x="1244393" y="57415"/>
                      <a:pt x="1241179" y="58700"/>
                      <a:pt x="1237323" y="61271"/>
                    </a:cubicBezTo>
                    <a:cubicBezTo>
                      <a:pt x="1235395" y="62556"/>
                      <a:pt x="1231539" y="63199"/>
                      <a:pt x="1228968" y="63199"/>
                    </a:cubicBezTo>
                    <a:cubicBezTo>
                      <a:pt x="1211615" y="61271"/>
                      <a:pt x="1194905" y="61913"/>
                      <a:pt x="1177552" y="61271"/>
                    </a:cubicBezTo>
                    <a:cubicBezTo>
                      <a:pt x="1171767" y="61271"/>
                      <a:pt x="1166626" y="61913"/>
                      <a:pt x="1161484" y="64484"/>
                    </a:cubicBezTo>
                    <a:cubicBezTo>
                      <a:pt x="1148630" y="70269"/>
                      <a:pt x="1135133" y="76053"/>
                      <a:pt x="1121637" y="67698"/>
                    </a:cubicBezTo>
                    <a:cubicBezTo>
                      <a:pt x="1117781" y="65127"/>
                      <a:pt x="1115210" y="67698"/>
                      <a:pt x="1111996" y="68340"/>
                    </a:cubicBezTo>
                    <a:cubicBezTo>
                      <a:pt x="1092715" y="70911"/>
                      <a:pt x="1074720" y="80552"/>
                      <a:pt x="1050297" y="79266"/>
                    </a:cubicBezTo>
                    <a:cubicBezTo>
                      <a:pt x="1059938" y="85051"/>
                      <a:pt x="1068293" y="79266"/>
                      <a:pt x="1073434" y="85051"/>
                    </a:cubicBezTo>
                    <a:cubicBezTo>
                      <a:pt x="1071506" y="88907"/>
                      <a:pt x="1067007" y="90192"/>
                      <a:pt x="1064436" y="88907"/>
                    </a:cubicBezTo>
                    <a:cubicBezTo>
                      <a:pt x="1051583" y="84408"/>
                      <a:pt x="1038086" y="90192"/>
                      <a:pt x="1024589" y="86979"/>
                    </a:cubicBezTo>
                    <a:cubicBezTo>
                      <a:pt x="1017519" y="85051"/>
                      <a:pt x="1009164" y="86336"/>
                      <a:pt x="1001452" y="88907"/>
                    </a:cubicBezTo>
                    <a:cubicBezTo>
                      <a:pt x="992454" y="92120"/>
                      <a:pt x="983456" y="91478"/>
                      <a:pt x="974458" y="90192"/>
                    </a:cubicBezTo>
                    <a:cubicBezTo>
                      <a:pt x="964175" y="88907"/>
                      <a:pt x="953892" y="85693"/>
                      <a:pt x="942966" y="87622"/>
                    </a:cubicBezTo>
                    <a:cubicBezTo>
                      <a:pt x="934611" y="88907"/>
                      <a:pt x="926256" y="91478"/>
                      <a:pt x="917901" y="90192"/>
                    </a:cubicBezTo>
                    <a:cubicBezTo>
                      <a:pt x="909546" y="88907"/>
                      <a:pt x="901833" y="93406"/>
                      <a:pt x="892836" y="89550"/>
                    </a:cubicBezTo>
                    <a:cubicBezTo>
                      <a:pt x="888337" y="87622"/>
                      <a:pt x="881267" y="91478"/>
                      <a:pt x="879981" y="97905"/>
                    </a:cubicBezTo>
                    <a:cubicBezTo>
                      <a:pt x="878696" y="106903"/>
                      <a:pt x="873554" y="106260"/>
                      <a:pt x="867770" y="104975"/>
                    </a:cubicBezTo>
                    <a:cubicBezTo>
                      <a:pt x="863914" y="104332"/>
                      <a:pt x="859415" y="103689"/>
                      <a:pt x="854916" y="104332"/>
                    </a:cubicBezTo>
                    <a:cubicBezTo>
                      <a:pt x="820210" y="110116"/>
                      <a:pt x="784862" y="104332"/>
                      <a:pt x="749513" y="109473"/>
                    </a:cubicBezTo>
                    <a:cubicBezTo>
                      <a:pt x="746300" y="110116"/>
                      <a:pt x="742443" y="109473"/>
                      <a:pt x="739230" y="108831"/>
                    </a:cubicBezTo>
                    <a:cubicBezTo>
                      <a:pt x="712236" y="106260"/>
                      <a:pt x="685886" y="103046"/>
                      <a:pt x="658893" y="102404"/>
                    </a:cubicBezTo>
                    <a:cubicBezTo>
                      <a:pt x="641539" y="101761"/>
                      <a:pt x="624187" y="97262"/>
                      <a:pt x="606834" y="97262"/>
                    </a:cubicBezTo>
                    <a:cubicBezTo>
                      <a:pt x="605548" y="97262"/>
                      <a:pt x="603620" y="97262"/>
                      <a:pt x="602978" y="95977"/>
                    </a:cubicBezTo>
                    <a:cubicBezTo>
                      <a:pt x="597836" y="86979"/>
                      <a:pt x="589481" y="89550"/>
                      <a:pt x="582411" y="88907"/>
                    </a:cubicBezTo>
                    <a:cubicBezTo>
                      <a:pt x="564416" y="86979"/>
                      <a:pt x="546420" y="85051"/>
                      <a:pt x="529067" y="82480"/>
                    </a:cubicBezTo>
                    <a:cubicBezTo>
                      <a:pt x="534209" y="80552"/>
                      <a:pt x="537422" y="75410"/>
                      <a:pt x="544492" y="77981"/>
                    </a:cubicBezTo>
                    <a:cubicBezTo>
                      <a:pt x="551561" y="80552"/>
                      <a:pt x="559917" y="81194"/>
                      <a:pt x="567629" y="81837"/>
                    </a:cubicBezTo>
                    <a:cubicBezTo>
                      <a:pt x="593980" y="83765"/>
                      <a:pt x="619688" y="84408"/>
                      <a:pt x="646038" y="86336"/>
                    </a:cubicBezTo>
                    <a:cubicBezTo>
                      <a:pt x="653108" y="86979"/>
                      <a:pt x="660178" y="87622"/>
                      <a:pt x="667248" y="87622"/>
                    </a:cubicBezTo>
                    <a:cubicBezTo>
                      <a:pt x="691028" y="86979"/>
                      <a:pt x="714807" y="85693"/>
                      <a:pt x="737945" y="85693"/>
                    </a:cubicBezTo>
                    <a:cubicBezTo>
                      <a:pt x="775864" y="85693"/>
                      <a:pt x="813783" y="83123"/>
                      <a:pt x="851703" y="80552"/>
                    </a:cubicBezTo>
                    <a:cubicBezTo>
                      <a:pt x="856844" y="79909"/>
                      <a:pt x="865842" y="82480"/>
                      <a:pt x="866485" y="76696"/>
                    </a:cubicBezTo>
                    <a:cubicBezTo>
                      <a:pt x="867127" y="67698"/>
                      <a:pt x="858130" y="72840"/>
                      <a:pt x="853631" y="70911"/>
                    </a:cubicBezTo>
                    <a:cubicBezTo>
                      <a:pt x="841419" y="65770"/>
                      <a:pt x="828566" y="66412"/>
                      <a:pt x="815711" y="65127"/>
                    </a:cubicBezTo>
                    <a:cubicBezTo>
                      <a:pt x="798359" y="63842"/>
                      <a:pt x="780363" y="63199"/>
                      <a:pt x="763010" y="61913"/>
                    </a:cubicBezTo>
                    <a:cubicBezTo>
                      <a:pt x="759797" y="61913"/>
                      <a:pt x="755940" y="61271"/>
                      <a:pt x="752727" y="59985"/>
                    </a:cubicBezTo>
                    <a:cubicBezTo>
                      <a:pt x="733446" y="52916"/>
                      <a:pt x="713522" y="48417"/>
                      <a:pt x="692956" y="47774"/>
                    </a:cubicBezTo>
                    <a:cubicBezTo>
                      <a:pt x="673032" y="47131"/>
                      <a:pt x="653751" y="43275"/>
                      <a:pt x="633827" y="43275"/>
                    </a:cubicBezTo>
                    <a:cubicBezTo>
                      <a:pt x="622901" y="43275"/>
                      <a:pt x="611332" y="41347"/>
                      <a:pt x="600407" y="38776"/>
                    </a:cubicBezTo>
                    <a:cubicBezTo>
                      <a:pt x="590766" y="36205"/>
                      <a:pt x="581126" y="35563"/>
                      <a:pt x="570842" y="35563"/>
                    </a:cubicBezTo>
                    <a:cubicBezTo>
                      <a:pt x="565058" y="35563"/>
                      <a:pt x="559274" y="35563"/>
                      <a:pt x="554132" y="34920"/>
                    </a:cubicBezTo>
                    <a:cubicBezTo>
                      <a:pt x="543206" y="32992"/>
                      <a:pt x="532281" y="29778"/>
                      <a:pt x="520712" y="28493"/>
                    </a:cubicBezTo>
                    <a:cubicBezTo>
                      <a:pt x="509786" y="27208"/>
                      <a:pt x="498860" y="29136"/>
                      <a:pt x="487934" y="27850"/>
                    </a:cubicBezTo>
                    <a:cubicBezTo>
                      <a:pt x="464154" y="25280"/>
                      <a:pt x="440374" y="25280"/>
                      <a:pt x="416594" y="21423"/>
                    </a:cubicBezTo>
                    <a:cubicBezTo>
                      <a:pt x="390244" y="17567"/>
                      <a:pt x="363250" y="17567"/>
                      <a:pt x="336900" y="13711"/>
                    </a:cubicBezTo>
                    <a:cubicBezTo>
                      <a:pt x="325331" y="11783"/>
                      <a:pt x="313119" y="9855"/>
                      <a:pt x="301551" y="9855"/>
                    </a:cubicBezTo>
                    <a:cubicBezTo>
                      <a:pt x="289982" y="10498"/>
                      <a:pt x="279056" y="9212"/>
                      <a:pt x="268131" y="6641"/>
                    </a:cubicBezTo>
                    <a:cubicBezTo>
                      <a:pt x="259133" y="4713"/>
                      <a:pt x="249492" y="4070"/>
                      <a:pt x="240494" y="4713"/>
                    </a:cubicBezTo>
                    <a:cubicBezTo>
                      <a:pt x="223784" y="5356"/>
                      <a:pt x="207074" y="4713"/>
                      <a:pt x="190364" y="857"/>
                    </a:cubicBezTo>
                    <a:cubicBezTo>
                      <a:pt x="183294" y="-1071"/>
                      <a:pt x="174939" y="857"/>
                      <a:pt x="167227" y="857"/>
                    </a:cubicBezTo>
                    <a:cubicBezTo>
                      <a:pt x="165941" y="857"/>
                      <a:pt x="164013" y="4070"/>
                      <a:pt x="164013" y="5999"/>
                    </a:cubicBezTo>
                    <a:cubicBezTo>
                      <a:pt x="164013" y="7927"/>
                      <a:pt x="165299" y="10498"/>
                      <a:pt x="165941" y="11783"/>
                    </a:cubicBezTo>
                    <a:cubicBezTo>
                      <a:pt x="166584" y="13068"/>
                      <a:pt x="168512" y="13711"/>
                      <a:pt x="169798" y="13711"/>
                    </a:cubicBezTo>
                    <a:cubicBezTo>
                      <a:pt x="183937" y="13068"/>
                      <a:pt x="197434" y="18210"/>
                      <a:pt x="211573" y="17567"/>
                    </a:cubicBezTo>
                    <a:cubicBezTo>
                      <a:pt x="218000" y="16924"/>
                      <a:pt x="224427" y="17567"/>
                      <a:pt x="230211" y="19495"/>
                    </a:cubicBezTo>
                    <a:cubicBezTo>
                      <a:pt x="252706" y="26565"/>
                      <a:pt x="276486" y="22709"/>
                      <a:pt x="298980" y="31064"/>
                    </a:cubicBezTo>
                    <a:cubicBezTo>
                      <a:pt x="302836" y="32349"/>
                      <a:pt x="307335" y="30421"/>
                      <a:pt x="311191" y="30421"/>
                    </a:cubicBezTo>
                    <a:cubicBezTo>
                      <a:pt x="313762" y="30421"/>
                      <a:pt x="316976" y="29778"/>
                      <a:pt x="319547" y="30421"/>
                    </a:cubicBezTo>
                    <a:cubicBezTo>
                      <a:pt x="320189" y="30421"/>
                      <a:pt x="322117" y="32349"/>
                      <a:pt x="322117" y="32992"/>
                    </a:cubicBezTo>
                    <a:cubicBezTo>
                      <a:pt x="322117" y="34277"/>
                      <a:pt x="320189" y="35563"/>
                      <a:pt x="319547" y="35563"/>
                    </a:cubicBezTo>
                    <a:cubicBezTo>
                      <a:pt x="314405" y="35563"/>
                      <a:pt x="309906" y="34920"/>
                      <a:pt x="304765" y="34920"/>
                    </a:cubicBezTo>
                    <a:cubicBezTo>
                      <a:pt x="291911" y="33635"/>
                      <a:pt x="279699" y="32992"/>
                      <a:pt x="266845" y="31706"/>
                    </a:cubicBezTo>
                    <a:cubicBezTo>
                      <a:pt x="241137" y="29778"/>
                      <a:pt x="214786" y="27850"/>
                      <a:pt x="189078" y="24637"/>
                    </a:cubicBezTo>
                    <a:cubicBezTo>
                      <a:pt x="168512" y="22066"/>
                      <a:pt x="148588" y="20138"/>
                      <a:pt x="128022" y="18210"/>
                    </a:cubicBezTo>
                    <a:cubicBezTo>
                      <a:pt x="89460" y="14354"/>
                      <a:pt x="50255" y="14354"/>
                      <a:pt x="11693" y="13068"/>
                    </a:cubicBezTo>
                    <a:cubicBezTo>
                      <a:pt x="9122" y="13068"/>
                      <a:pt x="5909" y="13711"/>
                      <a:pt x="3338" y="13711"/>
                    </a:cubicBezTo>
                    <a:cubicBezTo>
                      <a:pt x="2053" y="13711"/>
                      <a:pt x="767" y="14996"/>
                      <a:pt x="125" y="15639"/>
                    </a:cubicBezTo>
                    <a:cubicBezTo>
                      <a:pt x="-518" y="18210"/>
                      <a:pt x="1410" y="20138"/>
                      <a:pt x="3981" y="20138"/>
                    </a:cubicBezTo>
                    <a:cubicBezTo>
                      <a:pt x="7194" y="20781"/>
                      <a:pt x="11050" y="21423"/>
                      <a:pt x="14264" y="22066"/>
                    </a:cubicBezTo>
                    <a:cubicBezTo>
                      <a:pt x="38687" y="25280"/>
                      <a:pt x="60538" y="28493"/>
                      <a:pt x="81747" y="31064"/>
                    </a:cubicBezTo>
                    <a:close/>
                    <a:moveTo>
                      <a:pt x="1110711" y="84408"/>
                    </a:moveTo>
                    <a:cubicBezTo>
                      <a:pt x="1122922" y="84408"/>
                      <a:pt x="1134491" y="84408"/>
                      <a:pt x="1146702" y="84408"/>
                    </a:cubicBezTo>
                    <a:cubicBezTo>
                      <a:pt x="1173695" y="86979"/>
                      <a:pt x="1200046" y="79909"/>
                      <a:pt x="1227040" y="80552"/>
                    </a:cubicBezTo>
                    <a:cubicBezTo>
                      <a:pt x="1228968" y="80552"/>
                      <a:pt x="1231539" y="80552"/>
                      <a:pt x="1233467" y="80552"/>
                    </a:cubicBezTo>
                    <a:cubicBezTo>
                      <a:pt x="1234109" y="80552"/>
                      <a:pt x="1234752" y="82480"/>
                      <a:pt x="1235395" y="83765"/>
                    </a:cubicBezTo>
                    <a:cubicBezTo>
                      <a:pt x="1235395" y="84408"/>
                      <a:pt x="1234752" y="85693"/>
                      <a:pt x="1234752" y="85693"/>
                    </a:cubicBezTo>
                    <a:cubicBezTo>
                      <a:pt x="1230253" y="86979"/>
                      <a:pt x="1225112" y="88264"/>
                      <a:pt x="1219970" y="88264"/>
                    </a:cubicBezTo>
                    <a:cubicBezTo>
                      <a:pt x="1207116" y="89550"/>
                      <a:pt x="1194905" y="89550"/>
                      <a:pt x="1182051" y="90192"/>
                    </a:cubicBezTo>
                    <a:cubicBezTo>
                      <a:pt x="1170482" y="90835"/>
                      <a:pt x="1158271" y="90192"/>
                      <a:pt x="1146702" y="90835"/>
                    </a:cubicBezTo>
                    <a:cubicBezTo>
                      <a:pt x="1135776" y="90835"/>
                      <a:pt x="1124208" y="90835"/>
                      <a:pt x="1113282" y="90835"/>
                    </a:cubicBezTo>
                    <a:cubicBezTo>
                      <a:pt x="1112639" y="90835"/>
                      <a:pt x="1111996" y="90835"/>
                      <a:pt x="1111354" y="90192"/>
                    </a:cubicBezTo>
                    <a:cubicBezTo>
                      <a:pt x="1110711" y="89550"/>
                      <a:pt x="1109425" y="88264"/>
                      <a:pt x="1108783" y="86979"/>
                    </a:cubicBezTo>
                    <a:cubicBezTo>
                      <a:pt x="1108140" y="85051"/>
                      <a:pt x="1109425" y="84408"/>
                      <a:pt x="1110711" y="84408"/>
                    </a:cubicBezTo>
                    <a:close/>
                    <a:moveTo>
                      <a:pt x="425592" y="40705"/>
                    </a:moveTo>
                    <a:cubicBezTo>
                      <a:pt x="410810" y="47131"/>
                      <a:pt x="400527" y="41347"/>
                      <a:pt x="390244" y="38134"/>
                    </a:cubicBezTo>
                    <a:cubicBezTo>
                      <a:pt x="400527" y="37491"/>
                      <a:pt x="411453" y="36205"/>
                      <a:pt x="425592" y="4070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4" name="任意多边形: 形状 5">
                <a:extLst>
                  <a:ext uri="{FF2B5EF4-FFF2-40B4-BE49-F238E27FC236}">
                    <a16:creationId xmlns:a16="http://schemas.microsoft.com/office/drawing/2014/main" id="{E3405427-08EF-F75A-AB4A-A0EA68FF29AE}"/>
                  </a:ext>
                </a:extLst>
              </p:cNvPr>
              <p:cNvSpPr/>
              <p:nvPr/>
            </p:nvSpPr>
            <p:spPr>
              <a:xfrm>
                <a:off x="10204092" y="7188176"/>
                <a:ext cx="3592053" cy="261661"/>
              </a:xfrm>
              <a:custGeom>
                <a:avLst/>
                <a:gdLst>
                  <a:gd name="connsiteX0" fmla="*/ 106046 w 798234"/>
                  <a:gd name="connsiteY0" fmla="*/ 24583 h 58147"/>
                  <a:gd name="connsiteX1" fmla="*/ 163246 w 798234"/>
                  <a:gd name="connsiteY1" fmla="*/ 30368 h 58147"/>
                  <a:gd name="connsiteX2" fmla="*/ 298213 w 798234"/>
                  <a:gd name="connsiteY2" fmla="*/ 44507 h 58147"/>
                  <a:gd name="connsiteX3" fmla="*/ 372124 w 798234"/>
                  <a:gd name="connsiteY3" fmla="*/ 47720 h 58147"/>
                  <a:gd name="connsiteX4" fmla="*/ 454390 w 798234"/>
                  <a:gd name="connsiteY4" fmla="*/ 54147 h 58147"/>
                  <a:gd name="connsiteX5" fmla="*/ 538583 w 798234"/>
                  <a:gd name="connsiteY5" fmla="*/ 57361 h 58147"/>
                  <a:gd name="connsiteX6" fmla="*/ 586143 w 798234"/>
                  <a:gd name="connsiteY6" fmla="*/ 57361 h 58147"/>
                  <a:gd name="connsiteX7" fmla="*/ 623420 w 798234"/>
                  <a:gd name="connsiteY7" fmla="*/ 54790 h 58147"/>
                  <a:gd name="connsiteX8" fmla="*/ 695402 w 798234"/>
                  <a:gd name="connsiteY8" fmla="*/ 54147 h 58147"/>
                  <a:gd name="connsiteX9" fmla="*/ 720468 w 798234"/>
                  <a:gd name="connsiteY9" fmla="*/ 54147 h 58147"/>
                  <a:gd name="connsiteX10" fmla="*/ 790522 w 798234"/>
                  <a:gd name="connsiteY10" fmla="*/ 54790 h 58147"/>
                  <a:gd name="connsiteX11" fmla="*/ 796306 w 798234"/>
                  <a:gd name="connsiteY11" fmla="*/ 52862 h 58147"/>
                  <a:gd name="connsiteX12" fmla="*/ 798234 w 798234"/>
                  <a:gd name="connsiteY12" fmla="*/ 49006 h 58147"/>
                  <a:gd name="connsiteX13" fmla="*/ 796306 w 798234"/>
                  <a:gd name="connsiteY13" fmla="*/ 45150 h 58147"/>
                  <a:gd name="connsiteX14" fmla="*/ 786023 w 798234"/>
                  <a:gd name="connsiteY14" fmla="*/ 42579 h 58147"/>
                  <a:gd name="connsiteX15" fmla="*/ 682548 w 798234"/>
                  <a:gd name="connsiteY15" fmla="*/ 46435 h 58147"/>
                  <a:gd name="connsiteX16" fmla="*/ 585500 w 798234"/>
                  <a:gd name="connsiteY16" fmla="*/ 43864 h 58147"/>
                  <a:gd name="connsiteX17" fmla="*/ 511590 w 798234"/>
                  <a:gd name="connsiteY17" fmla="*/ 40008 h 58147"/>
                  <a:gd name="connsiteX18" fmla="*/ 505163 w 798234"/>
                  <a:gd name="connsiteY18" fmla="*/ 39365 h 58147"/>
                  <a:gd name="connsiteX19" fmla="*/ 410686 w 798234"/>
                  <a:gd name="connsiteY19" fmla="*/ 32296 h 58147"/>
                  <a:gd name="connsiteX20" fmla="*/ 332277 w 798234"/>
                  <a:gd name="connsiteY20" fmla="*/ 30368 h 58147"/>
                  <a:gd name="connsiteX21" fmla="*/ 224945 w 798234"/>
                  <a:gd name="connsiteY21" fmla="*/ 22655 h 58147"/>
                  <a:gd name="connsiteX22" fmla="*/ 41133 w 798234"/>
                  <a:gd name="connsiteY22" fmla="*/ 4017 h 58147"/>
                  <a:gd name="connsiteX23" fmla="*/ 30850 w 798234"/>
                  <a:gd name="connsiteY23" fmla="*/ 2089 h 58147"/>
                  <a:gd name="connsiteX24" fmla="*/ 0 w 798234"/>
                  <a:gd name="connsiteY24" fmla="*/ 803 h 58147"/>
                  <a:gd name="connsiteX25" fmla="*/ 35992 w 798234"/>
                  <a:gd name="connsiteY25" fmla="*/ 14943 h 58147"/>
                  <a:gd name="connsiteX26" fmla="*/ 106046 w 798234"/>
                  <a:gd name="connsiteY26" fmla="*/ 24583 h 5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234" h="58147">
                    <a:moveTo>
                      <a:pt x="106046" y="24583"/>
                    </a:moveTo>
                    <a:cubicBezTo>
                      <a:pt x="124684" y="26511"/>
                      <a:pt x="143965" y="27797"/>
                      <a:pt x="163246" y="30368"/>
                    </a:cubicBezTo>
                    <a:cubicBezTo>
                      <a:pt x="208235" y="36794"/>
                      <a:pt x="252581" y="41936"/>
                      <a:pt x="298213" y="44507"/>
                    </a:cubicBezTo>
                    <a:cubicBezTo>
                      <a:pt x="322636" y="45792"/>
                      <a:pt x="347701" y="46435"/>
                      <a:pt x="372124" y="47720"/>
                    </a:cubicBezTo>
                    <a:cubicBezTo>
                      <a:pt x="399760" y="49649"/>
                      <a:pt x="426754" y="51577"/>
                      <a:pt x="454390" y="54147"/>
                    </a:cubicBezTo>
                    <a:cubicBezTo>
                      <a:pt x="482668" y="56718"/>
                      <a:pt x="510947" y="53505"/>
                      <a:pt x="538583" y="57361"/>
                    </a:cubicBezTo>
                    <a:cubicBezTo>
                      <a:pt x="554651" y="59932"/>
                      <a:pt x="570076" y="54147"/>
                      <a:pt x="586143" y="57361"/>
                    </a:cubicBezTo>
                    <a:cubicBezTo>
                      <a:pt x="598997" y="59932"/>
                      <a:pt x="611208" y="55433"/>
                      <a:pt x="623420" y="54790"/>
                    </a:cubicBezTo>
                    <a:cubicBezTo>
                      <a:pt x="647200" y="54147"/>
                      <a:pt x="671622" y="54147"/>
                      <a:pt x="695402" y="54147"/>
                    </a:cubicBezTo>
                    <a:cubicBezTo>
                      <a:pt x="703757" y="54147"/>
                      <a:pt x="712755" y="52862"/>
                      <a:pt x="720468" y="54147"/>
                    </a:cubicBezTo>
                    <a:cubicBezTo>
                      <a:pt x="743605" y="57361"/>
                      <a:pt x="766742" y="54147"/>
                      <a:pt x="790522" y="54790"/>
                    </a:cubicBezTo>
                    <a:cubicBezTo>
                      <a:pt x="792450" y="54790"/>
                      <a:pt x="794378" y="54147"/>
                      <a:pt x="796306" y="52862"/>
                    </a:cubicBezTo>
                    <a:cubicBezTo>
                      <a:pt x="797592" y="52219"/>
                      <a:pt x="798234" y="50291"/>
                      <a:pt x="798234" y="49006"/>
                    </a:cubicBezTo>
                    <a:cubicBezTo>
                      <a:pt x="798234" y="47720"/>
                      <a:pt x="797592" y="46435"/>
                      <a:pt x="796306" y="45150"/>
                    </a:cubicBezTo>
                    <a:cubicBezTo>
                      <a:pt x="793735" y="42579"/>
                      <a:pt x="789879" y="42579"/>
                      <a:pt x="786023" y="42579"/>
                    </a:cubicBezTo>
                    <a:cubicBezTo>
                      <a:pt x="751960" y="47078"/>
                      <a:pt x="717254" y="45150"/>
                      <a:pt x="682548" y="46435"/>
                    </a:cubicBezTo>
                    <a:cubicBezTo>
                      <a:pt x="650413" y="47720"/>
                      <a:pt x="618278" y="45150"/>
                      <a:pt x="585500" y="43864"/>
                    </a:cubicBezTo>
                    <a:cubicBezTo>
                      <a:pt x="561078" y="43222"/>
                      <a:pt x="536012" y="41294"/>
                      <a:pt x="511590" y="40008"/>
                    </a:cubicBezTo>
                    <a:cubicBezTo>
                      <a:pt x="509662" y="40008"/>
                      <a:pt x="507091" y="40008"/>
                      <a:pt x="505163" y="39365"/>
                    </a:cubicBezTo>
                    <a:cubicBezTo>
                      <a:pt x="473670" y="36152"/>
                      <a:pt x="442178" y="32296"/>
                      <a:pt x="410686" y="32296"/>
                    </a:cubicBezTo>
                    <a:cubicBezTo>
                      <a:pt x="384335" y="32296"/>
                      <a:pt x="358627" y="32296"/>
                      <a:pt x="332277" y="30368"/>
                    </a:cubicBezTo>
                    <a:cubicBezTo>
                      <a:pt x="296285" y="28440"/>
                      <a:pt x="260294" y="26511"/>
                      <a:pt x="224945" y="22655"/>
                    </a:cubicBezTo>
                    <a:cubicBezTo>
                      <a:pt x="163889" y="16228"/>
                      <a:pt x="102832" y="10444"/>
                      <a:pt x="41133" y="4017"/>
                    </a:cubicBezTo>
                    <a:cubicBezTo>
                      <a:pt x="37920" y="3374"/>
                      <a:pt x="34064" y="3374"/>
                      <a:pt x="30850" y="2089"/>
                    </a:cubicBezTo>
                    <a:cubicBezTo>
                      <a:pt x="21852" y="-1125"/>
                      <a:pt x="12854" y="161"/>
                      <a:pt x="0" y="803"/>
                    </a:cubicBezTo>
                    <a:cubicBezTo>
                      <a:pt x="12211" y="11729"/>
                      <a:pt x="24423" y="12372"/>
                      <a:pt x="35992" y="14943"/>
                    </a:cubicBezTo>
                    <a:cubicBezTo>
                      <a:pt x="59771" y="19442"/>
                      <a:pt x="82908" y="22012"/>
                      <a:pt x="106046" y="2458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5" name="任意多边形: 形状 6">
                <a:extLst>
                  <a:ext uri="{FF2B5EF4-FFF2-40B4-BE49-F238E27FC236}">
                    <a16:creationId xmlns:a16="http://schemas.microsoft.com/office/drawing/2014/main" id="{99329008-B582-DB3F-CA1C-AAF733151993}"/>
                  </a:ext>
                </a:extLst>
              </p:cNvPr>
              <p:cNvSpPr/>
              <p:nvPr/>
            </p:nvSpPr>
            <p:spPr>
              <a:xfrm>
                <a:off x="10622704" y="7341624"/>
                <a:ext cx="3803931" cy="243932"/>
              </a:xfrm>
              <a:custGeom>
                <a:avLst/>
                <a:gdLst>
                  <a:gd name="connsiteX0" fmla="*/ 837606 w 845318"/>
                  <a:gd name="connsiteY0" fmla="*/ 26475 h 54207"/>
                  <a:gd name="connsiteX1" fmla="*/ 824752 w 845318"/>
                  <a:gd name="connsiteY1" fmla="*/ 27118 h 54207"/>
                  <a:gd name="connsiteX2" fmla="*/ 782334 w 845318"/>
                  <a:gd name="connsiteY2" fmla="*/ 29046 h 54207"/>
                  <a:gd name="connsiteX3" fmla="*/ 704567 w 845318"/>
                  <a:gd name="connsiteY3" fmla="*/ 30974 h 54207"/>
                  <a:gd name="connsiteX4" fmla="*/ 662148 w 845318"/>
                  <a:gd name="connsiteY4" fmla="*/ 32259 h 54207"/>
                  <a:gd name="connsiteX5" fmla="*/ 537465 w 845318"/>
                  <a:gd name="connsiteY5" fmla="*/ 32259 h 54207"/>
                  <a:gd name="connsiteX6" fmla="*/ 455199 w 845318"/>
                  <a:gd name="connsiteY6" fmla="*/ 30974 h 54207"/>
                  <a:gd name="connsiteX7" fmla="*/ 405068 w 845318"/>
                  <a:gd name="connsiteY7" fmla="*/ 30331 h 54207"/>
                  <a:gd name="connsiteX8" fmla="*/ 367149 w 845318"/>
                  <a:gd name="connsiteY8" fmla="*/ 29046 h 54207"/>
                  <a:gd name="connsiteX9" fmla="*/ 330515 w 845318"/>
                  <a:gd name="connsiteY9" fmla="*/ 30331 h 54207"/>
                  <a:gd name="connsiteX10" fmla="*/ 308663 w 845318"/>
                  <a:gd name="connsiteY10" fmla="*/ 27760 h 54207"/>
                  <a:gd name="connsiteX11" fmla="*/ 296452 w 845318"/>
                  <a:gd name="connsiteY11" fmla="*/ 26475 h 54207"/>
                  <a:gd name="connsiteX12" fmla="*/ 268173 w 845318"/>
                  <a:gd name="connsiteY12" fmla="*/ 23262 h 54207"/>
                  <a:gd name="connsiteX13" fmla="*/ 255962 w 845318"/>
                  <a:gd name="connsiteY13" fmla="*/ 20691 h 54207"/>
                  <a:gd name="connsiteX14" fmla="*/ 187193 w 845318"/>
                  <a:gd name="connsiteY14" fmla="*/ 17478 h 54207"/>
                  <a:gd name="connsiteX15" fmla="*/ 185265 w 845318"/>
                  <a:gd name="connsiteY15" fmla="*/ 16835 h 54207"/>
                  <a:gd name="connsiteX16" fmla="*/ 150559 w 845318"/>
                  <a:gd name="connsiteY16" fmla="*/ 14264 h 54207"/>
                  <a:gd name="connsiteX17" fmla="*/ 138348 w 845318"/>
                  <a:gd name="connsiteY17" fmla="*/ 12979 h 54207"/>
                  <a:gd name="connsiteX18" fmla="*/ 99143 w 845318"/>
                  <a:gd name="connsiteY18" fmla="*/ 7837 h 54207"/>
                  <a:gd name="connsiteX19" fmla="*/ 84361 w 845318"/>
                  <a:gd name="connsiteY19" fmla="*/ 7837 h 54207"/>
                  <a:gd name="connsiteX20" fmla="*/ 4666 w 845318"/>
                  <a:gd name="connsiteY20" fmla="*/ 125 h 54207"/>
                  <a:gd name="connsiteX21" fmla="*/ 167 w 845318"/>
                  <a:gd name="connsiteY21" fmla="*/ 3981 h 54207"/>
                  <a:gd name="connsiteX22" fmla="*/ 2738 w 845318"/>
                  <a:gd name="connsiteY22" fmla="*/ 9122 h 54207"/>
                  <a:gd name="connsiteX23" fmla="*/ 27161 w 845318"/>
                  <a:gd name="connsiteY23" fmla="*/ 14264 h 54207"/>
                  <a:gd name="connsiteX24" fmla="*/ 73435 w 845318"/>
                  <a:gd name="connsiteY24" fmla="*/ 19406 h 54207"/>
                  <a:gd name="connsiteX25" fmla="*/ 137062 w 845318"/>
                  <a:gd name="connsiteY25" fmla="*/ 24547 h 54207"/>
                  <a:gd name="connsiteX26" fmla="*/ 253391 w 845318"/>
                  <a:gd name="connsiteY26" fmla="*/ 34830 h 54207"/>
                  <a:gd name="connsiteX27" fmla="*/ 291310 w 845318"/>
                  <a:gd name="connsiteY27" fmla="*/ 36758 h 54207"/>
                  <a:gd name="connsiteX28" fmla="*/ 358794 w 845318"/>
                  <a:gd name="connsiteY28" fmla="*/ 41257 h 54207"/>
                  <a:gd name="connsiteX29" fmla="*/ 398641 w 845318"/>
                  <a:gd name="connsiteY29" fmla="*/ 43186 h 54207"/>
                  <a:gd name="connsiteX30" fmla="*/ 400569 w 845318"/>
                  <a:gd name="connsiteY30" fmla="*/ 52826 h 54207"/>
                  <a:gd name="connsiteX31" fmla="*/ 426920 w 845318"/>
                  <a:gd name="connsiteY31" fmla="*/ 52183 h 54207"/>
                  <a:gd name="connsiteX32" fmla="*/ 413424 w 845318"/>
                  <a:gd name="connsiteY32" fmla="*/ 43828 h 54207"/>
                  <a:gd name="connsiteX33" fmla="*/ 436561 w 845318"/>
                  <a:gd name="connsiteY33" fmla="*/ 41900 h 54207"/>
                  <a:gd name="connsiteX34" fmla="*/ 516256 w 845318"/>
                  <a:gd name="connsiteY34" fmla="*/ 42543 h 54207"/>
                  <a:gd name="connsiteX35" fmla="*/ 545820 w 845318"/>
                  <a:gd name="connsiteY35" fmla="*/ 42543 h 54207"/>
                  <a:gd name="connsiteX36" fmla="*/ 598521 w 845318"/>
                  <a:gd name="connsiteY36" fmla="*/ 40615 h 54207"/>
                  <a:gd name="connsiteX37" fmla="*/ 630013 w 845318"/>
                  <a:gd name="connsiteY37" fmla="*/ 42543 h 54207"/>
                  <a:gd name="connsiteX38" fmla="*/ 661506 w 845318"/>
                  <a:gd name="connsiteY38" fmla="*/ 41257 h 54207"/>
                  <a:gd name="connsiteX39" fmla="*/ 739916 w 845318"/>
                  <a:gd name="connsiteY39" fmla="*/ 38687 h 54207"/>
                  <a:gd name="connsiteX40" fmla="*/ 781691 w 845318"/>
                  <a:gd name="connsiteY40" fmla="*/ 38044 h 54207"/>
                  <a:gd name="connsiteX41" fmla="*/ 840820 w 845318"/>
                  <a:gd name="connsiteY41" fmla="*/ 34188 h 54207"/>
                  <a:gd name="connsiteX42" fmla="*/ 845318 w 845318"/>
                  <a:gd name="connsiteY42" fmla="*/ 31617 h 54207"/>
                  <a:gd name="connsiteX43" fmla="*/ 837606 w 845318"/>
                  <a:gd name="connsiteY43" fmla="*/ 26475 h 5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45318" h="54207">
                    <a:moveTo>
                      <a:pt x="837606" y="26475"/>
                    </a:moveTo>
                    <a:cubicBezTo>
                      <a:pt x="833107" y="26475"/>
                      <a:pt x="829251" y="26475"/>
                      <a:pt x="824752" y="27118"/>
                    </a:cubicBezTo>
                    <a:cubicBezTo>
                      <a:pt x="810613" y="28403"/>
                      <a:pt x="796473" y="29046"/>
                      <a:pt x="782334" y="29046"/>
                    </a:cubicBezTo>
                    <a:cubicBezTo>
                      <a:pt x="756625" y="29046"/>
                      <a:pt x="730275" y="30331"/>
                      <a:pt x="704567" y="30974"/>
                    </a:cubicBezTo>
                    <a:cubicBezTo>
                      <a:pt x="690427" y="31617"/>
                      <a:pt x="676288" y="32259"/>
                      <a:pt x="662148" y="32259"/>
                    </a:cubicBezTo>
                    <a:cubicBezTo>
                      <a:pt x="620373" y="32259"/>
                      <a:pt x="578598" y="32259"/>
                      <a:pt x="537465" y="32259"/>
                    </a:cubicBezTo>
                    <a:cubicBezTo>
                      <a:pt x="509829" y="32259"/>
                      <a:pt x="482835" y="30974"/>
                      <a:pt x="455199" y="30974"/>
                    </a:cubicBezTo>
                    <a:cubicBezTo>
                      <a:pt x="438489" y="30974"/>
                      <a:pt x="421779" y="31617"/>
                      <a:pt x="405068" y="30331"/>
                    </a:cubicBezTo>
                    <a:cubicBezTo>
                      <a:pt x="392214" y="29046"/>
                      <a:pt x="379361" y="28403"/>
                      <a:pt x="367149" y="29046"/>
                    </a:cubicBezTo>
                    <a:cubicBezTo>
                      <a:pt x="354938" y="29689"/>
                      <a:pt x="342084" y="25832"/>
                      <a:pt x="330515" y="30331"/>
                    </a:cubicBezTo>
                    <a:cubicBezTo>
                      <a:pt x="323445" y="25832"/>
                      <a:pt x="315733" y="32902"/>
                      <a:pt x="308663" y="27760"/>
                    </a:cubicBezTo>
                    <a:cubicBezTo>
                      <a:pt x="305450" y="25190"/>
                      <a:pt x="300308" y="25190"/>
                      <a:pt x="296452" y="26475"/>
                    </a:cubicBezTo>
                    <a:cubicBezTo>
                      <a:pt x="286169" y="29689"/>
                      <a:pt x="277171" y="25832"/>
                      <a:pt x="268173" y="23262"/>
                    </a:cubicBezTo>
                    <a:cubicBezTo>
                      <a:pt x="264317" y="21976"/>
                      <a:pt x="259818" y="19406"/>
                      <a:pt x="255962" y="20691"/>
                    </a:cubicBezTo>
                    <a:cubicBezTo>
                      <a:pt x="232825" y="25832"/>
                      <a:pt x="210330" y="12336"/>
                      <a:pt x="187193" y="17478"/>
                    </a:cubicBezTo>
                    <a:cubicBezTo>
                      <a:pt x="186550" y="17478"/>
                      <a:pt x="185908" y="17478"/>
                      <a:pt x="185265" y="16835"/>
                    </a:cubicBezTo>
                    <a:cubicBezTo>
                      <a:pt x="173696" y="9765"/>
                      <a:pt x="162128" y="12336"/>
                      <a:pt x="150559" y="14264"/>
                    </a:cubicBezTo>
                    <a:cubicBezTo>
                      <a:pt x="146703" y="14907"/>
                      <a:pt x="141561" y="14907"/>
                      <a:pt x="138348" y="12979"/>
                    </a:cubicBezTo>
                    <a:cubicBezTo>
                      <a:pt x="125494" y="6552"/>
                      <a:pt x="111997" y="8480"/>
                      <a:pt x="99143" y="7837"/>
                    </a:cubicBezTo>
                    <a:cubicBezTo>
                      <a:pt x="94001" y="7837"/>
                      <a:pt x="89503" y="8480"/>
                      <a:pt x="84361" y="7837"/>
                    </a:cubicBezTo>
                    <a:cubicBezTo>
                      <a:pt x="58010" y="3981"/>
                      <a:pt x="30374" y="9122"/>
                      <a:pt x="4666" y="125"/>
                    </a:cubicBezTo>
                    <a:cubicBezTo>
                      <a:pt x="2738" y="-518"/>
                      <a:pt x="810" y="1410"/>
                      <a:pt x="167" y="3981"/>
                    </a:cubicBezTo>
                    <a:cubicBezTo>
                      <a:pt x="-476" y="6552"/>
                      <a:pt x="810" y="8480"/>
                      <a:pt x="2738" y="9122"/>
                    </a:cubicBezTo>
                    <a:cubicBezTo>
                      <a:pt x="11093" y="11050"/>
                      <a:pt x="19448" y="14907"/>
                      <a:pt x="27161" y="14264"/>
                    </a:cubicBezTo>
                    <a:cubicBezTo>
                      <a:pt x="43228" y="12979"/>
                      <a:pt x="58010" y="16192"/>
                      <a:pt x="73435" y="19406"/>
                    </a:cubicBezTo>
                    <a:cubicBezTo>
                      <a:pt x="94644" y="23904"/>
                      <a:pt x="115853" y="22619"/>
                      <a:pt x="137062" y="24547"/>
                    </a:cubicBezTo>
                    <a:cubicBezTo>
                      <a:pt x="175624" y="27760"/>
                      <a:pt x="214187" y="31617"/>
                      <a:pt x="253391" y="34830"/>
                    </a:cubicBezTo>
                    <a:cubicBezTo>
                      <a:pt x="266245" y="36116"/>
                      <a:pt x="279099" y="34188"/>
                      <a:pt x="291310" y="36758"/>
                    </a:cubicBezTo>
                    <a:cubicBezTo>
                      <a:pt x="313805" y="41257"/>
                      <a:pt x="336299" y="39972"/>
                      <a:pt x="358794" y="41257"/>
                    </a:cubicBezTo>
                    <a:cubicBezTo>
                      <a:pt x="372291" y="41900"/>
                      <a:pt x="385788" y="39972"/>
                      <a:pt x="398641" y="43186"/>
                    </a:cubicBezTo>
                    <a:cubicBezTo>
                      <a:pt x="406997" y="45114"/>
                      <a:pt x="399284" y="49613"/>
                      <a:pt x="400569" y="52826"/>
                    </a:cubicBezTo>
                    <a:cubicBezTo>
                      <a:pt x="408925" y="52183"/>
                      <a:pt x="417923" y="56682"/>
                      <a:pt x="426920" y="52183"/>
                    </a:cubicBezTo>
                    <a:cubicBezTo>
                      <a:pt x="424349" y="47042"/>
                      <a:pt x="419208" y="50255"/>
                      <a:pt x="413424" y="43828"/>
                    </a:cubicBezTo>
                    <a:cubicBezTo>
                      <a:pt x="422421" y="43186"/>
                      <a:pt x="429491" y="41900"/>
                      <a:pt x="436561" y="41900"/>
                    </a:cubicBezTo>
                    <a:cubicBezTo>
                      <a:pt x="462911" y="41900"/>
                      <a:pt x="489905" y="42543"/>
                      <a:pt x="516256" y="42543"/>
                    </a:cubicBezTo>
                    <a:cubicBezTo>
                      <a:pt x="525896" y="42543"/>
                      <a:pt x="536179" y="43828"/>
                      <a:pt x="545820" y="42543"/>
                    </a:cubicBezTo>
                    <a:cubicBezTo>
                      <a:pt x="563173" y="39329"/>
                      <a:pt x="580526" y="42543"/>
                      <a:pt x="598521" y="40615"/>
                    </a:cubicBezTo>
                    <a:cubicBezTo>
                      <a:pt x="608805" y="39972"/>
                      <a:pt x="619730" y="43828"/>
                      <a:pt x="630013" y="42543"/>
                    </a:cubicBezTo>
                    <a:cubicBezTo>
                      <a:pt x="640940" y="41257"/>
                      <a:pt x="651223" y="41900"/>
                      <a:pt x="661506" y="41257"/>
                    </a:cubicBezTo>
                    <a:cubicBezTo>
                      <a:pt x="687857" y="41257"/>
                      <a:pt x="713565" y="38687"/>
                      <a:pt x="739916" y="38687"/>
                    </a:cubicBezTo>
                    <a:cubicBezTo>
                      <a:pt x="754055" y="38687"/>
                      <a:pt x="767552" y="34188"/>
                      <a:pt x="781691" y="38044"/>
                    </a:cubicBezTo>
                    <a:cubicBezTo>
                      <a:pt x="800972" y="32259"/>
                      <a:pt x="820896" y="35473"/>
                      <a:pt x="840820" y="34188"/>
                    </a:cubicBezTo>
                    <a:cubicBezTo>
                      <a:pt x="842748" y="34188"/>
                      <a:pt x="845318" y="34188"/>
                      <a:pt x="845318" y="31617"/>
                    </a:cubicBezTo>
                    <a:cubicBezTo>
                      <a:pt x="844033" y="25832"/>
                      <a:pt x="840177" y="26475"/>
                      <a:pt x="837606" y="264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6" name="任意多边形: 形状 7">
                <a:extLst>
                  <a:ext uri="{FF2B5EF4-FFF2-40B4-BE49-F238E27FC236}">
                    <a16:creationId xmlns:a16="http://schemas.microsoft.com/office/drawing/2014/main" id="{5DA5B600-B465-3A39-72FC-49C573B94842}"/>
                  </a:ext>
                </a:extLst>
              </p:cNvPr>
              <p:cNvSpPr/>
              <p:nvPr/>
            </p:nvSpPr>
            <p:spPr>
              <a:xfrm>
                <a:off x="14487370" y="7313181"/>
                <a:ext cx="1824943" cy="239405"/>
              </a:xfrm>
              <a:custGeom>
                <a:avLst/>
                <a:gdLst>
                  <a:gd name="connsiteX0" fmla="*/ 356698 w 405543"/>
                  <a:gd name="connsiteY0" fmla="*/ 18 h 53201"/>
                  <a:gd name="connsiteX1" fmla="*/ 255795 w 405543"/>
                  <a:gd name="connsiteY1" fmla="*/ 6445 h 53201"/>
                  <a:gd name="connsiteX2" fmla="*/ 214019 w 405543"/>
                  <a:gd name="connsiteY2" fmla="*/ 11586 h 53201"/>
                  <a:gd name="connsiteX3" fmla="*/ 96405 w 405543"/>
                  <a:gd name="connsiteY3" fmla="*/ 23155 h 53201"/>
                  <a:gd name="connsiteX4" fmla="*/ 84194 w 405543"/>
                  <a:gd name="connsiteY4" fmla="*/ 25726 h 53201"/>
                  <a:gd name="connsiteX5" fmla="*/ 10283 w 405543"/>
                  <a:gd name="connsiteY5" fmla="*/ 30225 h 53201"/>
                  <a:gd name="connsiteX6" fmla="*/ 0 w 405543"/>
                  <a:gd name="connsiteY6" fmla="*/ 32153 h 53201"/>
                  <a:gd name="connsiteX7" fmla="*/ 643 w 405543"/>
                  <a:gd name="connsiteY7" fmla="*/ 34724 h 53201"/>
                  <a:gd name="connsiteX8" fmla="*/ 46275 w 405543"/>
                  <a:gd name="connsiteY8" fmla="*/ 41793 h 53201"/>
                  <a:gd name="connsiteX9" fmla="*/ 31492 w 405543"/>
                  <a:gd name="connsiteY9" fmla="*/ 45007 h 53201"/>
                  <a:gd name="connsiteX10" fmla="*/ 29564 w 405543"/>
                  <a:gd name="connsiteY10" fmla="*/ 48220 h 53201"/>
                  <a:gd name="connsiteX11" fmla="*/ 32135 w 405543"/>
                  <a:gd name="connsiteY11" fmla="*/ 51434 h 53201"/>
                  <a:gd name="connsiteX12" fmla="*/ 38562 w 405543"/>
                  <a:gd name="connsiteY12" fmla="*/ 52076 h 53201"/>
                  <a:gd name="connsiteX13" fmla="*/ 88692 w 405543"/>
                  <a:gd name="connsiteY13" fmla="*/ 52719 h 53201"/>
                  <a:gd name="connsiteX14" fmla="*/ 95119 w 405543"/>
                  <a:gd name="connsiteY14" fmla="*/ 52719 h 53201"/>
                  <a:gd name="connsiteX15" fmla="*/ 116971 w 405543"/>
                  <a:gd name="connsiteY15" fmla="*/ 45007 h 53201"/>
                  <a:gd name="connsiteX16" fmla="*/ 139466 w 405543"/>
                  <a:gd name="connsiteY16" fmla="*/ 44364 h 53201"/>
                  <a:gd name="connsiteX17" fmla="*/ 149749 w 405543"/>
                  <a:gd name="connsiteY17" fmla="*/ 43079 h 53201"/>
                  <a:gd name="connsiteX18" fmla="*/ 189596 w 405543"/>
                  <a:gd name="connsiteY18" fmla="*/ 41793 h 53201"/>
                  <a:gd name="connsiteX19" fmla="*/ 228801 w 405543"/>
                  <a:gd name="connsiteY19" fmla="*/ 36009 h 53201"/>
                  <a:gd name="connsiteX20" fmla="*/ 237156 w 405543"/>
                  <a:gd name="connsiteY20" fmla="*/ 36652 h 53201"/>
                  <a:gd name="connsiteX21" fmla="*/ 253224 w 405543"/>
                  <a:gd name="connsiteY21" fmla="*/ 31510 h 53201"/>
                  <a:gd name="connsiteX22" fmla="*/ 268006 w 405543"/>
                  <a:gd name="connsiteY22" fmla="*/ 21870 h 53201"/>
                  <a:gd name="connsiteX23" fmla="*/ 300784 w 405543"/>
                  <a:gd name="connsiteY23" fmla="*/ 19942 h 53201"/>
                  <a:gd name="connsiteX24" fmla="*/ 343845 w 405543"/>
                  <a:gd name="connsiteY24" fmla="*/ 14800 h 53201"/>
                  <a:gd name="connsiteX25" fmla="*/ 402331 w 405543"/>
                  <a:gd name="connsiteY25" fmla="*/ 9016 h 53201"/>
                  <a:gd name="connsiteX26" fmla="*/ 405544 w 405543"/>
                  <a:gd name="connsiteY26" fmla="*/ 5802 h 53201"/>
                  <a:gd name="connsiteX27" fmla="*/ 356698 w 405543"/>
                  <a:gd name="connsiteY27" fmla="*/ 18 h 53201"/>
                  <a:gd name="connsiteX28" fmla="*/ 101547 w 405543"/>
                  <a:gd name="connsiteY28" fmla="*/ 38580 h 53201"/>
                  <a:gd name="connsiteX29" fmla="*/ 66198 w 405543"/>
                  <a:gd name="connsiteY29" fmla="*/ 42436 h 53201"/>
                  <a:gd name="connsiteX30" fmla="*/ 62984 w 405543"/>
                  <a:gd name="connsiteY30" fmla="*/ 40508 h 53201"/>
                  <a:gd name="connsiteX31" fmla="*/ 65555 w 405543"/>
                  <a:gd name="connsiteY31" fmla="*/ 36009 h 53201"/>
                  <a:gd name="connsiteX32" fmla="*/ 82266 w 405543"/>
                  <a:gd name="connsiteY32" fmla="*/ 35367 h 53201"/>
                  <a:gd name="connsiteX33" fmla="*/ 95119 w 405543"/>
                  <a:gd name="connsiteY33" fmla="*/ 34724 h 53201"/>
                  <a:gd name="connsiteX34" fmla="*/ 180599 w 405543"/>
                  <a:gd name="connsiteY34" fmla="*/ 32153 h 53201"/>
                  <a:gd name="connsiteX35" fmla="*/ 101547 w 405543"/>
                  <a:gd name="connsiteY35" fmla="*/ 38580 h 5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05543" h="53201">
                    <a:moveTo>
                      <a:pt x="356698" y="18"/>
                    </a:moveTo>
                    <a:cubicBezTo>
                      <a:pt x="323278" y="661"/>
                      <a:pt x="289215" y="2589"/>
                      <a:pt x="255795" y="6445"/>
                    </a:cubicBezTo>
                    <a:cubicBezTo>
                      <a:pt x="241656" y="7730"/>
                      <a:pt x="228158" y="10944"/>
                      <a:pt x="214019" y="11586"/>
                    </a:cubicBezTo>
                    <a:cubicBezTo>
                      <a:pt x="174815" y="13515"/>
                      <a:pt x="135610" y="19942"/>
                      <a:pt x="96405" y="23155"/>
                    </a:cubicBezTo>
                    <a:cubicBezTo>
                      <a:pt x="92549" y="23155"/>
                      <a:pt x="88050" y="26369"/>
                      <a:pt x="84194" y="25726"/>
                    </a:cubicBezTo>
                    <a:cubicBezTo>
                      <a:pt x="59128" y="23798"/>
                      <a:pt x="35348" y="32796"/>
                      <a:pt x="10283" y="30225"/>
                    </a:cubicBezTo>
                    <a:cubicBezTo>
                      <a:pt x="7070" y="30225"/>
                      <a:pt x="3213" y="31510"/>
                      <a:pt x="0" y="32153"/>
                    </a:cubicBezTo>
                    <a:cubicBezTo>
                      <a:pt x="0" y="33439"/>
                      <a:pt x="0" y="34724"/>
                      <a:pt x="643" y="34724"/>
                    </a:cubicBezTo>
                    <a:cubicBezTo>
                      <a:pt x="14782" y="41793"/>
                      <a:pt x="30849" y="36652"/>
                      <a:pt x="46275" y="41793"/>
                    </a:cubicBezTo>
                    <a:cubicBezTo>
                      <a:pt x="40490" y="43079"/>
                      <a:pt x="35991" y="43721"/>
                      <a:pt x="31492" y="45007"/>
                    </a:cubicBezTo>
                    <a:cubicBezTo>
                      <a:pt x="30849" y="45007"/>
                      <a:pt x="29564" y="46935"/>
                      <a:pt x="29564" y="48220"/>
                    </a:cubicBezTo>
                    <a:cubicBezTo>
                      <a:pt x="29564" y="49506"/>
                      <a:pt x="30849" y="50791"/>
                      <a:pt x="32135" y="51434"/>
                    </a:cubicBezTo>
                    <a:cubicBezTo>
                      <a:pt x="34063" y="52076"/>
                      <a:pt x="36634" y="52076"/>
                      <a:pt x="38562" y="52076"/>
                    </a:cubicBezTo>
                    <a:cubicBezTo>
                      <a:pt x="55272" y="49506"/>
                      <a:pt x="71982" y="46292"/>
                      <a:pt x="88692" y="52719"/>
                    </a:cubicBezTo>
                    <a:cubicBezTo>
                      <a:pt x="90621" y="53362"/>
                      <a:pt x="93191" y="53362"/>
                      <a:pt x="95119" y="52719"/>
                    </a:cubicBezTo>
                    <a:cubicBezTo>
                      <a:pt x="102832" y="52719"/>
                      <a:pt x="108616" y="43721"/>
                      <a:pt x="116971" y="45007"/>
                    </a:cubicBezTo>
                    <a:cubicBezTo>
                      <a:pt x="124684" y="46292"/>
                      <a:pt x="131753" y="48863"/>
                      <a:pt x="139466" y="44364"/>
                    </a:cubicBezTo>
                    <a:cubicBezTo>
                      <a:pt x="142037" y="42436"/>
                      <a:pt x="146536" y="42436"/>
                      <a:pt x="149749" y="43079"/>
                    </a:cubicBezTo>
                    <a:cubicBezTo>
                      <a:pt x="163246" y="45007"/>
                      <a:pt x="176743" y="45007"/>
                      <a:pt x="189596" y="41793"/>
                    </a:cubicBezTo>
                    <a:cubicBezTo>
                      <a:pt x="202451" y="38580"/>
                      <a:pt x="216590" y="44364"/>
                      <a:pt x="228801" y="36009"/>
                    </a:cubicBezTo>
                    <a:cubicBezTo>
                      <a:pt x="230729" y="34724"/>
                      <a:pt x="234586" y="35367"/>
                      <a:pt x="237156" y="36652"/>
                    </a:cubicBezTo>
                    <a:cubicBezTo>
                      <a:pt x="244226" y="40508"/>
                      <a:pt x="250653" y="37937"/>
                      <a:pt x="253224" y="31510"/>
                    </a:cubicBezTo>
                    <a:cubicBezTo>
                      <a:pt x="255795" y="23798"/>
                      <a:pt x="260936" y="21870"/>
                      <a:pt x="268006" y="21870"/>
                    </a:cubicBezTo>
                    <a:cubicBezTo>
                      <a:pt x="278932" y="21870"/>
                      <a:pt x="289858" y="14157"/>
                      <a:pt x="300784" y="19942"/>
                    </a:cubicBezTo>
                    <a:cubicBezTo>
                      <a:pt x="314923" y="14800"/>
                      <a:pt x="329062" y="14157"/>
                      <a:pt x="343845" y="14800"/>
                    </a:cubicBezTo>
                    <a:cubicBezTo>
                      <a:pt x="363768" y="15443"/>
                      <a:pt x="383049" y="9658"/>
                      <a:pt x="402331" y="9016"/>
                    </a:cubicBezTo>
                    <a:cubicBezTo>
                      <a:pt x="402973" y="9016"/>
                      <a:pt x="403616" y="7088"/>
                      <a:pt x="405544" y="5802"/>
                    </a:cubicBezTo>
                    <a:cubicBezTo>
                      <a:pt x="388191" y="-625"/>
                      <a:pt x="372124" y="18"/>
                      <a:pt x="356698" y="18"/>
                    </a:cubicBezTo>
                    <a:close/>
                    <a:moveTo>
                      <a:pt x="101547" y="38580"/>
                    </a:moveTo>
                    <a:cubicBezTo>
                      <a:pt x="89978" y="38580"/>
                      <a:pt x="77767" y="41151"/>
                      <a:pt x="66198" y="42436"/>
                    </a:cubicBezTo>
                    <a:cubicBezTo>
                      <a:pt x="64913" y="42436"/>
                      <a:pt x="62984" y="41151"/>
                      <a:pt x="62984" y="40508"/>
                    </a:cubicBezTo>
                    <a:cubicBezTo>
                      <a:pt x="62342" y="37937"/>
                      <a:pt x="63627" y="36009"/>
                      <a:pt x="65555" y="36009"/>
                    </a:cubicBezTo>
                    <a:cubicBezTo>
                      <a:pt x="71340" y="35367"/>
                      <a:pt x="76481" y="35367"/>
                      <a:pt x="82266" y="35367"/>
                    </a:cubicBezTo>
                    <a:cubicBezTo>
                      <a:pt x="86764" y="35367"/>
                      <a:pt x="90621" y="36009"/>
                      <a:pt x="95119" y="34724"/>
                    </a:cubicBezTo>
                    <a:cubicBezTo>
                      <a:pt x="123398" y="26369"/>
                      <a:pt x="152320" y="33439"/>
                      <a:pt x="180599" y="32153"/>
                    </a:cubicBezTo>
                    <a:cubicBezTo>
                      <a:pt x="153605" y="32153"/>
                      <a:pt x="127897" y="37937"/>
                      <a:pt x="101547" y="3858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7" name="任意多边形: 形状 8">
                <a:extLst>
                  <a:ext uri="{FF2B5EF4-FFF2-40B4-BE49-F238E27FC236}">
                    <a16:creationId xmlns:a16="http://schemas.microsoft.com/office/drawing/2014/main" id="{91518721-B0F0-B611-30E5-5F313F276F1A}"/>
                  </a:ext>
                </a:extLst>
              </p:cNvPr>
              <p:cNvSpPr/>
              <p:nvPr/>
            </p:nvSpPr>
            <p:spPr>
              <a:xfrm>
                <a:off x="14391666" y="6772427"/>
                <a:ext cx="1535990" cy="139783"/>
              </a:xfrm>
              <a:custGeom>
                <a:avLst/>
                <a:gdLst>
                  <a:gd name="connsiteX0" fmla="*/ 338119 w 341331"/>
                  <a:gd name="connsiteY0" fmla="*/ 12211 h 31063"/>
                  <a:gd name="connsiteX1" fmla="*/ 341332 w 341331"/>
                  <a:gd name="connsiteY1" fmla="*/ 7070 h 31063"/>
                  <a:gd name="connsiteX2" fmla="*/ 337476 w 341331"/>
                  <a:gd name="connsiteY2" fmla="*/ 2571 h 31063"/>
                  <a:gd name="connsiteX3" fmla="*/ 318837 w 341331"/>
                  <a:gd name="connsiteY3" fmla="*/ 0 h 31063"/>
                  <a:gd name="connsiteX4" fmla="*/ 226288 w 341331"/>
                  <a:gd name="connsiteY4" fmla="*/ 4499 h 31063"/>
                  <a:gd name="connsiteX5" fmla="*/ 180014 w 341331"/>
                  <a:gd name="connsiteY5" fmla="*/ 8998 h 31063"/>
                  <a:gd name="connsiteX6" fmla="*/ 73969 w 341331"/>
                  <a:gd name="connsiteY6" fmla="*/ 17996 h 31063"/>
                  <a:gd name="connsiteX7" fmla="*/ 17411 w 341331"/>
                  <a:gd name="connsiteY7" fmla="*/ 17996 h 31063"/>
                  <a:gd name="connsiteX8" fmla="*/ 1343 w 341331"/>
                  <a:gd name="connsiteY8" fmla="*/ 22494 h 31063"/>
                  <a:gd name="connsiteX9" fmla="*/ 701 w 341331"/>
                  <a:gd name="connsiteY9" fmla="*/ 26351 h 31063"/>
                  <a:gd name="connsiteX10" fmla="*/ 1986 w 341331"/>
                  <a:gd name="connsiteY10" fmla="*/ 28279 h 31063"/>
                  <a:gd name="connsiteX11" fmla="*/ 7771 w 341331"/>
                  <a:gd name="connsiteY11" fmla="*/ 30207 h 31063"/>
                  <a:gd name="connsiteX12" fmla="*/ 100962 w 341331"/>
                  <a:gd name="connsiteY12" fmla="*/ 30207 h 31063"/>
                  <a:gd name="connsiteX13" fmla="*/ 172302 w 341331"/>
                  <a:gd name="connsiteY13" fmla="*/ 30207 h 31063"/>
                  <a:gd name="connsiteX14" fmla="*/ 195439 w 341331"/>
                  <a:gd name="connsiteY14" fmla="*/ 30207 h 31063"/>
                  <a:gd name="connsiteX15" fmla="*/ 298914 w 341331"/>
                  <a:gd name="connsiteY15" fmla="*/ 21209 h 31063"/>
                  <a:gd name="connsiteX16" fmla="*/ 338119 w 341331"/>
                  <a:gd name="connsiteY16" fmla="*/ 12211 h 3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41331" h="31063">
                    <a:moveTo>
                      <a:pt x="338119" y="12211"/>
                    </a:moveTo>
                    <a:cubicBezTo>
                      <a:pt x="340047" y="11569"/>
                      <a:pt x="341332" y="9641"/>
                      <a:pt x="341332" y="7070"/>
                    </a:cubicBezTo>
                    <a:cubicBezTo>
                      <a:pt x="341332" y="4499"/>
                      <a:pt x="340047" y="3213"/>
                      <a:pt x="337476" y="2571"/>
                    </a:cubicBezTo>
                    <a:cubicBezTo>
                      <a:pt x="331049" y="1928"/>
                      <a:pt x="325264" y="0"/>
                      <a:pt x="318837" y="0"/>
                    </a:cubicBezTo>
                    <a:cubicBezTo>
                      <a:pt x="287988" y="1285"/>
                      <a:pt x="256495" y="1285"/>
                      <a:pt x="226288" y="4499"/>
                    </a:cubicBezTo>
                    <a:cubicBezTo>
                      <a:pt x="210864" y="5784"/>
                      <a:pt x="195439" y="5784"/>
                      <a:pt x="180014" y="8998"/>
                    </a:cubicBezTo>
                    <a:cubicBezTo>
                      <a:pt x="146594" y="15425"/>
                      <a:pt x="112531" y="14139"/>
                      <a:pt x="73969" y="17996"/>
                    </a:cubicBezTo>
                    <a:cubicBezTo>
                      <a:pt x="58544" y="17996"/>
                      <a:pt x="37978" y="17996"/>
                      <a:pt x="17411" y="17996"/>
                    </a:cubicBezTo>
                    <a:cubicBezTo>
                      <a:pt x="11627" y="17996"/>
                      <a:pt x="5843" y="17996"/>
                      <a:pt x="1343" y="22494"/>
                    </a:cubicBezTo>
                    <a:cubicBezTo>
                      <a:pt x="58" y="23780"/>
                      <a:pt x="-585" y="25065"/>
                      <a:pt x="701" y="26351"/>
                    </a:cubicBezTo>
                    <a:cubicBezTo>
                      <a:pt x="1343" y="26994"/>
                      <a:pt x="1343" y="27636"/>
                      <a:pt x="1986" y="28279"/>
                    </a:cubicBezTo>
                    <a:cubicBezTo>
                      <a:pt x="3914" y="28922"/>
                      <a:pt x="5843" y="30207"/>
                      <a:pt x="7771" y="30207"/>
                    </a:cubicBezTo>
                    <a:cubicBezTo>
                      <a:pt x="38620" y="30207"/>
                      <a:pt x="70113" y="32135"/>
                      <a:pt x="100962" y="30207"/>
                    </a:cubicBezTo>
                    <a:cubicBezTo>
                      <a:pt x="124742" y="28922"/>
                      <a:pt x="148522" y="26994"/>
                      <a:pt x="172302" y="30207"/>
                    </a:cubicBezTo>
                    <a:cubicBezTo>
                      <a:pt x="180014" y="31492"/>
                      <a:pt x="187726" y="30850"/>
                      <a:pt x="195439" y="30207"/>
                    </a:cubicBezTo>
                    <a:cubicBezTo>
                      <a:pt x="230145" y="27636"/>
                      <a:pt x="264208" y="24423"/>
                      <a:pt x="298914" y="21209"/>
                    </a:cubicBezTo>
                    <a:cubicBezTo>
                      <a:pt x="312410" y="19281"/>
                      <a:pt x="325264" y="17353"/>
                      <a:pt x="338119" y="12211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8" name="任意多边形: 形状 9">
                <a:extLst>
                  <a:ext uri="{FF2B5EF4-FFF2-40B4-BE49-F238E27FC236}">
                    <a16:creationId xmlns:a16="http://schemas.microsoft.com/office/drawing/2014/main" id="{7E2D2147-B90B-C072-2052-5DD0B73C6404}"/>
                  </a:ext>
                </a:extLst>
              </p:cNvPr>
              <p:cNvSpPr/>
              <p:nvPr/>
            </p:nvSpPr>
            <p:spPr>
              <a:xfrm>
                <a:off x="12413699" y="6804243"/>
                <a:ext cx="1153966" cy="88893"/>
              </a:xfrm>
              <a:custGeom>
                <a:avLst/>
                <a:gdLst>
                  <a:gd name="connsiteX0" fmla="*/ 143965 w 256437"/>
                  <a:gd name="connsiteY0" fmla="*/ 5784 h 19754"/>
                  <a:gd name="connsiteX1" fmla="*/ 70697 w 256437"/>
                  <a:gd name="connsiteY1" fmla="*/ 1928 h 19754"/>
                  <a:gd name="connsiteX2" fmla="*/ 3213 w 256437"/>
                  <a:gd name="connsiteY2" fmla="*/ 0 h 19754"/>
                  <a:gd name="connsiteX3" fmla="*/ 1285 w 256437"/>
                  <a:gd name="connsiteY3" fmla="*/ 643 h 19754"/>
                  <a:gd name="connsiteX4" fmla="*/ 0 w 256437"/>
                  <a:gd name="connsiteY4" fmla="*/ 1928 h 19754"/>
                  <a:gd name="connsiteX5" fmla="*/ 1285 w 256437"/>
                  <a:gd name="connsiteY5" fmla="*/ 5784 h 19754"/>
                  <a:gd name="connsiteX6" fmla="*/ 4499 w 256437"/>
                  <a:gd name="connsiteY6" fmla="*/ 8355 h 19754"/>
                  <a:gd name="connsiteX7" fmla="*/ 90621 w 256437"/>
                  <a:gd name="connsiteY7" fmla="*/ 14782 h 19754"/>
                  <a:gd name="connsiteX8" fmla="*/ 113758 w 256437"/>
                  <a:gd name="connsiteY8" fmla="*/ 14782 h 19754"/>
                  <a:gd name="connsiteX9" fmla="*/ 158104 w 256437"/>
                  <a:gd name="connsiteY9" fmla="*/ 19281 h 19754"/>
                  <a:gd name="connsiteX10" fmla="*/ 250653 w 256437"/>
                  <a:gd name="connsiteY10" fmla="*/ 15425 h 19754"/>
                  <a:gd name="connsiteX11" fmla="*/ 256437 w 256437"/>
                  <a:gd name="connsiteY11" fmla="*/ 13497 h 19754"/>
                  <a:gd name="connsiteX12" fmla="*/ 255795 w 256437"/>
                  <a:gd name="connsiteY12" fmla="*/ 10926 h 19754"/>
                  <a:gd name="connsiteX13" fmla="*/ 143965 w 256437"/>
                  <a:gd name="connsiteY13" fmla="*/ 5784 h 1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37" h="19754">
                    <a:moveTo>
                      <a:pt x="143965" y="5784"/>
                    </a:moveTo>
                    <a:cubicBezTo>
                      <a:pt x="119542" y="5784"/>
                      <a:pt x="95119" y="2571"/>
                      <a:pt x="70697" y="1928"/>
                    </a:cubicBezTo>
                    <a:cubicBezTo>
                      <a:pt x="48203" y="1285"/>
                      <a:pt x="25708" y="643"/>
                      <a:pt x="3213" y="0"/>
                    </a:cubicBezTo>
                    <a:cubicBezTo>
                      <a:pt x="2570" y="0"/>
                      <a:pt x="1928" y="643"/>
                      <a:pt x="1285" y="643"/>
                    </a:cubicBezTo>
                    <a:cubicBezTo>
                      <a:pt x="642" y="1285"/>
                      <a:pt x="0" y="1928"/>
                      <a:pt x="0" y="1928"/>
                    </a:cubicBezTo>
                    <a:cubicBezTo>
                      <a:pt x="0" y="3213"/>
                      <a:pt x="0" y="4499"/>
                      <a:pt x="1285" y="5784"/>
                    </a:cubicBezTo>
                    <a:cubicBezTo>
                      <a:pt x="1928" y="7070"/>
                      <a:pt x="3213" y="7712"/>
                      <a:pt x="4499" y="8355"/>
                    </a:cubicBezTo>
                    <a:cubicBezTo>
                      <a:pt x="33420" y="12211"/>
                      <a:pt x="61699" y="17353"/>
                      <a:pt x="90621" y="14782"/>
                    </a:cubicBezTo>
                    <a:cubicBezTo>
                      <a:pt x="98333" y="14139"/>
                      <a:pt x="106688" y="12854"/>
                      <a:pt x="113758" y="14782"/>
                    </a:cubicBezTo>
                    <a:cubicBezTo>
                      <a:pt x="128540" y="19281"/>
                      <a:pt x="143322" y="17996"/>
                      <a:pt x="158104" y="19281"/>
                    </a:cubicBezTo>
                    <a:cubicBezTo>
                      <a:pt x="188954" y="21209"/>
                      <a:pt x="219803" y="16710"/>
                      <a:pt x="250653" y="15425"/>
                    </a:cubicBezTo>
                    <a:cubicBezTo>
                      <a:pt x="252581" y="15425"/>
                      <a:pt x="254509" y="14139"/>
                      <a:pt x="256437" y="13497"/>
                    </a:cubicBezTo>
                    <a:cubicBezTo>
                      <a:pt x="256437" y="12854"/>
                      <a:pt x="256437" y="11569"/>
                      <a:pt x="255795" y="10926"/>
                    </a:cubicBezTo>
                    <a:cubicBezTo>
                      <a:pt x="218518" y="8998"/>
                      <a:pt x="181242" y="5784"/>
                      <a:pt x="143965" y="578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9" name="任意多边形: 形状 10">
                <a:extLst>
                  <a:ext uri="{FF2B5EF4-FFF2-40B4-BE49-F238E27FC236}">
                    <a16:creationId xmlns:a16="http://schemas.microsoft.com/office/drawing/2014/main" id="{95ED757F-B972-A8AA-4D64-2F85D01B284E}"/>
                  </a:ext>
                </a:extLst>
              </p:cNvPr>
              <p:cNvSpPr/>
              <p:nvPr/>
            </p:nvSpPr>
            <p:spPr>
              <a:xfrm>
                <a:off x="15357908" y="6415508"/>
                <a:ext cx="639162" cy="88974"/>
              </a:xfrm>
              <a:custGeom>
                <a:avLst/>
                <a:gdLst>
                  <a:gd name="connsiteX0" fmla="*/ 107973 w 142036"/>
                  <a:gd name="connsiteY0" fmla="*/ 18260 h 19772"/>
                  <a:gd name="connsiteX1" fmla="*/ 139466 w 142036"/>
                  <a:gd name="connsiteY1" fmla="*/ 10547 h 19772"/>
                  <a:gd name="connsiteX2" fmla="*/ 142037 w 142036"/>
                  <a:gd name="connsiteY2" fmla="*/ 4763 h 19772"/>
                  <a:gd name="connsiteX3" fmla="*/ 137538 w 142036"/>
                  <a:gd name="connsiteY3" fmla="*/ 1550 h 19772"/>
                  <a:gd name="connsiteX4" fmla="*/ 118899 w 142036"/>
                  <a:gd name="connsiteY4" fmla="*/ 264 h 19772"/>
                  <a:gd name="connsiteX5" fmla="*/ 0 w 142036"/>
                  <a:gd name="connsiteY5" fmla="*/ 15046 h 19772"/>
                  <a:gd name="connsiteX6" fmla="*/ 73910 w 142036"/>
                  <a:gd name="connsiteY6" fmla="*/ 15046 h 19772"/>
                  <a:gd name="connsiteX7" fmla="*/ 107973 w 142036"/>
                  <a:gd name="connsiteY7" fmla="*/ 18260 h 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036" h="19772">
                    <a:moveTo>
                      <a:pt x="107973" y="18260"/>
                    </a:moveTo>
                    <a:cubicBezTo>
                      <a:pt x="118257" y="22116"/>
                      <a:pt x="129825" y="18260"/>
                      <a:pt x="139466" y="10547"/>
                    </a:cubicBezTo>
                    <a:cubicBezTo>
                      <a:pt x="140751" y="9262"/>
                      <a:pt x="142037" y="6691"/>
                      <a:pt x="142037" y="4763"/>
                    </a:cubicBezTo>
                    <a:cubicBezTo>
                      <a:pt x="142037" y="2192"/>
                      <a:pt x="139466" y="1550"/>
                      <a:pt x="137538" y="1550"/>
                    </a:cubicBezTo>
                    <a:cubicBezTo>
                      <a:pt x="131110" y="907"/>
                      <a:pt x="124684" y="264"/>
                      <a:pt x="118899" y="264"/>
                    </a:cubicBezTo>
                    <a:cubicBezTo>
                      <a:pt x="78409" y="-1664"/>
                      <a:pt x="39204" y="7334"/>
                      <a:pt x="0" y="15046"/>
                    </a:cubicBezTo>
                    <a:cubicBezTo>
                      <a:pt x="24422" y="15046"/>
                      <a:pt x="49488" y="15046"/>
                      <a:pt x="73910" y="15046"/>
                    </a:cubicBezTo>
                    <a:cubicBezTo>
                      <a:pt x="84194" y="14404"/>
                      <a:pt x="95762" y="13761"/>
                      <a:pt x="107973" y="1826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0" name="任意多边形: 形状 11">
                <a:extLst>
                  <a:ext uri="{FF2B5EF4-FFF2-40B4-BE49-F238E27FC236}">
                    <a16:creationId xmlns:a16="http://schemas.microsoft.com/office/drawing/2014/main" id="{4370682A-4901-74CC-4B35-D3FFCD929CC9}"/>
                  </a:ext>
                </a:extLst>
              </p:cNvPr>
              <p:cNvSpPr/>
              <p:nvPr/>
            </p:nvSpPr>
            <p:spPr>
              <a:xfrm>
                <a:off x="10384389" y="6228376"/>
                <a:ext cx="302688" cy="86742"/>
              </a:xfrm>
              <a:custGeom>
                <a:avLst/>
                <a:gdLst>
                  <a:gd name="connsiteX0" fmla="*/ 2352 w 67264"/>
                  <a:gd name="connsiteY0" fmla="*/ 10356 h 19276"/>
                  <a:gd name="connsiteX1" fmla="*/ 20990 w 67264"/>
                  <a:gd name="connsiteY1" fmla="*/ 14212 h 19276"/>
                  <a:gd name="connsiteX2" fmla="*/ 31273 w 67264"/>
                  <a:gd name="connsiteY2" fmla="*/ 15498 h 19276"/>
                  <a:gd name="connsiteX3" fmla="*/ 62123 w 67264"/>
                  <a:gd name="connsiteY3" fmla="*/ 18069 h 19276"/>
                  <a:gd name="connsiteX4" fmla="*/ 67265 w 67264"/>
                  <a:gd name="connsiteY4" fmla="*/ 12284 h 19276"/>
                  <a:gd name="connsiteX5" fmla="*/ 63408 w 67264"/>
                  <a:gd name="connsiteY5" fmla="*/ 5215 h 19276"/>
                  <a:gd name="connsiteX6" fmla="*/ 51197 w 67264"/>
                  <a:gd name="connsiteY6" fmla="*/ 2001 h 19276"/>
                  <a:gd name="connsiteX7" fmla="*/ 13278 w 67264"/>
                  <a:gd name="connsiteY7" fmla="*/ 73 h 19276"/>
                  <a:gd name="connsiteX8" fmla="*/ 5566 w 67264"/>
                  <a:gd name="connsiteY8" fmla="*/ 73 h 19276"/>
                  <a:gd name="connsiteX9" fmla="*/ 424 w 67264"/>
                  <a:gd name="connsiteY9" fmla="*/ 4572 h 19276"/>
                  <a:gd name="connsiteX10" fmla="*/ 2352 w 67264"/>
                  <a:gd name="connsiteY10" fmla="*/ 10356 h 1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264" h="19276">
                    <a:moveTo>
                      <a:pt x="2352" y="10356"/>
                    </a:moveTo>
                    <a:cubicBezTo>
                      <a:pt x="8136" y="12927"/>
                      <a:pt x="14563" y="14855"/>
                      <a:pt x="20990" y="14212"/>
                    </a:cubicBezTo>
                    <a:cubicBezTo>
                      <a:pt x="24846" y="13570"/>
                      <a:pt x="28060" y="13570"/>
                      <a:pt x="31273" y="15498"/>
                    </a:cubicBezTo>
                    <a:cubicBezTo>
                      <a:pt x="40914" y="22567"/>
                      <a:pt x="51840" y="17426"/>
                      <a:pt x="62123" y="18069"/>
                    </a:cubicBezTo>
                    <a:cubicBezTo>
                      <a:pt x="65337" y="18069"/>
                      <a:pt x="67265" y="15498"/>
                      <a:pt x="67265" y="12284"/>
                    </a:cubicBezTo>
                    <a:cubicBezTo>
                      <a:pt x="67265" y="9071"/>
                      <a:pt x="65979" y="6500"/>
                      <a:pt x="63408" y="5215"/>
                    </a:cubicBezTo>
                    <a:cubicBezTo>
                      <a:pt x="59552" y="3929"/>
                      <a:pt x="55053" y="2001"/>
                      <a:pt x="51197" y="2001"/>
                    </a:cubicBezTo>
                    <a:cubicBezTo>
                      <a:pt x="38343" y="3287"/>
                      <a:pt x="26132" y="-570"/>
                      <a:pt x="13278" y="73"/>
                    </a:cubicBezTo>
                    <a:cubicBezTo>
                      <a:pt x="10707" y="73"/>
                      <a:pt x="8136" y="73"/>
                      <a:pt x="5566" y="73"/>
                    </a:cubicBezTo>
                    <a:cubicBezTo>
                      <a:pt x="2352" y="73"/>
                      <a:pt x="-219" y="716"/>
                      <a:pt x="424" y="4572"/>
                    </a:cubicBezTo>
                    <a:cubicBezTo>
                      <a:pt x="-862" y="7143"/>
                      <a:pt x="1067" y="10356"/>
                      <a:pt x="2352" y="1035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1" name="任意多边形: 形状 12">
                <a:extLst>
                  <a:ext uri="{FF2B5EF4-FFF2-40B4-BE49-F238E27FC236}">
                    <a16:creationId xmlns:a16="http://schemas.microsoft.com/office/drawing/2014/main" id="{84A96C80-A543-7B29-8405-D4545D35E249}"/>
                  </a:ext>
                </a:extLst>
              </p:cNvPr>
              <p:cNvSpPr/>
              <p:nvPr/>
            </p:nvSpPr>
            <p:spPr>
              <a:xfrm>
                <a:off x="10305316" y="6439837"/>
                <a:ext cx="286322" cy="69975"/>
              </a:xfrm>
              <a:custGeom>
                <a:avLst/>
                <a:gdLst>
                  <a:gd name="connsiteX0" fmla="*/ 54629 w 63627"/>
                  <a:gd name="connsiteY0" fmla="*/ 4499 h 15550"/>
                  <a:gd name="connsiteX1" fmla="*/ 2571 w 63627"/>
                  <a:gd name="connsiteY1" fmla="*/ 0 h 15550"/>
                  <a:gd name="connsiteX2" fmla="*/ 0 w 63627"/>
                  <a:gd name="connsiteY2" fmla="*/ 2571 h 15550"/>
                  <a:gd name="connsiteX3" fmla="*/ 1928 w 63627"/>
                  <a:gd name="connsiteY3" fmla="*/ 5784 h 15550"/>
                  <a:gd name="connsiteX4" fmla="*/ 53987 w 63627"/>
                  <a:gd name="connsiteY4" fmla="*/ 15425 h 15550"/>
                  <a:gd name="connsiteX5" fmla="*/ 63627 w 63627"/>
                  <a:gd name="connsiteY5" fmla="*/ 12211 h 15550"/>
                  <a:gd name="connsiteX6" fmla="*/ 54629 w 63627"/>
                  <a:gd name="connsiteY6" fmla="*/ 4499 h 1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627" h="15550">
                    <a:moveTo>
                      <a:pt x="54629" y="4499"/>
                    </a:moveTo>
                    <a:cubicBezTo>
                      <a:pt x="37276" y="643"/>
                      <a:pt x="19924" y="5142"/>
                      <a:pt x="2571" y="0"/>
                    </a:cubicBezTo>
                    <a:cubicBezTo>
                      <a:pt x="1928" y="0"/>
                      <a:pt x="0" y="1285"/>
                      <a:pt x="0" y="2571"/>
                    </a:cubicBezTo>
                    <a:cubicBezTo>
                      <a:pt x="0" y="3856"/>
                      <a:pt x="1285" y="5784"/>
                      <a:pt x="1928" y="5784"/>
                    </a:cubicBezTo>
                    <a:cubicBezTo>
                      <a:pt x="19281" y="8998"/>
                      <a:pt x="36634" y="12211"/>
                      <a:pt x="53987" y="15425"/>
                    </a:cubicBezTo>
                    <a:cubicBezTo>
                      <a:pt x="57843" y="16068"/>
                      <a:pt x="60414" y="14139"/>
                      <a:pt x="63627" y="12211"/>
                    </a:cubicBezTo>
                    <a:cubicBezTo>
                      <a:pt x="62342" y="7713"/>
                      <a:pt x="59771" y="5142"/>
                      <a:pt x="54629" y="4499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2" name="任意多边形: 形状 13">
                <a:extLst>
                  <a:ext uri="{FF2B5EF4-FFF2-40B4-BE49-F238E27FC236}">
                    <a16:creationId xmlns:a16="http://schemas.microsoft.com/office/drawing/2014/main" id="{47CDB032-1E8D-6427-C03D-DCCECACA8638}"/>
                  </a:ext>
                </a:extLst>
              </p:cNvPr>
              <p:cNvSpPr/>
              <p:nvPr/>
            </p:nvSpPr>
            <p:spPr>
              <a:xfrm>
                <a:off x="10331348" y="7306466"/>
                <a:ext cx="237154" cy="69700"/>
              </a:xfrm>
              <a:custGeom>
                <a:avLst/>
                <a:gdLst>
                  <a:gd name="connsiteX0" fmla="*/ 49488 w 52701"/>
                  <a:gd name="connsiteY0" fmla="*/ 6652 h 15489"/>
                  <a:gd name="connsiteX1" fmla="*/ 19281 w 52701"/>
                  <a:gd name="connsiteY1" fmla="*/ 868 h 15489"/>
                  <a:gd name="connsiteX2" fmla="*/ 0 w 52701"/>
                  <a:gd name="connsiteY2" fmla="*/ 4724 h 15489"/>
                  <a:gd name="connsiteX3" fmla="*/ 43704 w 52701"/>
                  <a:gd name="connsiteY3" fmla="*/ 15007 h 15489"/>
                  <a:gd name="connsiteX4" fmla="*/ 50131 w 52701"/>
                  <a:gd name="connsiteY4" fmla="*/ 15007 h 15489"/>
                  <a:gd name="connsiteX5" fmla="*/ 52701 w 52701"/>
                  <a:gd name="connsiteY5" fmla="*/ 11793 h 15489"/>
                  <a:gd name="connsiteX6" fmla="*/ 51416 w 52701"/>
                  <a:gd name="connsiteY6" fmla="*/ 7937 h 15489"/>
                  <a:gd name="connsiteX7" fmla="*/ 49488 w 52701"/>
                  <a:gd name="connsiteY7" fmla="*/ 6652 h 15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01" h="15489">
                    <a:moveTo>
                      <a:pt x="49488" y="6652"/>
                    </a:moveTo>
                    <a:cubicBezTo>
                      <a:pt x="40490" y="225"/>
                      <a:pt x="29564" y="3438"/>
                      <a:pt x="19281" y="868"/>
                    </a:cubicBezTo>
                    <a:cubicBezTo>
                      <a:pt x="12854" y="-1060"/>
                      <a:pt x="7070" y="225"/>
                      <a:pt x="0" y="4724"/>
                    </a:cubicBezTo>
                    <a:cubicBezTo>
                      <a:pt x="14139" y="16292"/>
                      <a:pt x="30207" y="9223"/>
                      <a:pt x="43704" y="15007"/>
                    </a:cubicBezTo>
                    <a:cubicBezTo>
                      <a:pt x="45632" y="15650"/>
                      <a:pt x="48203" y="15650"/>
                      <a:pt x="50131" y="15007"/>
                    </a:cubicBezTo>
                    <a:cubicBezTo>
                      <a:pt x="51416" y="15007"/>
                      <a:pt x="52059" y="13079"/>
                      <a:pt x="52701" y="11793"/>
                    </a:cubicBezTo>
                    <a:cubicBezTo>
                      <a:pt x="52701" y="10508"/>
                      <a:pt x="52059" y="9223"/>
                      <a:pt x="51416" y="7937"/>
                    </a:cubicBezTo>
                    <a:cubicBezTo>
                      <a:pt x="50773" y="7295"/>
                      <a:pt x="49488" y="7295"/>
                      <a:pt x="49488" y="665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3" name="任意多边形: 形状 14">
                <a:extLst>
                  <a:ext uri="{FF2B5EF4-FFF2-40B4-BE49-F238E27FC236}">
                    <a16:creationId xmlns:a16="http://schemas.microsoft.com/office/drawing/2014/main" id="{06CDF0A6-BB56-29DF-D4A5-B9BA4BF234A0}"/>
                  </a:ext>
                </a:extLst>
              </p:cNvPr>
              <p:cNvSpPr/>
              <p:nvPr/>
            </p:nvSpPr>
            <p:spPr>
              <a:xfrm>
                <a:off x="14099076" y="6856306"/>
                <a:ext cx="116428" cy="49163"/>
              </a:xfrm>
              <a:custGeom>
                <a:avLst/>
                <a:gdLst>
                  <a:gd name="connsiteX0" fmla="*/ 12376 w 25873"/>
                  <a:gd name="connsiteY0" fmla="*/ 0 h 10925"/>
                  <a:gd name="connsiteX1" fmla="*/ 165 w 25873"/>
                  <a:gd name="connsiteY1" fmla="*/ 5784 h 10925"/>
                  <a:gd name="connsiteX2" fmla="*/ 11091 w 25873"/>
                  <a:gd name="connsiteY2" fmla="*/ 10926 h 10925"/>
                  <a:gd name="connsiteX3" fmla="*/ 24588 w 25873"/>
                  <a:gd name="connsiteY3" fmla="*/ 7070 h 10925"/>
                  <a:gd name="connsiteX4" fmla="*/ 25873 w 25873"/>
                  <a:gd name="connsiteY4" fmla="*/ 5141 h 10925"/>
                  <a:gd name="connsiteX5" fmla="*/ 23945 w 25873"/>
                  <a:gd name="connsiteY5" fmla="*/ 1928 h 10925"/>
                  <a:gd name="connsiteX6" fmla="*/ 12376 w 25873"/>
                  <a:gd name="connsiteY6" fmla="*/ 0 h 1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73" h="10925">
                    <a:moveTo>
                      <a:pt x="12376" y="0"/>
                    </a:moveTo>
                    <a:cubicBezTo>
                      <a:pt x="5307" y="0"/>
                      <a:pt x="-1120" y="3213"/>
                      <a:pt x="165" y="5784"/>
                    </a:cubicBezTo>
                    <a:cubicBezTo>
                      <a:pt x="2736" y="10283"/>
                      <a:pt x="6592" y="10926"/>
                      <a:pt x="11091" y="10926"/>
                    </a:cubicBezTo>
                    <a:cubicBezTo>
                      <a:pt x="16232" y="10926"/>
                      <a:pt x="20731" y="10283"/>
                      <a:pt x="24588" y="7070"/>
                    </a:cubicBezTo>
                    <a:cubicBezTo>
                      <a:pt x="25230" y="6427"/>
                      <a:pt x="25873" y="5784"/>
                      <a:pt x="25873" y="5141"/>
                    </a:cubicBezTo>
                    <a:cubicBezTo>
                      <a:pt x="25230" y="3856"/>
                      <a:pt x="24588" y="2571"/>
                      <a:pt x="23945" y="1928"/>
                    </a:cubicBezTo>
                    <a:cubicBezTo>
                      <a:pt x="20089" y="1285"/>
                      <a:pt x="16232" y="643"/>
                      <a:pt x="12376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4" name="任意多边形: 形状 15">
                <a:extLst>
                  <a:ext uri="{FF2B5EF4-FFF2-40B4-BE49-F238E27FC236}">
                    <a16:creationId xmlns:a16="http://schemas.microsoft.com/office/drawing/2014/main" id="{69DC7CBA-A219-CEC2-9FDF-20AF85C66DC1}"/>
                  </a:ext>
                </a:extLst>
              </p:cNvPr>
              <p:cNvSpPr/>
              <p:nvPr/>
            </p:nvSpPr>
            <p:spPr>
              <a:xfrm>
                <a:off x="12245953" y="6789778"/>
                <a:ext cx="101223" cy="33273"/>
              </a:xfrm>
              <a:custGeom>
                <a:avLst/>
                <a:gdLst>
                  <a:gd name="connsiteX0" fmla="*/ 22494 w 22494"/>
                  <a:gd name="connsiteY0" fmla="*/ 1285 h 7394"/>
                  <a:gd name="connsiteX1" fmla="*/ 0 w 22494"/>
                  <a:gd name="connsiteY1" fmla="*/ 0 h 7394"/>
                  <a:gd name="connsiteX2" fmla="*/ 15425 w 22494"/>
                  <a:gd name="connsiteY2" fmla="*/ 7070 h 7394"/>
                  <a:gd name="connsiteX3" fmla="*/ 22494 w 22494"/>
                  <a:gd name="connsiteY3" fmla="*/ 1285 h 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94" h="7394">
                    <a:moveTo>
                      <a:pt x="22494" y="1285"/>
                    </a:moveTo>
                    <a:cubicBezTo>
                      <a:pt x="14782" y="643"/>
                      <a:pt x="7712" y="643"/>
                      <a:pt x="0" y="0"/>
                    </a:cubicBezTo>
                    <a:cubicBezTo>
                      <a:pt x="4499" y="5784"/>
                      <a:pt x="9641" y="8355"/>
                      <a:pt x="15425" y="7070"/>
                    </a:cubicBezTo>
                    <a:cubicBezTo>
                      <a:pt x="17996" y="7070"/>
                      <a:pt x="22494" y="7712"/>
                      <a:pt x="22494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5" name="任意多边形: 形状 16">
                <a:extLst>
                  <a:ext uri="{FF2B5EF4-FFF2-40B4-BE49-F238E27FC236}">
                    <a16:creationId xmlns:a16="http://schemas.microsoft.com/office/drawing/2014/main" id="{501FAD07-8985-7B75-A907-91D1043F834C}"/>
                  </a:ext>
                </a:extLst>
              </p:cNvPr>
              <p:cNvSpPr/>
              <p:nvPr/>
            </p:nvSpPr>
            <p:spPr>
              <a:xfrm>
                <a:off x="15860398" y="7425914"/>
                <a:ext cx="96183" cy="49365"/>
              </a:xfrm>
              <a:custGeom>
                <a:avLst/>
                <a:gdLst>
                  <a:gd name="connsiteX0" fmla="*/ 10448 w 21374"/>
                  <a:gd name="connsiteY0" fmla="*/ 675 h 10970"/>
                  <a:gd name="connsiteX1" fmla="*/ 166 w 21374"/>
                  <a:gd name="connsiteY1" fmla="*/ 5816 h 10970"/>
                  <a:gd name="connsiteX2" fmla="*/ 11734 w 21374"/>
                  <a:gd name="connsiteY2" fmla="*/ 10315 h 10970"/>
                  <a:gd name="connsiteX3" fmla="*/ 21375 w 21374"/>
                  <a:gd name="connsiteY3" fmla="*/ 3246 h 10970"/>
                  <a:gd name="connsiteX4" fmla="*/ 10448 w 21374"/>
                  <a:gd name="connsiteY4" fmla="*/ 675 h 1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" h="10970">
                    <a:moveTo>
                      <a:pt x="10448" y="675"/>
                    </a:moveTo>
                    <a:cubicBezTo>
                      <a:pt x="6592" y="1317"/>
                      <a:pt x="2094" y="32"/>
                      <a:pt x="166" y="5816"/>
                    </a:cubicBezTo>
                    <a:cubicBezTo>
                      <a:pt x="-1120" y="9672"/>
                      <a:pt x="5307" y="12243"/>
                      <a:pt x="11734" y="10315"/>
                    </a:cubicBezTo>
                    <a:cubicBezTo>
                      <a:pt x="15590" y="9030"/>
                      <a:pt x="20089" y="8387"/>
                      <a:pt x="21375" y="3246"/>
                    </a:cubicBezTo>
                    <a:cubicBezTo>
                      <a:pt x="18804" y="-1253"/>
                      <a:pt x="14305" y="32"/>
                      <a:pt x="10448" y="6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6" name="任意多边形: 形状 17">
                <a:extLst>
                  <a:ext uri="{FF2B5EF4-FFF2-40B4-BE49-F238E27FC236}">
                    <a16:creationId xmlns:a16="http://schemas.microsoft.com/office/drawing/2014/main" id="{75475F4A-845E-D928-5EC5-C8E176B3D070}"/>
                  </a:ext>
                </a:extLst>
              </p:cNvPr>
              <p:cNvSpPr/>
              <p:nvPr/>
            </p:nvSpPr>
            <p:spPr>
              <a:xfrm>
                <a:off x="10591637" y="6475327"/>
                <a:ext cx="133038" cy="35028"/>
              </a:xfrm>
              <a:custGeom>
                <a:avLst/>
                <a:gdLst>
                  <a:gd name="connsiteX0" fmla="*/ 0 w 29564"/>
                  <a:gd name="connsiteY0" fmla="*/ 4324 h 7784"/>
                  <a:gd name="connsiteX1" fmla="*/ 29564 w 29564"/>
                  <a:gd name="connsiteY1" fmla="*/ 6894 h 7784"/>
                  <a:gd name="connsiteX2" fmla="*/ 0 w 29564"/>
                  <a:gd name="connsiteY2" fmla="*/ 4324 h 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564" h="7784">
                    <a:moveTo>
                      <a:pt x="0" y="4324"/>
                    </a:moveTo>
                    <a:cubicBezTo>
                      <a:pt x="9641" y="10108"/>
                      <a:pt x="19924" y="6894"/>
                      <a:pt x="29564" y="6894"/>
                    </a:cubicBezTo>
                    <a:cubicBezTo>
                      <a:pt x="18638" y="-1461"/>
                      <a:pt x="11569" y="-2104"/>
                      <a:pt x="0" y="432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7" name="任意多边形: 形状 18">
                <a:extLst>
                  <a:ext uri="{FF2B5EF4-FFF2-40B4-BE49-F238E27FC236}">
                    <a16:creationId xmlns:a16="http://schemas.microsoft.com/office/drawing/2014/main" id="{3E91D39B-9F37-D097-586D-AD8F81272359}"/>
                  </a:ext>
                </a:extLst>
              </p:cNvPr>
              <p:cNvSpPr/>
              <p:nvPr/>
            </p:nvSpPr>
            <p:spPr>
              <a:xfrm>
                <a:off x="10588745" y="6494781"/>
                <a:ext cx="2889" cy="2889"/>
              </a:xfrm>
              <a:custGeom>
                <a:avLst/>
                <a:gdLst>
                  <a:gd name="connsiteX0" fmla="*/ 643 w 642"/>
                  <a:gd name="connsiteY0" fmla="*/ 0 h 642"/>
                  <a:gd name="connsiteX1" fmla="*/ 0 w 642"/>
                  <a:gd name="connsiteY1" fmla="*/ 643 h 642"/>
                  <a:gd name="connsiteX2" fmla="*/ 0 w 642"/>
                  <a:gd name="connsiteY2" fmla="*/ 643 h 642"/>
                  <a:gd name="connsiteX3" fmla="*/ 643 w 642"/>
                  <a:gd name="connsiteY3" fmla="*/ 0 h 642"/>
                  <a:gd name="connsiteX4" fmla="*/ 643 w 642"/>
                  <a:gd name="connsiteY4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" h="642">
                    <a:moveTo>
                      <a:pt x="643" y="0"/>
                    </a:moveTo>
                    <a:lnTo>
                      <a:pt x="0" y="643"/>
                    </a:lnTo>
                    <a:lnTo>
                      <a:pt x="0" y="643"/>
                    </a:lnTo>
                    <a:lnTo>
                      <a:pt x="643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8" name="任意多边形: 形状 19">
                <a:extLst>
                  <a:ext uri="{FF2B5EF4-FFF2-40B4-BE49-F238E27FC236}">
                    <a16:creationId xmlns:a16="http://schemas.microsoft.com/office/drawing/2014/main" id="{08131CFE-73C0-BDFE-1BD1-F1D54450FDB8}"/>
                  </a:ext>
                </a:extLst>
              </p:cNvPr>
              <p:cNvSpPr/>
              <p:nvPr/>
            </p:nvSpPr>
            <p:spPr>
              <a:xfrm>
                <a:off x="10724683" y="6506354"/>
                <a:ext cx="4176" cy="2889"/>
              </a:xfrm>
              <a:custGeom>
                <a:avLst/>
                <a:gdLst>
                  <a:gd name="connsiteX0" fmla="*/ 643 w 928"/>
                  <a:gd name="connsiteY0" fmla="*/ 643 h 642"/>
                  <a:gd name="connsiteX1" fmla="*/ 643 w 928"/>
                  <a:gd name="connsiteY1" fmla="*/ 643 h 642"/>
                  <a:gd name="connsiteX2" fmla="*/ 0 w 928"/>
                  <a:gd name="connsiteY2" fmla="*/ 0 h 642"/>
                  <a:gd name="connsiteX3" fmla="*/ 643 w 928"/>
                  <a:gd name="connsiteY3" fmla="*/ 643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8" h="642">
                    <a:moveTo>
                      <a:pt x="643" y="643"/>
                    </a:moveTo>
                    <a:cubicBezTo>
                      <a:pt x="643" y="643"/>
                      <a:pt x="1286" y="0"/>
                      <a:pt x="643" y="643"/>
                    </a:cubicBezTo>
                    <a:cubicBezTo>
                      <a:pt x="643" y="0"/>
                      <a:pt x="643" y="0"/>
                      <a:pt x="0" y="0"/>
                    </a:cubicBezTo>
                    <a:cubicBezTo>
                      <a:pt x="643" y="643"/>
                      <a:pt x="643" y="643"/>
                      <a:pt x="643" y="64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9" name="任意多边形: 形状 20">
                <a:extLst>
                  <a:ext uri="{FF2B5EF4-FFF2-40B4-BE49-F238E27FC236}">
                    <a16:creationId xmlns:a16="http://schemas.microsoft.com/office/drawing/2014/main" id="{F8BDDB98-5ACF-34F4-0BDE-EEA354857FAA}"/>
                  </a:ext>
                </a:extLst>
              </p:cNvPr>
              <p:cNvSpPr/>
              <p:nvPr/>
            </p:nvSpPr>
            <p:spPr>
              <a:xfrm>
                <a:off x="13078892" y="7182393"/>
                <a:ext cx="145057" cy="35429"/>
              </a:xfrm>
              <a:custGeom>
                <a:avLst/>
                <a:gdLst>
                  <a:gd name="connsiteX0" fmla="*/ 0 w 32235"/>
                  <a:gd name="connsiteY0" fmla="*/ 4017 h 7873"/>
                  <a:gd name="connsiteX1" fmla="*/ 28279 w 32235"/>
                  <a:gd name="connsiteY1" fmla="*/ 7873 h 7873"/>
                  <a:gd name="connsiteX2" fmla="*/ 32135 w 32235"/>
                  <a:gd name="connsiteY2" fmla="*/ 4017 h 7873"/>
                  <a:gd name="connsiteX3" fmla="*/ 28279 w 32235"/>
                  <a:gd name="connsiteY3" fmla="*/ 161 h 7873"/>
                  <a:gd name="connsiteX4" fmla="*/ 0 w 32235"/>
                  <a:gd name="connsiteY4" fmla="*/ 4017 h 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35" h="7873">
                    <a:moveTo>
                      <a:pt x="0" y="4017"/>
                    </a:moveTo>
                    <a:cubicBezTo>
                      <a:pt x="11569" y="8516"/>
                      <a:pt x="19924" y="7230"/>
                      <a:pt x="28279" y="7873"/>
                    </a:cubicBezTo>
                    <a:cubicBezTo>
                      <a:pt x="30207" y="7873"/>
                      <a:pt x="32778" y="7230"/>
                      <a:pt x="32135" y="4017"/>
                    </a:cubicBezTo>
                    <a:cubicBezTo>
                      <a:pt x="31492" y="2089"/>
                      <a:pt x="29564" y="161"/>
                      <a:pt x="28279" y="161"/>
                    </a:cubicBezTo>
                    <a:cubicBezTo>
                      <a:pt x="19924" y="-482"/>
                      <a:pt x="11569" y="803"/>
                      <a:pt x="0" y="401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0" name="任意多边形: 形状 21">
                <a:extLst>
                  <a:ext uri="{FF2B5EF4-FFF2-40B4-BE49-F238E27FC236}">
                    <a16:creationId xmlns:a16="http://schemas.microsoft.com/office/drawing/2014/main" id="{FF0D18E3-9666-376D-551B-4D4897EE3D9F}"/>
                  </a:ext>
                </a:extLst>
              </p:cNvPr>
              <p:cNvSpPr/>
              <p:nvPr/>
            </p:nvSpPr>
            <p:spPr>
              <a:xfrm>
                <a:off x="16095405" y="7385178"/>
                <a:ext cx="83871" cy="43767"/>
              </a:xfrm>
              <a:custGeom>
                <a:avLst/>
                <a:gdLst>
                  <a:gd name="connsiteX0" fmla="*/ 1928 w 18638"/>
                  <a:gd name="connsiteY0" fmla="*/ 2657 h 9726"/>
                  <a:gd name="connsiteX1" fmla="*/ 0 w 18638"/>
                  <a:gd name="connsiteY1" fmla="*/ 6513 h 9726"/>
                  <a:gd name="connsiteX2" fmla="*/ 2571 w 18638"/>
                  <a:gd name="connsiteY2" fmla="*/ 9084 h 9726"/>
                  <a:gd name="connsiteX3" fmla="*/ 7713 w 18638"/>
                  <a:gd name="connsiteY3" fmla="*/ 9726 h 9726"/>
                  <a:gd name="connsiteX4" fmla="*/ 16710 w 18638"/>
                  <a:gd name="connsiteY4" fmla="*/ 7798 h 9726"/>
                  <a:gd name="connsiteX5" fmla="*/ 18638 w 18638"/>
                  <a:gd name="connsiteY5" fmla="*/ 3942 h 9726"/>
                  <a:gd name="connsiteX6" fmla="*/ 17996 w 18638"/>
                  <a:gd name="connsiteY6" fmla="*/ 2657 h 9726"/>
                  <a:gd name="connsiteX7" fmla="*/ 1928 w 18638"/>
                  <a:gd name="connsiteY7" fmla="*/ 2657 h 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38" h="9726">
                    <a:moveTo>
                      <a:pt x="1928" y="2657"/>
                    </a:moveTo>
                    <a:cubicBezTo>
                      <a:pt x="643" y="3299"/>
                      <a:pt x="0" y="5227"/>
                      <a:pt x="0" y="6513"/>
                    </a:cubicBezTo>
                    <a:cubicBezTo>
                      <a:pt x="0" y="7155"/>
                      <a:pt x="1286" y="8441"/>
                      <a:pt x="2571" y="9084"/>
                    </a:cubicBezTo>
                    <a:cubicBezTo>
                      <a:pt x="3856" y="9726"/>
                      <a:pt x="5142" y="9084"/>
                      <a:pt x="7713" y="9726"/>
                    </a:cubicBezTo>
                    <a:cubicBezTo>
                      <a:pt x="9641" y="9084"/>
                      <a:pt x="13497" y="9084"/>
                      <a:pt x="16710" y="7798"/>
                    </a:cubicBezTo>
                    <a:cubicBezTo>
                      <a:pt x="17353" y="7798"/>
                      <a:pt x="17996" y="5227"/>
                      <a:pt x="18638" y="3942"/>
                    </a:cubicBezTo>
                    <a:cubicBezTo>
                      <a:pt x="18638" y="3299"/>
                      <a:pt x="17996" y="2657"/>
                      <a:pt x="17996" y="2657"/>
                    </a:cubicBezTo>
                    <a:cubicBezTo>
                      <a:pt x="11569" y="-557"/>
                      <a:pt x="6427" y="-1200"/>
                      <a:pt x="1928" y="265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1" name="任意多边形: 形状 22">
                <a:extLst>
                  <a:ext uri="{FF2B5EF4-FFF2-40B4-BE49-F238E27FC236}">
                    <a16:creationId xmlns:a16="http://schemas.microsoft.com/office/drawing/2014/main" id="{3C9CC3D0-C2F4-741E-B0C4-AB929D315665}"/>
                  </a:ext>
                </a:extLst>
              </p:cNvPr>
              <p:cNvSpPr/>
              <p:nvPr/>
            </p:nvSpPr>
            <p:spPr>
              <a:xfrm>
                <a:off x="16230628" y="6607578"/>
                <a:ext cx="58549" cy="58288"/>
              </a:xfrm>
              <a:custGeom>
                <a:avLst/>
                <a:gdLst>
                  <a:gd name="connsiteX0" fmla="*/ 4657 w 13011"/>
                  <a:gd name="connsiteY0" fmla="*/ 12854 h 12953"/>
                  <a:gd name="connsiteX1" fmla="*/ 13012 w 13011"/>
                  <a:gd name="connsiteY1" fmla="*/ 5141 h 12953"/>
                  <a:gd name="connsiteX2" fmla="*/ 7870 w 13011"/>
                  <a:gd name="connsiteY2" fmla="*/ 0 h 12953"/>
                  <a:gd name="connsiteX3" fmla="*/ 158 w 13011"/>
                  <a:gd name="connsiteY3" fmla="*/ 8355 h 12953"/>
                  <a:gd name="connsiteX4" fmla="*/ 4657 w 13011"/>
                  <a:gd name="connsiteY4" fmla="*/ 12854 h 1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11" h="12953">
                    <a:moveTo>
                      <a:pt x="4657" y="12854"/>
                    </a:moveTo>
                    <a:cubicBezTo>
                      <a:pt x="9156" y="12211"/>
                      <a:pt x="12369" y="10926"/>
                      <a:pt x="13012" y="5141"/>
                    </a:cubicBezTo>
                    <a:cubicBezTo>
                      <a:pt x="12369" y="2571"/>
                      <a:pt x="11084" y="0"/>
                      <a:pt x="7870" y="0"/>
                    </a:cubicBezTo>
                    <a:cubicBezTo>
                      <a:pt x="2729" y="0"/>
                      <a:pt x="801" y="3213"/>
                      <a:pt x="158" y="8355"/>
                    </a:cubicBezTo>
                    <a:cubicBezTo>
                      <a:pt x="-485" y="10926"/>
                      <a:pt x="801" y="13497"/>
                      <a:pt x="4657" y="1285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2" name="任意多边形: 形状 23">
                <a:extLst>
                  <a:ext uri="{FF2B5EF4-FFF2-40B4-BE49-F238E27FC236}">
                    <a16:creationId xmlns:a16="http://schemas.microsoft.com/office/drawing/2014/main" id="{C81B5FAF-E0AE-D2F5-D07B-E660CAFBBD00}"/>
                  </a:ext>
                </a:extLst>
              </p:cNvPr>
              <p:cNvSpPr/>
              <p:nvPr/>
            </p:nvSpPr>
            <p:spPr>
              <a:xfrm>
                <a:off x="15427322" y="6937214"/>
                <a:ext cx="89653" cy="43996"/>
              </a:xfrm>
              <a:custGeom>
                <a:avLst/>
                <a:gdLst>
                  <a:gd name="connsiteX0" fmla="*/ 0 w 19923"/>
                  <a:gd name="connsiteY0" fmla="*/ 7085 h 9777"/>
                  <a:gd name="connsiteX1" fmla="*/ 2571 w 19923"/>
                  <a:gd name="connsiteY1" fmla="*/ 9656 h 9777"/>
                  <a:gd name="connsiteX2" fmla="*/ 19924 w 19923"/>
                  <a:gd name="connsiteY2" fmla="*/ 4514 h 9777"/>
                  <a:gd name="connsiteX3" fmla="*/ 1285 w 19923"/>
                  <a:gd name="connsiteY3" fmla="*/ 3229 h 9777"/>
                  <a:gd name="connsiteX4" fmla="*/ 0 w 19923"/>
                  <a:gd name="connsiteY4" fmla="*/ 7085 h 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3" h="9777">
                    <a:moveTo>
                      <a:pt x="0" y="7085"/>
                    </a:moveTo>
                    <a:cubicBezTo>
                      <a:pt x="0" y="8370"/>
                      <a:pt x="1285" y="9656"/>
                      <a:pt x="2571" y="9656"/>
                    </a:cubicBezTo>
                    <a:cubicBezTo>
                      <a:pt x="8355" y="10298"/>
                      <a:pt x="12854" y="8370"/>
                      <a:pt x="19924" y="4514"/>
                    </a:cubicBezTo>
                    <a:cubicBezTo>
                      <a:pt x="12211" y="-1270"/>
                      <a:pt x="7070" y="-1270"/>
                      <a:pt x="1285" y="3229"/>
                    </a:cubicBezTo>
                    <a:cubicBezTo>
                      <a:pt x="643" y="4514"/>
                      <a:pt x="0" y="6442"/>
                      <a:pt x="0" y="70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3" name="任意多边形: 形状 24">
                <a:extLst>
                  <a:ext uri="{FF2B5EF4-FFF2-40B4-BE49-F238E27FC236}">
                    <a16:creationId xmlns:a16="http://schemas.microsoft.com/office/drawing/2014/main" id="{2CBC02DD-4422-5ACE-46C1-611C4D845B16}"/>
                  </a:ext>
                </a:extLst>
              </p:cNvPr>
              <p:cNvSpPr/>
              <p:nvPr/>
            </p:nvSpPr>
            <p:spPr>
              <a:xfrm>
                <a:off x="13930877" y="6572471"/>
                <a:ext cx="50364" cy="30150"/>
              </a:xfrm>
              <a:custGeom>
                <a:avLst/>
                <a:gdLst>
                  <a:gd name="connsiteX0" fmla="*/ 11192 w 11192"/>
                  <a:gd name="connsiteY0" fmla="*/ 3945 h 6700"/>
                  <a:gd name="connsiteX1" fmla="*/ 10549 w 11192"/>
                  <a:gd name="connsiteY1" fmla="*/ 2017 h 6700"/>
                  <a:gd name="connsiteX2" fmla="*/ 909 w 11192"/>
                  <a:gd name="connsiteY2" fmla="*/ 1375 h 6700"/>
                  <a:gd name="connsiteX3" fmla="*/ 266 w 11192"/>
                  <a:gd name="connsiteY3" fmla="*/ 4588 h 6700"/>
                  <a:gd name="connsiteX4" fmla="*/ 11192 w 11192"/>
                  <a:gd name="connsiteY4" fmla="*/ 3945 h 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2" h="6700">
                    <a:moveTo>
                      <a:pt x="11192" y="3945"/>
                    </a:moveTo>
                    <a:cubicBezTo>
                      <a:pt x="11192" y="3303"/>
                      <a:pt x="11192" y="2017"/>
                      <a:pt x="10549" y="2017"/>
                    </a:cubicBezTo>
                    <a:cubicBezTo>
                      <a:pt x="7336" y="-554"/>
                      <a:pt x="4122" y="-554"/>
                      <a:pt x="909" y="1375"/>
                    </a:cubicBezTo>
                    <a:cubicBezTo>
                      <a:pt x="266" y="2017"/>
                      <a:pt x="-377" y="4588"/>
                      <a:pt x="266" y="4588"/>
                    </a:cubicBezTo>
                    <a:cubicBezTo>
                      <a:pt x="2837" y="7801"/>
                      <a:pt x="9906" y="7159"/>
                      <a:pt x="11192" y="394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4" name="任意多边形: 形状 25">
                <a:extLst>
                  <a:ext uri="{FF2B5EF4-FFF2-40B4-BE49-F238E27FC236}">
                    <a16:creationId xmlns:a16="http://schemas.microsoft.com/office/drawing/2014/main" id="{8A1A75F4-77AE-838B-2AA8-FAD0B484B12A}"/>
                  </a:ext>
                </a:extLst>
              </p:cNvPr>
              <p:cNvSpPr/>
              <p:nvPr/>
            </p:nvSpPr>
            <p:spPr>
              <a:xfrm>
                <a:off x="12370316" y="7279616"/>
                <a:ext cx="98329" cy="21744"/>
              </a:xfrm>
              <a:custGeom>
                <a:avLst/>
                <a:gdLst>
                  <a:gd name="connsiteX0" fmla="*/ 21852 w 21851"/>
                  <a:gd name="connsiteY0" fmla="*/ 2978 h 4832"/>
                  <a:gd name="connsiteX1" fmla="*/ 0 w 21851"/>
                  <a:gd name="connsiteY1" fmla="*/ 2335 h 4832"/>
                  <a:gd name="connsiteX2" fmla="*/ 21852 w 21851"/>
                  <a:gd name="connsiteY2" fmla="*/ 2978 h 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51" h="4832">
                    <a:moveTo>
                      <a:pt x="21852" y="2978"/>
                    </a:moveTo>
                    <a:cubicBezTo>
                      <a:pt x="10283" y="-878"/>
                      <a:pt x="10283" y="-878"/>
                      <a:pt x="0" y="2335"/>
                    </a:cubicBezTo>
                    <a:cubicBezTo>
                      <a:pt x="7070" y="5549"/>
                      <a:pt x="13497" y="5549"/>
                      <a:pt x="21852" y="297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5" name="任意多边形: 形状 26">
                <a:extLst>
                  <a:ext uri="{FF2B5EF4-FFF2-40B4-BE49-F238E27FC236}">
                    <a16:creationId xmlns:a16="http://schemas.microsoft.com/office/drawing/2014/main" id="{F30E20BC-B492-708F-84EB-EF75FB8B413D}"/>
                  </a:ext>
                </a:extLst>
              </p:cNvPr>
              <p:cNvSpPr/>
              <p:nvPr/>
            </p:nvSpPr>
            <p:spPr>
              <a:xfrm>
                <a:off x="15679655" y="7440516"/>
                <a:ext cx="60381" cy="41530"/>
              </a:xfrm>
              <a:custGeom>
                <a:avLst/>
                <a:gdLst>
                  <a:gd name="connsiteX0" fmla="*/ 6909 w 13418"/>
                  <a:gd name="connsiteY0" fmla="*/ 0 h 9229"/>
                  <a:gd name="connsiteX1" fmla="*/ 482 w 13418"/>
                  <a:gd name="connsiteY1" fmla="*/ 2571 h 9229"/>
                  <a:gd name="connsiteX2" fmla="*/ 482 w 13418"/>
                  <a:gd name="connsiteY2" fmla="*/ 6427 h 9229"/>
                  <a:gd name="connsiteX3" fmla="*/ 7552 w 13418"/>
                  <a:gd name="connsiteY3" fmla="*/ 8998 h 9229"/>
                  <a:gd name="connsiteX4" fmla="*/ 13336 w 13418"/>
                  <a:gd name="connsiteY4" fmla="*/ 4499 h 9229"/>
                  <a:gd name="connsiteX5" fmla="*/ 6909 w 13418"/>
                  <a:gd name="connsiteY5" fmla="*/ 0 h 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8" h="9229">
                    <a:moveTo>
                      <a:pt x="6909" y="0"/>
                    </a:moveTo>
                    <a:cubicBezTo>
                      <a:pt x="5624" y="643"/>
                      <a:pt x="3053" y="1285"/>
                      <a:pt x="482" y="2571"/>
                    </a:cubicBezTo>
                    <a:cubicBezTo>
                      <a:pt x="-161" y="3213"/>
                      <a:pt x="-161" y="5142"/>
                      <a:pt x="482" y="6427"/>
                    </a:cubicBezTo>
                    <a:cubicBezTo>
                      <a:pt x="1768" y="8998"/>
                      <a:pt x="4981" y="9641"/>
                      <a:pt x="7552" y="8998"/>
                    </a:cubicBezTo>
                    <a:cubicBezTo>
                      <a:pt x="10123" y="8355"/>
                      <a:pt x="13336" y="7712"/>
                      <a:pt x="13336" y="4499"/>
                    </a:cubicBezTo>
                    <a:cubicBezTo>
                      <a:pt x="13979" y="643"/>
                      <a:pt x="10766" y="643"/>
                      <a:pt x="6909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6" name="任意多边形: 形状 27">
                <a:extLst>
                  <a:ext uri="{FF2B5EF4-FFF2-40B4-BE49-F238E27FC236}">
                    <a16:creationId xmlns:a16="http://schemas.microsoft.com/office/drawing/2014/main" id="{D3DDF1A9-0035-FD4F-68E3-7AFEC63FF515}"/>
                  </a:ext>
                </a:extLst>
              </p:cNvPr>
              <p:cNvSpPr/>
              <p:nvPr/>
            </p:nvSpPr>
            <p:spPr>
              <a:xfrm>
                <a:off x="13712273" y="6861158"/>
                <a:ext cx="54950" cy="22311"/>
              </a:xfrm>
              <a:custGeom>
                <a:avLst/>
                <a:gdLst>
                  <a:gd name="connsiteX0" fmla="*/ 0 w 12211"/>
                  <a:gd name="connsiteY0" fmla="*/ 2776 h 4958"/>
                  <a:gd name="connsiteX1" fmla="*/ 2571 w 12211"/>
                  <a:gd name="connsiteY1" fmla="*/ 4705 h 4958"/>
                  <a:gd name="connsiteX2" fmla="*/ 12211 w 12211"/>
                  <a:gd name="connsiteY2" fmla="*/ 2776 h 4958"/>
                  <a:gd name="connsiteX3" fmla="*/ 3213 w 12211"/>
                  <a:gd name="connsiteY3" fmla="*/ 206 h 4958"/>
                  <a:gd name="connsiteX4" fmla="*/ 0 w 12211"/>
                  <a:gd name="connsiteY4" fmla="*/ 2776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1" h="4958">
                    <a:moveTo>
                      <a:pt x="0" y="2776"/>
                    </a:moveTo>
                    <a:cubicBezTo>
                      <a:pt x="643" y="3419"/>
                      <a:pt x="1928" y="4705"/>
                      <a:pt x="2571" y="4705"/>
                    </a:cubicBezTo>
                    <a:cubicBezTo>
                      <a:pt x="5784" y="4705"/>
                      <a:pt x="8998" y="5990"/>
                      <a:pt x="12211" y="2776"/>
                    </a:cubicBezTo>
                    <a:cubicBezTo>
                      <a:pt x="9641" y="-1080"/>
                      <a:pt x="6427" y="206"/>
                      <a:pt x="3213" y="206"/>
                    </a:cubicBezTo>
                    <a:cubicBezTo>
                      <a:pt x="1928" y="848"/>
                      <a:pt x="1285" y="2134"/>
                      <a:pt x="0" y="277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7" name="任意多边形: 形状 28">
                <a:extLst>
                  <a:ext uri="{FF2B5EF4-FFF2-40B4-BE49-F238E27FC236}">
                    <a16:creationId xmlns:a16="http://schemas.microsoft.com/office/drawing/2014/main" id="{DA1F8759-43B2-DBBE-6AB8-A41D01BFC38F}"/>
                  </a:ext>
                </a:extLst>
              </p:cNvPr>
              <p:cNvSpPr/>
              <p:nvPr/>
            </p:nvSpPr>
            <p:spPr>
              <a:xfrm>
                <a:off x="12081097" y="7261203"/>
                <a:ext cx="46269" cy="5783"/>
              </a:xfrm>
              <a:custGeom>
                <a:avLst/>
                <a:gdLst>
                  <a:gd name="connsiteX0" fmla="*/ 7070 w 10282"/>
                  <a:gd name="connsiteY0" fmla="*/ 1285 h 1285"/>
                  <a:gd name="connsiteX1" fmla="*/ 10283 w 10282"/>
                  <a:gd name="connsiteY1" fmla="*/ 643 h 1285"/>
                  <a:gd name="connsiteX2" fmla="*/ 7712 w 10282"/>
                  <a:gd name="connsiteY2" fmla="*/ 0 h 1285"/>
                  <a:gd name="connsiteX3" fmla="*/ 0 w 10282"/>
                  <a:gd name="connsiteY3" fmla="*/ 0 h 1285"/>
                  <a:gd name="connsiteX4" fmla="*/ 7070 w 10282"/>
                  <a:gd name="connsiteY4" fmla="*/ 1285 h 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2" h="1285">
                    <a:moveTo>
                      <a:pt x="7070" y="1285"/>
                    </a:moveTo>
                    <a:cubicBezTo>
                      <a:pt x="7712" y="1285"/>
                      <a:pt x="8998" y="643"/>
                      <a:pt x="10283" y="643"/>
                    </a:cubicBezTo>
                    <a:cubicBezTo>
                      <a:pt x="8998" y="643"/>
                      <a:pt x="7712" y="0"/>
                      <a:pt x="7712" y="0"/>
                    </a:cubicBezTo>
                    <a:cubicBezTo>
                      <a:pt x="4499" y="0"/>
                      <a:pt x="2571" y="0"/>
                      <a:pt x="0" y="0"/>
                    </a:cubicBezTo>
                    <a:cubicBezTo>
                      <a:pt x="2571" y="643"/>
                      <a:pt x="4499" y="1285"/>
                      <a:pt x="7070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8" name="任意多边形: 形状 29">
                <a:extLst>
                  <a:ext uri="{FF2B5EF4-FFF2-40B4-BE49-F238E27FC236}">
                    <a16:creationId xmlns:a16="http://schemas.microsoft.com/office/drawing/2014/main" id="{C9F32ED7-FEE3-AAE8-0521-C2671B2AFA16}"/>
                  </a:ext>
                </a:extLst>
              </p:cNvPr>
              <p:cNvSpPr/>
              <p:nvPr/>
            </p:nvSpPr>
            <p:spPr>
              <a:xfrm>
                <a:off x="15288493" y="6966062"/>
                <a:ext cx="69413" cy="23278"/>
              </a:xfrm>
              <a:custGeom>
                <a:avLst/>
                <a:gdLst>
                  <a:gd name="connsiteX0" fmla="*/ 0 w 15425"/>
                  <a:gd name="connsiteY0" fmla="*/ 2602 h 5173"/>
                  <a:gd name="connsiteX1" fmla="*/ 3214 w 15425"/>
                  <a:gd name="connsiteY1" fmla="*/ 5173 h 5173"/>
                  <a:gd name="connsiteX2" fmla="*/ 15425 w 15425"/>
                  <a:gd name="connsiteY2" fmla="*/ 3888 h 5173"/>
                  <a:gd name="connsiteX3" fmla="*/ 3214 w 15425"/>
                  <a:gd name="connsiteY3" fmla="*/ 32 h 5173"/>
                  <a:gd name="connsiteX4" fmla="*/ 0 w 15425"/>
                  <a:gd name="connsiteY4" fmla="*/ 2602 h 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25" h="5173">
                    <a:moveTo>
                      <a:pt x="0" y="2602"/>
                    </a:moveTo>
                    <a:cubicBezTo>
                      <a:pt x="1286" y="3245"/>
                      <a:pt x="1928" y="5173"/>
                      <a:pt x="3214" y="5173"/>
                    </a:cubicBezTo>
                    <a:cubicBezTo>
                      <a:pt x="6427" y="5173"/>
                      <a:pt x="9641" y="4531"/>
                      <a:pt x="15425" y="3888"/>
                    </a:cubicBezTo>
                    <a:cubicBezTo>
                      <a:pt x="10283" y="-611"/>
                      <a:pt x="6427" y="32"/>
                      <a:pt x="3214" y="32"/>
                    </a:cubicBezTo>
                    <a:cubicBezTo>
                      <a:pt x="2571" y="32"/>
                      <a:pt x="1286" y="1317"/>
                      <a:pt x="0" y="260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64A9C2E-4175-00A5-4802-9C5D22D2EF9E}"/>
                </a:ext>
              </a:extLst>
            </p:cNvPr>
            <p:cNvSpPr txBox="1"/>
            <p:nvPr/>
          </p:nvSpPr>
          <p:spPr>
            <a:xfrm>
              <a:off x="9741442" y="2031349"/>
              <a:ext cx="17276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2023/08/25</a:t>
              </a:r>
              <a:endParaRPr kumimoji="1" lang="zh-CN" altLang="en-US" sz="2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38AF8F43-116D-FF66-85FA-DA576C5B3560}"/>
              </a:ext>
            </a:extLst>
          </p:cNvPr>
          <p:cNvGrpSpPr/>
          <p:nvPr/>
        </p:nvGrpSpPr>
        <p:grpSpPr>
          <a:xfrm>
            <a:off x="7583642" y="1880571"/>
            <a:ext cx="4573189" cy="1880297"/>
            <a:chOff x="7466971" y="1269933"/>
            <a:chExt cx="4573189" cy="1880297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7D8C18C-8430-6C96-1D17-A94026B7DE03}"/>
                </a:ext>
              </a:extLst>
            </p:cNvPr>
            <p:cNvSpPr txBox="1"/>
            <p:nvPr/>
          </p:nvSpPr>
          <p:spPr>
            <a:xfrm>
              <a:off x="7466971" y="1497317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479D365-4288-0D0C-5989-1495F6982A6D}"/>
                </a:ext>
              </a:extLst>
            </p:cNvPr>
            <p:cNvSpPr txBox="1"/>
            <p:nvPr/>
          </p:nvSpPr>
          <p:spPr>
            <a:xfrm>
              <a:off x="8184761" y="1622687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R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34697A6D-969C-BB5A-90BF-092CAA6BB1DA}"/>
                </a:ext>
              </a:extLst>
            </p:cNvPr>
            <p:cNvSpPr txBox="1"/>
            <p:nvPr/>
          </p:nvSpPr>
          <p:spPr>
            <a:xfrm>
              <a:off x="8902551" y="1305101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A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7056ABA-6A43-02F8-200D-9BBAE7B59A80}"/>
                </a:ext>
              </a:extLst>
            </p:cNvPr>
            <p:cNvSpPr txBox="1"/>
            <p:nvPr/>
          </p:nvSpPr>
          <p:spPr>
            <a:xfrm>
              <a:off x="9620341" y="1703680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V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CCBDF27C-249D-1686-B889-A89B1135022B}"/>
                </a:ext>
              </a:extLst>
            </p:cNvPr>
            <p:cNvSpPr txBox="1"/>
            <p:nvPr/>
          </p:nvSpPr>
          <p:spPr>
            <a:xfrm>
              <a:off x="10338131" y="1269933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E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05890353-337F-22BC-43F1-1C3F378CF2A5}"/>
                </a:ext>
              </a:extLst>
            </p:cNvPr>
            <p:cNvSpPr txBox="1"/>
            <p:nvPr/>
          </p:nvSpPr>
          <p:spPr>
            <a:xfrm>
              <a:off x="11055920" y="1589765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noFill/>
                    <a:prstDash val="lgDash"/>
                  </a:ln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L</a:t>
              </a:r>
              <a:endParaRPr kumimoji="1" lang="zh-CN" altLang="en-US" sz="8800">
                <a:ln w="6350">
                  <a:noFill/>
                  <a:prstDash val="lgDash"/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67E5F50-5F04-698A-E2D9-9DE5D4D1CAC9}"/>
              </a:ext>
            </a:extLst>
          </p:cNvPr>
          <p:cNvGrpSpPr/>
          <p:nvPr/>
        </p:nvGrpSpPr>
        <p:grpSpPr>
          <a:xfrm>
            <a:off x="7654130" y="1914842"/>
            <a:ext cx="4573189" cy="1880297"/>
            <a:chOff x="7466971" y="1269933"/>
            <a:chExt cx="4573189" cy="1880297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758D547-0A9E-6A50-52D0-E28182047DC2}"/>
                </a:ext>
              </a:extLst>
            </p:cNvPr>
            <p:cNvSpPr txBox="1"/>
            <p:nvPr/>
          </p:nvSpPr>
          <p:spPr>
            <a:xfrm>
              <a:off x="7466971" y="1497317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82ADC18D-D3FF-3CB6-B7F2-36624BF0CB23}"/>
                </a:ext>
              </a:extLst>
            </p:cNvPr>
            <p:cNvSpPr txBox="1"/>
            <p:nvPr/>
          </p:nvSpPr>
          <p:spPr>
            <a:xfrm>
              <a:off x="8184761" y="1622687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R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965CA319-3966-44AD-D678-7CC1036D6A99}"/>
                </a:ext>
              </a:extLst>
            </p:cNvPr>
            <p:cNvSpPr txBox="1"/>
            <p:nvPr/>
          </p:nvSpPr>
          <p:spPr>
            <a:xfrm>
              <a:off x="8902551" y="1305101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A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E050F407-D7AA-39E0-8001-E7791263BD3B}"/>
                </a:ext>
              </a:extLst>
            </p:cNvPr>
            <p:cNvSpPr txBox="1"/>
            <p:nvPr/>
          </p:nvSpPr>
          <p:spPr>
            <a:xfrm>
              <a:off x="9620341" y="1703680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V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6DA64F53-D0D6-F94D-E52F-7F5FB2D2CE69}"/>
                </a:ext>
              </a:extLst>
            </p:cNvPr>
            <p:cNvSpPr txBox="1"/>
            <p:nvPr/>
          </p:nvSpPr>
          <p:spPr>
            <a:xfrm>
              <a:off x="10338131" y="1269933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E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EDC58DF8-503C-90FA-2D57-5546A841B484}"/>
                </a:ext>
              </a:extLst>
            </p:cNvPr>
            <p:cNvSpPr txBox="1"/>
            <p:nvPr/>
          </p:nvSpPr>
          <p:spPr>
            <a:xfrm>
              <a:off x="11055920" y="1589765"/>
              <a:ext cx="9842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8800">
                  <a:ln w="6350">
                    <a:solidFill>
                      <a:schemeClr val="bg1">
                        <a:alpha val="43000"/>
                      </a:schemeClr>
                    </a:solidFill>
                    <a:prstDash val="solid"/>
                  </a:ln>
                  <a:noFill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L</a:t>
              </a:r>
              <a:endParaRPr kumimoji="1" lang="zh-CN" altLang="en-US" sz="8800">
                <a:ln w="6350">
                  <a:solidFill>
                    <a:schemeClr val="bg1">
                      <a:alpha val="43000"/>
                    </a:schemeClr>
                  </a:solidFill>
                  <a:prstDash val="solid"/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F0221B92-F0A2-1452-AE36-D743035AB6E7}"/>
              </a:ext>
            </a:extLst>
          </p:cNvPr>
          <p:cNvSpPr txBox="1"/>
          <p:nvPr/>
        </p:nvSpPr>
        <p:spPr>
          <a:xfrm>
            <a:off x="6273238" y="3375680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ln>
                  <a:solidFill>
                    <a:schemeClr val="bg1">
                      <a:alpha val="58044"/>
                    </a:schemeClr>
                  </a:solidFill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意</a:t>
            </a:r>
            <a:endParaRPr kumimoji="1" lang="en-US" altLang="zh-CN" sz="8000">
              <a:ln>
                <a:solidFill>
                  <a:schemeClr val="bg1">
                    <a:alpha val="58044"/>
                  </a:schemeClr>
                </a:solidFill>
              </a:ln>
              <a:noFill/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84F7309-8A35-1DD9-3CA2-64635AF1BD7D}"/>
              </a:ext>
            </a:extLst>
          </p:cNvPr>
          <p:cNvSpPr txBox="1"/>
          <p:nvPr/>
        </p:nvSpPr>
        <p:spPr>
          <a:xfrm>
            <a:off x="6756802" y="4963683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ln>
                  <a:solidFill>
                    <a:schemeClr val="bg1">
                      <a:alpha val="58044"/>
                    </a:schemeClr>
                  </a:solidFill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义</a:t>
            </a:r>
            <a:endParaRPr kumimoji="1" lang="en-US" altLang="zh-CN" sz="8000">
              <a:ln>
                <a:solidFill>
                  <a:schemeClr val="bg1">
                    <a:alpha val="58044"/>
                  </a:schemeClr>
                </a:solidFill>
              </a:ln>
              <a:noFill/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23FB74E-879A-B785-5CC1-4430350888B1}"/>
              </a:ext>
            </a:extLst>
          </p:cNvPr>
          <p:cNvSpPr txBox="1"/>
          <p:nvPr/>
        </p:nvSpPr>
        <p:spPr>
          <a:xfrm>
            <a:off x="5342720" y="1950010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ln>
                  <a:solidFill>
                    <a:schemeClr val="bg1">
                      <a:alpha val="58044"/>
                    </a:schemeClr>
                  </a:solidFill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的</a:t>
            </a:r>
            <a:endParaRPr kumimoji="1" lang="en-US" altLang="zh-CN" sz="8000">
              <a:ln>
                <a:solidFill>
                  <a:schemeClr val="bg1">
                    <a:alpha val="58044"/>
                  </a:schemeClr>
                </a:solidFill>
              </a:ln>
              <a:noFill/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C2544525-DC34-DDAD-B07C-8EA6D8DF6439}"/>
              </a:ext>
            </a:extLst>
          </p:cNvPr>
          <p:cNvSpPr txBox="1"/>
          <p:nvPr/>
        </p:nvSpPr>
        <p:spPr>
          <a:xfrm>
            <a:off x="4030156" y="963882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ln>
                  <a:solidFill>
                    <a:schemeClr val="bg1">
                      <a:alpha val="58044"/>
                    </a:schemeClr>
                  </a:solidFill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行</a:t>
            </a:r>
            <a:endParaRPr kumimoji="1" lang="en-US" altLang="zh-CN" sz="8000">
              <a:ln>
                <a:solidFill>
                  <a:schemeClr val="bg1">
                    <a:alpha val="58044"/>
                  </a:schemeClr>
                </a:solidFill>
              </a:ln>
              <a:noFill/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4E08E2E-F68D-C6DF-4128-F7E80C4C2654}"/>
              </a:ext>
            </a:extLst>
          </p:cNvPr>
          <p:cNvSpPr txBox="1"/>
          <p:nvPr/>
        </p:nvSpPr>
        <p:spPr>
          <a:xfrm>
            <a:off x="2571137" y="196259"/>
            <a:ext cx="9842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8000">
                <a:ln>
                  <a:solidFill>
                    <a:schemeClr val="bg1">
                      <a:alpha val="58044"/>
                    </a:schemeClr>
                  </a:solidFill>
                </a:ln>
                <a:noFill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</a:t>
            </a:r>
            <a:endParaRPr kumimoji="1" lang="en-US" altLang="zh-CN" sz="8000">
              <a:ln>
                <a:solidFill>
                  <a:schemeClr val="bg1">
                    <a:alpha val="58044"/>
                  </a:schemeClr>
                </a:solidFill>
              </a:ln>
              <a:noFill/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B2CB6BB8-7872-F4A5-7D72-366A53378C83}"/>
              </a:ext>
            </a:extLst>
          </p:cNvPr>
          <p:cNvGrpSpPr/>
          <p:nvPr/>
        </p:nvGrpSpPr>
        <p:grpSpPr>
          <a:xfrm rot="15358651" flipH="1">
            <a:off x="7521508" y="4351163"/>
            <a:ext cx="1666504" cy="749927"/>
            <a:chOff x="6090966" y="2641850"/>
            <a:chExt cx="1092664" cy="491699"/>
          </a:xfrm>
          <a:noFill/>
        </p:grpSpPr>
        <p:sp>
          <p:nvSpPr>
            <p:cNvPr id="130" name="任意形状 129">
              <a:extLst>
                <a:ext uri="{FF2B5EF4-FFF2-40B4-BE49-F238E27FC236}">
                  <a16:creationId xmlns:a16="http://schemas.microsoft.com/office/drawing/2014/main" id="{E03A50F3-9026-ADDC-FB5D-9355B0FF26B3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grpFill/>
            <a:ln w="108744" cap="rnd">
              <a:solidFill>
                <a:schemeClr val="bg1">
                  <a:alpha val="18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形状 130">
              <a:extLst>
                <a:ext uri="{FF2B5EF4-FFF2-40B4-BE49-F238E27FC236}">
                  <a16:creationId xmlns:a16="http://schemas.microsoft.com/office/drawing/2014/main" id="{05C1471A-D1EF-009E-602E-DA08FC4EA020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grpFill/>
            <a:ln w="108744" cap="rnd">
              <a:solidFill>
                <a:schemeClr val="bg1">
                  <a:alpha val="18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2110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草, 户外, 人, 小&#10;&#10;描述已自动生成">
            <a:extLst>
              <a:ext uri="{FF2B5EF4-FFF2-40B4-BE49-F238E27FC236}">
                <a16:creationId xmlns:a16="http://schemas.microsoft.com/office/drawing/2014/main" id="{85C5B350-0A24-73CD-4313-0EA7CDE106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6485" y="1999777"/>
            <a:ext cx="2935938" cy="2935938"/>
          </a:xfrm>
          <a:prstGeom prst="roundRect">
            <a:avLst>
              <a:gd name="adj" fmla="val 7429"/>
            </a:avLst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BB0147F-DB74-DA37-08C4-1AA202356DFF}"/>
              </a:ext>
            </a:extLst>
          </p:cNvPr>
          <p:cNvSpPr txBox="1"/>
          <p:nvPr/>
        </p:nvSpPr>
        <p:spPr>
          <a:xfrm>
            <a:off x="6823130" y="2561819"/>
            <a:ext cx="3843729" cy="189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微信：</a:t>
            </a:r>
            <a:r>
              <a:rPr kumimoji="1" lang="en-US" altLang="zh-CN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W_wendy_6688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PPT</a:t>
            </a:r>
            <a:r>
              <a:rPr kumimoji="1" lang="zh-CN" altLang="en-US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爱好者</a:t>
            </a:r>
            <a:endParaRPr kumimoji="1" lang="en-US" altLang="zh-CN" sz="2000"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5</a:t>
            </a:r>
            <a:r>
              <a:rPr kumimoji="1" lang="zh-CN" altLang="en-US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年</a:t>
            </a:r>
            <a:r>
              <a:rPr kumimoji="1" lang="en-US" altLang="zh-CN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+</a:t>
            </a:r>
            <a:r>
              <a:rPr kumimoji="1" lang="zh-CN" altLang="en-US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营销策划工作经验</a:t>
            </a:r>
            <a:endParaRPr kumimoji="1" lang="en-US" altLang="zh-CN" sz="2000"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持续学习精进中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3D2DAB-72F1-69DF-9721-2B2F3340EA41}"/>
              </a:ext>
            </a:extLst>
          </p:cNvPr>
          <p:cNvSpPr txBox="1"/>
          <p:nvPr/>
        </p:nvSpPr>
        <p:spPr>
          <a:xfrm>
            <a:off x="5595336" y="6040209"/>
            <a:ext cx="1309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spc="300">
                <a:solidFill>
                  <a:srgbClr val="99CEFE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-END-</a:t>
            </a:r>
            <a:endParaRPr kumimoji="1" lang="zh-CN" altLang="en-US" sz="2000" b="1" spc="300">
              <a:solidFill>
                <a:srgbClr val="99CEFE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C926D4-B874-DA54-0903-43F31E9364BE}"/>
              </a:ext>
            </a:extLst>
          </p:cNvPr>
          <p:cNvSpPr txBox="1"/>
          <p:nvPr/>
        </p:nvSpPr>
        <p:spPr>
          <a:xfrm>
            <a:off x="10505721" y="296922"/>
            <a:ext cx="1553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WENDY</a:t>
            </a:r>
            <a:r>
              <a:rPr kumimoji="1" lang="zh-CN" altLang="en-US" sz="2000" b="1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作品</a:t>
            </a:r>
          </a:p>
        </p:txBody>
      </p:sp>
      <p:sp>
        <p:nvSpPr>
          <p:cNvPr id="9" name="图形 11">
            <a:extLst>
              <a:ext uri="{FF2B5EF4-FFF2-40B4-BE49-F238E27FC236}">
                <a16:creationId xmlns:a16="http://schemas.microsoft.com/office/drawing/2014/main" id="{A7A996E1-4F5D-2EE6-2AF5-EB063A27421B}"/>
              </a:ext>
            </a:extLst>
          </p:cNvPr>
          <p:cNvSpPr/>
          <p:nvPr/>
        </p:nvSpPr>
        <p:spPr>
          <a:xfrm>
            <a:off x="10199694" y="362043"/>
            <a:ext cx="218104" cy="217116"/>
          </a:xfrm>
          <a:custGeom>
            <a:avLst/>
            <a:gdLst>
              <a:gd name="connsiteX0" fmla="*/ 1467783 w 1760728"/>
              <a:gd name="connsiteY0" fmla="*/ 497785 h 1752753"/>
              <a:gd name="connsiteX1" fmla="*/ 207110 w 1760728"/>
              <a:gd name="connsiteY1" fmla="*/ 1752754 h 1752753"/>
              <a:gd name="connsiteX2" fmla="*/ 0 w 1760728"/>
              <a:gd name="connsiteY2" fmla="*/ 1546575 h 1752753"/>
              <a:gd name="connsiteX3" fmla="*/ 1260526 w 1760728"/>
              <a:gd name="connsiteY3" fmla="*/ 291615 h 1752753"/>
              <a:gd name="connsiteX4" fmla="*/ 149547 w 1760728"/>
              <a:gd name="connsiteY4" fmla="*/ 291615 h 1752753"/>
              <a:gd name="connsiteX5" fmla="*/ 149547 w 1760728"/>
              <a:gd name="connsiteY5" fmla="*/ 0 h 1752753"/>
              <a:gd name="connsiteX6" fmla="*/ 1760728 w 1760728"/>
              <a:gd name="connsiteY6" fmla="*/ 0 h 1752753"/>
              <a:gd name="connsiteX7" fmla="*/ 1760728 w 1760728"/>
              <a:gd name="connsiteY7" fmla="*/ 1603877 h 1752753"/>
              <a:gd name="connsiteX8" fmla="*/ 1467783 w 1760728"/>
              <a:gd name="connsiteY8" fmla="*/ 1603877 h 1752753"/>
              <a:gd name="connsiteX9" fmla="*/ 1467783 w 1760728"/>
              <a:gd name="connsiteY9" fmla="*/ 497785 h 17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0728" h="1752753">
                <a:moveTo>
                  <a:pt x="1467783" y="497785"/>
                </a:moveTo>
                <a:lnTo>
                  <a:pt x="207110" y="1752754"/>
                </a:lnTo>
                <a:lnTo>
                  <a:pt x="0" y="1546575"/>
                </a:lnTo>
                <a:lnTo>
                  <a:pt x="1260526" y="291615"/>
                </a:lnTo>
                <a:lnTo>
                  <a:pt x="149547" y="291615"/>
                </a:lnTo>
                <a:lnTo>
                  <a:pt x="149547" y="0"/>
                </a:lnTo>
                <a:lnTo>
                  <a:pt x="1760728" y="0"/>
                </a:lnTo>
                <a:lnTo>
                  <a:pt x="1760728" y="1603877"/>
                </a:lnTo>
                <a:lnTo>
                  <a:pt x="1467783" y="1603877"/>
                </a:lnTo>
                <a:lnTo>
                  <a:pt x="1467783" y="497785"/>
                </a:lnTo>
                <a:close/>
              </a:path>
            </a:pathLst>
          </a:custGeom>
          <a:solidFill>
            <a:srgbClr val="9CC5F5"/>
          </a:solidFill>
          <a:ln w="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A178FFB-E7D6-084F-5850-DFE985FEBA5D}"/>
              </a:ext>
            </a:extLst>
          </p:cNvPr>
          <p:cNvGrpSpPr/>
          <p:nvPr/>
        </p:nvGrpSpPr>
        <p:grpSpPr>
          <a:xfrm flipV="1">
            <a:off x="5480889" y="1725947"/>
            <a:ext cx="1538499" cy="692325"/>
            <a:chOff x="6090966" y="2641850"/>
            <a:chExt cx="1092664" cy="491699"/>
          </a:xfrm>
        </p:grpSpPr>
        <p:sp>
          <p:nvSpPr>
            <p:cNvPr id="11" name="任意形状 10">
              <a:extLst>
                <a:ext uri="{FF2B5EF4-FFF2-40B4-BE49-F238E27FC236}">
                  <a16:creationId xmlns:a16="http://schemas.microsoft.com/office/drawing/2014/main" id="{0305632E-5693-901F-2066-953402326769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形状 11">
              <a:extLst>
                <a:ext uri="{FF2B5EF4-FFF2-40B4-BE49-F238E27FC236}">
                  <a16:creationId xmlns:a16="http://schemas.microsoft.com/office/drawing/2014/main" id="{34B2F697-6A4B-C706-A08E-D883D3B71873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638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2299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WENDY</a:t>
            </a:r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1D3A-C39F-F9A1-9F67-E14CDA28299F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人在草地上骑自行车&#10;&#10;描述已自动生成">
            <a:extLst>
              <a:ext uri="{FF2B5EF4-FFF2-40B4-BE49-F238E27FC236}">
                <a16:creationId xmlns:a16="http://schemas.microsoft.com/office/drawing/2014/main" id="{6D12F277-194B-EB43-ABE0-4FC8F95765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2865" y="-130959"/>
            <a:ext cx="12258675" cy="7003247"/>
          </a:xfrm>
          <a:prstGeom prst="rect">
            <a:avLst/>
          </a:prstGeom>
        </p:spPr>
      </p:pic>
      <p:sp>
        <p:nvSpPr>
          <p:cNvPr id="4" name="任意形状 3">
            <a:extLst>
              <a:ext uri="{FF2B5EF4-FFF2-40B4-BE49-F238E27FC236}">
                <a16:creationId xmlns:a16="http://schemas.microsoft.com/office/drawing/2014/main" id="{284149F8-E262-079F-B636-2CE7A10E9405}"/>
              </a:ext>
            </a:extLst>
          </p:cNvPr>
          <p:cNvSpPr/>
          <p:nvPr/>
        </p:nvSpPr>
        <p:spPr>
          <a:xfrm>
            <a:off x="3520180" y="3351515"/>
            <a:ext cx="4645589" cy="2212609"/>
          </a:xfrm>
          <a:custGeom>
            <a:avLst/>
            <a:gdLst>
              <a:gd name="connsiteX0" fmla="*/ 88782 w 4706606"/>
              <a:gd name="connsiteY0" fmla="*/ 2228465 h 2235910"/>
              <a:gd name="connsiteX1" fmla="*/ 4962 w 4706606"/>
              <a:gd name="connsiteY1" fmla="*/ 1885565 h 2235910"/>
              <a:gd name="connsiteX2" fmla="*/ 218322 w 4706606"/>
              <a:gd name="connsiteY2" fmla="*/ 1557905 h 2235910"/>
              <a:gd name="connsiteX3" fmla="*/ 485022 w 4706606"/>
              <a:gd name="connsiteY3" fmla="*/ 1466465 h 2235910"/>
              <a:gd name="connsiteX4" fmla="*/ 850782 w 4706606"/>
              <a:gd name="connsiteY4" fmla="*/ 1573145 h 2235910"/>
              <a:gd name="connsiteX5" fmla="*/ 911742 w 4706606"/>
              <a:gd name="connsiteY5" fmla="*/ 1451225 h 2235910"/>
              <a:gd name="connsiteX6" fmla="*/ 591702 w 4706606"/>
              <a:gd name="connsiteY6" fmla="*/ 1397885 h 2235910"/>
              <a:gd name="connsiteX7" fmla="*/ 736482 w 4706606"/>
              <a:gd name="connsiteY7" fmla="*/ 902585 h 2235910"/>
              <a:gd name="connsiteX8" fmla="*/ 904122 w 4706606"/>
              <a:gd name="connsiteY8" fmla="*/ 727325 h 2235910"/>
              <a:gd name="connsiteX9" fmla="*/ 1010802 w 4706606"/>
              <a:gd name="connsiteY9" fmla="*/ 414905 h 2235910"/>
              <a:gd name="connsiteX10" fmla="*/ 1163202 w 4706606"/>
              <a:gd name="connsiteY10" fmla="*/ 338705 h 2235910"/>
              <a:gd name="connsiteX11" fmla="*/ 1254642 w 4706606"/>
              <a:gd name="connsiteY11" fmla="*/ 33905 h 2235910"/>
              <a:gd name="connsiteX12" fmla="*/ 1521342 w 4706606"/>
              <a:gd name="connsiteY12" fmla="*/ 26285 h 2235910"/>
              <a:gd name="connsiteX13" fmla="*/ 1574682 w 4706606"/>
              <a:gd name="connsiteY13" fmla="*/ 201545 h 2235910"/>
              <a:gd name="connsiteX14" fmla="*/ 1612782 w 4706606"/>
              <a:gd name="connsiteY14" fmla="*/ 300605 h 2235910"/>
              <a:gd name="connsiteX15" fmla="*/ 1528962 w 4706606"/>
              <a:gd name="connsiteY15" fmla="*/ 338705 h 2235910"/>
              <a:gd name="connsiteX16" fmla="*/ 1567062 w 4706606"/>
              <a:gd name="connsiteY16" fmla="*/ 407285 h 2235910"/>
              <a:gd name="connsiteX17" fmla="*/ 1399422 w 4706606"/>
              <a:gd name="connsiteY17" fmla="*/ 453005 h 2235910"/>
              <a:gd name="connsiteX18" fmla="*/ 2069982 w 4706606"/>
              <a:gd name="connsiteY18" fmla="*/ 795905 h 2235910"/>
              <a:gd name="connsiteX19" fmla="*/ 2184282 w 4706606"/>
              <a:gd name="connsiteY19" fmla="*/ 795905 h 2235910"/>
              <a:gd name="connsiteX20" fmla="*/ 2611002 w 4706606"/>
              <a:gd name="connsiteY20" fmla="*/ 651125 h 2235910"/>
              <a:gd name="connsiteX21" fmla="*/ 2885322 w 4706606"/>
              <a:gd name="connsiteY21" fmla="*/ 513965 h 2235910"/>
              <a:gd name="connsiteX22" fmla="*/ 3106302 w 4706606"/>
              <a:gd name="connsiteY22" fmla="*/ 475865 h 2235910"/>
              <a:gd name="connsiteX23" fmla="*/ 3083442 w 4706606"/>
              <a:gd name="connsiteY23" fmla="*/ 292985 h 2235910"/>
              <a:gd name="connsiteX24" fmla="*/ 3235842 w 4706606"/>
              <a:gd name="connsiteY24" fmla="*/ 125345 h 2235910"/>
              <a:gd name="connsiteX25" fmla="*/ 3472062 w 4706606"/>
              <a:gd name="connsiteY25" fmla="*/ 224405 h 2235910"/>
              <a:gd name="connsiteX26" fmla="*/ 3418722 w 4706606"/>
              <a:gd name="connsiteY26" fmla="*/ 475865 h 2235910"/>
              <a:gd name="connsiteX27" fmla="*/ 3365382 w 4706606"/>
              <a:gd name="connsiteY27" fmla="*/ 552065 h 2235910"/>
              <a:gd name="connsiteX28" fmla="*/ 3776862 w 4706606"/>
              <a:gd name="connsiteY28" fmla="*/ 902585 h 2235910"/>
              <a:gd name="connsiteX29" fmla="*/ 4028322 w 4706606"/>
              <a:gd name="connsiteY29" fmla="*/ 1207385 h 2235910"/>
              <a:gd name="connsiteX30" fmla="*/ 4188342 w 4706606"/>
              <a:gd name="connsiteY30" fmla="*/ 1298825 h 2235910"/>
              <a:gd name="connsiteX31" fmla="*/ 4165482 w 4706606"/>
              <a:gd name="connsiteY31" fmla="*/ 1413125 h 2235910"/>
              <a:gd name="connsiteX32" fmla="*/ 4272162 w 4706606"/>
              <a:gd name="connsiteY32" fmla="*/ 1550285 h 2235910"/>
              <a:gd name="connsiteX33" fmla="*/ 4127382 w 4706606"/>
              <a:gd name="connsiteY33" fmla="*/ 1687445 h 2235910"/>
              <a:gd name="connsiteX34" fmla="*/ 4447422 w 4706606"/>
              <a:gd name="connsiteY34" fmla="*/ 1733165 h 2235910"/>
              <a:gd name="connsiteX35" fmla="*/ 4691262 w 4706606"/>
              <a:gd name="connsiteY35" fmla="*/ 2175125 h 2235910"/>
              <a:gd name="connsiteX36" fmla="*/ 4660782 w 4706606"/>
              <a:gd name="connsiteY36" fmla="*/ 2220845 h 2235910"/>
              <a:gd name="connsiteX0" fmla="*/ 69602 w 4710286"/>
              <a:gd name="connsiteY0" fmla="*/ 2237609 h 2237609"/>
              <a:gd name="connsiteX1" fmla="*/ 8642 w 4710286"/>
              <a:gd name="connsiteY1" fmla="*/ 1885565 h 2237609"/>
              <a:gd name="connsiteX2" fmla="*/ 222002 w 4710286"/>
              <a:gd name="connsiteY2" fmla="*/ 1557905 h 2237609"/>
              <a:gd name="connsiteX3" fmla="*/ 488702 w 4710286"/>
              <a:gd name="connsiteY3" fmla="*/ 1466465 h 2237609"/>
              <a:gd name="connsiteX4" fmla="*/ 854462 w 4710286"/>
              <a:gd name="connsiteY4" fmla="*/ 1573145 h 2237609"/>
              <a:gd name="connsiteX5" fmla="*/ 915422 w 4710286"/>
              <a:gd name="connsiteY5" fmla="*/ 1451225 h 2237609"/>
              <a:gd name="connsiteX6" fmla="*/ 595382 w 4710286"/>
              <a:gd name="connsiteY6" fmla="*/ 1397885 h 2237609"/>
              <a:gd name="connsiteX7" fmla="*/ 740162 w 4710286"/>
              <a:gd name="connsiteY7" fmla="*/ 902585 h 2237609"/>
              <a:gd name="connsiteX8" fmla="*/ 907802 w 4710286"/>
              <a:gd name="connsiteY8" fmla="*/ 727325 h 2237609"/>
              <a:gd name="connsiteX9" fmla="*/ 1014482 w 4710286"/>
              <a:gd name="connsiteY9" fmla="*/ 414905 h 2237609"/>
              <a:gd name="connsiteX10" fmla="*/ 1166882 w 4710286"/>
              <a:gd name="connsiteY10" fmla="*/ 338705 h 2237609"/>
              <a:gd name="connsiteX11" fmla="*/ 1258322 w 4710286"/>
              <a:gd name="connsiteY11" fmla="*/ 33905 h 2237609"/>
              <a:gd name="connsiteX12" fmla="*/ 1525022 w 4710286"/>
              <a:gd name="connsiteY12" fmla="*/ 26285 h 2237609"/>
              <a:gd name="connsiteX13" fmla="*/ 1578362 w 4710286"/>
              <a:gd name="connsiteY13" fmla="*/ 201545 h 2237609"/>
              <a:gd name="connsiteX14" fmla="*/ 1616462 w 4710286"/>
              <a:gd name="connsiteY14" fmla="*/ 300605 h 2237609"/>
              <a:gd name="connsiteX15" fmla="*/ 1532642 w 4710286"/>
              <a:gd name="connsiteY15" fmla="*/ 338705 h 2237609"/>
              <a:gd name="connsiteX16" fmla="*/ 1570742 w 4710286"/>
              <a:gd name="connsiteY16" fmla="*/ 407285 h 2237609"/>
              <a:gd name="connsiteX17" fmla="*/ 1403102 w 4710286"/>
              <a:gd name="connsiteY17" fmla="*/ 453005 h 2237609"/>
              <a:gd name="connsiteX18" fmla="*/ 2073662 w 4710286"/>
              <a:gd name="connsiteY18" fmla="*/ 795905 h 2237609"/>
              <a:gd name="connsiteX19" fmla="*/ 2187962 w 4710286"/>
              <a:gd name="connsiteY19" fmla="*/ 795905 h 2237609"/>
              <a:gd name="connsiteX20" fmla="*/ 2614682 w 4710286"/>
              <a:gd name="connsiteY20" fmla="*/ 651125 h 2237609"/>
              <a:gd name="connsiteX21" fmla="*/ 2889002 w 4710286"/>
              <a:gd name="connsiteY21" fmla="*/ 513965 h 2237609"/>
              <a:gd name="connsiteX22" fmla="*/ 3109982 w 4710286"/>
              <a:gd name="connsiteY22" fmla="*/ 475865 h 2237609"/>
              <a:gd name="connsiteX23" fmla="*/ 3087122 w 4710286"/>
              <a:gd name="connsiteY23" fmla="*/ 292985 h 2237609"/>
              <a:gd name="connsiteX24" fmla="*/ 3239522 w 4710286"/>
              <a:gd name="connsiteY24" fmla="*/ 125345 h 2237609"/>
              <a:gd name="connsiteX25" fmla="*/ 3475742 w 4710286"/>
              <a:gd name="connsiteY25" fmla="*/ 224405 h 2237609"/>
              <a:gd name="connsiteX26" fmla="*/ 3422402 w 4710286"/>
              <a:gd name="connsiteY26" fmla="*/ 475865 h 2237609"/>
              <a:gd name="connsiteX27" fmla="*/ 3369062 w 4710286"/>
              <a:gd name="connsiteY27" fmla="*/ 552065 h 2237609"/>
              <a:gd name="connsiteX28" fmla="*/ 3780542 w 4710286"/>
              <a:gd name="connsiteY28" fmla="*/ 902585 h 2237609"/>
              <a:gd name="connsiteX29" fmla="*/ 4032002 w 4710286"/>
              <a:gd name="connsiteY29" fmla="*/ 1207385 h 2237609"/>
              <a:gd name="connsiteX30" fmla="*/ 4192022 w 4710286"/>
              <a:gd name="connsiteY30" fmla="*/ 1298825 h 2237609"/>
              <a:gd name="connsiteX31" fmla="*/ 4169162 w 4710286"/>
              <a:gd name="connsiteY31" fmla="*/ 1413125 h 2237609"/>
              <a:gd name="connsiteX32" fmla="*/ 4275842 w 4710286"/>
              <a:gd name="connsiteY32" fmla="*/ 1550285 h 2237609"/>
              <a:gd name="connsiteX33" fmla="*/ 4131062 w 4710286"/>
              <a:gd name="connsiteY33" fmla="*/ 1687445 h 2237609"/>
              <a:gd name="connsiteX34" fmla="*/ 4451102 w 4710286"/>
              <a:gd name="connsiteY34" fmla="*/ 1733165 h 2237609"/>
              <a:gd name="connsiteX35" fmla="*/ 4694942 w 4710286"/>
              <a:gd name="connsiteY35" fmla="*/ 2175125 h 2237609"/>
              <a:gd name="connsiteX36" fmla="*/ 4664462 w 4710286"/>
              <a:gd name="connsiteY36" fmla="*/ 2220845 h 2237609"/>
              <a:gd name="connsiteX0" fmla="*/ 51232 w 4691916"/>
              <a:gd name="connsiteY0" fmla="*/ 2237609 h 2237609"/>
              <a:gd name="connsiteX1" fmla="*/ 13132 w 4691916"/>
              <a:gd name="connsiteY1" fmla="*/ 1899281 h 2237609"/>
              <a:gd name="connsiteX2" fmla="*/ 203632 w 4691916"/>
              <a:gd name="connsiteY2" fmla="*/ 1557905 h 2237609"/>
              <a:gd name="connsiteX3" fmla="*/ 470332 w 4691916"/>
              <a:gd name="connsiteY3" fmla="*/ 1466465 h 2237609"/>
              <a:gd name="connsiteX4" fmla="*/ 836092 w 4691916"/>
              <a:gd name="connsiteY4" fmla="*/ 1573145 h 2237609"/>
              <a:gd name="connsiteX5" fmla="*/ 897052 w 4691916"/>
              <a:gd name="connsiteY5" fmla="*/ 1451225 h 2237609"/>
              <a:gd name="connsiteX6" fmla="*/ 577012 w 4691916"/>
              <a:gd name="connsiteY6" fmla="*/ 1397885 h 2237609"/>
              <a:gd name="connsiteX7" fmla="*/ 721792 w 4691916"/>
              <a:gd name="connsiteY7" fmla="*/ 902585 h 2237609"/>
              <a:gd name="connsiteX8" fmla="*/ 889432 w 4691916"/>
              <a:gd name="connsiteY8" fmla="*/ 727325 h 2237609"/>
              <a:gd name="connsiteX9" fmla="*/ 996112 w 4691916"/>
              <a:gd name="connsiteY9" fmla="*/ 414905 h 2237609"/>
              <a:gd name="connsiteX10" fmla="*/ 1148512 w 4691916"/>
              <a:gd name="connsiteY10" fmla="*/ 338705 h 2237609"/>
              <a:gd name="connsiteX11" fmla="*/ 1239952 w 4691916"/>
              <a:gd name="connsiteY11" fmla="*/ 33905 h 2237609"/>
              <a:gd name="connsiteX12" fmla="*/ 1506652 w 4691916"/>
              <a:gd name="connsiteY12" fmla="*/ 26285 h 2237609"/>
              <a:gd name="connsiteX13" fmla="*/ 1559992 w 4691916"/>
              <a:gd name="connsiteY13" fmla="*/ 201545 h 2237609"/>
              <a:gd name="connsiteX14" fmla="*/ 1598092 w 4691916"/>
              <a:gd name="connsiteY14" fmla="*/ 300605 h 2237609"/>
              <a:gd name="connsiteX15" fmla="*/ 1514272 w 4691916"/>
              <a:gd name="connsiteY15" fmla="*/ 338705 h 2237609"/>
              <a:gd name="connsiteX16" fmla="*/ 1552372 w 4691916"/>
              <a:gd name="connsiteY16" fmla="*/ 407285 h 2237609"/>
              <a:gd name="connsiteX17" fmla="*/ 1384732 w 4691916"/>
              <a:gd name="connsiteY17" fmla="*/ 453005 h 2237609"/>
              <a:gd name="connsiteX18" fmla="*/ 2055292 w 4691916"/>
              <a:gd name="connsiteY18" fmla="*/ 795905 h 2237609"/>
              <a:gd name="connsiteX19" fmla="*/ 2169592 w 4691916"/>
              <a:gd name="connsiteY19" fmla="*/ 795905 h 2237609"/>
              <a:gd name="connsiteX20" fmla="*/ 2596312 w 4691916"/>
              <a:gd name="connsiteY20" fmla="*/ 651125 h 2237609"/>
              <a:gd name="connsiteX21" fmla="*/ 2870632 w 4691916"/>
              <a:gd name="connsiteY21" fmla="*/ 513965 h 2237609"/>
              <a:gd name="connsiteX22" fmla="*/ 3091612 w 4691916"/>
              <a:gd name="connsiteY22" fmla="*/ 475865 h 2237609"/>
              <a:gd name="connsiteX23" fmla="*/ 3068752 w 4691916"/>
              <a:gd name="connsiteY23" fmla="*/ 292985 h 2237609"/>
              <a:gd name="connsiteX24" fmla="*/ 3221152 w 4691916"/>
              <a:gd name="connsiteY24" fmla="*/ 125345 h 2237609"/>
              <a:gd name="connsiteX25" fmla="*/ 3457372 w 4691916"/>
              <a:gd name="connsiteY25" fmla="*/ 224405 h 2237609"/>
              <a:gd name="connsiteX26" fmla="*/ 3404032 w 4691916"/>
              <a:gd name="connsiteY26" fmla="*/ 475865 h 2237609"/>
              <a:gd name="connsiteX27" fmla="*/ 3350692 w 4691916"/>
              <a:gd name="connsiteY27" fmla="*/ 552065 h 2237609"/>
              <a:gd name="connsiteX28" fmla="*/ 3762172 w 4691916"/>
              <a:gd name="connsiteY28" fmla="*/ 902585 h 2237609"/>
              <a:gd name="connsiteX29" fmla="*/ 4013632 w 4691916"/>
              <a:gd name="connsiteY29" fmla="*/ 1207385 h 2237609"/>
              <a:gd name="connsiteX30" fmla="*/ 4173652 w 4691916"/>
              <a:gd name="connsiteY30" fmla="*/ 1298825 h 2237609"/>
              <a:gd name="connsiteX31" fmla="*/ 4150792 w 4691916"/>
              <a:gd name="connsiteY31" fmla="*/ 1413125 h 2237609"/>
              <a:gd name="connsiteX32" fmla="*/ 4257472 w 4691916"/>
              <a:gd name="connsiteY32" fmla="*/ 1550285 h 2237609"/>
              <a:gd name="connsiteX33" fmla="*/ 4112692 w 4691916"/>
              <a:gd name="connsiteY33" fmla="*/ 1687445 h 2237609"/>
              <a:gd name="connsiteX34" fmla="*/ 4432732 w 4691916"/>
              <a:gd name="connsiteY34" fmla="*/ 1733165 h 2237609"/>
              <a:gd name="connsiteX35" fmla="*/ 4676572 w 4691916"/>
              <a:gd name="connsiteY35" fmla="*/ 2175125 h 2237609"/>
              <a:gd name="connsiteX36" fmla="*/ 4646092 w 4691916"/>
              <a:gd name="connsiteY36" fmla="*/ 2220845 h 2237609"/>
              <a:gd name="connsiteX0" fmla="*/ 53600 w 4694284"/>
              <a:gd name="connsiteY0" fmla="*/ 2237609 h 2237609"/>
              <a:gd name="connsiteX1" fmla="*/ 15500 w 4694284"/>
              <a:gd name="connsiteY1" fmla="*/ 1899281 h 2237609"/>
              <a:gd name="connsiteX2" fmla="*/ 238004 w 4694284"/>
              <a:gd name="connsiteY2" fmla="*/ 1585337 h 2237609"/>
              <a:gd name="connsiteX3" fmla="*/ 472700 w 4694284"/>
              <a:gd name="connsiteY3" fmla="*/ 1466465 h 2237609"/>
              <a:gd name="connsiteX4" fmla="*/ 838460 w 4694284"/>
              <a:gd name="connsiteY4" fmla="*/ 1573145 h 2237609"/>
              <a:gd name="connsiteX5" fmla="*/ 899420 w 4694284"/>
              <a:gd name="connsiteY5" fmla="*/ 1451225 h 2237609"/>
              <a:gd name="connsiteX6" fmla="*/ 579380 w 4694284"/>
              <a:gd name="connsiteY6" fmla="*/ 1397885 h 2237609"/>
              <a:gd name="connsiteX7" fmla="*/ 724160 w 4694284"/>
              <a:gd name="connsiteY7" fmla="*/ 902585 h 2237609"/>
              <a:gd name="connsiteX8" fmla="*/ 891800 w 4694284"/>
              <a:gd name="connsiteY8" fmla="*/ 727325 h 2237609"/>
              <a:gd name="connsiteX9" fmla="*/ 998480 w 4694284"/>
              <a:gd name="connsiteY9" fmla="*/ 414905 h 2237609"/>
              <a:gd name="connsiteX10" fmla="*/ 1150880 w 4694284"/>
              <a:gd name="connsiteY10" fmla="*/ 338705 h 2237609"/>
              <a:gd name="connsiteX11" fmla="*/ 1242320 w 4694284"/>
              <a:gd name="connsiteY11" fmla="*/ 33905 h 2237609"/>
              <a:gd name="connsiteX12" fmla="*/ 1509020 w 4694284"/>
              <a:gd name="connsiteY12" fmla="*/ 26285 h 2237609"/>
              <a:gd name="connsiteX13" fmla="*/ 1562360 w 4694284"/>
              <a:gd name="connsiteY13" fmla="*/ 201545 h 2237609"/>
              <a:gd name="connsiteX14" fmla="*/ 1600460 w 4694284"/>
              <a:gd name="connsiteY14" fmla="*/ 300605 h 2237609"/>
              <a:gd name="connsiteX15" fmla="*/ 1516640 w 4694284"/>
              <a:gd name="connsiteY15" fmla="*/ 338705 h 2237609"/>
              <a:gd name="connsiteX16" fmla="*/ 1554740 w 4694284"/>
              <a:gd name="connsiteY16" fmla="*/ 407285 h 2237609"/>
              <a:gd name="connsiteX17" fmla="*/ 1387100 w 4694284"/>
              <a:gd name="connsiteY17" fmla="*/ 453005 h 2237609"/>
              <a:gd name="connsiteX18" fmla="*/ 2057660 w 4694284"/>
              <a:gd name="connsiteY18" fmla="*/ 795905 h 2237609"/>
              <a:gd name="connsiteX19" fmla="*/ 2171960 w 4694284"/>
              <a:gd name="connsiteY19" fmla="*/ 795905 h 2237609"/>
              <a:gd name="connsiteX20" fmla="*/ 2598680 w 4694284"/>
              <a:gd name="connsiteY20" fmla="*/ 651125 h 2237609"/>
              <a:gd name="connsiteX21" fmla="*/ 2873000 w 4694284"/>
              <a:gd name="connsiteY21" fmla="*/ 513965 h 2237609"/>
              <a:gd name="connsiteX22" fmla="*/ 3093980 w 4694284"/>
              <a:gd name="connsiteY22" fmla="*/ 475865 h 2237609"/>
              <a:gd name="connsiteX23" fmla="*/ 3071120 w 4694284"/>
              <a:gd name="connsiteY23" fmla="*/ 292985 h 2237609"/>
              <a:gd name="connsiteX24" fmla="*/ 3223520 w 4694284"/>
              <a:gd name="connsiteY24" fmla="*/ 125345 h 2237609"/>
              <a:gd name="connsiteX25" fmla="*/ 3459740 w 4694284"/>
              <a:gd name="connsiteY25" fmla="*/ 224405 h 2237609"/>
              <a:gd name="connsiteX26" fmla="*/ 3406400 w 4694284"/>
              <a:gd name="connsiteY26" fmla="*/ 475865 h 2237609"/>
              <a:gd name="connsiteX27" fmla="*/ 3353060 w 4694284"/>
              <a:gd name="connsiteY27" fmla="*/ 552065 h 2237609"/>
              <a:gd name="connsiteX28" fmla="*/ 3764540 w 4694284"/>
              <a:gd name="connsiteY28" fmla="*/ 902585 h 2237609"/>
              <a:gd name="connsiteX29" fmla="*/ 4016000 w 4694284"/>
              <a:gd name="connsiteY29" fmla="*/ 1207385 h 2237609"/>
              <a:gd name="connsiteX30" fmla="*/ 4176020 w 4694284"/>
              <a:gd name="connsiteY30" fmla="*/ 1298825 h 2237609"/>
              <a:gd name="connsiteX31" fmla="*/ 4153160 w 4694284"/>
              <a:gd name="connsiteY31" fmla="*/ 1413125 h 2237609"/>
              <a:gd name="connsiteX32" fmla="*/ 4259840 w 4694284"/>
              <a:gd name="connsiteY32" fmla="*/ 1550285 h 2237609"/>
              <a:gd name="connsiteX33" fmla="*/ 4115060 w 4694284"/>
              <a:gd name="connsiteY33" fmla="*/ 1687445 h 2237609"/>
              <a:gd name="connsiteX34" fmla="*/ 4435100 w 4694284"/>
              <a:gd name="connsiteY34" fmla="*/ 1733165 h 2237609"/>
              <a:gd name="connsiteX35" fmla="*/ 4678940 w 4694284"/>
              <a:gd name="connsiteY35" fmla="*/ 2175125 h 2237609"/>
              <a:gd name="connsiteX36" fmla="*/ 4648460 w 4694284"/>
              <a:gd name="connsiteY36" fmla="*/ 2220845 h 2237609"/>
              <a:gd name="connsiteX0" fmla="*/ 53600 w 4694284"/>
              <a:gd name="connsiteY0" fmla="*/ 2237609 h 2237609"/>
              <a:gd name="connsiteX1" fmla="*/ 15500 w 4694284"/>
              <a:gd name="connsiteY1" fmla="*/ 1899281 h 2237609"/>
              <a:gd name="connsiteX2" fmla="*/ 238004 w 4694284"/>
              <a:gd name="connsiteY2" fmla="*/ 1585337 h 2237609"/>
              <a:gd name="connsiteX3" fmla="*/ 495560 w 4694284"/>
              <a:gd name="connsiteY3" fmla="*/ 1484753 h 2237609"/>
              <a:gd name="connsiteX4" fmla="*/ 838460 w 4694284"/>
              <a:gd name="connsiteY4" fmla="*/ 1573145 h 2237609"/>
              <a:gd name="connsiteX5" fmla="*/ 899420 w 4694284"/>
              <a:gd name="connsiteY5" fmla="*/ 1451225 h 2237609"/>
              <a:gd name="connsiteX6" fmla="*/ 579380 w 4694284"/>
              <a:gd name="connsiteY6" fmla="*/ 1397885 h 2237609"/>
              <a:gd name="connsiteX7" fmla="*/ 724160 w 4694284"/>
              <a:gd name="connsiteY7" fmla="*/ 902585 h 2237609"/>
              <a:gd name="connsiteX8" fmla="*/ 891800 w 4694284"/>
              <a:gd name="connsiteY8" fmla="*/ 727325 h 2237609"/>
              <a:gd name="connsiteX9" fmla="*/ 998480 w 4694284"/>
              <a:gd name="connsiteY9" fmla="*/ 414905 h 2237609"/>
              <a:gd name="connsiteX10" fmla="*/ 1150880 w 4694284"/>
              <a:gd name="connsiteY10" fmla="*/ 338705 h 2237609"/>
              <a:gd name="connsiteX11" fmla="*/ 1242320 w 4694284"/>
              <a:gd name="connsiteY11" fmla="*/ 33905 h 2237609"/>
              <a:gd name="connsiteX12" fmla="*/ 1509020 w 4694284"/>
              <a:gd name="connsiteY12" fmla="*/ 26285 h 2237609"/>
              <a:gd name="connsiteX13" fmla="*/ 1562360 w 4694284"/>
              <a:gd name="connsiteY13" fmla="*/ 201545 h 2237609"/>
              <a:gd name="connsiteX14" fmla="*/ 1600460 w 4694284"/>
              <a:gd name="connsiteY14" fmla="*/ 300605 h 2237609"/>
              <a:gd name="connsiteX15" fmla="*/ 1516640 w 4694284"/>
              <a:gd name="connsiteY15" fmla="*/ 338705 h 2237609"/>
              <a:gd name="connsiteX16" fmla="*/ 1554740 w 4694284"/>
              <a:gd name="connsiteY16" fmla="*/ 407285 h 2237609"/>
              <a:gd name="connsiteX17" fmla="*/ 1387100 w 4694284"/>
              <a:gd name="connsiteY17" fmla="*/ 453005 h 2237609"/>
              <a:gd name="connsiteX18" fmla="*/ 2057660 w 4694284"/>
              <a:gd name="connsiteY18" fmla="*/ 795905 h 2237609"/>
              <a:gd name="connsiteX19" fmla="*/ 2171960 w 4694284"/>
              <a:gd name="connsiteY19" fmla="*/ 795905 h 2237609"/>
              <a:gd name="connsiteX20" fmla="*/ 2598680 w 4694284"/>
              <a:gd name="connsiteY20" fmla="*/ 651125 h 2237609"/>
              <a:gd name="connsiteX21" fmla="*/ 2873000 w 4694284"/>
              <a:gd name="connsiteY21" fmla="*/ 513965 h 2237609"/>
              <a:gd name="connsiteX22" fmla="*/ 3093980 w 4694284"/>
              <a:gd name="connsiteY22" fmla="*/ 475865 h 2237609"/>
              <a:gd name="connsiteX23" fmla="*/ 3071120 w 4694284"/>
              <a:gd name="connsiteY23" fmla="*/ 292985 h 2237609"/>
              <a:gd name="connsiteX24" fmla="*/ 3223520 w 4694284"/>
              <a:gd name="connsiteY24" fmla="*/ 125345 h 2237609"/>
              <a:gd name="connsiteX25" fmla="*/ 3459740 w 4694284"/>
              <a:gd name="connsiteY25" fmla="*/ 224405 h 2237609"/>
              <a:gd name="connsiteX26" fmla="*/ 3406400 w 4694284"/>
              <a:gd name="connsiteY26" fmla="*/ 475865 h 2237609"/>
              <a:gd name="connsiteX27" fmla="*/ 3353060 w 4694284"/>
              <a:gd name="connsiteY27" fmla="*/ 552065 h 2237609"/>
              <a:gd name="connsiteX28" fmla="*/ 3764540 w 4694284"/>
              <a:gd name="connsiteY28" fmla="*/ 902585 h 2237609"/>
              <a:gd name="connsiteX29" fmla="*/ 4016000 w 4694284"/>
              <a:gd name="connsiteY29" fmla="*/ 1207385 h 2237609"/>
              <a:gd name="connsiteX30" fmla="*/ 4176020 w 4694284"/>
              <a:gd name="connsiteY30" fmla="*/ 1298825 h 2237609"/>
              <a:gd name="connsiteX31" fmla="*/ 4153160 w 4694284"/>
              <a:gd name="connsiteY31" fmla="*/ 1413125 h 2237609"/>
              <a:gd name="connsiteX32" fmla="*/ 4259840 w 4694284"/>
              <a:gd name="connsiteY32" fmla="*/ 1550285 h 2237609"/>
              <a:gd name="connsiteX33" fmla="*/ 4115060 w 4694284"/>
              <a:gd name="connsiteY33" fmla="*/ 1687445 h 2237609"/>
              <a:gd name="connsiteX34" fmla="*/ 4435100 w 4694284"/>
              <a:gd name="connsiteY34" fmla="*/ 1733165 h 2237609"/>
              <a:gd name="connsiteX35" fmla="*/ 4678940 w 4694284"/>
              <a:gd name="connsiteY35" fmla="*/ 2175125 h 2237609"/>
              <a:gd name="connsiteX36" fmla="*/ 4648460 w 4694284"/>
              <a:gd name="connsiteY36" fmla="*/ 2220845 h 2237609"/>
              <a:gd name="connsiteX0" fmla="*/ 53600 w 4694284"/>
              <a:gd name="connsiteY0" fmla="*/ 2225891 h 2225891"/>
              <a:gd name="connsiteX1" fmla="*/ 15500 w 4694284"/>
              <a:gd name="connsiteY1" fmla="*/ 1887563 h 2225891"/>
              <a:gd name="connsiteX2" fmla="*/ 238004 w 4694284"/>
              <a:gd name="connsiteY2" fmla="*/ 1573619 h 2225891"/>
              <a:gd name="connsiteX3" fmla="*/ 495560 w 4694284"/>
              <a:gd name="connsiteY3" fmla="*/ 1473035 h 2225891"/>
              <a:gd name="connsiteX4" fmla="*/ 838460 w 4694284"/>
              <a:gd name="connsiteY4" fmla="*/ 1561427 h 2225891"/>
              <a:gd name="connsiteX5" fmla="*/ 899420 w 4694284"/>
              <a:gd name="connsiteY5" fmla="*/ 1439507 h 2225891"/>
              <a:gd name="connsiteX6" fmla="*/ 579380 w 4694284"/>
              <a:gd name="connsiteY6" fmla="*/ 1386167 h 2225891"/>
              <a:gd name="connsiteX7" fmla="*/ 724160 w 4694284"/>
              <a:gd name="connsiteY7" fmla="*/ 890867 h 2225891"/>
              <a:gd name="connsiteX8" fmla="*/ 891800 w 4694284"/>
              <a:gd name="connsiteY8" fmla="*/ 715607 h 2225891"/>
              <a:gd name="connsiteX9" fmla="*/ 998480 w 4694284"/>
              <a:gd name="connsiteY9" fmla="*/ 403187 h 2225891"/>
              <a:gd name="connsiteX10" fmla="*/ 1150880 w 4694284"/>
              <a:gd name="connsiteY10" fmla="*/ 326987 h 2225891"/>
              <a:gd name="connsiteX11" fmla="*/ 1242320 w 4694284"/>
              <a:gd name="connsiteY11" fmla="*/ 22187 h 2225891"/>
              <a:gd name="connsiteX12" fmla="*/ 1504448 w 4694284"/>
              <a:gd name="connsiteY12" fmla="*/ 41999 h 2225891"/>
              <a:gd name="connsiteX13" fmla="*/ 1562360 w 4694284"/>
              <a:gd name="connsiteY13" fmla="*/ 189827 h 2225891"/>
              <a:gd name="connsiteX14" fmla="*/ 1600460 w 4694284"/>
              <a:gd name="connsiteY14" fmla="*/ 288887 h 2225891"/>
              <a:gd name="connsiteX15" fmla="*/ 1516640 w 4694284"/>
              <a:gd name="connsiteY15" fmla="*/ 326987 h 2225891"/>
              <a:gd name="connsiteX16" fmla="*/ 1554740 w 4694284"/>
              <a:gd name="connsiteY16" fmla="*/ 395567 h 2225891"/>
              <a:gd name="connsiteX17" fmla="*/ 1387100 w 4694284"/>
              <a:gd name="connsiteY17" fmla="*/ 441287 h 2225891"/>
              <a:gd name="connsiteX18" fmla="*/ 2057660 w 4694284"/>
              <a:gd name="connsiteY18" fmla="*/ 784187 h 2225891"/>
              <a:gd name="connsiteX19" fmla="*/ 2171960 w 4694284"/>
              <a:gd name="connsiteY19" fmla="*/ 784187 h 2225891"/>
              <a:gd name="connsiteX20" fmla="*/ 2598680 w 4694284"/>
              <a:gd name="connsiteY20" fmla="*/ 639407 h 2225891"/>
              <a:gd name="connsiteX21" fmla="*/ 2873000 w 4694284"/>
              <a:gd name="connsiteY21" fmla="*/ 502247 h 2225891"/>
              <a:gd name="connsiteX22" fmla="*/ 3093980 w 4694284"/>
              <a:gd name="connsiteY22" fmla="*/ 464147 h 2225891"/>
              <a:gd name="connsiteX23" fmla="*/ 3071120 w 4694284"/>
              <a:gd name="connsiteY23" fmla="*/ 281267 h 2225891"/>
              <a:gd name="connsiteX24" fmla="*/ 3223520 w 4694284"/>
              <a:gd name="connsiteY24" fmla="*/ 113627 h 2225891"/>
              <a:gd name="connsiteX25" fmla="*/ 3459740 w 4694284"/>
              <a:gd name="connsiteY25" fmla="*/ 212687 h 2225891"/>
              <a:gd name="connsiteX26" fmla="*/ 3406400 w 4694284"/>
              <a:gd name="connsiteY26" fmla="*/ 464147 h 2225891"/>
              <a:gd name="connsiteX27" fmla="*/ 3353060 w 4694284"/>
              <a:gd name="connsiteY27" fmla="*/ 540347 h 2225891"/>
              <a:gd name="connsiteX28" fmla="*/ 3764540 w 4694284"/>
              <a:gd name="connsiteY28" fmla="*/ 890867 h 2225891"/>
              <a:gd name="connsiteX29" fmla="*/ 4016000 w 4694284"/>
              <a:gd name="connsiteY29" fmla="*/ 1195667 h 2225891"/>
              <a:gd name="connsiteX30" fmla="*/ 4176020 w 4694284"/>
              <a:gd name="connsiteY30" fmla="*/ 1287107 h 2225891"/>
              <a:gd name="connsiteX31" fmla="*/ 4153160 w 4694284"/>
              <a:gd name="connsiteY31" fmla="*/ 1401407 h 2225891"/>
              <a:gd name="connsiteX32" fmla="*/ 4259840 w 4694284"/>
              <a:gd name="connsiteY32" fmla="*/ 1538567 h 2225891"/>
              <a:gd name="connsiteX33" fmla="*/ 4115060 w 4694284"/>
              <a:gd name="connsiteY33" fmla="*/ 1675727 h 2225891"/>
              <a:gd name="connsiteX34" fmla="*/ 4435100 w 4694284"/>
              <a:gd name="connsiteY34" fmla="*/ 1721447 h 2225891"/>
              <a:gd name="connsiteX35" fmla="*/ 4678940 w 4694284"/>
              <a:gd name="connsiteY35" fmla="*/ 2163407 h 2225891"/>
              <a:gd name="connsiteX36" fmla="*/ 4648460 w 4694284"/>
              <a:gd name="connsiteY36" fmla="*/ 2209127 h 2225891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16640 w 4694284"/>
              <a:gd name="connsiteY15" fmla="*/ 313705 h 2212609"/>
              <a:gd name="connsiteX16" fmla="*/ 1554740 w 4694284"/>
              <a:gd name="connsiteY16" fmla="*/ 382285 h 2212609"/>
              <a:gd name="connsiteX17" fmla="*/ 1387100 w 4694284"/>
              <a:gd name="connsiteY17" fmla="*/ 428005 h 2212609"/>
              <a:gd name="connsiteX18" fmla="*/ 2057660 w 4694284"/>
              <a:gd name="connsiteY18" fmla="*/ 770905 h 2212609"/>
              <a:gd name="connsiteX19" fmla="*/ 2171960 w 4694284"/>
              <a:gd name="connsiteY19" fmla="*/ 770905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387100 w 4694284"/>
              <a:gd name="connsiteY17" fmla="*/ 428005 h 2212609"/>
              <a:gd name="connsiteX18" fmla="*/ 2057660 w 4694284"/>
              <a:gd name="connsiteY18" fmla="*/ 770905 h 2212609"/>
              <a:gd name="connsiteX19" fmla="*/ 2171960 w 4694284"/>
              <a:gd name="connsiteY19" fmla="*/ 770905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171960 w 4694284"/>
              <a:gd name="connsiteY19" fmla="*/ 770905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93980 w 4694284"/>
              <a:gd name="connsiteY22" fmla="*/ 450865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23520 w 4694284"/>
              <a:gd name="connsiteY24" fmla="*/ 100345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59740 w 4694284"/>
              <a:gd name="connsiteY25" fmla="*/ 199405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406400 w 4694284"/>
              <a:gd name="connsiteY26" fmla="*/ 450865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353060 w 4694284"/>
              <a:gd name="connsiteY27" fmla="*/ 52706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389636 w 4694284"/>
              <a:gd name="connsiteY27" fmla="*/ 545353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26212 w 4694284"/>
              <a:gd name="connsiteY27" fmla="*/ 549925 h 2212609"/>
              <a:gd name="connsiteX28" fmla="*/ 3764540 w 4694284"/>
              <a:gd name="connsiteY28" fmla="*/ 877585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26212 w 4694284"/>
              <a:gd name="connsiteY27" fmla="*/ 549925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58216 w 4694284"/>
              <a:gd name="connsiteY27" fmla="*/ 554497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59840 w 4694284"/>
              <a:gd name="connsiteY32" fmla="*/ 152528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58216 w 4694284"/>
              <a:gd name="connsiteY27" fmla="*/ 554497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76020 w 4694284"/>
              <a:gd name="connsiteY30" fmla="*/ 1273825 h 2212609"/>
              <a:gd name="connsiteX31" fmla="*/ 4153160 w 4694284"/>
              <a:gd name="connsiteY31" fmla="*/ 1388125 h 2212609"/>
              <a:gd name="connsiteX32" fmla="*/ 4200404 w 4694284"/>
              <a:gd name="connsiteY32" fmla="*/ 154814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58216 w 4694284"/>
              <a:gd name="connsiteY27" fmla="*/ 554497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44016 w 4694284"/>
              <a:gd name="connsiteY30" fmla="*/ 1278397 h 2212609"/>
              <a:gd name="connsiteX31" fmla="*/ 4153160 w 4694284"/>
              <a:gd name="connsiteY31" fmla="*/ 1388125 h 2212609"/>
              <a:gd name="connsiteX32" fmla="*/ 4200404 w 4694284"/>
              <a:gd name="connsiteY32" fmla="*/ 1548145 h 2212609"/>
              <a:gd name="connsiteX33" fmla="*/ 4115060 w 4694284"/>
              <a:gd name="connsiteY33" fmla="*/ 1662445 h 2212609"/>
              <a:gd name="connsiteX34" fmla="*/ 4435100 w 4694284"/>
              <a:gd name="connsiteY34" fmla="*/ 1708165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58216 w 4694284"/>
              <a:gd name="connsiteY27" fmla="*/ 554497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44016 w 4694284"/>
              <a:gd name="connsiteY30" fmla="*/ 1278397 h 2212609"/>
              <a:gd name="connsiteX31" fmla="*/ 4153160 w 4694284"/>
              <a:gd name="connsiteY31" fmla="*/ 1388125 h 2212609"/>
              <a:gd name="connsiteX32" fmla="*/ 4200404 w 4694284"/>
              <a:gd name="connsiteY32" fmla="*/ 1548145 h 2212609"/>
              <a:gd name="connsiteX33" fmla="*/ 4115060 w 4694284"/>
              <a:gd name="connsiteY33" fmla="*/ 1662445 h 2212609"/>
              <a:gd name="connsiteX34" fmla="*/ 4448816 w 4694284"/>
              <a:gd name="connsiteY34" fmla="*/ 1744741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94284"/>
              <a:gd name="connsiteY0" fmla="*/ 2212609 h 2212609"/>
              <a:gd name="connsiteX1" fmla="*/ 15500 w 4694284"/>
              <a:gd name="connsiteY1" fmla="*/ 1874281 h 2212609"/>
              <a:gd name="connsiteX2" fmla="*/ 238004 w 4694284"/>
              <a:gd name="connsiteY2" fmla="*/ 1560337 h 2212609"/>
              <a:gd name="connsiteX3" fmla="*/ 495560 w 4694284"/>
              <a:gd name="connsiteY3" fmla="*/ 1459753 h 2212609"/>
              <a:gd name="connsiteX4" fmla="*/ 838460 w 4694284"/>
              <a:gd name="connsiteY4" fmla="*/ 1548145 h 2212609"/>
              <a:gd name="connsiteX5" fmla="*/ 899420 w 4694284"/>
              <a:gd name="connsiteY5" fmla="*/ 1426225 h 2212609"/>
              <a:gd name="connsiteX6" fmla="*/ 579380 w 4694284"/>
              <a:gd name="connsiteY6" fmla="*/ 1372885 h 2212609"/>
              <a:gd name="connsiteX7" fmla="*/ 724160 w 4694284"/>
              <a:gd name="connsiteY7" fmla="*/ 877585 h 2212609"/>
              <a:gd name="connsiteX8" fmla="*/ 891800 w 4694284"/>
              <a:gd name="connsiteY8" fmla="*/ 702325 h 2212609"/>
              <a:gd name="connsiteX9" fmla="*/ 998480 w 4694284"/>
              <a:gd name="connsiteY9" fmla="*/ 389905 h 2212609"/>
              <a:gd name="connsiteX10" fmla="*/ 1150880 w 4694284"/>
              <a:gd name="connsiteY10" fmla="*/ 313705 h 2212609"/>
              <a:gd name="connsiteX11" fmla="*/ 1246892 w 4694284"/>
              <a:gd name="connsiteY11" fmla="*/ 27193 h 2212609"/>
              <a:gd name="connsiteX12" fmla="*/ 1504448 w 4694284"/>
              <a:gd name="connsiteY12" fmla="*/ 28717 h 2212609"/>
              <a:gd name="connsiteX13" fmla="*/ 1562360 w 4694284"/>
              <a:gd name="connsiteY13" fmla="*/ 176545 h 2212609"/>
              <a:gd name="connsiteX14" fmla="*/ 1600460 w 4694284"/>
              <a:gd name="connsiteY14" fmla="*/ 275605 h 2212609"/>
              <a:gd name="connsiteX15" fmla="*/ 1548644 w 4694284"/>
              <a:gd name="connsiteY15" fmla="*/ 318277 h 2212609"/>
              <a:gd name="connsiteX16" fmla="*/ 1554740 w 4694284"/>
              <a:gd name="connsiteY16" fmla="*/ 382285 h 2212609"/>
              <a:gd name="connsiteX17" fmla="*/ 1428248 w 4694284"/>
              <a:gd name="connsiteY17" fmla="*/ 441721 h 2212609"/>
              <a:gd name="connsiteX18" fmla="*/ 2057660 w 4694284"/>
              <a:gd name="connsiteY18" fmla="*/ 770905 h 2212609"/>
              <a:gd name="connsiteX19" fmla="*/ 2217680 w 4694284"/>
              <a:gd name="connsiteY19" fmla="*/ 766333 h 2212609"/>
              <a:gd name="connsiteX20" fmla="*/ 2598680 w 4694284"/>
              <a:gd name="connsiteY20" fmla="*/ 626125 h 2212609"/>
              <a:gd name="connsiteX21" fmla="*/ 2873000 w 4694284"/>
              <a:gd name="connsiteY21" fmla="*/ 488965 h 2212609"/>
              <a:gd name="connsiteX22" fmla="*/ 3066548 w 4694284"/>
              <a:gd name="connsiteY22" fmla="*/ 441721 h 2212609"/>
              <a:gd name="connsiteX23" fmla="*/ 3071120 w 4694284"/>
              <a:gd name="connsiteY23" fmla="*/ 267985 h 2212609"/>
              <a:gd name="connsiteX24" fmla="*/ 3218948 w 4694284"/>
              <a:gd name="connsiteY24" fmla="*/ 127777 h 2212609"/>
              <a:gd name="connsiteX25" fmla="*/ 3432308 w 4694284"/>
              <a:gd name="connsiteY25" fmla="*/ 235981 h 2212609"/>
              <a:gd name="connsiteX26" fmla="*/ 3369824 w 4694284"/>
              <a:gd name="connsiteY26" fmla="*/ 446293 h 2212609"/>
              <a:gd name="connsiteX27" fmla="*/ 3458216 w 4694284"/>
              <a:gd name="connsiteY27" fmla="*/ 554497 h 2212609"/>
              <a:gd name="connsiteX28" fmla="*/ 3737108 w 4694284"/>
              <a:gd name="connsiteY28" fmla="*/ 891301 h 2212609"/>
              <a:gd name="connsiteX29" fmla="*/ 4016000 w 4694284"/>
              <a:gd name="connsiteY29" fmla="*/ 1182385 h 2212609"/>
              <a:gd name="connsiteX30" fmla="*/ 4144016 w 4694284"/>
              <a:gd name="connsiteY30" fmla="*/ 1278397 h 2212609"/>
              <a:gd name="connsiteX31" fmla="*/ 4153160 w 4694284"/>
              <a:gd name="connsiteY31" fmla="*/ 1388125 h 2212609"/>
              <a:gd name="connsiteX32" fmla="*/ 4200404 w 4694284"/>
              <a:gd name="connsiteY32" fmla="*/ 1548145 h 2212609"/>
              <a:gd name="connsiteX33" fmla="*/ 4142492 w 4694284"/>
              <a:gd name="connsiteY33" fmla="*/ 1644157 h 2212609"/>
              <a:gd name="connsiteX34" fmla="*/ 4448816 w 4694284"/>
              <a:gd name="connsiteY34" fmla="*/ 1744741 h 2212609"/>
              <a:gd name="connsiteX35" fmla="*/ 4678940 w 4694284"/>
              <a:gd name="connsiteY35" fmla="*/ 2150125 h 2212609"/>
              <a:gd name="connsiteX36" fmla="*/ 4648460 w 4694284"/>
              <a:gd name="connsiteY36" fmla="*/ 2195845 h 2212609"/>
              <a:gd name="connsiteX0" fmla="*/ 53600 w 4687600"/>
              <a:gd name="connsiteY0" fmla="*/ 2212609 h 2220125"/>
              <a:gd name="connsiteX1" fmla="*/ 15500 w 4687600"/>
              <a:gd name="connsiteY1" fmla="*/ 1874281 h 2220125"/>
              <a:gd name="connsiteX2" fmla="*/ 238004 w 4687600"/>
              <a:gd name="connsiteY2" fmla="*/ 1560337 h 2220125"/>
              <a:gd name="connsiteX3" fmla="*/ 495560 w 4687600"/>
              <a:gd name="connsiteY3" fmla="*/ 1459753 h 2220125"/>
              <a:gd name="connsiteX4" fmla="*/ 838460 w 4687600"/>
              <a:gd name="connsiteY4" fmla="*/ 1548145 h 2220125"/>
              <a:gd name="connsiteX5" fmla="*/ 899420 w 4687600"/>
              <a:gd name="connsiteY5" fmla="*/ 1426225 h 2220125"/>
              <a:gd name="connsiteX6" fmla="*/ 579380 w 4687600"/>
              <a:gd name="connsiteY6" fmla="*/ 1372885 h 2220125"/>
              <a:gd name="connsiteX7" fmla="*/ 724160 w 4687600"/>
              <a:gd name="connsiteY7" fmla="*/ 877585 h 2220125"/>
              <a:gd name="connsiteX8" fmla="*/ 891800 w 4687600"/>
              <a:gd name="connsiteY8" fmla="*/ 702325 h 2220125"/>
              <a:gd name="connsiteX9" fmla="*/ 998480 w 4687600"/>
              <a:gd name="connsiteY9" fmla="*/ 389905 h 2220125"/>
              <a:gd name="connsiteX10" fmla="*/ 1150880 w 4687600"/>
              <a:gd name="connsiteY10" fmla="*/ 313705 h 2220125"/>
              <a:gd name="connsiteX11" fmla="*/ 1246892 w 4687600"/>
              <a:gd name="connsiteY11" fmla="*/ 27193 h 2220125"/>
              <a:gd name="connsiteX12" fmla="*/ 1504448 w 4687600"/>
              <a:gd name="connsiteY12" fmla="*/ 28717 h 2220125"/>
              <a:gd name="connsiteX13" fmla="*/ 1562360 w 4687600"/>
              <a:gd name="connsiteY13" fmla="*/ 176545 h 2220125"/>
              <a:gd name="connsiteX14" fmla="*/ 1600460 w 4687600"/>
              <a:gd name="connsiteY14" fmla="*/ 275605 h 2220125"/>
              <a:gd name="connsiteX15" fmla="*/ 1548644 w 4687600"/>
              <a:gd name="connsiteY15" fmla="*/ 318277 h 2220125"/>
              <a:gd name="connsiteX16" fmla="*/ 1554740 w 4687600"/>
              <a:gd name="connsiteY16" fmla="*/ 382285 h 2220125"/>
              <a:gd name="connsiteX17" fmla="*/ 1428248 w 4687600"/>
              <a:gd name="connsiteY17" fmla="*/ 441721 h 2220125"/>
              <a:gd name="connsiteX18" fmla="*/ 2057660 w 4687600"/>
              <a:gd name="connsiteY18" fmla="*/ 770905 h 2220125"/>
              <a:gd name="connsiteX19" fmla="*/ 2217680 w 4687600"/>
              <a:gd name="connsiteY19" fmla="*/ 766333 h 2220125"/>
              <a:gd name="connsiteX20" fmla="*/ 2598680 w 4687600"/>
              <a:gd name="connsiteY20" fmla="*/ 626125 h 2220125"/>
              <a:gd name="connsiteX21" fmla="*/ 2873000 w 4687600"/>
              <a:gd name="connsiteY21" fmla="*/ 488965 h 2220125"/>
              <a:gd name="connsiteX22" fmla="*/ 3066548 w 4687600"/>
              <a:gd name="connsiteY22" fmla="*/ 441721 h 2220125"/>
              <a:gd name="connsiteX23" fmla="*/ 3071120 w 4687600"/>
              <a:gd name="connsiteY23" fmla="*/ 267985 h 2220125"/>
              <a:gd name="connsiteX24" fmla="*/ 3218948 w 4687600"/>
              <a:gd name="connsiteY24" fmla="*/ 127777 h 2220125"/>
              <a:gd name="connsiteX25" fmla="*/ 3432308 w 4687600"/>
              <a:gd name="connsiteY25" fmla="*/ 235981 h 2220125"/>
              <a:gd name="connsiteX26" fmla="*/ 3369824 w 4687600"/>
              <a:gd name="connsiteY26" fmla="*/ 446293 h 2220125"/>
              <a:gd name="connsiteX27" fmla="*/ 3458216 w 4687600"/>
              <a:gd name="connsiteY27" fmla="*/ 554497 h 2220125"/>
              <a:gd name="connsiteX28" fmla="*/ 3737108 w 4687600"/>
              <a:gd name="connsiteY28" fmla="*/ 891301 h 2220125"/>
              <a:gd name="connsiteX29" fmla="*/ 4016000 w 4687600"/>
              <a:gd name="connsiteY29" fmla="*/ 1182385 h 2220125"/>
              <a:gd name="connsiteX30" fmla="*/ 4144016 w 4687600"/>
              <a:gd name="connsiteY30" fmla="*/ 1278397 h 2220125"/>
              <a:gd name="connsiteX31" fmla="*/ 4153160 w 4687600"/>
              <a:gd name="connsiteY31" fmla="*/ 1388125 h 2220125"/>
              <a:gd name="connsiteX32" fmla="*/ 4200404 w 4687600"/>
              <a:gd name="connsiteY32" fmla="*/ 1548145 h 2220125"/>
              <a:gd name="connsiteX33" fmla="*/ 4142492 w 4687600"/>
              <a:gd name="connsiteY33" fmla="*/ 1644157 h 2220125"/>
              <a:gd name="connsiteX34" fmla="*/ 4448816 w 4687600"/>
              <a:gd name="connsiteY34" fmla="*/ 1744741 h 2220125"/>
              <a:gd name="connsiteX35" fmla="*/ 4678940 w 4687600"/>
              <a:gd name="connsiteY35" fmla="*/ 2150125 h 2220125"/>
              <a:gd name="connsiteX36" fmla="*/ 4598168 w 4687600"/>
              <a:gd name="connsiteY36" fmla="*/ 2209561 h 2220125"/>
              <a:gd name="connsiteX0" fmla="*/ 53600 w 4678940"/>
              <a:gd name="connsiteY0" fmla="*/ 2212609 h 2212609"/>
              <a:gd name="connsiteX1" fmla="*/ 15500 w 4678940"/>
              <a:gd name="connsiteY1" fmla="*/ 1874281 h 2212609"/>
              <a:gd name="connsiteX2" fmla="*/ 238004 w 4678940"/>
              <a:gd name="connsiteY2" fmla="*/ 1560337 h 2212609"/>
              <a:gd name="connsiteX3" fmla="*/ 495560 w 4678940"/>
              <a:gd name="connsiteY3" fmla="*/ 1459753 h 2212609"/>
              <a:gd name="connsiteX4" fmla="*/ 838460 w 4678940"/>
              <a:gd name="connsiteY4" fmla="*/ 1548145 h 2212609"/>
              <a:gd name="connsiteX5" fmla="*/ 899420 w 4678940"/>
              <a:gd name="connsiteY5" fmla="*/ 1426225 h 2212609"/>
              <a:gd name="connsiteX6" fmla="*/ 579380 w 4678940"/>
              <a:gd name="connsiteY6" fmla="*/ 1372885 h 2212609"/>
              <a:gd name="connsiteX7" fmla="*/ 724160 w 4678940"/>
              <a:gd name="connsiteY7" fmla="*/ 877585 h 2212609"/>
              <a:gd name="connsiteX8" fmla="*/ 891800 w 4678940"/>
              <a:gd name="connsiteY8" fmla="*/ 702325 h 2212609"/>
              <a:gd name="connsiteX9" fmla="*/ 998480 w 4678940"/>
              <a:gd name="connsiteY9" fmla="*/ 389905 h 2212609"/>
              <a:gd name="connsiteX10" fmla="*/ 1150880 w 4678940"/>
              <a:gd name="connsiteY10" fmla="*/ 313705 h 2212609"/>
              <a:gd name="connsiteX11" fmla="*/ 1246892 w 4678940"/>
              <a:gd name="connsiteY11" fmla="*/ 27193 h 2212609"/>
              <a:gd name="connsiteX12" fmla="*/ 1504448 w 4678940"/>
              <a:gd name="connsiteY12" fmla="*/ 28717 h 2212609"/>
              <a:gd name="connsiteX13" fmla="*/ 1562360 w 4678940"/>
              <a:gd name="connsiteY13" fmla="*/ 176545 h 2212609"/>
              <a:gd name="connsiteX14" fmla="*/ 1600460 w 4678940"/>
              <a:gd name="connsiteY14" fmla="*/ 275605 h 2212609"/>
              <a:gd name="connsiteX15" fmla="*/ 1548644 w 4678940"/>
              <a:gd name="connsiteY15" fmla="*/ 318277 h 2212609"/>
              <a:gd name="connsiteX16" fmla="*/ 1554740 w 4678940"/>
              <a:gd name="connsiteY16" fmla="*/ 382285 h 2212609"/>
              <a:gd name="connsiteX17" fmla="*/ 1428248 w 4678940"/>
              <a:gd name="connsiteY17" fmla="*/ 441721 h 2212609"/>
              <a:gd name="connsiteX18" fmla="*/ 2057660 w 4678940"/>
              <a:gd name="connsiteY18" fmla="*/ 770905 h 2212609"/>
              <a:gd name="connsiteX19" fmla="*/ 2217680 w 4678940"/>
              <a:gd name="connsiteY19" fmla="*/ 766333 h 2212609"/>
              <a:gd name="connsiteX20" fmla="*/ 2598680 w 4678940"/>
              <a:gd name="connsiteY20" fmla="*/ 626125 h 2212609"/>
              <a:gd name="connsiteX21" fmla="*/ 2873000 w 4678940"/>
              <a:gd name="connsiteY21" fmla="*/ 488965 h 2212609"/>
              <a:gd name="connsiteX22" fmla="*/ 3066548 w 4678940"/>
              <a:gd name="connsiteY22" fmla="*/ 441721 h 2212609"/>
              <a:gd name="connsiteX23" fmla="*/ 3071120 w 4678940"/>
              <a:gd name="connsiteY23" fmla="*/ 267985 h 2212609"/>
              <a:gd name="connsiteX24" fmla="*/ 3218948 w 4678940"/>
              <a:gd name="connsiteY24" fmla="*/ 127777 h 2212609"/>
              <a:gd name="connsiteX25" fmla="*/ 3432308 w 4678940"/>
              <a:gd name="connsiteY25" fmla="*/ 235981 h 2212609"/>
              <a:gd name="connsiteX26" fmla="*/ 3369824 w 4678940"/>
              <a:gd name="connsiteY26" fmla="*/ 446293 h 2212609"/>
              <a:gd name="connsiteX27" fmla="*/ 3458216 w 4678940"/>
              <a:gd name="connsiteY27" fmla="*/ 554497 h 2212609"/>
              <a:gd name="connsiteX28" fmla="*/ 3737108 w 4678940"/>
              <a:gd name="connsiteY28" fmla="*/ 891301 h 2212609"/>
              <a:gd name="connsiteX29" fmla="*/ 4016000 w 4678940"/>
              <a:gd name="connsiteY29" fmla="*/ 1182385 h 2212609"/>
              <a:gd name="connsiteX30" fmla="*/ 4144016 w 4678940"/>
              <a:gd name="connsiteY30" fmla="*/ 1278397 h 2212609"/>
              <a:gd name="connsiteX31" fmla="*/ 4153160 w 4678940"/>
              <a:gd name="connsiteY31" fmla="*/ 1388125 h 2212609"/>
              <a:gd name="connsiteX32" fmla="*/ 4200404 w 4678940"/>
              <a:gd name="connsiteY32" fmla="*/ 1548145 h 2212609"/>
              <a:gd name="connsiteX33" fmla="*/ 4142492 w 4678940"/>
              <a:gd name="connsiteY33" fmla="*/ 1644157 h 2212609"/>
              <a:gd name="connsiteX34" fmla="*/ 4448816 w 4678940"/>
              <a:gd name="connsiteY34" fmla="*/ 1744741 h 2212609"/>
              <a:gd name="connsiteX35" fmla="*/ 4678940 w 4678940"/>
              <a:gd name="connsiteY35" fmla="*/ 2150125 h 2212609"/>
              <a:gd name="connsiteX0" fmla="*/ 53600 w 4614932"/>
              <a:gd name="connsiteY0" fmla="*/ 2212609 h 2212609"/>
              <a:gd name="connsiteX1" fmla="*/ 15500 w 4614932"/>
              <a:gd name="connsiteY1" fmla="*/ 1874281 h 2212609"/>
              <a:gd name="connsiteX2" fmla="*/ 238004 w 4614932"/>
              <a:gd name="connsiteY2" fmla="*/ 1560337 h 2212609"/>
              <a:gd name="connsiteX3" fmla="*/ 495560 w 4614932"/>
              <a:gd name="connsiteY3" fmla="*/ 1459753 h 2212609"/>
              <a:gd name="connsiteX4" fmla="*/ 838460 w 4614932"/>
              <a:gd name="connsiteY4" fmla="*/ 1548145 h 2212609"/>
              <a:gd name="connsiteX5" fmla="*/ 899420 w 4614932"/>
              <a:gd name="connsiteY5" fmla="*/ 1426225 h 2212609"/>
              <a:gd name="connsiteX6" fmla="*/ 579380 w 4614932"/>
              <a:gd name="connsiteY6" fmla="*/ 1372885 h 2212609"/>
              <a:gd name="connsiteX7" fmla="*/ 724160 w 4614932"/>
              <a:gd name="connsiteY7" fmla="*/ 877585 h 2212609"/>
              <a:gd name="connsiteX8" fmla="*/ 891800 w 4614932"/>
              <a:gd name="connsiteY8" fmla="*/ 702325 h 2212609"/>
              <a:gd name="connsiteX9" fmla="*/ 998480 w 4614932"/>
              <a:gd name="connsiteY9" fmla="*/ 389905 h 2212609"/>
              <a:gd name="connsiteX10" fmla="*/ 1150880 w 4614932"/>
              <a:gd name="connsiteY10" fmla="*/ 313705 h 2212609"/>
              <a:gd name="connsiteX11" fmla="*/ 1246892 w 4614932"/>
              <a:gd name="connsiteY11" fmla="*/ 27193 h 2212609"/>
              <a:gd name="connsiteX12" fmla="*/ 1504448 w 4614932"/>
              <a:gd name="connsiteY12" fmla="*/ 28717 h 2212609"/>
              <a:gd name="connsiteX13" fmla="*/ 1562360 w 4614932"/>
              <a:gd name="connsiteY13" fmla="*/ 176545 h 2212609"/>
              <a:gd name="connsiteX14" fmla="*/ 1600460 w 4614932"/>
              <a:gd name="connsiteY14" fmla="*/ 275605 h 2212609"/>
              <a:gd name="connsiteX15" fmla="*/ 1548644 w 4614932"/>
              <a:gd name="connsiteY15" fmla="*/ 318277 h 2212609"/>
              <a:gd name="connsiteX16" fmla="*/ 1554740 w 4614932"/>
              <a:gd name="connsiteY16" fmla="*/ 382285 h 2212609"/>
              <a:gd name="connsiteX17" fmla="*/ 1428248 w 4614932"/>
              <a:gd name="connsiteY17" fmla="*/ 441721 h 2212609"/>
              <a:gd name="connsiteX18" fmla="*/ 2057660 w 4614932"/>
              <a:gd name="connsiteY18" fmla="*/ 770905 h 2212609"/>
              <a:gd name="connsiteX19" fmla="*/ 2217680 w 4614932"/>
              <a:gd name="connsiteY19" fmla="*/ 766333 h 2212609"/>
              <a:gd name="connsiteX20" fmla="*/ 2598680 w 4614932"/>
              <a:gd name="connsiteY20" fmla="*/ 626125 h 2212609"/>
              <a:gd name="connsiteX21" fmla="*/ 2873000 w 4614932"/>
              <a:gd name="connsiteY21" fmla="*/ 488965 h 2212609"/>
              <a:gd name="connsiteX22" fmla="*/ 3066548 w 4614932"/>
              <a:gd name="connsiteY22" fmla="*/ 441721 h 2212609"/>
              <a:gd name="connsiteX23" fmla="*/ 3071120 w 4614932"/>
              <a:gd name="connsiteY23" fmla="*/ 267985 h 2212609"/>
              <a:gd name="connsiteX24" fmla="*/ 3218948 w 4614932"/>
              <a:gd name="connsiteY24" fmla="*/ 127777 h 2212609"/>
              <a:gd name="connsiteX25" fmla="*/ 3432308 w 4614932"/>
              <a:gd name="connsiteY25" fmla="*/ 235981 h 2212609"/>
              <a:gd name="connsiteX26" fmla="*/ 3369824 w 4614932"/>
              <a:gd name="connsiteY26" fmla="*/ 446293 h 2212609"/>
              <a:gd name="connsiteX27" fmla="*/ 3458216 w 4614932"/>
              <a:gd name="connsiteY27" fmla="*/ 554497 h 2212609"/>
              <a:gd name="connsiteX28" fmla="*/ 3737108 w 4614932"/>
              <a:gd name="connsiteY28" fmla="*/ 891301 h 2212609"/>
              <a:gd name="connsiteX29" fmla="*/ 4016000 w 4614932"/>
              <a:gd name="connsiteY29" fmla="*/ 1182385 h 2212609"/>
              <a:gd name="connsiteX30" fmla="*/ 4144016 w 4614932"/>
              <a:gd name="connsiteY30" fmla="*/ 1278397 h 2212609"/>
              <a:gd name="connsiteX31" fmla="*/ 4153160 w 4614932"/>
              <a:gd name="connsiteY31" fmla="*/ 1388125 h 2212609"/>
              <a:gd name="connsiteX32" fmla="*/ 4200404 w 4614932"/>
              <a:gd name="connsiteY32" fmla="*/ 1548145 h 2212609"/>
              <a:gd name="connsiteX33" fmla="*/ 4142492 w 4614932"/>
              <a:gd name="connsiteY33" fmla="*/ 1644157 h 2212609"/>
              <a:gd name="connsiteX34" fmla="*/ 4448816 w 4614932"/>
              <a:gd name="connsiteY34" fmla="*/ 1744741 h 2212609"/>
              <a:gd name="connsiteX35" fmla="*/ 4614932 w 4614932"/>
              <a:gd name="connsiteY35" fmla="*/ 1976389 h 2212609"/>
              <a:gd name="connsiteX0" fmla="*/ 53600 w 4625618"/>
              <a:gd name="connsiteY0" fmla="*/ 2212609 h 2212609"/>
              <a:gd name="connsiteX1" fmla="*/ 15500 w 4625618"/>
              <a:gd name="connsiteY1" fmla="*/ 1874281 h 2212609"/>
              <a:gd name="connsiteX2" fmla="*/ 238004 w 4625618"/>
              <a:gd name="connsiteY2" fmla="*/ 1560337 h 2212609"/>
              <a:gd name="connsiteX3" fmla="*/ 495560 w 4625618"/>
              <a:gd name="connsiteY3" fmla="*/ 1459753 h 2212609"/>
              <a:gd name="connsiteX4" fmla="*/ 838460 w 4625618"/>
              <a:gd name="connsiteY4" fmla="*/ 1548145 h 2212609"/>
              <a:gd name="connsiteX5" fmla="*/ 899420 w 4625618"/>
              <a:gd name="connsiteY5" fmla="*/ 1426225 h 2212609"/>
              <a:gd name="connsiteX6" fmla="*/ 579380 w 4625618"/>
              <a:gd name="connsiteY6" fmla="*/ 1372885 h 2212609"/>
              <a:gd name="connsiteX7" fmla="*/ 724160 w 4625618"/>
              <a:gd name="connsiteY7" fmla="*/ 877585 h 2212609"/>
              <a:gd name="connsiteX8" fmla="*/ 891800 w 4625618"/>
              <a:gd name="connsiteY8" fmla="*/ 702325 h 2212609"/>
              <a:gd name="connsiteX9" fmla="*/ 998480 w 4625618"/>
              <a:gd name="connsiteY9" fmla="*/ 389905 h 2212609"/>
              <a:gd name="connsiteX10" fmla="*/ 1150880 w 4625618"/>
              <a:gd name="connsiteY10" fmla="*/ 313705 h 2212609"/>
              <a:gd name="connsiteX11" fmla="*/ 1246892 w 4625618"/>
              <a:gd name="connsiteY11" fmla="*/ 27193 h 2212609"/>
              <a:gd name="connsiteX12" fmla="*/ 1504448 w 4625618"/>
              <a:gd name="connsiteY12" fmla="*/ 28717 h 2212609"/>
              <a:gd name="connsiteX13" fmla="*/ 1562360 w 4625618"/>
              <a:gd name="connsiteY13" fmla="*/ 176545 h 2212609"/>
              <a:gd name="connsiteX14" fmla="*/ 1600460 w 4625618"/>
              <a:gd name="connsiteY14" fmla="*/ 275605 h 2212609"/>
              <a:gd name="connsiteX15" fmla="*/ 1548644 w 4625618"/>
              <a:gd name="connsiteY15" fmla="*/ 318277 h 2212609"/>
              <a:gd name="connsiteX16" fmla="*/ 1554740 w 4625618"/>
              <a:gd name="connsiteY16" fmla="*/ 382285 h 2212609"/>
              <a:gd name="connsiteX17" fmla="*/ 1428248 w 4625618"/>
              <a:gd name="connsiteY17" fmla="*/ 441721 h 2212609"/>
              <a:gd name="connsiteX18" fmla="*/ 2057660 w 4625618"/>
              <a:gd name="connsiteY18" fmla="*/ 770905 h 2212609"/>
              <a:gd name="connsiteX19" fmla="*/ 2217680 w 4625618"/>
              <a:gd name="connsiteY19" fmla="*/ 766333 h 2212609"/>
              <a:gd name="connsiteX20" fmla="*/ 2598680 w 4625618"/>
              <a:gd name="connsiteY20" fmla="*/ 626125 h 2212609"/>
              <a:gd name="connsiteX21" fmla="*/ 2873000 w 4625618"/>
              <a:gd name="connsiteY21" fmla="*/ 488965 h 2212609"/>
              <a:gd name="connsiteX22" fmla="*/ 3066548 w 4625618"/>
              <a:gd name="connsiteY22" fmla="*/ 441721 h 2212609"/>
              <a:gd name="connsiteX23" fmla="*/ 3071120 w 4625618"/>
              <a:gd name="connsiteY23" fmla="*/ 267985 h 2212609"/>
              <a:gd name="connsiteX24" fmla="*/ 3218948 w 4625618"/>
              <a:gd name="connsiteY24" fmla="*/ 127777 h 2212609"/>
              <a:gd name="connsiteX25" fmla="*/ 3432308 w 4625618"/>
              <a:gd name="connsiteY25" fmla="*/ 235981 h 2212609"/>
              <a:gd name="connsiteX26" fmla="*/ 3369824 w 4625618"/>
              <a:gd name="connsiteY26" fmla="*/ 446293 h 2212609"/>
              <a:gd name="connsiteX27" fmla="*/ 3458216 w 4625618"/>
              <a:gd name="connsiteY27" fmla="*/ 554497 h 2212609"/>
              <a:gd name="connsiteX28" fmla="*/ 3737108 w 4625618"/>
              <a:gd name="connsiteY28" fmla="*/ 891301 h 2212609"/>
              <a:gd name="connsiteX29" fmla="*/ 4016000 w 4625618"/>
              <a:gd name="connsiteY29" fmla="*/ 1182385 h 2212609"/>
              <a:gd name="connsiteX30" fmla="*/ 4144016 w 4625618"/>
              <a:gd name="connsiteY30" fmla="*/ 1278397 h 2212609"/>
              <a:gd name="connsiteX31" fmla="*/ 4153160 w 4625618"/>
              <a:gd name="connsiteY31" fmla="*/ 1388125 h 2212609"/>
              <a:gd name="connsiteX32" fmla="*/ 4200404 w 4625618"/>
              <a:gd name="connsiteY32" fmla="*/ 1548145 h 2212609"/>
              <a:gd name="connsiteX33" fmla="*/ 4142492 w 4625618"/>
              <a:gd name="connsiteY33" fmla="*/ 1644157 h 2212609"/>
              <a:gd name="connsiteX34" fmla="*/ 4448816 w 4625618"/>
              <a:gd name="connsiteY34" fmla="*/ 1744741 h 2212609"/>
              <a:gd name="connsiteX35" fmla="*/ 4614932 w 4625618"/>
              <a:gd name="connsiteY35" fmla="*/ 1976389 h 2212609"/>
              <a:gd name="connsiteX36" fmla="*/ 4608836 w 4625618"/>
              <a:gd name="connsiteY36" fmla="*/ 1970293 h 2212609"/>
              <a:gd name="connsiteX0" fmla="*/ 53600 w 4645589"/>
              <a:gd name="connsiteY0" fmla="*/ 2212609 h 2212609"/>
              <a:gd name="connsiteX1" fmla="*/ 15500 w 4645589"/>
              <a:gd name="connsiteY1" fmla="*/ 1874281 h 2212609"/>
              <a:gd name="connsiteX2" fmla="*/ 238004 w 4645589"/>
              <a:gd name="connsiteY2" fmla="*/ 1560337 h 2212609"/>
              <a:gd name="connsiteX3" fmla="*/ 495560 w 4645589"/>
              <a:gd name="connsiteY3" fmla="*/ 1459753 h 2212609"/>
              <a:gd name="connsiteX4" fmla="*/ 838460 w 4645589"/>
              <a:gd name="connsiteY4" fmla="*/ 1548145 h 2212609"/>
              <a:gd name="connsiteX5" fmla="*/ 899420 w 4645589"/>
              <a:gd name="connsiteY5" fmla="*/ 1426225 h 2212609"/>
              <a:gd name="connsiteX6" fmla="*/ 579380 w 4645589"/>
              <a:gd name="connsiteY6" fmla="*/ 1372885 h 2212609"/>
              <a:gd name="connsiteX7" fmla="*/ 724160 w 4645589"/>
              <a:gd name="connsiteY7" fmla="*/ 877585 h 2212609"/>
              <a:gd name="connsiteX8" fmla="*/ 891800 w 4645589"/>
              <a:gd name="connsiteY8" fmla="*/ 702325 h 2212609"/>
              <a:gd name="connsiteX9" fmla="*/ 998480 w 4645589"/>
              <a:gd name="connsiteY9" fmla="*/ 389905 h 2212609"/>
              <a:gd name="connsiteX10" fmla="*/ 1150880 w 4645589"/>
              <a:gd name="connsiteY10" fmla="*/ 313705 h 2212609"/>
              <a:gd name="connsiteX11" fmla="*/ 1246892 w 4645589"/>
              <a:gd name="connsiteY11" fmla="*/ 27193 h 2212609"/>
              <a:gd name="connsiteX12" fmla="*/ 1504448 w 4645589"/>
              <a:gd name="connsiteY12" fmla="*/ 28717 h 2212609"/>
              <a:gd name="connsiteX13" fmla="*/ 1562360 w 4645589"/>
              <a:gd name="connsiteY13" fmla="*/ 176545 h 2212609"/>
              <a:gd name="connsiteX14" fmla="*/ 1600460 w 4645589"/>
              <a:gd name="connsiteY14" fmla="*/ 275605 h 2212609"/>
              <a:gd name="connsiteX15" fmla="*/ 1548644 w 4645589"/>
              <a:gd name="connsiteY15" fmla="*/ 318277 h 2212609"/>
              <a:gd name="connsiteX16" fmla="*/ 1554740 w 4645589"/>
              <a:gd name="connsiteY16" fmla="*/ 382285 h 2212609"/>
              <a:gd name="connsiteX17" fmla="*/ 1428248 w 4645589"/>
              <a:gd name="connsiteY17" fmla="*/ 441721 h 2212609"/>
              <a:gd name="connsiteX18" fmla="*/ 2057660 w 4645589"/>
              <a:gd name="connsiteY18" fmla="*/ 770905 h 2212609"/>
              <a:gd name="connsiteX19" fmla="*/ 2217680 w 4645589"/>
              <a:gd name="connsiteY19" fmla="*/ 766333 h 2212609"/>
              <a:gd name="connsiteX20" fmla="*/ 2598680 w 4645589"/>
              <a:gd name="connsiteY20" fmla="*/ 626125 h 2212609"/>
              <a:gd name="connsiteX21" fmla="*/ 2873000 w 4645589"/>
              <a:gd name="connsiteY21" fmla="*/ 488965 h 2212609"/>
              <a:gd name="connsiteX22" fmla="*/ 3066548 w 4645589"/>
              <a:gd name="connsiteY22" fmla="*/ 441721 h 2212609"/>
              <a:gd name="connsiteX23" fmla="*/ 3071120 w 4645589"/>
              <a:gd name="connsiteY23" fmla="*/ 267985 h 2212609"/>
              <a:gd name="connsiteX24" fmla="*/ 3218948 w 4645589"/>
              <a:gd name="connsiteY24" fmla="*/ 127777 h 2212609"/>
              <a:gd name="connsiteX25" fmla="*/ 3432308 w 4645589"/>
              <a:gd name="connsiteY25" fmla="*/ 235981 h 2212609"/>
              <a:gd name="connsiteX26" fmla="*/ 3369824 w 4645589"/>
              <a:gd name="connsiteY26" fmla="*/ 446293 h 2212609"/>
              <a:gd name="connsiteX27" fmla="*/ 3458216 w 4645589"/>
              <a:gd name="connsiteY27" fmla="*/ 554497 h 2212609"/>
              <a:gd name="connsiteX28" fmla="*/ 3737108 w 4645589"/>
              <a:gd name="connsiteY28" fmla="*/ 891301 h 2212609"/>
              <a:gd name="connsiteX29" fmla="*/ 4016000 w 4645589"/>
              <a:gd name="connsiteY29" fmla="*/ 1182385 h 2212609"/>
              <a:gd name="connsiteX30" fmla="*/ 4144016 w 4645589"/>
              <a:gd name="connsiteY30" fmla="*/ 1278397 h 2212609"/>
              <a:gd name="connsiteX31" fmla="*/ 4153160 w 4645589"/>
              <a:gd name="connsiteY31" fmla="*/ 1388125 h 2212609"/>
              <a:gd name="connsiteX32" fmla="*/ 4200404 w 4645589"/>
              <a:gd name="connsiteY32" fmla="*/ 1548145 h 2212609"/>
              <a:gd name="connsiteX33" fmla="*/ 4142492 w 4645589"/>
              <a:gd name="connsiteY33" fmla="*/ 1644157 h 2212609"/>
              <a:gd name="connsiteX34" fmla="*/ 4448816 w 4645589"/>
              <a:gd name="connsiteY34" fmla="*/ 1744741 h 2212609"/>
              <a:gd name="connsiteX35" fmla="*/ 4614932 w 4645589"/>
              <a:gd name="connsiteY35" fmla="*/ 1976389 h 2212609"/>
              <a:gd name="connsiteX36" fmla="*/ 4645412 w 4645589"/>
              <a:gd name="connsiteY36" fmla="*/ 2208037 h 221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645589" h="2212609">
                <a:moveTo>
                  <a:pt x="53600" y="2212609"/>
                </a:moveTo>
                <a:cubicBezTo>
                  <a:pt x="895" y="2097039"/>
                  <a:pt x="-15234" y="1982993"/>
                  <a:pt x="15500" y="1874281"/>
                </a:cubicBezTo>
                <a:cubicBezTo>
                  <a:pt x="46234" y="1765569"/>
                  <a:pt x="157994" y="1629425"/>
                  <a:pt x="238004" y="1560337"/>
                </a:cubicBezTo>
                <a:cubicBezTo>
                  <a:pt x="318014" y="1491249"/>
                  <a:pt x="395484" y="1461785"/>
                  <a:pt x="495560" y="1459753"/>
                </a:cubicBezTo>
                <a:cubicBezTo>
                  <a:pt x="595636" y="1457721"/>
                  <a:pt x="771150" y="1553733"/>
                  <a:pt x="838460" y="1548145"/>
                </a:cubicBezTo>
                <a:cubicBezTo>
                  <a:pt x="905770" y="1542557"/>
                  <a:pt x="942600" y="1455435"/>
                  <a:pt x="899420" y="1426225"/>
                </a:cubicBezTo>
                <a:cubicBezTo>
                  <a:pt x="856240" y="1397015"/>
                  <a:pt x="608590" y="1464325"/>
                  <a:pt x="579380" y="1372885"/>
                </a:cubicBezTo>
                <a:cubicBezTo>
                  <a:pt x="550170" y="1281445"/>
                  <a:pt x="672090" y="989345"/>
                  <a:pt x="724160" y="877585"/>
                </a:cubicBezTo>
                <a:cubicBezTo>
                  <a:pt x="776230" y="765825"/>
                  <a:pt x="846080" y="783605"/>
                  <a:pt x="891800" y="702325"/>
                </a:cubicBezTo>
                <a:cubicBezTo>
                  <a:pt x="937520" y="621045"/>
                  <a:pt x="955300" y="454675"/>
                  <a:pt x="998480" y="389905"/>
                </a:cubicBezTo>
                <a:cubicBezTo>
                  <a:pt x="1041660" y="325135"/>
                  <a:pt x="1109478" y="374157"/>
                  <a:pt x="1150880" y="313705"/>
                </a:cubicBezTo>
                <a:cubicBezTo>
                  <a:pt x="1192282" y="253253"/>
                  <a:pt x="1187964" y="74691"/>
                  <a:pt x="1246892" y="27193"/>
                </a:cubicBezTo>
                <a:cubicBezTo>
                  <a:pt x="1305820" y="-20305"/>
                  <a:pt x="1451870" y="3825"/>
                  <a:pt x="1504448" y="28717"/>
                </a:cubicBezTo>
                <a:cubicBezTo>
                  <a:pt x="1557026" y="53609"/>
                  <a:pt x="1546358" y="135397"/>
                  <a:pt x="1562360" y="176545"/>
                </a:cubicBezTo>
                <a:cubicBezTo>
                  <a:pt x="1578362" y="217693"/>
                  <a:pt x="1602746" y="251983"/>
                  <a:pt x="1600460" y="275605"/>
                </a:cubicBezTo>
                <a:cubicBezTo>
                  <a:pt x="1598174" y="299227"/>
                  <a:pt x="1556264" y="300497"/>
                  <a:pt x="1548644" y="318277"/>
                </a:cubicBezTo>
                <a:cubicBezTo>
                  <a:pt x="1541024" y="336057"/>
                  <a:pt x="1574806" y="361711"/>
                  <a:pt x="1554740" y="382285"/>
                </a:cubicBezTo>
                <a:cubicBezTo>
                  <a:pt x="1534674" y="402859"/>
                  <a:pt x="1344428" y="376951"/>
                  <a:pt x="1428248" y="441721"/>
                </a:cubicBezTo>
                <a:cubicBezTo>
                  <a:pt x="1512068" y="506491"/>
                  <a:pt x="1916944" y="762523"/>
                  <a:pt x="2057660" y="770905"/>
                </a:cubicBezTo>
                <a:cubicBezTo>
                  <a:pt x="2198376" y="779287"/>
                  <a:pt x="2109222" y="767603"/>
                  <a:pt x="2217680" y="766333"/>
                </a:cubicBezTo>
                <a:cubicBezTo>
                  <a:pt x="2326138" y="765063"/>
                  <a:pt x="2489460" y="672353"/>
                  <a:pt x="2598680" y="626125"/>
                </a:cubicBezTo>
                <a:cubicBezTo>
                  <a:pt x="2707900" y="579897"/>
                  <a:pt x="2795022" y="519699"/>
                  <a:pt x="2873000" y="488965"/>
                </a:cubicBezTo>
                <a:cubicBezTo>
                  <a:pt x="2950978" y="458231"/>
                  <a:pt x="3033528" y="478551"/>
                  <a:pt x="3066548" y="441721"/>
                </a:cubicBezTo>
                <a:cubicBezTo>
                  <a:pt x="3099568" y="404891"/>
                  <a:pt x="3045720" y="320309"/>
                  <a:pt x="3071120" y="267985"/>
                </a:cubicBezTo>
                <a:cubicBezTo>
                  <a:pt x="3096520" y="215661"/>
                  <a:pt x="3158750" y="133111"/>
                  <a:pt x="3218948" y="127777"/>
                </a:cubicBezTo>
                <a:cubicBezTo>
                  <a:pt x="3279146" y="122443"/>
                  <a:pt x="3407162" y="182895"/>
                  <a:pt x="3432308" y="235981"/>
                </a:cubicBezTo>
                <a:cubicBezTo>
                  <a:pt x="3457454" y="289067"/>
                  <a:pt x="3365506" y="393207"/>
                  <a:pt x="3369824" y="446293"/>
                </a:cubicBezTo>
                <a:cubicBezTo>
                  <a:pt x="3374142" y="499379"/>
                  <a:pt x="3397002" y="480329"/>
                  <a:pt x="3458216" y="554497"/>
                </a:cubicBezTo>
                <a:cubicBezTo>
                  <a:pt x="3519430" y="628665"/>
                  <a:pt x="3644144" y="786653"/>
                  <a:pt x="3737108" y="891301"/>
                </a:cubicBezTo>
                <a:cubicBezTo>
                  <a:pt x="3830072" y="995949"/>
                  <a:pt x="3948182" y="1117869"/>
                  <a:pt x="4016000" y="1182385"/>
                </a:cubicBezTo>
                <a:cubicBezTo>
                  <a:pt x="4083818" y="1246901"/>
                  <a:pt x="4121156" y="1244107"/>
                  <a:pt x="4144016" y="1278397"/>
                </a:cubicBezTo>
                <a:cubicBezTo>
                  <a:pt x="4166876" y="1312687"/>
                  <a:pt x="4143762" y="1343167"/>
                  <a:pt x="4153160" y="1388125"/>
                </a:cubicBezTo>
                <a:cubicBezTo>
                  <a:pt x="4162558" y="1433083"/>
                  <a:pt x="4202182" y="1505473"/>
                  <a:pt x="4200404" y="1548145"/>
                </a:cubicBezTo>
                <a:cubicBezTo>
                  <a:pt x="4198626" y="1590817"/>
                  <a:pt x="4101090" y="1611391"/>
                  <a:pt x="4142492" y="1644157"/>
                </a:cubicBezTo>
                <a:cubicBezTo>
                  <a:pt x="4183894" y="1676923"/>
                  <a:pt x="4370076" y="1689369"/>
                  <a:pt x="4448816" y="1744741"/>
                </a:cubicBezTo>
                <a:cubicBezTo>
                  <a:pt x="4527556" y="1800113"/>
                  <a:pt x="4614932" y="1976389"/>
                  <a:pt x="4614932" y="1976389"/>
                </a:cubicBezTo>
                <a:cubicBezTo>
                  <a:pt x="4641602" y="2013981"/>
                  <a:pt x="4646682" y="2209307"/>
                  <a:pt x="4645412" y="2208037"/>
                </a:cubicBez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7ED44E60-8406-0104-6F07-0940E78B4FC7}"/>
              </a:ext>
            </a:extLst>
          </p:cNvPr>
          <p:cNvGrpSpPr/>
          <p:nvPr/>
        </p:nvGrpSpPr>
        <p:grpSpPr>
          <a:xfrm>
            <a:off x="664405" y="1212201"/>
            <a:ext cx="3264692" cy="503306"/>
            <a:chOff x="9963484" y="6228376"/>
            <a:chExt cx="6348829" cy="1357180"/>
          </a:xfrm>
          <a:solidFill>
            <a:schemeClr val="bg1"/>
          </a:solidFill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id="{C3C910B9-936A-37E4-B874-5E5ADB376030}"/>
                </a:ext>
              </a:extLst>
            </p:cNvPr>
            <p:cNvSpPr/>
            <p:nvPr/>
          </p:nvSpPr>
          <p:spPr>
            <a:xfrm>
              <a:off x="10021886" y="6720558"/>
              <a:ext cx="5202977" cy="532800"/>
            </a:xfrm>
            <a:custGeom>
              <a:avLst/>
              <a:gdLst>
                <a:gd name="connsiteX0" fmla="*/ 52701 w 1156217"/>
                <a:gd name="connsiteY0" fmla="*/ 45590 h 118400"/>
                <a:gd name="connsiteX1" fmla="*/ 64270 w 1156217"/>
                <a:gd name="connsiteY1" fmla="*/ 50089 h 118400"/>
                <a:gd name="connsiteX2" fmla="*/ 64270 w 1156217"/>
                <a:gd name="connsiteY2" fmla="*/ 52018 h 118400"/>
                <a:gd name="connsiteX3" fmla="*/ 56557 w 1156217"/>
                <a:gd name="connsiteY3" fmla="*/ 64229 h 118400"/>
                <a:gd name="connsiteX4" fmla="*/ 68126 w 1156217"/>
                <a:gd name="connsiteY4" fmla="*/ 73227 h 118400"/>
                <a:gd name="connsiteX5" fmla="*/ 82266 w 1156217"/>
                <a:gd name="connsiteY5" fmla="*/ 77726 h 118400"/>
                <a:gd name="connsiteX6" fmla="*/ 111830 w 1156217"/>
                <a:gd name="connsiteY6" fmla="*/ 82224 h 118400"/>
                <a:gd name="connsiteX7" fmla="*/ 126612 w 1156217"/>
                <a:gd name="connsiteY7" fmla="*/ 89294 h 118400"/>
                <a:gd name="connsiteX8" fmla="*/ 141394 w 1156217"/>
                <a:gd name="connsiteY8" fmla="*/ 93150 h 118400"/>
                <a:gd name="connsiteX9" fmla="*/ 167745 w 1156217"/>
                <a:gd name="connsiteY9" fmla="*/ 88652 h 118400"/>
                <a:gd name="connsiteX10" fmla="*/ 203736 w 1156217"/>
                <a:gd name="connsiteY10" fmla="*/ 91865 h 118400"/>
                <a:gd name="connsiteX11" fmla="*/ 235229 w 1156217"/>
                <a:gd name="connsiteY11" fmla="*/ 95721 h 118400"/>
                <a:gd name="connsiteX12" fmla="*/ 266721 w 1156217"/>
                <a:gd name="connsiteY12" fmla="*/ 98935 h 118400"/>
                <a:gd name="connsiteX13" fmla="*/ 297570 w 1156217"/>
                <a:gd name="connsiteY13" fmla="*/ 105362 h 118400"/>
                <a:gd name="connsiteX14" fmla="*/ 303998 w 1156217"/>
                <a:gd name="connsiteY14" fmla="*/ 105362 h 118400"/>
                <a:gd name="connsiteX15" fmla="*/ 331634 w 1156217"/>
                <a:gd name="connsiteY15" fmla="*/ 104719 h 118400"/>
                <a:gd name="connsiteX16" fmla="*/ 359270 w 1156217"/>
                <a:gd name="connsiteY16" fmla="*/ 116288 h 118400"/>
                <a:gd name="connsiteX17" fmla="*/ 365697 w 1156217"/>
                <a:gd name="connsiteY17" fmla="*/ 115645 h 118400"/>
                <a:gd name="connsiteX18" fmla="*/ 371481 w 1156217"/>
                <a:gd name="connsiteY18" fmla="*/ 109861 h 118400"/>
                <a:gd name="connsiteX19" fmla="*/ 388191 w 1156217"/>
                <a:gd name="connsiteY19" fmla="*/ 109218 h 118400"/>
                <a:gd name="connsiteX20" fmla="*/ 460174 w 1156217"/>
                <a:gd name="connsiteY20" fmla="*/ 111146 h 118400"/>
                <a:gd name="connsiteX21" fmla="*/ 550794 w 1156217"/>
                <a:gd name="connsiteY21" fmla="*/ 107290 h 118400"/>
                <a:gd name="connsiteX22" fmla="*/ 557221 w 1156217"/>
                <a:gd name="connsiteY22" fmla="*/ 107290 h 118400"/>
                <a:gd name="connsiteX23" fmla="*/ 631132 w 1156217"/>
                <a:gd name="connsiteY23" fmla="*/ 109861 h 118400"/>
                <a:gd name="connsiteX24" fmla="*/ 638202 w 1156217"/>
                <a:gd name="connsiteY24" fmla="*/ 106004 h 118400"/>
                <a:gd name="connsiteX25" fmla="*/ 629204 w 1156217"/>
                <a:gd name="connsiteY25" fmla="*/ 100863 h 118400"/>
                <a:gd name="connsiteX26" fmla="*/ 626633 w 1156217"/>
                <a:gd name="connsiteY26" fmla="*/ 96364 h 118400"/>
                <a:gd name="connsiteX27" fmla="*/ 629847 w 1156217"/>
                <a:gd name="connsiteY27" fmla="*/ 94436 h 118400"/>
                <a:gd name="connsiteX28" fmla="*/ 658768 w 1156217"/>
                <a:gd name="connsiteY28" fmla="*/ 93150 h 118400"/>
                <a:gd name="connsiteX29" fmla="*/ 670979 w 1156217"/>
                <a:gd name="connsiteY29" fmla="*/ 92508 h 118400"/>
                <a:gd name="connsiteX30" fmla="*/ 728823 w 1156217"/>
                <a:gd name="connsiteY30" fmla="*/ 91865 h 118400"/>
                <a:gd name="connsiteX31" fmla="*/ 743604 w 1156217"/>
                <a:gd name="connsiteY31" fmla="*/ 91222 h 118400"/>
                <a:gd name="connsiteX32" fmla="*/ 802733 w 1156217"/>
                <a:gd name="connsiteY32" fmla="*/ 91865 h 118400"/>
                <a:gd name="connsiteX33" fmla="*/ 870217 w 1156217"/>
                <a:gd name="connsiteY33" fmla="*/ 90580 h 118400"/>
                <a:gd name="connsiteX34" fmla="*/ 939628 w 1156217"/>
                <a:gd name="connsiteY34" fmla="*/ 88009 h 118400"/>
                <a:gd name="connsiteX35" fmla="*/ 962766 w 1156217"/>
                <a:gd name="connsiteY35" fmla="*/ 88009 h 118400"/>
                <a:gd name="connsiteX36" fmla="*/ 1012896 w 1156217"/>
                <a:gd name="connsiteY36" fmla="*/ 86081 h 118400"/>
                <a:gd name="connsiteX37" fmla="*/ 1059171 w 1156217"/>
                <a:gd name="connsiteY37" fmla="*/ 80939 h 118400"/>
                <a:gd name="connsiteX38" fmla="*/ 1070739 w 1156217"/>
                <a:gd name="connsiteY38" fmla="*/ 79011 h 118400"/>
                <a:gd name="connsiteX39" fmla="*/ 1058528 w 1156217"/>
                <a:gd name="connsiteY39" fmla="*/ 77083 h 118400"/>
                <a:gd name="connsiteX40" fmla="*/ 1021251 w 1156217"/>
                <a:gd name="connsiteY40" fmla="*/ 74512 h 118400"/>
                <a:gd name="connsiteX41" fmla="*/ 983974 w 1156217"/>
                <a:gd name="connsiteY41" fmla="*/ 75797 h 118400"/>
                <a:gd name="connsiteX42" fmla="*/ 974977 w 1156217"/>
                <a:gd name="connsiteY42" fmla="*/ 70013 h 118400"/>
                <a:gd name="connsiteX43" fmla="*/ 1009682 w 1156217"/>
                <a:gd name="connsiteY43" fmla="*/ 67442 h 118400"/>
                <a:gd name="connsiteX44" fmla="*/ 1096447 w 1156217"/>
                <a:gd name="connsiteY44" fmla="*/ 64229 h 118400"/>
                <a:gd name="connsiteX45" fmla="*/ 1132438 w 1156217"/>
                <a:gd name="connsiteY45" fmla="*/ 62943 h 118400"/>
                <a:gd name="connsiteX46" fmla="*/ 1154933 w 1156217"/>
                <a:gd name="connsiteY46" fmla="*/ 59730 h 118400"/>
                <a:gd name="connsiteX47" fmla="*/ 1156218 w 1156217"/>
                <a:gd name="connsiteY47" fmla="*/ 56517 h 118400"/>
                <a:gd name="connsiteX48" fmla="*/ 1154933 w 1156217"/>
                <a:gd name="connsiteY48" fmla="*/ 54589 h 118400"/>
                <a:gd name="connsiteX49" fmla="*/ 1148506 w 1156217"/>
                <a:gd name="connsiteY49" fmla="*/ 53946 h 118400"/>
                <a:gd name="connsiteX50" fmla="*/ 1057885 w 1156217"/>
                <a:gd name="connsiteY50" fmla="*/ 54589 h 118400"/>
                <a:gd name="connsiteX51" fmla="*/ 1009040 w 1156217"/>
                <a:gd name="connsiteY51" fmla="*/ 55874 h 118400"/>
                <a:gd name="connsiteX52" fmla="*/ 977547 w 1156217"/>
                <a:gd name="connsiteY52" fmla="*/ 57802 h 118400"/>
                <a:gd name="connsiteX53" fmla="*/ 943484 w 1156217"/>
                <a:gd name="connsiteY53" fmla="*/ 59087 h 118400"/>
                <a:gd name="connsiteX54" fmla="*/ 912635 w 1156217"/>
                <a:gd name="connsiteY54" fmla="*/ 58445 h 118400"/>
                <a:gd name="connsiteX55" fmla="*/ 870859 w 1156217"/>
                <a:gd name="connsiteY55" fmla="*/ 60373 h 118400"/>
                <a:gd name="connsiteX56" fmla="*/ 862504 w 1156217"/>
                <a:gd name="connsiteY56" fmla="*/ 59730 h 118400"/>
                <a:gd name="connsiteX57" fmla="*/ 843866 w 1156217"/>
                <a:gd name="connsiteY57" fmla="*/ 57159 h 118400"/>
                <a:gd name="connsiteX58" fmla="*/ 799520 w 1156217"/>
                <a:gd name="connsiteY58" fmla="*/ 58445 h 118400"/>
                <a:gd name="connsiteX59" fmla="*/ 689618 w 1156217"/>
                <a:gd name="connsiteY59" fmla="*/ 50732 h 118400"/>
                <a:gd name="connsiteX60" fmla="*/ 647199 w 1156217"/>
                <a:gd name="connsiteY60" fmla="*/ 46876 h 118400"/>
                <a:gd name="connsiteX61" fmla="*/ 545653 w 1156217"/>
                <a:gd name="connsiteY61" fmla="*/ 41734 h 118400"/>
                <a:gd name="connsiteX62" fmla="*/ 400403 w 1156217"/>
                <a:gd name="connsiteY62" fmla="*/ 28880 h 118400"/>
                <a:gd name="connsiteX63" fmla="*/ 362483 w 1156217"/>
                <a:gd name="connsiteY63" fmla="*/ 26952 h 118400"/>
                <a:gd name="connsiteX64" fmla="*/ 278289 w 1156217"/>
                <a:gd name="connsiteY64" fmla="*/ 20525 h 118400"/>
                <a:gd name="connsiteX65" fmla="*/ 200523 w 1156217"/>
                <a:gd name="connsiteY65" fmla="*/ 12813 h 118400"/>
                <a:gd name="connsiteX66" fmla="*/ 145893 w 1156217"/>
                <a:gd name="connsiteY66" fmla="*/ 4458 h 118400"/>
                <a:gd name="connsiteX67" fmla="*/ 25708 w 1156217"/>
                <a:gd name="connsiteY67" fmla="*/ 2530 h 118400"/>
                <a:gd name="connsiteX68" fmla="*/ 10926 w 1156217"/>
                <a:gd name="connsiteY68" fmla="*/ 602 h 118400"/>
                <a:gd name="connsiteX69" fmla="*/ 1286 w 1156217"/>
                <a:gd name="connsiteY69" fmla="*/ 3815 h 118400"/>
                <a:gd name="connsiteX70" fmla="*/ 0 w 1156217"/>
                <a:gd name="connsiteY70" fmla="*/ 9599 h 118400"/>
                <a:gd name="connsiteX71" fmla="*/ 3214 w 1156217"/>
                <a:gd name="connsiteY71" fmla="*/ 11527 h 118400"/>
                <a:gd name="connsiteX72" fmla="*/ 45632 w 1156217"/>
                <a:gd name="connsiteY72" fmla="*/ 17312 h 118400"/>
                <a:gd name="connsiteX73" fmla="*/ 38562 w 1156217"/>
                <a:gd name="connsiteY73" fmla="*/ 33379 h 118400"/>
                <a:gd name="connsiteX74" fmla="*/ 52701 w 1156217"/>
                <a:gd name="connsiteY74" fmla="*/ 45590 h 118400"/>
                <a:gd name="connsiteX75" fmla="*/ 251296 w 1156217"/>
                <a:gd name="connsiteY75" fmla="*/ 67442 h 118400"/>
                <a:gd name="connsiteX76" fmla="*/ 215305 w 1156217"/>
                <a:gd name="connsiteY76" fmla="*/ 66800 h 118400"/>
                <a:gd name="connsiteX77" fmla="*/ 251296 w 1156217"/>
                <a:gd name="connsiteY77" fmla="*/ 67442 h 118400"/>
                <a:gd name="connsiteX78" fmla="*/ 194738 w 1156217"/>
                <a:gd name="connsiteY78" fmla="*/ 61658 h 118400"/>
                <a:gd name="connsiteX79" fmla="*/ 205022 w 1156217"/>
                <a:gd name="connsiteY79" fmla="*/ 62301 h 118400"/>
                <a:gd name="connsiteX80" fmla="*/ 206307 w 1156217"/>
                <a:gd name="connsiteY80" fmla="*/ 63586 h 118400"/>
                <a:gd name="connsiteX81" fmla="*/ 204379 w 1156217"/>
                <a:gd name="connsiteY81" fmla="*/ 67442 h 118400"/>
                <a:gd name="connsiteX82" fmla="*/ 194738 w 1156217"/>
                <a:gd name="connsiteY82" fmla="*/ 66157 h 118400"/>
                <a:gd name="connsiteX83" fmla="*/ 192810 w 1156217"/>
                <a:gd name="connsiteY83" fmla="*/ 62301 h 118400"/>
                <a:gd name="connsiteX84" fmla="*/ 194738 w 1156217"/>
                <a:gd name="connsiteY84" fmla="*/ 61658 h 1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156217" h="118400">
                  <a:moveTo>
                    <a:pt x="52701" y="45590"/>
                  </a:moveTo>
                  <a:cubicBezTo>
                    <a:pt x="56557" y="46876"/>
                    <a:pt x="61057" y="46233"/>
                    <a:pt x="64270" y="50089"/>
                  </a:cubicBezTo>
                  <a:cubicBezTo>
                    <a:pt x="64270" y="50732"/>
                    <a:pt x="64270" y="51375"/>
                    <a:pt x="64270" y="52018"/>
                  </a:cubicBezTo>
                  <a:cubicBezTo>
                    <a:pt x="62342" y="56517"/>
                    <a:pt x="55272" y="58445"/>
                    <a:pt x="56557" y="64229"/>
                  </a:cubicBezTo>
                  <a:cubicBezTo>
                    <a:pt x="57843" y="70013"/>
                    <a:pt x="64270" y="70013"/>
                    <a:pt x="68126" y="73227"/>
                  </a:cubicBezTo>
                  <a:cubicBezTo>
                    <a:pt x="71983" y="77083"/>
                    <a:pt x="77124" y="77083"/>
                    <a:pt x="82266" y="77726"/>
                  </a:cubicBezTo>
                  <a:cubicBezTo>
                    <a:pt x="91906" y="79011"/>
                    <a:pt x="101547" y="80296"/>
                    <a:pt x="111830" y="82224"/>
                  </a:cubicBezTo>
                  <a:cubicBezTo>
                    <a:pt x="117614" y="82867"/>
                    <a:pt x="122113" y="83510"/>
                    <a:pt x="126612" y="89294"/>
                  </a:cubicBezTo>
                  <a:cubicBezTo>
                    <a:pt x="129183" y="93150"/>
                    <a:pt x="136253" y="97007"/>
                    <a:pt x="141394" y="93150"/>
                  </a:cubicBezTo>
                  <a:cubicBezTo>
                    <a:pt x="149749" y="86724"/>
                    <a:pt x="158747" y="88009"/>
                    <a:pt x="167745" y="88652"/>
                  </a:cubicBezTo>
                  <a:cubicBezTo>
                    <a:pt x="179956" y="89294"/>
                    <a:pt x="191525" y="91865"/>
                    <a:pt x="203736" y="91865"/>
                  </a:cubicBezTo>
                  <a:cubicBezTo>
                    <a:pt x="214662" y="91865"/>
                    <a:pt x="224945" y="92508"/>
                    <a:pt x="235229" y="95721"/>
                  </a:cubicBezTo>
                  <a:cubicBezTo>
                    <a:pt x="245512" y="98935"/>
                    <a:pt x="256437" y="97649"/>
                    <a:pt x="266721" y="98935"/>
                  </a:cubicBezTo>
                  <a:cubicBezTo>
                    <a:pt x="277004" y="100220"/>
                    <a:pt x="287287" y="103434"/>
                    <a:pt x="297570" y="105362"/>
                  </a:cubicBezTo>
                  <a:cubicBezTo>
                    <a:pt x="299499" y="106004"/>
                    <a:pt x="302070" y="105362"/>
                    <a:pt x="303998" y="105362"/>
                  </a:cubicBezTo>
                  <a:cubicBezTo>
                    <a:pt x="312995" y="105362"/>
                    <a:pt x="322636" y="105362"/>
                    <a:pt x="331634" y="104719"/>
                  </a:cubicBezTo>
                  <a:cubicBezTo>
                    <a:pt x="342559" y="104076"/>
                    <a:pt x="352200" y="106004"/>
                    <a:pt x="359270" y="116288"/>
                  </a:cubicBezTo>
                  <a:cubicBezTo>
                    <a:pt x="361198" y="119501"/>
                    <a:pt x="364411" y="118859"/>
                    <a:pt x="365697" y="115645"/>
                  </a:cubicBezTo>
                  <a:cubicBezTo>
                    <a:pt x="366982" y="112431"/>
                    <a:pt x="368268" y="110503"/>
                    <a:pt x="371481" y="109861"/>
                  </a:cubicBezTo>
                  <a:cubicBezTo>
                    <a:pt x="377265" y="109218"/>
                    <a:pt x="383049" y="109218"/>
                    <a:pt x="388191" y="109218"/>
                  </a:cubicBezTo>
                  <a:cubicBezTo>
                    <a:pt x="411971" y="109861"/>
                    <a:pt x="436394" y="113074"/>
                    <a:pt x="460174" y="111146"/>
                  </a:cubicBezTo>
                  <a:cubicBezTo>
                    <a:pt x="490380" y="108575"/>
                    <a:pt x="520587" y="113717"/>
                    <a:pt x="550794" y="107290"/>
                  </a:cubicBezTo>
                  <a:cubicBezTo>
                    <a:pt x="552722" y="106647"/>
                    <a:pt x="555293" y="107290"/>
                    <a:pt x="557221" y="107290"/>
                  </a:cubicBezTo>
                  <a:cubicBezTo>
                    <a:pt x="581644" y="111146"/>
                    <a:pt x="606067" y="107933"/>
                    <a:pt x="631132" y="109861"/>
                  </a:cubicBezTo>
                  <a:cubicBezTo>
                    <a:pt x="633703" y="109861"/>
                    <a:pt x="636916" y="110503"/>
                    <a:pt x="638202" y="106004"/>
                  </a:cubicBezTo>
                  <a:cubicBezTo>
                    <a:pt x="634988" y="104076"/>
                    <a:pt x="631775" y="102791"/>
                    <a:pt x="629204" y="100863"/>
                  </a:cubicBezTo>
                  <a:cubicBezTo>
                    <a:pt x="627276" y="100220"/>
                    <a:pt x="624705" y="99577"/>
                    <a:pt x="626633" y="96364"/>
                  </a:cubicBezTo>
                  <a:cubicBezTo>
                    <a:pt x="627276" y="95078"/>
                    <a:pt x="629204" y="94436"/>
                    <a:pt x="629847" y="94436"/>
                  </a:cubicBezTo>
                  <a:cubicBezTo>
                    <a:pt x="639487" y="97007"/>
                    <a:pt x="649127" y="96364"/>
                    <a:pt x="658768" y="93150"/>
                  </a:cubicBezTo>
                  <a:cubicBezTo>
                    <a:pt x="662624" y="91865"/>
                    <a:pt x="667123" y="91865"/>
                    <a:pt x="670979" y="92508"/>
                  </a:cubicBezTo>
                  <a:cubicBezTo>
                    <a:pt x="690260" y="93793"/>
                    <a:pt x="709541" y="93793"/>
                    <a:pt x="728823" y="91865"/>
                  </a:cubicBezTo>
                  <a:cubicBezTo>
                    <a:pt x="733964" y="91222"/>
                    <a:pt x="738463" y="91222"/>
                    <a:pt x="743604" y="91222"/>
                  </a:cubicBezTo>
                  <a:cubicBezTo>
                    <a:pt x="763528" y="90580"/>
                    <a:pt x="782809" y="91222"/>
                    <a:pt x="802733" y="91865"/>
                  </a:cubicBezTo>
                  <a:cubicBezTo>
                    <a:pt x="825228" y="92508"/>
                    <a:pt x="847722" y="91222"/>
                    <a:pt x="870217" y="90580"/>
                  </a:cubicBezTo>
                  <a:cubicBezTo>
                    <a:pt x="893354" y="90580"/>
                    <a:pt x="916491" y="91865"/>
                    <a:pt x="939628" y="88009"/>
                  </a:cubicBezTo>
                  <a:cubicBezTo>
                    <a:pt x="947340" y="86724"/>
                    <a:pt x="955053" y="87366"/>
                    <a:pt x="962766" y="88009"/>
                  </a:cubicBezTo>
                  <a:cubicBezTo>
                    <a:pt x="979475" y="88652"/>
                    <a:pt x="996186" y="88009"/>
                    <a:pt x="1012896" y="86081"/>
                  </a:cubicBezTo>
                  <a:cubicBezTo>
                    <a:pt x="1028321" y="84153"/>
                    <a:pt x="1043745" y="82867"/>
                    <a:pt x="1059171" y="80939"/>
                  </a:cubicBezTo>
                  <a:cubicBezTo>
                    <a:pt x="1063027" y="80296"/>
                    <a:pt x="1067526" y="83510"/>
                    <a:pt x="1070739" y="79011"/>
                  </a:cubicBezTo>
                  <a:cubicBezTo>
                    <a:pt x="1067526" y="71299"/>
                    <a:pt x="1062384" y="77726"/>
                    <a:pt x="1058528" y="77083"/>
                  </a:cubicBezTo>
                  <a:cubicBezTo>
                    <a:pt x="1046316" y="75797"/>
                    <a:pt x="1034105" y="71941"/>
                    <a:pt x="1021251" y="74512"/>
                  </a:cubicBezTo>
                  <a:cubicBezTo>
                    <a:pt x="1009040" y="77083"/>
                    <a:pt x="996186" y="71941"/>
                    <a:pt x="983974" y="75797"/>
                  </a:cubicBezTo>
                  <a:cubicBezTo>
                    <a:pt x="980761" y="77083"/>
                    <a:pt x="976905" y="74512"/>
                    <a:pt x="974977" y="70013"/>
                  </a:cubicBezTo>
                  <a:cubicBezTo>
                    <a:pt x="986545" y="67442"/>
                    <a:pt x="998114" y="67442"/>
                    <a:pt x="1009682" y="67442"/>
                  </a:cubicBezTo>
                  <a:cubicBezTo>
                    <a:pt x="1038604" y="67442"/>
                    <a:pt x="1067526" y="65514"/>
                    <a:pt x="1096447" y="64229"/>
                  </a:cubicBezTo>
                  <a:cubicBezTo>
                    <a:pt x="1108658" y="63586"/>
                    <a:pt x="1120227" y="62301"/>
                    <a:pt x="1132438" y="62943"/>
                  </a:cubicBezTo>
                  <a:cubicBezTo>
                    <a:pt x="1140151" y="63586"/>
                    <a:pt x="1147863" y="61015"/>
                    <a:pt x="1154933" y="59730"/>
                  </a:cubicBezTo>
                  <a:cubicBezTo>
                    <a:pt x="1155576" y="59730"/>
                    <a:pt x="1156218" y="57802"/>
                    <a:pt x="1156218" y="56517"/>
                  </a:cubicBezTo>
                  <a:cubicBezTo>
                    <a:pt x="1156218" y="55874"/>
                    <a:pt x="1155576" y="54589"/>
                    <a:pt x="1154933" y="54589"/>
                  </a:cubicBezTo>
                  <a:cubicBezTo>
                    <a:pt x="1153005" y="53946"/>
                    <a:pt x="1151077" y="53946"/>
                    <a:pt x="1148506" y="53946"/>
                  </a:cubicBezTo>
                  <a:cubicBezTo>
                    <a:pt x="1118299" y="53946"/>
                    <a:pt x="1088092" y="53946"/>
                    <a:pt x="1057885" y="54589"/>
                  </a:cubicBezTo>
                  <a:cubicBezTo>
                    <a:pt x="1041817" y="54589"/>
                    <a:pt x="1025108" y="53946"/>
                    <a:pt x="1009040" y="55874"/>
                  </a:cubicBezTo>
                  <a:cubicBezTo>
                    <a:pt x="998757" y="56517"/>
                    <a:pt x="987831" y="57802"/>
                    <a:pt x="977547" y="57802"/>
                  </a:cubicBezTo>
                  <a:cubicBezTo>
                    <a:pt x="965979" y="57802"/>
                    <a:pt x="954410" y="57159"/>
                    <a:pt x="943484" y="59087"/>
                  </a:cubicBezTo>
                  <a:cubicBezTo>
                    <a:pt x="933201" y="61658"/>
                    <a:pt x="922918" y="58445"/>
                    <a:pt x="912635" y="58445"/>
                  </a:cubicBezTo>
                  <a:cubicBezTo>
                    <a:pt x="898495" y="59087"/>
                    <a:pt x="884356" y="56517"/>
                    <a:pt x="870859" y="60373"/>
                  </a:cubicBezTo>
                  <a:cubicBezTo>
                    <a:pt x="867646" y="61015"/>
                    <a:pt x="865718" y="61015"/>
                    <a:pt x="862504" y="59730"/>
                  </a:cubicBezTo>
                  <a:cubicBezTo>
                    <a:pt x="856720" y="56517"/>
                    <a:pt x="850293" y="57802"/>
                    <a:pt x="843866" y="57159"/>
                  </a:cubicBezTo>
                  <a:cubicBezTo>
                    <a:pt x="829084" y="55874"/>
                    <a:pt x="814301" y="59087"/>
                    <a:pt x="799520" y="58445"/>
                  </a:cubicBezTo>
                  <a:cubicBezTo>
                    <a:pt x="762886" y="55874"/>
                    <a:pt x="726252" y="53303"/>
                    <a:pt x="689618" y="50732"/>
                  </a:cubicBezTo>
                  <a:cubicBezTo>
                    <a:pt x="675478" y="49447"/>
                    <a:pt x="661339" y="48161"/>
                    <a:pt x="647199" y="46876"/>
                  </a:cubicBezTo>
                  <a:cubicBezTo>
                    <a:pt x="613136" y="44948"/>
                    <a:pt x="579716" y="44305"/>
                    <a:pt x="545653" y="41734"/>
                  </a:cubicBezTo>
                  <a:cubicBezTo>
                    <a:pt x="496808" y="37878"/>
                    <a:pt x="448605" y="33379"/>
                    <a:pt x="400403" y="28880"/>
                  </a:cubicBezTo>
                  <a:cubicBezTo>
                    <a:pt x="387548" y="27595"/>
                    <a:pt x="375337" y="28238"/>
                    <a:pt x="362483" y="26952"/>
                  </a:cubicBezTo>
                  <a:cubicBezTo>
                    <a:pt x="334205" y="25024"/>
                    <a:pt x="306568" y="21168"/>
                    <a:pt x="278289" y="20525"/>
                  </a:cubicBezTo>
                  <a:cubicBezTo>
                    <a:pt x="251938" y="19240"/>
                    <a:pt x="226231" y="16026"/>
                    <a:pt x="200523" y="12813"/>
                  </a:cubicBezTo>
                  <a:cubicBezTo>
                    <a:pt x="182527" y="10242"/>
                    <a:pt x="164531" y="4458"/>
                    <a:pt x="145893" y="4458"/>
                  </a:cubicBezTo>
                  <a:cubicBezTo>
                    <a:pt x="106046" y="3815"/>
                    <a:pt x="65556" y="-2612"/>
                    <a:pt x="25708" y="2530"/>
                  </a:cubicBezTo>
                  <a:cubicBezTo>
                    <a:pt x="20566" y="3172"/>
                    <a:pt x="16068" y="1887"/>
                    <a:pt x="10926" y="602"/>
                  </a:cubicBezTo>
                  <a:cubicBezTo>
                    <a:pt x="7070" y="-684"/>
                    <a:pt x="3856" y="-41"/>
                    <a:pt x="1286" y="3815"/>
                  </a:cubicBezTo>
                  <a:cubicBezTo>
                    <a:pt x="0" y="5101"/>
                    <a:pt x="0" y="7671"/>
                    <a:pt x="0" y="9599"/>
                  </a:cubicBezTo>
                  <a:cubicBezTo>
                    <a:pt x="0" y="11527"/>
                    <a:pt x="1286" y="12170"/>
                    <a:pt x="3214" y="11527"/>
                  </a:cubicBezTo>
                  <a:cubicBezTo>
                    <a:pt x="16710" y="8957"/>
                    <a:pt x="29564" y="16026"/>
                    <a:pt x="45632" y="17312"/>
                  </a:cubicBezTo>
                  <a:cubicBezTo>
                    <a:pt x="37920" y="21811"/>
                    <a:pt x="37277" y="26952"/>
                    <a:pt x="38562" y="33379"/>
                  </a:cubicBezTo>
                  <a:cubicBezTo>
                    <a:pt x="41133" y="41734"/>
                    <a:pt x="46275" y="43662"/>
                    <a:pt x="52701" y="45590"/>
                  </a:cubicBezTo>
                  <a:close/>
                  <a:moveTo>
                    <a:pt x="251296" y="67442"/>
                  </a:moveTo>
                  <a:cubicBezTo>
                    <a:pt x="240370" y="68085"/>
                    <a:pt x="230087" y="73227"/>
                    <a:pt x="215305" y="66800"/>
                  </a:cubicBezTo>
                  <a:cubicBezTo>
                    <a:pt x="230087" y="64229"/>
                    <a:pt x="240370" y="65514"/>
                    <a:pt x="251296" y="67442"/>
                  </a:cubicBezTo>
                  <a:close/>
                  <a:moveTo>
                    <a:pt x="194738" y="61658"/>
                  </a:moveTo>
                  <a:cubicBezTo>
                    <a:pt x="197952" y="61015"/>
                    <a:pt x="201808" y="60373"/>
                    <a:pt x="205022" y="62301"/>
                  </a:cubicBezTo>
                  <a:cubicBezTo>
                    <a:pt x="205664" y="62301"/>
                    <a:pt x="205664" y="63586"/>
                    <a:pt x="206307" y="63586"/>
                  </a:cubicBezTo>
                  <a:cubicBezTo>
                    <a:pt x="205664" y="64872"/>
                    <a:pt x="205664" y="66800"/>
                    <a:pt x="204379" y="67442"/>
                  </a:cubicBezTo>
                  <a:cubicBezTo>
                    <a:pt x="201165" y="69371"/>
                    <a:pt x="197952" y="68728"/>
                    <a:pt x="194738" y="66157"/>
                  </a:cubicBezTo>
                  <a:cubicBezTo>
                    <a:pt x="194096" y="65514"/>
                    <a:pt x="193453" y="63586"/>
                    <a:pt x="192810" y="62301"/>
                  </a:cubicBezTo>
                  <a:cubicBezTo>
                    <a:pt x="192810" y="62301"/>
                    <a:pt x="194096" y="61658"/>
                    <a:pt x="194738" y="6165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8" name="任意多边形: 形状 3">
              <a:extLst>
                <a:ext uri="{FF2B5EF4-FFF2-40B4-BE49-F238E27FC236}">
                  <a16:creationId xmlns:a16="http://schemas.microsoft.com/office/drawing/2014/main" id="{C0D17D38-B31D-5CFB-C91C-3DB045113C4F}"/>
                </a:ext>
              </a:extLst>
            </p:cNvPr>
            <p:cNvSpPr/>
            <p:nvPr/>
          </p:nvSpPr>
          <p:spPr>
            <a:xfrm>
              <a:off x="10727568" y="6506354"/>
              <a:ext cx="5783" cy="2889"/>
            </a:xfrm>
            <a:custGeom>
              <a:avLst/>
              <a:gdLst>
                <a:gd name="connsiteX0" fmla="*/ 0 w 1285"/>
                <a:gd name="connsiteY0" fmla="*/ 643 h 642"/>
                <a:gd name="connsiteX1" fmla="*/ 1285 w 1285"/>
                <a:gd name="connsiteY1" fmla="*/ 0 h 642"/>
                <a:gd name="connsiteX2" fmla="*/ 643 w 1285"/>
                <a:gd name="connsiteY2" fmla="*/ 0 h 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5" h="642">
                  <a:moveTo>
                    <a:pt x="0" y="643"/>
                  </a:moveTo>
                  <a:lnTo>
                    <a:pt x="1285" y="0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9" name="任意多边形: 形状 4">
              <a:extLst>
                <a:ext uri="{FF2B5EF4-FFF2-40B4-BE49-F238E27FC236}">
                  <a16:creationId xmlns:a16="http://schemas.microsoft.com/office/drawing/2014/main" id="{4DB278DF-6ED4-E99A-BC1F-C88886513107}"/>
                </a:ext>
              </a:extLst>
            </p:cNvPr>
            <p:cNvSpPr/>
            <p:nvPr/>
          </p:nvSpPr>
          <p:spPr>
            <a:xfrm>
              <a:off x="9963484" y="6250882"/>
              <a:ext cx="6062506" cy="512874"/>
            </a:xfrm>
            <a:custGeom>
              <a:avLst/>
              <a:gdLst>
                <a:gd name="connsiteX0" fmla="*/ 81747 w 1347224"/>
                <a:gd name="connsiteY0" fmla="*/ 31064 h 113972"/>
                <a:gd name="connsiteX1" fmla="*/ 115168 w 1347224"/>
                <a:gd name="connsiteY1" fmla="*/ 34920 h 113972"/>
                <a:gd name="connsiteX2" fmla="*/ 184579 w 1347224"/>
                <a:gd name="connsiteY2" fmla="*/ 41990 h 113972"/>
                <a:gd name="connsiteX3" fmla="*/ 247564 w 1347224"/>
                <a:gd name="connsiteY3" fmla="*/ 47774 h 113972"/>
                <a:gd name="connsiteX4" fmla="*/ 300266 w 1347224"/>
                <a:gd name="connsiteY4" fmla="*/ 52273 h 113972"/>
                <a:gd name="connsiteX5" fmla="*/ 378032 w 1347224"/>
                <a:gd name="connsiteY5" fmla="*/ 59343 h 113972"/>
                <a:gd name="connsiteX6" fmla="*/ 435233 w 1347224"/>
                <a:gd name="connsiteY6" fmla="*/ 64484 h 113972"/>
                <a:gd name="connsiteX7" fmla="*/ 460298 w 1347224"/>
                <a:gd name="connsiteY7" fmla="*/ 67055 h 113972"/>
                <a:gd name="connsiteX8" fmla="*/ 484078 w 1347224"/>
                <a:gd name="connsiteY8" fmla="*/ 70911 h 113972"/>
                <a:gd name="connsiteX9" fmla="*/ 454514 w 1347224"/>
                <a:gd name="connsiteY9" fmla="*/ 72840 h 113972"/>
                <a:gd name="connsiteX10" fmla="*/ 378675 w 1347224"/>
                <a:gd name="connsiteY10" fmla="*/ 67698 h 113972"/>
                <a:gd name="connsiteX11" fmla="*/ 340756 w 1347224"/>
                <a:gd name="connsiteY11" fmla="*/ 67055 h 113972"/>
                <a:gd name="connsiteX12" fmla="*/ 300908 w 1347224"/>
                <a:gd name="connsiteY12" fmla="*/ 60628 h 113972"/>
                <a:gd name="connsiteX13" fmla="*/ 296410 w 1347224"/>
                <a:gd name="connsiteY13" fmla="*/ 59985 h 113972"/>
                <a:gd name="connsiteX14" fmla="*/ 186508 w 1347224"/>
                <a:gd name="connsiteY14" fmla="*/ 50988 h 113972"/>
                <a:gd name="connsiteX15" fmla="*/ 169155 w 1347224"/>
                <a:gd name="connsiteY15" fmla="*/ 55487 h 113972"/>
                <a:gd name="connsiteX16" fmla="*/ 193577 w 1347224"/>
                <a:gd name="connsiteY16" fmla="*/ 60628 h 113972"/>
                <a:gd name="connsiteX17" fmla="*/ 210287 w 1347224"/>
                <a:gd name="connsiteY17" fmla="*/ 61271 h 113972"/>
                <a:gd name="connsiteX18" fmla="*/ 270701 w 1347224"/>
                <a:gd name="connsiteY18" fmla="*/ 70269 h 113972"/>
                <a:gd name="connsiteX19" fmla="*/ 300266 w 1347224"/>
                <a:gd name="connsiteY19" fmla="*/ 74125 h 113972"/>
                <a:gd name="connsiteX20" fmla="*/ 310549 w 1347224"/>
                <a:gd name="connsiteY20" fmla="*/ 76696 h 113972"/>
                <a:gd name="connsiteX21" fmla="*/ 363893 w 1347224"/>
                <a:gd name="connsiteY21" fmla="*/ 86979 h 113972"/>
                <a:gd name="connsiteX22" fmla="*/ 408882 w 1347224"/>
                <a:gd name="connsiteY22" fmla="*/ 90192 h 113972"/>
                <a:gd name="connsiteX23" fmla="*/ 435233 w 1347224"/>
                <a:gd name="connsiteY23" fmla="*/ 94691 h 113972"/>
                <a:gd name="connsiteX24" fmla="*/ 496289 w 1347224"/>
                <a:gd name="connsiteY24" fmla="*/ 101118 h 113972"/>
                <a:gd name="connsiteX25" fmla="*/ 694884 w 1347224"/>
                <a:gd name="connsiteY25" fmla="*/ 112044 h 113972"/>
                <a:gd name="connsiteX26" fmla="*/ 792574 w 1347224"/>
                <a:gd name="connsiteY26" fmla="*/ 113972 h 113972"/>
                <a:gd name="connsiteX27" fmla="*/ 1038086 w 1347224"/>
                <a:gd name="connsiteY27" fmla="*/ 113972 h 113972"/>
                <a:gd name="connsiteX28" fmla="*/ 1077933 w 1347224"/>
                <a:gd name="connsiteY28" fmla="*/ 111401 h 113972"/>
                <a:gd name="connsiteX29" fmla="*/ 1147345 w 1347224"/>
                <a:gd name="connsiteY29" fmla="*/ 106260 h 113972"/>
                <a:gd name="connsiteX30" fmla="*/ 1223184 w 1347224"/>
                <a:gd name="connsiteY30" fmla="*/ 103046 h 113972"/>
                <a:gd name="connsiteX31" fmla="*/ 1275242 w 1347224"/>
                <a:gd name="connsiteY31" fmla="*/ 97905 h 113972"/>
                <a:gd name="connsiteX32" fmla="*/ 1293881 w 1347224"/>
                <a:gd name="connsiteY32" fmla="*/ 89550 h 113972"/>
                <a:gd name="connsiteX33" fmla="*/ 1306734 w 1347224"/>
                <a:gd name="connsiteY33" fmla="*/ 83765 h 113972"/>
                <a:gd name="connsiteX34" fmla="*/ 1346582 w 1347224"/>
                <a:gd name="connsiteY34" fmla="*/ 79909 h 113972"/>
                <a:gd name="connsiteX35" fmla="*/ 1347225 w 1347224"/>
                <a:gd name="connsiteY35" fmla="*/ 75410 h 113972"/>
                <a:gd name="connsiteX36" fmla="*/ 1338227 w 1347224"/>
                <a:gd name="connsiteY36" fmla="*/ 65127 h 113972"/>
                <a:gd name="connsiteX37" fmla="*/ 1305449 w 1347224"/>
                <a:gd name="connsiteY37" fmla="*/ 65770 h 113972"/>
                <a:gd name="connsiteX38" fmla="*/ 1286811 w 1347224"/>
                <a:gd name="connsiteY38" fmla="*/ 65127 h 113972"/>
                <a:gd name="connsiteX39" fmla="*/ 1261103 w 1347224"/>
                <a:gd name="connsiteY39" fmla="*/ 62556 h 113972"/>
                <a:gd name="connsiteX40" fmla="*/ 1248892 w 1347224"/>
                <a:gd name="connsiteY40" fmla="*/ 60628 h 113972"/>
                <a:gd name="connsiteX41" fmla="*/ 1237323 w 1347224"/>
                <a:gd name="connsiteY41" fmla="*/ 61271 h 113972"/>
                <a:gd name="connsiteX42" fmla="*/ 1228968 w 1347224"/>
                <a:gd name="connsiteY42" fmla="*/ 63199 h 113972"/>
                <a:gd name="connsiteX43" fmla="*/ 1177552 w 1347224"/>
                <a:gd name="connsiteY43" fmla="*/ 61271 h 113972"/>
                <a:gd name="connsiteX44" fmla="*/ 1161484 w 1347224"/>
                <a:gd name="connsiteY44" fmla="*/ 64484 h 113972"/>
                <a:gd name="connsiteX45" fmla="*/ 1121637 w 1347224"/>
                <a:gd name="connsiteY45" fmla="*/ 67698 h 113972"/>
                <a:gd name="connsiteX46" fmla="*/ 1111996 w 1347224"/>
                <a:gd name="connsiteY46" fmla="*/ 68340 h 113972"/>
                <a:gd name="connsiteX47" fmla="*/ 1050297 w 1347224"/>
                <a:gd name="connsiteY47" fmla="*/ 79266 h 113972"/>
                <a:gd name="connsiteX48" fmla="*/ 1073434 w 1347224"/>
                <a:gd name="connsiteY48" fmla="*/ 85051 h 113972"/>
                <a:gd name="connsiteX49" fmla="*/ 1064436 w 1347224"/>
                <a:gd name="connsiteY49" fmla="*/ 88907 h 113972"/>
                <a:gd name="connsiteX50" fmla="*/ 1024589 w 1347224"/>
                <a:gd name="connsiteY50" fmla="*/ 86979 h 113972"/>
                <a:gd name="connsiteX51" fmla="*/ 1001452 w 1347224"/>
                <a:gd name="connsiteY51" fmla="*/ 88907 h 113972"/>
                <a:gd name="connsiteX52" fmla="*/ 974458 w 1347224"/>
                <a:gd name="connsiteY52" fmla="*/ 90192 h 113972"/>
                <a:gd name="connsiteX53" fmla="*/ 942966 w 1347224"/>
                <a:gd name="connsiteY53" fmla="*/ 87622 h 113972"/>
                <a:gd name="connsiteX54" fmla="*/ 917901 w 1347224"/>
                <a:gd name="connsiteY54" fmla="*/ 90192 h 113972"/>
                <a:gd name="connsiteX55" fmla="*/ 892836 w 1347224"/>
                <a:gd name="connsiteY55" fmla="*/ 89550 h 113972"/>
                <a:gd name="connsiteX56" fmla="*/ 879981 w 1347224"/>
                <a:gd name="connsiteY56" fmla="*/ 97905 h 113972"/>
                <a:gd name="connsiteX57" fmla="*/ 867770 w 1347224"/>
                <a:gd name="connsiteY57" fmla="*/ 104975 h 113972"/>
                <a:gd name="connsiteX58" fmla="*/ 854916 w 1347224"/>
                <a:gd name="connsiteY58" fmla="*/ 104332 h 113972"/>
                <a:gd name="connsiteX59" fmla="*/ 749513 w 1347224"/>
                <a:gd name="connsiteY59" fmla="*/ 109473 h 113972"/>
                <a:gd name="connsiteX60" fmla="*/ 739230 w 1347224"/>
                <a:gd name="connsiteY60" fmla="*/ 108831 h 113972"/>
                <a:gd name="connsiteX61" fmla="*/ 658893 w 1347224"/>
                <a:gd name="connsiteY61" fmla="*/ 102404 h 113972"/>
                <a:gd name="connsiteX62" fmla="*/ 606834 w 1347224"/>
                <a:gd name="connsiteY62" fmla="*/ 97262 h 113972"/>
                <a:gd name="connsiteX63" fmla="*/ 602978 w 1347224"/>
                <a:gd name="connsiteY63" fmla="*/ 95977 h 113972"/>
                <a:gd name="connsiteX64" fmla="*/ 582411 w 1347224"/>
                <a:gd name="connsiteY64" fmla="*/ 88907 h 113972"/>
                <a:gd name="connsiteX65" fmla="*/ 529067 w 1347224"/>
                <a:gd name="connsiteY65" fmla="*/ 82480 h 113972"/>
                <a:gd name="connsiteX66" fmla="*/ 544492 w 1347224"/>
                <a:gd name="connsiteY66" fmla="*/ 77981 h 113972"/>
                <a:gd name="connsiteX67" fmla="*/ 567629 w 1347224"/>
                <a:gd name="connsiteY67" fmla="*/ 81837 h 113972"/>
                <a:gd name="connsiteX68" fmla="*/ 646038 w 1347224"/>
                <a:gd name="connsiteY68" fmla="*/ 86336 h 113972"/>
                <a:gd name="connsiteX69" fmla="*/ 667248 w 1347224"/>
                <a:gd name="connsiteY69" fmla="*/ 87622 h 113972"/>
                <a:gd name="connsiteX70" fmla="*/ 737945 w 1347224"/>
                <a:gd name="connsiteY70" fmla="*/ 85693 h 113972"/>
                <a:gd name="connsiteX71" fmla="*/ 851703 w 1347224"/>
                <a:gd name="connsiteY71" fmla="*/ 80552 h 113972"/>
                <a:gd name="connsiteX72" fmla="*/ 866485 w 1347224"/>
                <a:gd name="connsiteY72" fmla="*/ 76696 h 113972"/>
                <a:gd name="connsiteX73" fmla="*/ 853631 w 1347224"/>
                <a:gd name="connsiteY73" fmla="*/ 70911 h 113972"/>
                <a:gd name="connsiteX74" fmla="*/ 815711 w 1347224"/>
                <a:gd name="connsiteY74" fmla="*/ 65127 h 113972"/>
                <a:gd name="connsiteX75" fmla="*/ 763010 w 1347224"/>
                <a:gd name="connsiteY75" fmla="*/ 61913 h 113972"/>
                <a:gd name="connsiteX76" fmla="*/ 752727 w 1347224"/>
                <a:gd name="connsiteY76" fmla="*/ 59985 h 113972"/>
                <a:gd name="connsiteX77" fmla="*/ 692956 w 1347224"/>
                <a:gd name="connsiteY77" fmla="*/ 47774 h 113972"/>
                <a:gd name="connsiteX78" fmla="*/ 633827 w 1347224"/>
                <a:gd name="connsiteY78" fmla="*/ 43275 h 113972"/>
                <a:gd name="connsiteX79" fmla="*/ 600407 w 1347224"/>
                <a:gd name="connsiteY79" fmla="*/ 38776 h 113972"/>
                <a:gd name="connsiteX80" fmla="*/ 570842 w 1347224"/>
                <a:gd name="connsiteY80" fmla="*/ 35563 h 113972"/>
                <a:gd name="connsiteX81" fmla="*/ 554132 w 1347224"/>
                <a:gd name="connsiteY81" fmla="*/ 34920 h 113972"/>
                <a:gd name="connsiteX82" fmla="*/ 520712 w 1347224"/>
                <a:gd name="connsiteY82" fmla="*/ 28493 h 113972"/>
                <a:gd name="connsiteX83" fmla="*/ 487934 w 1347224"/>
                <a:gd name="connsiteY83" fmla="*/ 27850 h 113972"/>
                <a:gd name="connsiteX84" fmla="*/ 416594 w 1347224"/>
                <a:gd name="connsiteY84" fmla="*/ 21423 h 113972"/>
                <a:gd name="connsiteX85" fmla="*/ 336900 w 1347224"/>
                <a:gd name="connsiteY85" fmla="*/ 13711 h 113972"/>
                <a:gd name="connsiteX86" fmla="*/ 301551 w 1347224"/>
                <a:gd name="connsiteY86" fmla="*/ 9855 h 113972"/>
                <a:gd name="connsiteX87" fmla="*/ 268131 w 1347224"/>
                <a:gd name="connsiteY87" fmla="*/ 6641 h 113972"/>
                <a:gd name="connsiteX88" fmla="*/ 240494 w 1347224"/>
                <a:gd name="connsiteY88" fmla="*/ 4713 h 113972"/>
                <a:gd name="connsiteX89" fmla="*/ 190364 w 1347224"/>
                <a:gd name="connsiteY89" fmla="*/ 857 h 113972"/>
                <a:gd name="connsiteX90" fmla="*/ 167227 w 1347224"/>
                <a:gd name="connsiteY90" fmla="*/ 857 h 113972"/>
                <a:gd name="connsiteX91" fmla="*/ 164013 w 1347224"/>
                <a:gd name="connsiteY91" fmla="*/ 5999 h 113972"/>
                <a:gd name="connsiteX92" fmla="*/ 165941 w 1347224"/>
                <a:gd name="connsiteY92" fmla="*/ 11783 h 113972"/>
                <a:gd name="connsiteX93" fmla="*/ 169798 w 1347224"/>
                <a:gd name="connsiteY93" fmla="*/ 13711 h 113972"/>
                <a:gd name="connsiteX94" fmla="*/ 211573 w 1347224"/>
                <a:gd name="connsiteY94" fmla="*/ 17567 h 113972"/>
                <a:gd name="connsiteX95" fmla="*/ 230211 w 1347224"/>
                <a:gd name="connsiteY95" fmla="*/ 19495 h 113972"/>
                <a:gd name="connsiteX96" fmla="*/ 298980 w 1347224"/>
                <a:gd name="connsiteY96" fmla="*/ 31064 h 113972"/>
                <a:gd name="connsiteX97" fmla="*/ 311191 w 1347224"/>
                <a:gd name="connsiteY97" fmla="*/ 30421 h 113972"/>
                <a:gd name="connsiteX98" fmla="*/ 319547 w 1347224"/>
                <a:gd name="connsiteY98" fmla="*/ 30421 h 113972"/>
                <a:gd name="connsiteX99" fmla="*/ 322117 w 1347224"/>
                <a:gd name="connsiteY99" fmla="*/ 32992 h 113972"/>
                <a:gd name="connsiteX100" fmla="*/ 319547 w 1347224"/>
                <a:gd name="connsiteY100" fmla="*/ 35563 h 113972"/>
                <a:gd name="connsiteX101" fmla="*/ 304765 w 1347224"/>
                <a:gd name="connsiteY101" fmla="*/ 34920 h 113972"/>
                <a:gd name="connsiteX102" fmla="*/ 266845 w 1347224"/>
                <a:gd name="connsiteY102" fmla="*/ 31706 h 113972"/>
                <a:gd name="connsiteX103" fmla="*/ 189078 w 1347224"/>
                <a:gd name="connsiteY103" fmla="*/ 24637 h 113972"/>
                <a:gd name="connsiteX104" fmla="*/ 128022 w 1347224"/>
                <a:gd name="connsiteY104" fmla="*/ 18210 h 113972"/>
                <a:gd name="connsiteX105" fmla="*/ 11693 w 1347224"/>
                <a:gd name="connsiteY105" fmla="*/ 13068 h 113972"/>
                <a:gd name="connsiteX106" fmla="*/ 3338 w 1347224"/>
                <a:gd name="connsiteY106" fmla="*/ 13711 h 113972"/>
                <a:gd name="connsiteX107" fmla="*/ 125 w 1347224"/>
                <a:gd name="connsiteY107" fmla="*/ 15639 h 113972"/>
                <a:gd name="connsiteX108" fmla="*/ 3981 w 1347224"/>
                <a:gd name="connsiteY108" fmla="*/ 20138 h 113972"/>
                <a:gd name="connsiteX109" fmla="*/ 14264 w 1347224"/>
                <a:gd name="connsiteY109" fmla="*/ 22066 h 113972"/>
                <a:gd name="connsiteX110" fmla="*/ 81747 w 1347224"/>
                <a:gd name="connsiteY110" fmla="*/ 31064 h 113972"/>
                <a:gd name="connsiteX111" fmla="*/ 1110711 w 1347224"/>
                <a:gd name="connsiteY111" fmla="*/ 84408 h 113972"/>
                <a:gd name="connsiteX112" fmla="*/ 1146702 w 1347224"/>
                <a:gd name="connsiteY112" fmla="*/ 84408 h 113972"/>
                <a:gd name="connsiteX113" fmla="*/ 1227040 w 1347224"/>
                <a:gd name="connsiteY113" fmla="*/ 80552 h 113972"/>
                <a:gd name="connsiteX114" fmla="*/ 1233467 w 1347224"/>
                <a:gd name="connsiteY114" fmla="*/ 80552 h 113972"/>
                <a:gd name="connsiteX115" fmla="*/ 1235395 w 1347224"/>
                <a:gd name="connsiteY115" fmla="*/ 83765 h 113972"/>
                <a:gd name="connsiteX116" fmla="*/ 1234752 w 1347224"/>
                <a:gd name="connsiteY116" fmla="*/ 85693 h 113972"/>
                <a:gd name="connsiteX117" fmla="*/ 1219970 w 1347224"/>
                <a:gd name="connsiteY117" fmla="*/ 88264 h 113972"/>
                <a:gd name="connsiteX118" fmla="*/ 1182051 w 1347224"/>
                <a:gd name="connsiteY118" fmla="*/ 90192 h 113972"/>
                <a:gd name="connsiteX119" fmla="*/ 1146702 w 1347224"/>
                <a:gd name="connsiteY119" fmla="*/ 90835 h 113972"/>
                <a:gd name="connsiteX120" fmla="*/ 1113282 w 1347224"/>
                <a:gd name="connsiteY120" fmla="*/ 90835 h 113972"/>
                <a:gd name="connsiteX121" fmla="*/ 1111354 w 1347224"/>
                <a:gd name="connsiteY121" fmla="*/ 90192 h 113972"/>
                <a:gd name="connsiteX122" fmla="*/ 1108783 w 1347224"/>
                <a:gd name="connsiteY122" fmla="*/ 86979 h 113972"/>
                <a:gd name="connsiteX123" fmla="*/ 1110711 w 1347224"/>
                <a:gd name="connsiteY123" fmla="*/ 84408 h 113972"/>
                <a:gd name="connsiteX124" fmla="*/ 425592 w 1347224"/>
                <a:gd name="connsiteY124" fmla="*/ 40705 h 113972"/>
                <a:gd name="connsiteX125" fmla="*/ 390244 w 1347224"/>
                <a:gd name="connsiteY125" fmla="*/ 38134 h 113972"/>
                <a:gd name="connsiteX126" fmla="*/ 425592 w 1347224"/>
                <a:gd name="connsiteY126" fmla="*/ 40705 h 11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347224" h="113972">
                  <a:moveTo>
                    <a:pt x="81747" y="31064"/>
                  </a:moveTo>
                  <a:cubicBezTo>
                    <a:pt x="92673" y="32349"/>
                    <a:pt x="104242" y="34277"/>
                    <a:pt x="115168" y="34920"/>
                  </a:cubicBezTo>
                  <a:cubicBezTo>
                    <a:pt x="138305" y="36848"/>
                    <a:pt x="161442" y="40705"/>
                    <a:pt x="184579" y="41990"/>
                  </a:cubicBezTo>
                  <a:cubicBezTo>
                    <a:pt x="205789" y="43275"/>
                    <a:pt x="226355" y="47131"/>
                    <a:pt x="247564" y="47774"/>
                  </a:cubicBezTo>
                  <a:cubicBezTo>
                    <a:pt x="264917" y="48417"/>
                    <a:pt x="282913" y="50988"/>
                    <a:pt x="300266" y="52273"/>
                  </a:cubicBezTo>
                  <a:cubicBezTo>
                    <a:pt x="325974" y="54844"/>
                    <a:pt x="352324" y="57415"/>
                    <a:pt x="378032" y="59343"/>
                  </a:cubicBezTo>
                  <a:cubicBezTo>
                    <a:pt x="396671" y="61271"/>
                    <a:pt x="415952" y="63199"/>
                    <a:pt x="435233" y="64484"/>
                  </a:cubicBezTo>
                  <a:cubicBezTo>
                    <a:pt x="443588" y="65127"/>
                    <a:pt x="451943" y="63842"/>
                    <a:pt x="460298" y="67055"/>
                  </a:cubicBezTo>
                  <a:cubicBezTo>
                    <a:pt x="468010" y="70269"/>
                    <a:pt x="476365" y="69626"/>
                    <a:pt x="484078" y="70911"/>
                  </a:cubicBezTo>
                  <a:cubicBezTo>
                    <a:pt x="474437" y="72840"/>
                    <a:pt x="464154" y="73482"/>
                    <a:pt x="454514" y="72840"/>
                  </a:cubicBezTo>
                  <a:cubicBezTo>
                    <a:pt x="429449" y="71554"/>
                    <a:pt x="403740" y="70269"/>
                    <a:pt x="378675" y="67698"/>
                  </a:cubicBezTo>
                  <a:cubicBezTo>
                    <a:pt x="365821" y="66412"/>
                    <a:pt x="353610" y="67055"/>
                    <a:pt x="340756" y="67055"/>
                  </a:cubicBezTo>
                  <a:cubicBezTo>
                    <a:pt x="327259" y="67055"/>
                    <a:pt x="314405" y="62556"/>
                    <a:pt x="300908" y="60628"/>
                  </a:cubicBezTo>
                  <a:cubicBezTo>
                    <a:pt x="299623" y="60628"/>
                    <a:pt x="298338" y="60628"/>
                    <a:pt x="296410" y="59985"/>
                  </a:cubicBezTo>
                  <a:cubicBezTo>
                    <a:pt x="259776" y="55487"/>
                    <a:pt x="223142" y="56129"/>
                    <a:pt x="186508" y="50988"/>
                  </a:cubicBezTo>
                  <a:cubicBezTo>
                    <a:pt x="180080" y="50345"/>
                    <a:pt x="174296" y="51630"/>
                    <a:pt x="169155" y="55487"/>
                  </a:cubicBezTo>
                  <a:cubicBezTo>
                    <a:pt x="176867" y="59985"/>
                    <a:pt x="184579" y="60628"/>
                    <a:pt x="193577" y="60628"/>
                  </a:cubicBezTo>
                  <a:cubicBezTo>
                    <a:pt x="199362" y="60628"/>
                    <a:pt x="205146" y="60628"/>
                    <a:pt x="210287" y="61271"/>
                  </a:cubicBezTo>
                  <a:cubicBezTo>
                    <a:pt x="230854" y="63842"/>
                    <a:pt x="250778" y="67055"/>
                    <a:pt x="270701" y="70269"/>
                  </a:cubicBezTo>
                  <a:cubicBezTo>
                    <a:pt x="280342" y="72197"/>
                    <a:pt x="289982" y="74768"/>
                    <a:pt x="300266" y="74125"/>
                  </a:cubicBezTo>
                  <a:cubicBezTo>
                    <a:pt x="303479" y="74125"/>
                    <a:pt x="307335" y="74768"/>
                    <a:pt x="310549" y="76696"/>
                  </a:cubicBezTo>
                  <a:cubicBezTo>
                    <a:pt x="327259" y="86336"/>
                    <a:pt x="345897" y="86979"/>
                    <a:pt x="363893" y="86979"/>
                  </a:cubicBezTo>
                  <a:cubicBezTo>
                    <a:pt x="379318" y="86979"/>
                    <a:pt x="394100" y="83123"/>
                    <a:pt x="408882" y="90192"/>
                  </a:cubicBezTo>
                  <a:cubicBezTo>
                    <a:pt x="418522" y="85051"/>
                    <a:pt x="426235" y="94049"/>
                    <a:pt x="435233" y="94691"/>
                  </a:cubicBezTo>
                  <a:cubicBezTo>
                    <a:pt x="455799" y="96619"/>
                    <a:pt x="475723" y="99833"/>
                    <a:pt x="496289" y="101118"/>
                  </a:cubicBezTo>
                  <a:cubicBezTo>
                    <a:pt x="562488" y="104975"/>
                    <a:pt x="628686" y="108831"/>
                    <a:pt x="694884" y="112044"/>
                  </a:cubicBezTo>
                  <a:cubicBezTo>
                    <a:pt x="727019" y="113329"/>
                    <a:pt x="759797" y="113972"/>
                    <a:pt x="792574" y="113972"/>
                  </a:cubicBezTo>
                  <a:cubicBezTo>
                    <a:pt x="874197" y="113972"/>
                    <a:pt x="956463" y="113972"/>
                    <a:pt x="1038086" y="113972"/>
                  </a:cubicBezTo>
                  <a:cubicBezTo>
                    <a:pt x="1051583" y="113972"/>
                    <a:pt x="1065079" y="112687"/>
                    <a:pt x="1077933" y="111401"/>
                  </a:cubicBezTo>
                  <a:cubicBezTo>
                    <a:pt x="1101070" y="110116"/>
                    <a:pt x="1124208" y="106260"/>
                    <a:pt x="1147345" y="106260"/>
                  </a:cubicBezTo>
                  <a:cubicBezTo>
                    <a:pt x="1172410" y="106260"/>
                    <a:pt x="1198118" y="104975"/>
                    <a:pt x="1223184" y="103046"/>
                  </a:cubicBezTo>
                  <a:cubicBezTo>
                    <a:pt x="1240536" y="101761"/>
                    <a:pt x="1257889" y="99190"/>
                    <a:pt x="1275242" y="97905"/>
                  </a:cubicBezTo>
                  <a:cubicBezTo>
                    <a:pt x="1282955" y="97262"/>
                    <a:pt x="1289382" y="95334"/>
                    <a:pt x="1293881" y="89550"/>
                  </a:cubicBezTo>
                  <a:cubicBezTo>
                    <a:pt x="1297094" y="85051"/>
                    <a:pt x="1301593" y="83765"/>
                    <a:pt x="1306734" y="83765"/>
                  </a:cubicBezTo>
                  <a:cubicBezTo>
                    <a:pt x="1320231" y="83123"/>
                    <a:pt x="1333085" y="81194"/>
                    <a:pt x="1346582" y="79909"/>
                  </a:cubicBezTo>
                  <a:cubicBezTo>
                    <a:pt x="1347225" y="77981"/>
                    <a:pt x="1347225" y="76696"/>
                    <a:pt x="1347225" y="75410"/>
                  </a:cubicBezTo>
                  <a:cubicBezTo>
                    <a:pt x="1345939" y="66412"/>
                    <a:pt x="1345939" y="67055"/>
                    <a:pt x="1338227" y="65127"/>
                  </a:cubicBezTo>
                  <a:cubicBezTo>
                    <a:pt x="1327301" y="62556"/>
                    <a:pt x="1315733" y="62556"/>
                    <a:pt x="1305449" y="65770"/>
                  </a:cubicBezTo>
                  <a:cubicBezTo>
                    <a:pt x="1299022" y="67055"/>
                    <a:pt x="1293238" y="67055"/>
                    <a:pt x="1286811" y="65127"/>
                  </a:cubicBezTo>
                  <a:cubicBezTo>
                    <a:pt x="1278456" y="62556"/>
                    <a:pt x="1270743" y="58700"/>
                    <a:pt x="1261103" y="62556"/>
                  </a:cubicBezTo>
                  <a:cubicBezTo>
                    <a:pt x="1257889" y="63842"/>
                    <a:pt x="1252105" y="62556"/>
                    <a:pt x="1248892" y="60628"/>
                  </a:cubicBezTo>
                  <a:cubicBezTo>
                    <a:pt x="1244393" y="57415"/>
                    <a:pt x="1241179" y="58700"/>
                    <a:pt x="1237323" y="61271"/>
                  </a:cubicBezTo>
                  <a:cubicBezTo>
                    <a:pt x="1235395" y="62556"/>
                    <a:pt x="1231539" y="63199"/>
                    <a:pt x="1228968" y="63199"/>
                  </a:cubicBezTo>
                  <a:cubicBezTo>
                    <a:pt x="1211615" y="61271"/>
                    <a:pt x="1194905" y="61913"/>
                    <a:pt x="1177552" y="61271"/>
                  </a:cubicBezTo>
                  <a:cubicBezTo>
                    <a:pt x="1171767" y="61271"/>
                    <a:pt x="1166626" y="61913"/>
                    <a:pt x="1161484" y="64484"/>
                  </a:cubicBezTo>
                  <a:cubicBezTo>
                    <a:pt x="1148630" y="70269"/>
                    <a:pt x="1135133" y="76053"/>
                    <a:pt x="1121637" y="67698"/>
                  </a:cubicBezTo>
                  <a:cubicBezTo>
                    <a:pt x="1117781" y="65127"/>
                    <a:pt x="1115210" y="67698"/>
                    <a:pt x="1111996" y="68340"/>
                  </a:cubicBezTo>
                  <a:cubicBezTo>
                    <a:pt x="1092715" y="70911"/>
                    <a:pt x="1074720" y="80552"/>
                    <a:pt x="1050297" y="79266"/>
                  </a:cubicBezTo>
                  <a:cubicBezTo>
                    <a:pt x="1059938" y="85051"/>
                    <a:pt x="1068293" y="79266"/>
                    <a:pt x="1073434" y="85051"/>
                  </a:cubicBezTo>
                  <a:cubicBezTo>
                    <a:pt x="1071506" y="88907"/>
                    <a:pt x="1067007" y="90192"/>
                    <a:pt x="1064436" y="88907"/>
                  </a:cubicBezTo>
                  <a:cubicBezTo>
                    <a:pt x="1051583" y="84408"/>
                    <a:pt x="1038086" y="90192"/>
                    <a:pt x="1024589" y="86979"/>
                  </a:cubicBezTo>
                  <a:cubicBezTo>
                    <a:pt x="1017519" y="85051"/>
                    <a:pt x="1009164" y="86336"/>
                    <a:pt x="1001452" y="88907"/>
                  </a:cubicBezTo>
                  <a:cubicBezTo>
                    <a:pt x="992454" y="92120"/>
                    <a:pt x="983456" y="91478"/>
                    <a:pt x="974458" y="90192"/>
                  </a:cubicBezTo>
                  <a:cubicBezTo>
                    <a:pt x="964175" y="88907"/>
                    <a:pt x="953892" y="85693"/>
                    <a:pt x="942966" y="87622"/>
                  </a:cubicBezTo>
                  <a:cubicBezTo>
                    <a:pt x="934611" y="88907"/>
                    <a:pt x="926256" y="91478"/>
                    <a:pt x="917901" y="90192"/>
                  </a:cubicBezTo>
                  <a:cubicBezTo>
                    <a:pt x="909546" y="88907"/>
                    <a:pt x="901833" y="93406"/>
                    <a:pt x="892836" y="89550"/>
                  </a:cubicBezTo>
                  <a:cubicBezTo>
                    <a:pt x="888337" y="87622"/>
                    <a:pt x="881267" y="91478"/>
                    <a:pt x="879981" y="97905"/>
                  </a:cubicBezTo>
                  <a:cubicBezTo>
                    <a:pt x="878696" y="106903"/>
                    <a:pt x="873554" y="106260"/>
                    <a:pt x="867770" y="104975"/>
                  </a:cubicBezTo>
                  <a:cubicBezTo>
                    <a:pt x="863914" y="104332"/>
                    <a:pt x="859415" y="103689"/>
                    <a:pt x="854916" y="104332"/>
                  </a:cubicBezTo>
                  <a:cubicBezTo>
                    <a:pt x="820210" y="110116"/>
                    <a:pt x="784862" y="104332"/>
                    <a:pt x="749513" y="109473"/>
                  </a:cubicBezTo>
                  <a:cubicBezTo>
                    <a:pt x="746300" y="110116"/>
                    <a:pt x="742443" y="109473"/>
                    <a:pt x="739230" y="108831"/>
                  </a:cubicBezTo>
                  <a:cubicBezTo>
                    <a:pt x="712236" y="106260"/>
                    <a:pt x="685886" y="103046"/>
                    <a:pt x="658893" y="102404"/>
                  </a:cubicBezTo>
                  <a:cubicBezTo>
                    <a:pt x="641539" y="101761"/>
                    <a:pt x="624187" y="97262"/>
                    <a:pt x="606834" y="97262"/>
                  </a:cubicBezTo>
                  <a:cubicBezTo>
                    <a:pt x="605548" y="97262"/>
                    <a:pt x="603620" y="97262"/>
                    <a:pt x="602978" y="95977"/>
                  </a:cubicBezTo>
                  <a:cubicBezTo>
                    <a:pt x="597836" y="86979"/>
                    <a:pt x="589481" y="89550"/>
                    <a:pt x="582411" y="88907"/>
                  </a:cubicBezTo>
                  <a:cubicBezTo>
                    <a:pt x="564416" y="86979"/>
                    <a:pt x="546420" y="85051"/>
                    <a:pt x="529067" y="82480"/>
                  </a:cubicBezTo>
                  <a:cubicBezTo>
                    <a:pt x="534209" y="80552"/>
                    <a:pt x="537422" y="75410"/>
                    <a:pt x="544492" y="77981"/>
                  </a:cubicBezTo>
                  <a:cubicBezTo>
                    <a:pt x="551561" y="80552"/>
                    <a:pt x="559917" y="81194"/>
                    <a:pt x="567629" y="81837"/>
                  </a:cubicBezTo>
                  <a:cubicBezTo>
                    <a:pt x="593980" y="83765"/>
                    <a:pt x="619688" y="84408"/>
                    <a:pt x="646038" y="86336"/>
                  </a:cubicBezTo>
                  <a:cubicBezTo>
                    <a:pt x="653108" y="86979"/>
                    <a:pt x="660178" y="87622"/>
                    <a:pt x="667248" y="87622"/>
                  </a:cubicBezTo>
                  <a:cubicBezTo>
                    <a:pt x="691028" y="86979"/>
                    <a:pt x="714807" y="85693"/>
                    <a:pt x="737945" y="85693"/>
                  </a:cubicBezTo>
                  <a:cubicBezTo>
                    <a:pt x="775864" y="85693"/>
                    <a:pt x="813783" y="83123"/>
                    <a:pt x="851703" y="80552"/>
                  </a:cubicBezTo>
                  <a:cubicBezTo>
                    <a:pt x="856844" y="79909"/>
                    <a:pt x="865842" y="82480"/>
                    <a:pt x="866485" y="76696"/>
                  </a:cubicBezTo>
                  <a:cubicBezTo>
                    <a:pt x="867127" y="67698"/>
                    <a:pt x="858130" y="72840"/>
                    <a:pt x="853631" y="70911"/>
                  </a:cubicBezTo>
                  <a:cubicBezTo>
                    <a:pt x="841419" y="65770"/>
                    <a:pt x="828566" y="66412"/>
                    <a:pt x="815711" y="65127"/>
                  </a:cubicBezTo>
                  <a:cubicBezTo>
                    <a:pt x="798359" y="63842"/>
                    <a:pt x="780363" y="63199"/>
                    <a:pt x="763010" y="61913"/>
                  </a:cubicBezTo>
                  <a:cubicBezTo>
                    <a:pt x="759797" y="61913"/>
                    <a:pt x="755940" y="61271"/>
                    <a:pt x="752727" y="59985"/>
                  </a:cubicBezTo>
                  <a:cubicBezTo>
                    <a:pt x="733446" y="52916"/>
                    <a:pt x="713522" y="48417"/>
                    <a:pt x="692956" y="47774"/>
                  </a:cubicBezTo>
                  <a:cubicBezTo>
                    <a:pt x="673032" y="47131"/>
                    <a:pt x="653751" y="43275"/>
                    <a:pt x="633827" y="43275"/>
                  </a:cubicBezTo>
                  <a:cubicBezTo>
                    <a:pt x="622901" y="43275"/>
                    <a:pt x="611332" y="41347"/>
                    <a:pt x="600407" y="38776"/>
                  </a:cubicBezTo>
                  <a:cubicBezTo>
                    <a:pt x="590766" y="36205"/>
                    <a:pt x="581126" y="35563"/>
                    <a:pt x="570842" y="35563"/>
                  </a:cubicBezTo>
                  <a:cubicBezTo>
                    <a:pt x="565058" y="35563"/>
                    <a:pt x="559274" y="35563"/>
                    <a:pt x="554132" y="34920"/>
                  </a:cubicBezTo>
                  <a:cubicBezTo>
                    <a:pt x="543206" y="32992"/>
                    <a:pt x="532281" y="29778"/>
                    <a:pt x="520712" y="28493"/>
                  </a:cubicBezTo>
                  <a:cubicBezTo>
                    <a:pt x="509786" y="27208"/>
                    <a:pt x="498860" y="29136"/>
                    <a:pt x="487934" y="27850"/>
                  </a:cubicBezTo>
                  <a:cubicBezTo>
                    <a:pt x="464154" y="25280"/>
                    <a:pt x="440374" y="25280"/>
                    <a:pt x="416594" y="21423"/>
                  </a:cubicBezTo>
                  <a:cubicBezTo>
                    <a:pt x="390244" y="17567"/>
                    <a:pt x="363250" y="17567"/>
                    <a:pt x="336900" y="13711"/>
                  </a:cubicBezTo>
                  <a:cubicBezTo>
                    <a:pt x="325331" y="11783"/>
                    <a:pt x="313119" y="9855"/>
                    <a:pt x="301551" y="9855"/>
                  </a:cubicBezTo>
                  <a:cubicBezTo>
                    <a:pt x="289982" y="10498"/>
                    <a:pt x="279056" y="9212"/>
                    <a:pt x="268131" y="6641"/>
                  </a:cubicBezTo>
                  <a:cubicBezTo>
                    <a:pt x="259133" y="4713"/>
                    <a:pt x="249492" y="4070"/>
                    <a:pt x="240494" y="4713"/>
                  </a:cubicBezTo>
                  <a:cubicBezTo>
                    <a:pt x="223784" y="5356"/>
                    <a:pt x="207074" y="4713"/>
                    <a:pt x="190364" y="857"/>
                  </a:cubicBezTo>
                  <a:cubicBezTo>
                    <a:pt x="183294" y="-1071"/>
                    <a:pt x="174939" y="857"/>
                    <a:pt x="167227" y="857"/>
                  </a:cubicBezTo>
                  <a:cubicBezTo>
                    <a:pt x="165941" y="857"/>
                    <a:pt x="164013" y="4070"/>
                    <a:pt x="164013" y="5999"/>
                  </a:cubicBezTo>
                  <a:cubicBezTo>
                    <a:pt x="164013" y="7927"/>
                    <a:pt x="165299" y="10498"/>
                    <a:pt x="165941" y="11783"/>
                  </a:cubicBezTo>
                  <a:cubicBezTo>
                    <a:pt x="166584" y="13068"/>
                    <a:pt x="168512" y="13711"/>
                    <a:pt x="169798" y="13711"/>
                  </a:cubicBezTo>
                  <a:cubicBezTo>
                    <a:pt x="183937" y="13068"/>
                    <a:pt x="197434" y="18210"/>
                    <a:pt x="211573" y="17567"/>
                  </a:cubicBezTo>
                  <a:cubicBezTo>
                    <a:pt x="218000" y="16924"/>
                    <a:pt x="224427" y="17567"/>
                    <a:pt x="230211" y="19495"/>
                  </a:cubicBezTo>
                  <a:cubicBezTo>
                    <a:pt x="252706" y="26565"/>
                    <a:pt x="276486" y="22709"/>
                    <a:pt x="298980" y="31064"/>
                  </a:cubicBezTo>
                  <a:cubicBezTo>
                    <a:pt x="302836" y="32349"/>
                    <a:pt x="307335" y="30421"/>
                    <a:pt x="311191" y="30421"/>
                  </a:cubicBezTo>
                  <a:cubicBezTo>
                    <a:pt x="313762" y="30421"/>
                    <a:pt x="316976" y="29778"/>
                    <a:pt x="319547" y="30421"/>
                  </a:cubicBezTo>
                  <a:cubicBezTo>
                    <a:pt x="320189" y="30421"/>
                    <a:pt x="322117" y="32349"/>
                    <a:pt x="322117" y="32992"/>
                  </a:cubicBezTo>
                  <a:cubicBezTo>
                    <a:pt x="322117" y="34277"/>
                    <a:pt x="320189" y="35563"/>
                    <a:pt x="319547" y="35563"/>
                  </a:cubicBezTo>
                  <a:cubicBezTo>
                    <a:pt x="314405" y="35563"/>
                    <a:pt x="309906" y="34920"/>
                    <a:pt x="304765" y="34920"/>
                  </a:cubicBezTo>
                  <a:cubicBezTo>
                    <a:pt x="291911" y="33635"/>
                    <a:pt x="279699" y="32992"/>
                    <a:pt x="266845" y="31706"/>
                  </a:cubicBezTo>
                  <a:cubicBezTo>
                    <a:pt x="241137" y="29778"/>
                    <a:pt x="214786" y="27850"/>
                    <a:pt x="189078" y="24637"/>
                  </a:cubicBezTo>
                  <a:cubicBezTo>
                    <a:pt x="168512" y="22066"/>
                    <a:pt x="148588" y="20138"/>
                    <a:pt x="128022" y="18210"/>
                  </a:cubicBezTo>
                  <a:cubicBezTo>
                    <a:pt x="89460" y="14354"/>
                    <a:pt x="50255" y="14354"/>
                    <a:pt x="11693" y="13068"/>
                  </a:cubicBezTo>
                  <a:cubicBezTo>
                    <a:pt x="9122" y="13068"/>
                    <a:pt x="5909" y="13711"/>
                    <a:pt x="3338" y="13711"/>
                  </a:cubicBezTo>
                  <a:cubicBezTo>
                    <a:pt x="2053" y="13711"/>
                    <a:pt x="767" y="14996"/>
                    <a:pt x="125" y="15639"/>
                  </a:cubicBezTo>
                  <a:cubicBezTo>
                    <a:pt x="-518" y="18210"/>
                    <a:pt x="1410" y="20138"/>
                    <a:pt x="3981" y="20138"/>
                  </a:cubicBezTo>
                  <a:cubicBezTo>
                    <a:pt x="7194" y="20781"/>
                    <a:pt x="11050" y="21423"/>
                    <a:pt x="14264" y="22066"/>
                  </a:cubicBezTo>
                  <a:cubicBezTo>
                    <a:pt x="38687" y="25280"/>
                    <a:pt x="60538" y="28493"/>
                    <a:pt x="81747" y="31064"/>
                  </a:cubicBezTo>
                  <a:close/>
                  <a:moveTo>
                    <a:pt x="1110711" y="84408"/>
                  </a:moveTo>
                  <a:cubicBezTo>
                    <a:pt x="1122922" y="84408"/>
                    <a:pt x="1134491" y="84408"/>
                    <a:pt x="1146702" y="84408"/>
                  </a:cubicBezTo>
                  <a:cubicBezTo>
                    <a:pt x="1173695" y="86979"/>
                    <a:pt x="1200046" y="79909"/>
                    <a:pt x="1227040" y="80552"/>
                  </a:cubicBezTo>
                  <a:cubicBezTo>
                    <a:pt x="1228968" y="80552"/>
                    <a:pt x="1231539" y="80552"/>
                    <a:pt x="1233467" y="80552"/>
                  </a:cubicBezTo>
                  <a:cubicBezTo>
                    <a:pt x="1234109" y="80552"/>
                    <a:pt x="1234752" y="82480"/>
                    <a:pt x="1235395" y="83765"/>
                  </a:cubicBezTo>
                  <a:cubicBezTo>
                    <a:pt x="1235395" y="84408"/>
                    <a:pt x="1234752" y="85693"/>
                    <a:pt x="1234752" y="85693"/>
                  </a:cubicBezTo>
                  <a:cubicBezTo>
                    <a:pt x="1230253" y="86979"/>
                    <a:pt x="1225112" y="88264"/>
                    <a:pt x="1219970" y="88264"/>
                  </a:cubicBezTo>
                  <a:cubicBezTo>
                    <a:pt x="1207116" y="89550"/>
                    <a:pt x="1194905" y="89550"/>
                    <a:pt x="1182051" y="90192"/>
                  </a:cubicBezTo>
                  <a:cubicBezTo>
                    <a:pt x="1170482" y="90835"/>
                    <a:pt x="1158271" y="90192"/>
                    <a:pt x="1146702" y="90835"/>
                  </a:cubicBezTo>
                  <a:cubicBezTo>
                    <a:pt x="1135776" y="90835"/>
                    <a:pt x="1124208" y="90835"/>
                    <a:pt x="1113282" y="90835"/>
                  </a:cubicBezTo>
                  <a:cubicBezTo>
                    <a:pt x="1112639" y="90835"/>
                    <a:pt x="1111996" y="90835"/>
                    <a:pt x="1111354" y="90192"/>
                  </a:cubicBezTo>
                  <a:cubicBezTo>
                    <a:pt x="1110711" y="89550"/>
                    <a:pt x="1109425" y="88264"/>
                    <a:pt x="1108783" y="86979"/>
                  </a:cubicBezTo>
                  <a:cubicBezTo>
                    <a:pt x="1108140" y="85051"/>
                    <a:pt x="1109425" y="84408"/>
                    <a:pt x="1110711" y="84408"/>
                  </a:cubicBezTo>
                  <a:close/>
                  <a:moveTo>
                    <a:pt x="425592" y="40705"/>
                  </a:moveTo>
                  <a:cubicBezTo>
                    <a:pt x="410810" y="47131"/>
                    <a:pt x="400527" y="41347"/>
                    <a:pt x="390244" y="38134"/>
                  </a:cubicBezTo>
                  <a:cubicBezTo>
                    <a:pt x="400527" y="37491"/>
                    <a:pt x="411453" y="36205"/>
                    <a:pt x="425592" y="4070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id="{EC7F4444-4B9C-4E34-6570-1378400E84F0}"/>
                </a:ext>
              </a:extLst>
            </p:cNvPr>
            <p:cNvSpPr/>
            <p:nvPr/>
          </p:nvSpPr>
          <p:spPr>
            <a:xfrm>
              <a:off x="10204092" y="7188176"/>
              <a:ext cx="3592053" cy="261661"/>
            </a:xfrm>
            <a:custGeom>
              <a:avLst/>
              <a:gdLst>
                <a:gd name="connsiteX0" fmla="*/ 106046 w 798234"/>
                <a:gd name="connsiteY0" fmla="*/ 24583 h 58147"/>
                <a:gd name="connsiteX1" fmla="*/ 163246 w 798234"/>
                <a:gd name="connsiteY1" fmla="*/ 30368 h 58147"/>
                <a:gd name="connsiteX2" fmla="*/ 298213 w 798234"/>
                <a:gd name="connsiteY2" fmla="*/ 44507 h 58147"/>
                <a:gd name="connsiteX3" fmla="*/ 372124 w 798234"/>
                <a:gd name="connsiteY3" fmla="*/ 47720 h 58147"/>
                <a:gd name="connsiteX4" fmla="*/ 454390 w 798234"/>
                <a:gd name="connsiteY4" fmla="*/ 54147 h 58147"/>
                <a:gd name="connsiteX5" fmla="*/ 538583 w 798234"/>
                <a:gd name="connsiteY5" fmla="*/ 57361 h 58147"/>
                <a:gd name="connsiteX6" fmla="*/ 586143 w 798234"/>
                <a:gd name="connsiteY6" fmla="*/ 57361 h 58147"/>
                <a:gd name="connsiteX7" fmla="*/ 623420 w 798234"/>
                <a:gd name="connsiteY7" fmla="*/ 54790 h 58147"/>
                <a:gd name="connsiteX8" fmla="*/ 695402 w 798234"/>
                <a:gd name="connsiteY8" fmla="*/ 54147 h 58147"/>
                <a:gd name="connsiteX9" fmla="*/ 720468 w 798234"/>
                <a:gd name="connsiteY9" fmla="*/ 54147 h 58147"/>
                <a:gd name="connsiteX10" fmla="*/ 790522 w 798234"/>
                <a:gd name="connsiteY10" fmla="*/ 54790 h 58147"/>
                <a:gd name="connsiteX11" fmla="*/ 796306 w 798234"/>
                <a:gd name="connsiteY11" fmla="*/ 52862 h 58147"/>
                <a:gd name="connsiteX12" fmla="*/ 798234 w 798234"/>
                <a:gd name="connsiteY12" fmla="*/ 49006 h 58147"/>
                <a:gd name="connsiteX13" fmla="*/ 796306 w 798234"/>
                <a:gd name="connsiteY13" fmla="*/ 45150 h 58147"/>
                <a:gd name="connsiteX14" fmla="*/ 786023 w 798234"/>
                <a:gd name="connsiteY14" fmla="*/ 42579 h 58147"/>
                <a:gd name="connsiteX15" fmla="*/ 682548 w 798234"/>
                <a:gd name="connsiteY15" fmla="*/ 46435 h 58147"/>
                <a:gd name="connsiteX16" fmla="*/ 585500 w 798234"/>
                <a:gd name="connsiteY16" fmla="*/ 43864 h 58147"/>
                <a:gd name="connsiteX17" fmla="*/ 511590 w 798234"/>
                <a:gd name="connsiteY17" fmla="*/ 40008 h 58147"/>
                <a:gd name="connsiteX18" fmla="*/ 505163 w 798234"/>
                <a:gd name="connsiteY18" fmla="*/ 39365 h 58147"/>
                <a:gd name="connsiteX19" fmla="*/ 410686 w 798234"/>
                <a:gd name="connsiteY19" fmla="*/ 32296 h 58147"/>
                <a:gd name="connsiteX20" fmla="*/ 332277 w 798234"/>
                <a:gd name="connsiteY20" fmla="*/ 30368 h 58147"/>
                <a:gd name="connsiteX21" fmla="*/ 224945 w 798234"/>
                <a:gd name="connsiteY21" fmla="*/ 22655 h 58147"/>
                <a:gd name="connsiteX22" fmla="*/ 41133 w 798234"/>
                <a:gd name="connsiteY22" fmla="*/ 4017 h 58147"/>
                <a:gd name="connsiteX23" fmla="*/ 30850 w 798234"/>
                <a:gd name="connsiteY23" fmla="*/ 2089 h 58147"/>
                <a:gd name="connsiteX24" fmla="*/ 0 w 798234"/>
                <a:gd name="connsiteY24" fmla="*/ 803 h 58147"/>
                <a:gd name="connsiteX25" fmla="*/ 35992 w 798234"/>
                <a:gd name="connsiteY25" fmla="*/ 14943 h 58147"/>
                <a:gd name="connsiteX26" fmla="*/ 106046 w 798234"/>
                <a:gd name="connsiteY26" fmla="*/ 24583 h 5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98234" h="58147">
                  <a:moveTo>
                    <a:pt x="106046" y="24583"/>
                  </a:moveTo>
                  <a:cubicBezTo>
                    <a:pt x="124684" y="26511"/>
                    <a:pt x="143965" y="27797"/>
                    <a:pt x="163246" y="30368"/>
                  </a:cubicBezTo>
                  <a:cubicBezTo>
                    <a:pt x="208235" y="36794"/>
                    <a:pt x="252581" y="41936"/>
                    <a:pt x="298213" y="44507"/>
                  </a:cubicBezTo>
                  <a:cubicBezTo>
                    <a:pt x="322636" y="45792"/>
                    <a:pt x="347701" y="46435"/>
                    <a:pt x="372124" y="47720"/>
                  </a:cubicBezTo>
                  <a:cubicBezTo>
                    <a:pt x="399760" y="49649"/>
                    <a:pt x="426754" y="51577"/>
                    <a:pt x="454390" y="54147"/>
                  </a:cubicBezTo>
                  <a:cubicBezTo>
                    <a:pt x="482668" y="56718"/>
                    <a:pt x="510947" y="53505"/>
                    <a:pt x="538583" y="57361"/>
                  </a:cubicBezTo>
                  <a:cubicBezTo>
                    <a:pt x="554651" y="59932"/>
                    <a:pt x="570076" y="54147"/>
                    <a:pt x="586143" y="57361"/>
                  </a:cubicBezTo>
                  <a:cubicBezTo>
                    <a:pt x="598997" y="59932"/>
                    <a:pt x="611208" y="55433"/>
                    <a:pt x="623420" y="54790"/>
                  </a:cubicBezTo>
                  <a:cubicBezTo>
                    <a:pt x="647200" y="54147"/>
                    <a:pt x="671622" y="54147"/>
                    <a:pt x="695402" y="54147"/>
                  </a:cubicBezTo>
                  <a:cubicBezTo>
                    <a:pt x="703757" y="54147"/>
                    <a:pt x="712755" y="52862"/>
                    <a:pt x="720468" y="54147"/>
                  </a:cubicBezTo>
                  <a:cubicBezTo>
                    <a:pt x="743605" y="57361"/>
                    <a:pt x="766742" y="54147"/>
                    <a:pt x="790522" y="54790"/>
                  </a:cubicBezTo>
                  <a:cubicBezTo>
                    <a:pt x="792450" y="54790"/>
                    <a:pt x="794378" y="54147"/>
                    <a:pt x="796306" y="52862"/>
                  </a:cubicBezTo>
                  <a:cubicBezTo>
                    <a:pt x="797592" y="52219"/>
                    <a:pt x="798234" y="50291"/>
                    <a:pt x="798234" y="49006"/>
                  </a:cubicBezTo>
                  <a:cubicBezTo>
                    <a:pt x="798234" y="47720"/>
                    <a:pt x="797592" y="46435"/>
                    <a:pt x="796306" y="45150"/>
                  </a:cubicBezTo>
                  <a:cubicBezTo>
                    <a:pt x="793735" y="42579"/>
                    <a:pt x="789879" y="42579"/>
                    <a:pt x="786023" y="42579"/>
                  </a:cubicBezTo>
                  <a:cubicBezTo>
                    <a:pt x="751960" y="47078"/>
                    <a:pt x="717254" y="45150"/>
                    <a:pt x="682548" y="46435"/>
                  </a:cubicBezTo>
                  <a:cubicBezTo>
                    <a:pt x="650413" y="47720"/>
                    <a:pt x="618278" y="45150"/>
                    <a:pt x="585500" y="43864"/>
                  </a:cubicBezTo>
                  <a:cubicBezTo>
                    <a:pt x="561078" y="43222"/>
                    <a:pt x="536012" y="41294"/>
                    <a:pt x="511590" y="40008"/>
                  </a:cubicBezTo>
                  <a:cubicBezTo>
                    <a:pt x="509662" y="40008"/>
                    <a:pt x="507091" y="40008"/>
                    <a:pt x="505163" y="39365"/>
                  </a:cubicBezTo>
                  <a:cubicBezTo>
                    <a:pt x="473670" y="36152"/>
                    <a:pt x="442178" y="32296"/>
                    <a:pt x="410686" y="32296"/>
                  </a:cubicBezTo>
                  <a:cubicBezTo>
                    <a:pt x="384335" y="32296"/>
                    <a:pt x="358627" y="32296"/>
                    <a:pt x="332277" y="30368"/>
                  </a:cubicBezTo>
                  <a:cubicBezTo>
                    <a:pt x="296285" y="28440"/>
                    <a:pt x="260294" y="26511"/>
                    <a:pt x="224945" y="22655"/>
                  </a:cubicBezTo>
                  <a:cubicBezTo>
                    <a:pt x="163889" y="16228"/>
                    <a:pt x="102832" y="10444"/>
                    <a:pt x="41133" y="4017"/>
                  </a:cubicBezTo>
                  <a:cubicBezTo>
                    <a:pt x="37920" y="3374"/>
                    <a:pt x="34064" y="3374"/>
                    <a:pt x="30850" y="2089"/>
                  </a:cubicBezTo>
                  <a:cubicBezTo>
                    <a:pt x="21852" y="-1125"/>
                    <a:pt x="12854" y="161"/>
                    <a:pt x="0" y="803"/>
                  </a:cubicBezTo>
                  <a:cubicBezTo>
                    <a:pt x="12211" y="11729"/>
                    <a:pt x="24423" y="12372"/>
                    <a:pt x="35992" y="14943"/>
                  </a:cubicBezTo>
                  <a:cubicBezTo>
                    <a:pt x="59771" y="19442"/>
                    <a:pt x="82908" y="22012"/>
                    <a:pt x="106046" y="24583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1" name="任意多边形: 形状 6">
              <a:extLst>
                <a:ext uri="{FF2B5EF4-FFF2-40B4-BE49-F238E27FC236}">
                  <a16:creationId xmlns:a16="http://schemas.microsoft.com/office/drawing/2014/main" id="{962BA33A-B1F3-5CA6-B1B1-83FA7A63270F}"/>
                </a:ext>
              </a:extLst>
            </p:cNvPr>
            <p:cNvSpPr/>
            <p:nvPr/>
          </p:nvSpPr>
          <p:spPr>
            <a:xfrm>
              <a:off x="10622704" y="7341624"/>
              <a:ext cx="3803931" cy="243932"/>
            </a:xfrm>
            <a:custGeom>
              <a:avLst/>
              <a:gdLst>
                <a:gd name="connsiteX0" fmla="*/ 837606 w 845318"/>
                <a:gd name="connsiteY0" fmla="*/ 26475 h 54207"/>
                <a:gd name="connsiteX1" fmla="*/ 824752 w 845318"/>
                <a:gd name="connsiteY1" fmla="*/ 27118 h 54207"/>
                <a:gd name="connsiteX2" fmla="*/ 782334 w 845318"/>
                <a:gd name="connsiteY2" fmla="*/ 29046 h 54207"/>
                <a:gd name="connsiteX3" fmla="*/ 704567 w 845318"/>
                <a:gd name="connsiteY3" fmla="*/ 30974 h 54207"/>
                <a:gd name="connsiteX4" fmla="*/ 662148 w 845318"/>
                <a:gd name="connsiteY4" fmla="*/ 32259 h 54207"/>
                <a:gd name="connsiteX5" fmla="*/ 537465 w 845318"/>
                <a:gd name="connsiteY5" fmla="*/ 32259 h 54207"/>
                <a:gd name="connsiteX6" fmla="*/ 455199 w 845318"/>
                <a:gd name="connsiteY6" fmla="*/ 30974 h 54207"/>
                <a:gd name="connsiteX7" fmla="*/ 405068 w 845318"/>
                <a:gd name="connsiteY7" fmla="*/ 30331 h 54207"/>
                <a:gd name="connsiteX8" fmla="*/ 367149 w 845318"/>
                <a:gd name="connsiteY8" fmla="*/ 29046 h 54207"/>
                <a:gd name="connsiteX9" fmla="*/ 330515 w 845318"/>
                <a:gd name="connsiteY9" fmla="*/ 30331 h 54207"/>
                <a:gd name="connsiteX10" fmla="*/ 308663 w 845318"/>
                <a:gd name="connsiteY10" fmla="*/ 27760 h 54207"/>
                <a:gd name="connsiteX11" fmla="*/ 296452 w 845318"/>
                <a:gd name="connsiteY11" fmla="*/ 26475 h 54207"/>
                <a:gd name="connsiteX12" fmla="*/ 268173 w 845318"/>
                <a:gd name="connsiteY12" fmla="*/ 23262 h 54207"/>
                <a:gd name="connsiteX13" fmla="*/ 255962 w 845318"/>
                <a:gd name="connsiteY13" fmla="*/ 20691 h 54207"/>
                <a:gd name="connsiteX14" fmla="*/ 187193 w 845318"/>
                <a:gd name="connsiteY14" fmla="*/ 17478 h 54207"/>
                <a:gd name="connsiteX15" fmla="*/ 185265 w 845318"/>
                <a:gd name="connsiteY15" fmla="*/ 16835 h 54207"/>
                <a:gd name="connsiteX16" fmla="*/ 150559 w 845318"/>
                <a:gd name="connsiteY16" fmla="*/ 14264 h 54207"/>
                <a:gd name="connsiteX17" fmla="*/ 138348 w 845318"/>
                <a:gd name="connsiteY17" fmla="*/ 12979 h 54207"/>
                <a:gd name="connsiteX18" fmla="*/ 99143 w 845318"/>
                <a:gd name="connsiteY18" fmla="*/ 7837 h 54207"/>
                <a:gd name="connsiteX19" fmla="*/ 84361 w 845318"/>
                <a:gd name="connsiteY19" fmla="*/ 7837 h 54207"/>
                <a:gd name="connsiteX20" fmla="*/ 4666 w 845318"/>
                <a:gd name="connsiteY20" fmla="*/ 125 h 54207"/>
                <a:gd name="connsiteX21" fmla="*/ 167 w 845318"/>
                <a:gd name="connsiteY21" fmla="*/ 3981 h 54207"/>
                <a:gd name="connsiteX22" fmla="*/ 2738 w 845318"/>
                <a:gd name="connsiteY22" fmla="*/ 9122 h 54207"/>
                <a:gd name="connsiteX23" fmla="*/ 27161 w 845318"/>
                <a:gd name="connsiteY23" fmla="*/ 14264 h 54207"/>
                <a:gd name="connsiteX24" fmla="*/ 73435 w 845318"/>
                <a:gd name="connsiteY24" fmla="*/ 19406 h 54207"/>
                <a:gd name="connsiteX25" fmla="*/ 137062 w 845318"/>
                <a:gd name="connsiteY25" fmla="*/ 24547 h 54207"/>
                <a:gd name="connsiteX26" fmla="*/ 253391 w 845318"/>
                <a:gd name="connsiteY26" fmla="*/ 34830 h 54207"/>
                <a:gd name="connsiteX27" fmla="*/ 291310 w 845318"/>
                <a:gd name="connsiteY27" fmla="*/ 36758 h 54207"/>
                <a:gd name="connsiteX28" fmla="*/ 358794 w 845318"/>
                <a:gd name="connsiteY28" fmla="*/ 41257 h 54207"/>
                <a:gd name="connsiteX29" fmla="*/ 398641 w 845318"/>
                <a:gd name="connsiteY29" fmla="*/ 43186 h 54207"/>
                <a:gd name="connsiteX30" fmla="*/ 400569 w 845318"/>
                <a:gd name="connsiteY30" fmla="*/ 52826 h 54207"/>
                <a:gd name="connsiteX31" fmla="*/ 426920 w 845318"/>
                <a:gd name="connsiteY31" fmla="*/ 52183 h 54207"/>
                <a:gd name="connsiteX32" fmla="*/ 413424 w 845318"/>
                <a:gd name="connsiteY32" fmla="*/ 43828 h 54207"/>
                <a:gd name="connsiteX33" fmla="*/ 436561 w 845318"/>
                <a:gd name="connsiteY33" fmla="*/ 41900 h 54207"/>
                <a:gd name="connsiteX34" fmla="*/ 516256 w 845318"/>
                <a:gd name="connsiteY34" fmla="*/ 42543 h 54207"/>
                <a:gd name="connsiteX35" fmla="*/ 545820 w 845318"/>
                <a:gd name="connsiteY35" fmla="*/ 42543 h 54207"/>
                <a:gd name="connsiteX36" fmla="*/ 598521 w 845318"/>
                <a:gd name="connsiteY36" fmla="*/ 40615 h 54207"/>
                <a:gd name="connsiteX37" fmla="*/ 630013 w 845318"/>
                <a:gd name="connsiteY37" fmla="*/ 42543 h 54207"/>
                <a:gd name="connsiteX38" fmla="*/ 661506 w 845318"/>
                <a:gd name="connsiteY38" fmla="*/ 41257 h 54207"/>
                <a:gd name="connsiteX39" fmla="*/ 739916 w 845318"/>
                <a:gd name="connsiteY39" fmla="*/ 38687 h 54207"/>
                <a:gd name="connsiteX40" fmla="*/ 781691 w 845318"/>
                <a:gd name="connsiteY40" fmla="*/ 38044 h 54207"/>
                <a:gd name="connsiteX41" fmla="*/ 840820 w 845318"/>
                <a:gd name="connsiteY41" fmla="*/ 34188 h 54207"/>
                <a:gd name="connsiteX42" fmla="*/ 845318 w 845318"/>
                <a:gd name="connsiteY42" fmla="*/ 31617 h 54207"/>
                <a:gd name="connsiteX43" fmla="*/ 837606 w 845318"/>
                <a:gd name="connsiteY43" fmla="*/ 26475 h 5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45318" h="54207">
                  <a:moveTo>
                    <a:pt x="837606" y="26475"/>
                  </a:moveTo>
                  <a:cubicBezTo>
                    <a:pt x="833107" y="26475"/>
                    <a:pt x="829251" y="26475"/>
                    <a:pt x="824752" y="27118"/>
                  </a:cubicBezTo>
                  <a:cubicBezTo>
                    <a:pt x="810613" y="28403"/>
                    <a:pt x="796473" y="29046"/>
                    <a:pt x="782334" y="29046"/>
                  </a:cubicBezTo>
                  <a:cubicBezTo>
                    <a:pt x="756625" y="29046"/>
                    <a:pt x="730275" y="30331"/>
                    <a:pt x="704567" y="30974"/>
                  </a:cubicBezTo>
                  <a:cubicBezTo>
                    <a:pt x="690427" y="31617"/>
                    <a:pt x="676288" y="32259"/>
                    <a:pt x="662148" y="32259"/>
                  </a:cubicBezTo>
                  <a:cubicBezTo>
                    <a:pt x="620373" y="32259"/>
                    <a:pt x="578598" y="32259"/>
                    <a:pt x="537465" y="32259"/>
                  </a:cubicBezTo>
                  <a:cubicBezTo>
                    <a:pt x="509829" y="32259"/>
                    <a:pt x="482835" y="30974"/>
                    <a:pt x="455199" y="30974"/>
                  </a:cubicBezTo>
                  <a:cubicBezTo>
                    <a:pt x="438489" y="30974"/>
                    <a:pt x="421779" y="31617"/>
                    <a:pt x="405068" y="30331"/>
                  </a:cubicBezTo>
                  <a:cubicBezTo>
                    <a:pt x="392214" y="29046"/>
                    <a:pt x="379361" y="28403"/>
                    <a:pt x="367149" y="29046"/>
                  </a:cubicBezTo>
                  <a:cubicBezTo>
                    <a:pt x="354938" y="29689"/>
                    <a:pt x="342084" y="25832"/>
                    <a:pt x="330515" y="30331"/>
                  </a:cubicBezTo>
                  <a:cubicBezTo>
                    <a:pt x="323445" y="25832"/>
                    <a:pt x="315733" y="32902"/>
                    <a:pt x="308663" y="27760"/>
                  </a:cubicBezTo>
                  <a:cubicBezTo>
                    <a:pt x="305450" y="25190"/>
                    <a:pt x="300308" y="25190"/>
                    <a:pt x="296452" y="26475"/>
                  </a:cubicBezTo>
                  <a:cubicBezTo>
                    <a:pt x="286169" y="29689"/>
                    <a:pt x="277171" y="25832"/>
                    <a:pt x="268173" y="23262"/>
                  </a:cubicBezTo>
                  <a:cubicBezTo>
                    <a:pt x="264317" y="21976"/>
                    <a:pt x="259818" y="19406"/>
                    <a:pt x="255962" y="20691"/>
                  </a:cubicBezTo>
                  <a:cubicBezTo>
                    <a:pt x="232825" y="25832"/>
                    <a:pt x="210330" y="12336"/>
                    <a:pt x="187193" y="17478"/>
                  </a:cubicBezTo>
                  <a:cubicBezTo>
                    <a:pt x="186550" y="17478"/>
                    <a:pt x="185908" y="17478"/>
                    <a:pt x="185265" y="16835"/>
                  </a:cubicBezTo>
                  <a:cubicBezTo>
                    <a:pt x="173696" y="9765"/>
                    <a:pt x="162128" y="12336"/>
                    <a:pt x="150559" y="14264"/>
                  </a:cubicBezTo>
                  <a:cubicBezTo>
                    <a:pt x="146703" y="14907"/>
                    <a:pt x="141561" y="14907"/>
                    <a:pt x="138348" y="12979"/>
                  </a:cubicBezTo>
                  <a:cubicBezTo>
                    <a:pt x="125494" y="6552"/>
                    <a:pt x="111997" y="8480"/>
                    <a:pt x="99143" y="7837"/>
                  </a:cubicBezTo>
                  <a:cubicBezTo>
                    <a:pt x="94001" y="7837"/>
                    <a:pt x="89503" y="8480"/>
                    <a:pt x="84361" y="7837"/>
                  </a:cubicBezTo>
                  <a:cubicBezTo>
                    <a:pt x="58010" y="3981"/>
                    <a:pt x="30374" y="9122"/>
                    <a:pt x="4666" y="125"/>
                  </a:cubicBezTo>
                  <a:cubicBezTo>
                    <a:pt x="2738" y="-518"/>
                    <a:pt x="810" y="1410"/>
                    <a:pt x="167" y="3981"/>
                  </a:cubicBezTo>
                  <a:cubicBezTo>
                    <a:pt x="-476" y="6552"/>
                    <a:pt x="810" y="8480"/>
                    <a:pt x="2738" y="9122"/>
                  </a:cubicBezTo>
                  <a:cubicBezTo>
                    <a:pt x="11093" y="11050"/>
                    <a:pt x="19448" y="14907"/>
                    <a:pt x="27161" y="14264"/>
                  </a:cubicBezTo>
                  <a:cubicBezTo>
                    <a:pt x="43228" y="12979"/>
                    <a:pt x="58010" y="16192"/>
                    <a:pt x="73435" y="19406"/>
                  </a:cubicBezTo>
                  <a:cubicBezTo>
                    <a:pt x="94644" y="23904"/>
                    <a:pt x="115853" y="22619"/>
                    <a:pt x="137062" y="24547"/>
                  </a:cubicBezTo>
                  <a:cubicBezTo>
                    <a:pt x="175624" y="27760"/>
                    <a:pt x="214187" y="31617"/>
                    <a:pt x="253391" y="34830"/>
                  </a:cubicBezTo>
                  <a:cubicBezTo>
                    <a:pt x="266245" y="36116"/>
                    <a:pt x="279099" y="34188"/>
                    <a:pt x="291310" y="36758"/>
                  </a:cubicBezTo>
                  <a:cubicBezTo>
                    <a:pt x="313805" y="41257"/>
                    <a:pt x="336299" y="39972"/>
                    <a:pt x="358794" y="41257"/>
                  </a:cubicBezTo>
                  <a:cubicBezTo>
                    <a:pt x="372291" y="41900"/>
                    <a:pt x="385788" y="39972"/>
                    <a:pt x="398641" y="43186"/>
                  </a:cubicBezTo>
                  <a:cubicBezTo>
                    <a:pt x="406997" y="45114"/>
                    <a:pt x="399284" y="49613"/>
                    <a:pt x="400569" y="52826"/>
                  </a:cubicBezTo>
                  <a:cubicBezTo>
                    <a:pt x="408925" y="52183"/>
                    <a:pt x="417923" y="56682"/>
                    <a:pt x="426920" y="52183"/>
                  </a:cubicBezTo>
                  <a:cubicBezTo>
                    <a:pt x="424349" y="47042"/>
                    <a:pt x="419208" y="50255"/>
                    <a:pt x="413424" y="43828"/>
                  </a:cubicBezTo>
                  <a:cubicBezTo>
                    <a:pt x="422421" y="43186"/>
                    <a:pt x="429491" y="41900"/>
                    <a:pt x="436561" y="41900"/>
                  </a:cubicBezTo>
                  <a:cubicBezTo>
                    <a:pt x="462911" y="41900"/>
                    <a:pt x="489905" y="42543"/>
                    <a:pt x="516256" y="42543"/>
                  </a:cubicBezTo>
                  <a:cubicBezTo>
                    <a:pt x="525896" y="42543"/>
                    <a:pt x="536179" y="43828"/>
                    <a:pt x="545820" y="42543"/>
                  </a:cubicBezTo>
                  <a:cubicBezTo>
                    <a:pt x="563173" y="39329"/>
                    <a:pt x="580526" y="42543"/>
                    <a:pt x="598521" y="40615"/>
                  </a:cubicBezTo>
                  <a:cubicBezTo>
                    <a:pt x="608805" y="39972"/>
                    <a:pt x="619730" y="43828"/>
                    <a:pt x="630013" y="42543"/>
                  </a:cubicBezTo>
                  <a:cubicBezTo>
                    <a:pt x="640940" y="41257"/>
                    <a:pt x="651223" y="41900"/>
                    <a:pt x="661506" y="41257"/>
                  </a:cubicBezTo>
                  <a:cubicBezTo>
                    <a:pt x="687857" y="41257"/>
                    <a:pt x="713565" y="38687"/>
                    <a:pt x="739916" y="38687"/>
                  </a:cubicBezTo>
                  <a:cubicBezTo>
                    <a:pt x="754055" y="38687"/>
                    <a:pt x="767552" y="34188"/>
                    <a:pt x="781691" y="38044"/>
                  </a:cubicBezTo>
                  <a:cubicBezTo>
                    <a:pt x="800972" y="32259"/>
                    <a:pt x="820896" y="35473"/>
                    <a:pt x="840820" y="34188"/>
                  </a:cubicBezTo>
                  <a:cubicBezTo>
                    <a:pt x="842748" y="34188"/>
                    <a:pt x="845318" y="34188"/>
                    <a:pt x="845318" y="31617"/>
                  </a:cubicBezTo>
                  <a:cubicBezTo>
                    <a:pt x="844033" y="25832"/>
                    <a:pt x="840177" y="26475"/>
                    <a:pt x="837606" y="2647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2" name="任意多边形: 形状 7">
              <a:extLst>
                <a:ext uri="{FF2B5EF4-FFF2-40B4-BE49-F238E27FC236}">
                  <a16:creationId xmlns:a16="http://schemas.microsoft.com/office/drawing/2014/main" id="{4B396C6B-6298-6119-F5AA-39E8B0E4EBAB}"/>
                </a:ext>
              </a:extLst>
            </p:cNvPr>
            <p:cNvSpPr/>
            <p:nvPr/>
          </p:nvSpPr>
          <p:spPr>
            <a:xfrm>
              <a:off x="14487370" y="7313181"/>
              <a:ext cx="1824943" cy="239405"/>
            </a:xfrm>
            <a:custGeom>
              <a:avLst/>
              <a:gdLst>
                <a:gd name="connsiteX0" fmla="*/ 356698 w 405543"/>
                <a:gd name="connsiteY0" fmla="*/ 18 h 53201"/>
                <a:gd name="connsiteX1" fmla="*/ 255795 w 405543"/>
                <a:gd name="connsiteY1" fmla="*/ 6445 h 53201"/>
                <a:gd name="connsiteX2" fmla="*/ 214019 w 405543"/>
                <a:gd name="connsiteY2" fmla="*/ 11586 h 53201"/>
                <a:gd name="connsiteX3" fmla="*/ 96405 w 405543"/>
                <a:gd name="connsiteY3" fmla="*/ 23155 h 53201"/>
                <a:gd name="connsiteX4" fmla="*/ 84194 w 405543"/>
                <a:gd name="connsiteY4" fmla="*/ 25726 h 53201"/>
                <a:gd name="connsiteX5" fmla="*/ 10283 w 405543"/>
                <a:gd name="connsiteY5" fmla="*/ 30225 h 53201"/>
                <a:gd name="connsiteX6" fmla="*/ 0 w 405543"/>
                <a:gd name="connsiteY6" fmla="*/ 32153 h 53201"/>
                <a:gd name="connsiteX7" fmla="*/ 643 w 405543"/>
                <a:gd name="connsiteY7" fmla="*/ 34724 h 53201"/>
                <a:gd name="connsiteX8" fmla="*/ 46275 w 405543"/>
                <a:gd name="connsiteY8" fmla="*/ 41793 h 53201"/>
                <a:gd name="connsiteX9" fmla="*/ 31492 w 405543"/>
                <a:gd name="connsiteY9" fmla="*/ 45007 h 53201"/>
                <a:gd name="connsiteX10" fmla="*/ 29564 w 405543"/>
                <a:gd name="connsiteY10" fmla="*/ 48220 h 53201"/>
                <a:gd name="connsiteX11" fmla="*/ 32135 w 405543"/>
                <a:gd name="connsiteY11" fmla="*/ 51434 h 53201"/>
                <a:gd name="connsiteX12" fmla="*/ 38562 w 405543"/>
                <a:gd name="connsiteY12" fmla="*/ 52076 h 53201"/>
                <a:gd name="connsiteX13" fmla="*/ 88692 w 405543"/>
                <a:gd name="connsiteY13" fmla="*/ 52719 h 53201"/>
                <a:gd name="connsiteX14" fmla="*/ 95119 w 405543"/>
                <a:gd name="connsiteY14" fmla="*/ 52719 h 53201"/>
                <a:gd name="connsiteX15" fmla="*/ 116971 w 405543"/>
                <a:gd name="connsiteY15" fmla="*/ 45007 h 53201"/>
                <a:gd name="connsiteX16" fmla="*/ 139466 w 405543"/>
                <a:gd name="connsiteY16" fmla="*/ 44364 h 53201"/>
                <a:gd name="connsiteX17" fmla="*/ 149749 w 405543"/>
                <a:gd name="connsiteY17" fmla="*/ 43079 h 53201"/>
                <a:gd name="connsiteX18" fmla="*/ 189596 w 405543"/>
                <a:gd name="connsiteY18" fmla="*/ 41793 h 53201"/>
                <a:gd name="connsiteX19" fmla="*/ 228801 w 405543"/>
                <a:gd name="connsiteY19" fmla="*/ 36009 h 53201"/>
                <a:gd name="connsiteX20" fmla="*/ 237156 w 405543"/>
                <a:gd name="connsiteY20" fmla="*/ 36652 h 53201"/>
                <a:gd name="connsiteX21" fmla="*/ 253224 w 405543"/>
                <a:gd name="connsiteY21" fmla="*/ 31510 h 53201"/>
                <a:gd name="connsiteX22" fmla="*/ 268006 w 405543"/>
                <a:gd name="connsiteY22" fmla="*/ 21870 h 53201"/>
                <a:gd name="connsiteX23" fmla="*/ 300784 w 405543"/>
                <a:gd name="connsiteY23" fmla="*/ 19942 h 53201"/>
                <a:gd name="connsiteX24" fmla="*/ 343845 w 405543"/>
                <a:gd name="connsiteY24" fmla="*/ 14800 h 53201"/>
                <a:gd name="connsiteX25" fmla="*/ 402331 w 405543"/>
                <a:gd name="connsiteY25" fmla="*/ 9016 h 53201"/>
                <a:gd name="connsiteX26" fmla="*/ 405544 w 405543"/>
                <a:gd name="connsiteY26" fmla="*/ 5802 h 53201"/>
                <a:gd name="connsiteX27" fmla="*/ 356698 w 405543"/>
                <a:gd name="connsiteY27" fmla="*/ 18 h 53201"/>
                <a:gd name="connsiteX28" fmla="*/ 101547 w 405543"/>
                <a:gd name="connsiteY28" fmla="*/ 38580 h 53201"/>
                <a:gd name="connsiteX29" fmla="*/ 66198 w 405543"/>
                <a:gd name="connsiteY29" fmla="*/ 42436 h 53201"/>
                <a:gd name="connsiteX30" fmla="*/ 62984 w 405543"/>
                <a:gd name="connsiteY30" fmla="*/ 40508 h 53201"/>
                <a:gd name="connsiteX31" fmla="*/ 65555 w 405543"/>
                <a:gd name="connsiteY31" fmla="*/ 36009 h 53201"/>
                <a:gd name="connsiteX32" fmla="*/ 82266 w 405543"/>
                <a:gd name="connsiteY32" fmla="*/ 35367 h 53201"/>
                <a:gd name="connsiteX33" fmla="*/ 95119 w 405543"/>
                <a:gd name="connsiteY33" fmla="*/ 34724 h 53201"/>
                <a:gd name="connsiteX34" fmla="*/ 180599 w 405543"/>
                <a:gd name="connsiteY34" fmla="*/ 32153 h 53201"/>
                <a:gd name="connsiteX35" fmla="*/ 101547 w 405543"/>
                <a:gd name="connsiteY35" fmla="*/ 38580 h 5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5543" h="53201">
                  <a:moveTo>
                    <a:pt x="356698" y="18"/>
                  </a:moveTo>
                  <a:cubicBezTo>
                    <a:pt x="323278" y="661"/>
                    <a:pt x="289215" y="2589"/>
                    <a:pt x="255795" y="6445"/>
                  </a:cubicBezTo>
                  <a:cubicBezTo>
                    <a:pt x="241656" y="7730"/>
                    <a:pt x="228158" y="10944"/>
                    <a:pt x="214019" y="11586"/>
                  </a:cubicBezTo>
                  <a:cubicBezTo>
                    <a:pt x="174815" y="13515"/>
                    <a:pt x="135610" y="19942"/>
                    <a:pt x="96405" y="23155"/>
                  </a:cubicBezTo>
                  <a:cubicBezTo>
                    <a:pt x="92549" y="23155"/>
                    <a:pt x="88050" y="26369"/>
                    <a:pt x="84194" y="25726"/>
                  </a:cubicBezTo>
                  <a:cubicBezTo>
                    <a:pt x="59128" y="23798"/>
                    <a:pt x="35348" y="32796"/>
                    <a:pt x="10283" y="30225"/>
                  </a:cubicBezTo>
                  <a:cubicBezTo>
                    <a:pt x="7070" y="30225"/>
                    <a:pt x="3213" y="31510"/>
                    <a:pt x="0" y="32153"/>
                  </a:cubicBezTo>
                  <a:cubicBezTo>
                    <a:pt x="0" y="33439"/>
                    <a:pt x="0" y="34724"/>
                    <a:pt x="643" y="34724"/>
                  </a:cubicBezTo>
                  <a:cubicBezTo>
                    <a:pt x="14782" y="41793"/>
                    <a:pt x="30849" y="36652"/>
                    <a:pt x="46275" y="41793"/>
                  </a:cubicBezTo>
                  <a:cubicBezTo>
                    <a:pt x="40490" y="43079"/>
                    <a:pt x="35991" y="43721"/>
                    <a:pt x="31492" y="45007"/>
                  </a:cubicBezTo>
                  <a:cubicBezTo>
                    <a:pt x="30849" y="45007"/>
                    <a:pt x="29564" y="46935"/>
                    <a:pt x="29564" y="48220"/>
                  </a:cubicBezTo>
                  <a:cubicBezTo>
                    <a:pt x="29564" y="49506"/>
                    <a:pt x="30849" y="50791"/>
                    <a:pt x="32135" y="51434"/>
                  </a:cubicBezTo>
                  <a:cubicBezTo>
                    <a:pt x="34063" y="52076"/>
                    <a:pt x="36634" y="52076"/>
                    <a:pt x="38562" y="52076"/>
                  </a:cubicBezTo>
                  <a:cubicBezTo>
                    <a:pt x="55272" y="49506"/>
                    <a:pt x="71982" y="46292"/>
                    <a:pt x="88692" y="52719"/>
                  </a:cubicBezTo>
                  <a:cubicBezTo>
                    <a:pt x="90621" y="53362"/>
                    <a:pt x="93191" y="53362"/>
                    <a:pt x="95119" y="52719"/>
                  </a:cubicBezTo>
                  <a:cubicBezTo>
                    <a:pt x="102832" y="52719"/>
                    <a:pt x="108616" y="43721"/>
                    <a:pt x="116971" y="45007"/>
                  </a:cubicBezTo>
                  <a:cubicBezTo>
                    <a:pt x="124684" y="46292"/>
                    <a:pt x="131753" y="48863"/>
                    <a:pt x="139466" y="44364"/>
                  </a:cubicBezTo>
                  <a:cubicBezTo>
                    <a:pt x="142037" y="42436"/>
                    <a:pt x="146536" y="42436"/>
                    <a:pt x="149749" y="43079"/>
                  </a:cubicBezTo>
                  <a:cubicBezTo>
                    <a:pt x="163246" y="45007"/>
                    <a:pt x="176743" y="45007"/>
                    <a:pt x="189596" y="41793"/>
                  </a:cubicBezTo>
                  <a:cubicBezTo>
                    <a:pt x="202451" y="38580"/>
                    <a:pt x="216590" y="44364"/>
                    <a:pt x="228801" y="36009"/>
                  </a:cubicBezTo>
                  <a:cubicBezTo>
                    <a:pt x="230729" y="34724"/>
                    <a:pt x="234586" y="35367"/>
                    <a:pt x="237156" y="36652"/>
                  </a:cubicBezTo>
                  <a:cubicBezTo>
                    <a:pt x="244226" y="40508"/>
                    <a:pt x="250653" y="37937"/>
                    <a:pt x="253224" y="31510"/>
                  </a:cubicBezTo>
                  <a:cubicBezTo>
                    <a:pt x="255795" y="23798"/>
                    <a:pt x="260936" y="21870"/>
                    <a:pt x="268006" y="21870"/>
                  </a:cubicBezTo>
                  <a:cubicBezTo>
                    <a:pt x="278932" y="21870"/>
                    <a:pt x="289858" y="14157"/>
                    <a:pt x="300784" y="19942"/>
                  </a:cubicBezTo>
                  <a:cubicBezTo>
                    <a:pt x="314923" y="14800"/>
                    <a:pt x="329062" y="14157"/>
                    <a:pt x="343845" y="14800"/>
                  </a:cubicBezTo>
                  <a:cubicBezTo>
                    <a:pt x="363768" y="15443"/>
                    <a:pt x="383049" y="9658"/>
                    <a:pt x="402331" y="9016"/>
                  </a:cubicBezTo>
                  <a:cubicBezTo>
                    <a:pt x="402973" y="9016"/>
                    <a:pt x="403616" y="7088"/>
                    <a:pt x="405544" y="5802"/>
                  </a:cubicBezTo>
                  <a:cubicBezTo>
                    <a:pt x="388191" y="-625"/>
                    <a:pt x="372124" y="18"/>
                    <a:pt x="356698" y="18"/>
                  </a:cubicBezTo>
                  <a:close/>
                  <a:moveTo>
                    <a:pt x="101547" y="38580"/>
                  </a:moveTo>
                  <a:cubicBezTo>
                    <a:pt x="89978" y="38580"/>
                    <a:pt x="77767" y="41151"/>
                    <a:pt x="66198" y="42436"/>
                  </a:cubicBezTo>
                  <a:cubicBezTo>
                    <a:pt x="64913" y="42436"/>
                    <a:pt x="62984" y="41151"/>
                    <a:pt x="62984" y="40508"/>
                  </a:cubicBezTo>
                  <a:cubicBezTo>
                    <a:pt x="62342" y="37937"/>
                    <a:pt x="63627" y="36009"/>
                    <a:pt x="65555" y="36009"/>
                  </a:cubicBezTo>
                  <a:cubicBezTo>
                    <a:pt x="71340" y="35367"/>
                    <a:pt x="76481" y="35367"/>
                    <a:pt x="82266" y="35367"/>
                  </a:cubicBezTo>
                  <a:cubicBezTo>
                    <a:pt x="86764" y="35367"/>
                    <a:pt x="90621" y="36009"/>
                    <a:pt x="95119" y="34724"/>
                  </a:cubicBezTo>
                  <a:cubicBezTo>
                    <a:pt x="123398" y="26369"/>
                    <a:pt x="152320" y="33439"/>
                    <a:pt x="180599" y="32153"/>
                  </a:cubicBezTo>
                  <a:cubicBezTo>
                    <a:pt x="153605" y="32153"/>
                    <a:pt x="127897" y="37937"/>
                    <a:pt x="101547" y="38580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id="{07D84023-3FD7-3C75-C1E6-327D49CB18A7}"/>
                </a:ext>
              </a:extLst>
            </p:cNvPr>
            <p:cNvSpPr/>
            <p:nvPr/>
          </p:nvSpPr>
          <p:spPr>
            <a:xfrm>
              <a:off x="14391666" y="6772427"/>
              <a:ext cx="1535990" cy="139783"/>
            </a:xfrm>
            <a:custGeom>
              <a:avLst/>
              <a:gdLst>
                <a:gd name="connsiteX0" fmla="*/ 338119 w 341331"/>
                <a:gd name="connsiteY0" fmla="*/ 12211 h 31063"/>
                <a:gd name="connsiteX1" fmla="*/ 341332 w 341331"/>
                <a:gd name="connsiteY1" fmla="*/ 7070 h 31063"/>
                <a:gd name="connsiteX2" fmla="*/ 337476 w 341331"/>
                <a:gd name="connsiteY2" fmla="*/ 2571 h 31063"/>
                <a:gd name="connsiteX3" fmla="*/ 318837 w 341331"/>
                <a:gd name="connsiteY3" fmla="*/ 0 h 31063"/>
                <a:gd name="connsiteX4" fmla="*/ 226288 w 341331"/>
                <a:gd name="connsiteY4" fmla="*/ 4499 h 31063"/>
                <a:gd name="connsiteX5" fmla="*/ 180014 w 341331"/>
                <a:gd name="connsiteY5" fmla="*/ 8998 h 31063"/>
                <a:gd name="connsiteX6" fmla="*/ 73969 w 341331"/>
                <a:gd name="connsiteY6" fmla="*/ 17996 h 31063"/>
                <a:gd name="connsiteX7" fmla="*/ 17411 w 341331"/>
                <a:gd name="connsiteY7" fmla="*/ 17996 h 31063"/>
                <a:gd name="connsiteX8" fmla="*/ 1343 w 341331"/>
                <a:gd name="connsiteY8" fmla="*/ 22494 h 31063"/>
                <a:gd name="connsiteX9" fmla="*/ 701 w 341331"/>
                <a:gd name="connsiteY9" fmla="*/ 26351 h 31063"/>
                <a:gd name="connsiteX10" fmla="*/ 1986 w 341331"/>
                <a:gd name="connsiteY10" fmla="*/ 28279 h 31063"/>
                <a:gd name="connsiteX11" fmla="*/ 7771 w 341331"/>
                <a:gd name="connsiteY11" fmla="*/ 30207 h 31063"/>
                <a:gd name="connsiteX12" fmla="*/ 100962 w 341331"/>
                <a:gd name="connsiteY12" fmla="*/ 30207 h 31063"/>
                <a:gd name="connsiteX13" fmla="*/ 172302 w 341331"/>
                <a:gd name="connsiteY13" fmla="*/ 30207 h 31063"/>
                <a:gd name="connsiteX14" fmla="*/ 195439 w 341331"/>
                <a:gd name="connsiteY14" fmla="*/ 30207 h 31063"/>
                <a:gd name="connsiteX15" fmla="*/ 298914 w 341331"/>
                <a:gd name="connsiteY15" fmla="*/ 21209 h 31063"/>
                <a:gd name="connsiteX16" fmla="*/ 338119 w 341331"/>
                <a:gd name="connsiteY16" fmla="*/ 12211 h 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1331" h="31063">
                  <a:moveTo>
                    <a:pt x="338119" y="12211"/>
                  </a:moveTo>
                  <a:cubicBezTo>
                    <a:pt x="340047" y="11569"/>
                    <a:pt x="341332" y="9641"/>
                    <a:pt x="341332" y="7070"/>
                  </a:cubicBezTo>
                  <a:cubicBezTo>
                    <a:pt x="341332" y="4499"/>
                    <a:pt x="340047" y="3213"/>
                    <a:pt x="337476" y="2571"/>
                  </a:cubicBezTo>
                  <a:cubicBezTo>
                    <a:pt x="331049" y="1928"/>
                    <a:pt x="325264" y="0"/>
                    <a:pt x="318837" y="0"/>
                  </a:cubicBezTo>
                  <a:cubicBezTo>
                    <a:pt x="287988" y="1285"/>
                    <a:pt x="256495" y="1285"/>
                    <a:pt x="226288" y="4499"/>
                  </a:cubicBezTo>
                  <a:cubicBezTo>
                    <a:pt x="210864" y="5784"/>
                    <a:pt x="195439" y="5784"/>
                    <a:pt x="180014" y="8998"/>
                  </a:cubicBezTo>
                  <a:cubicBezTo>
                    <a:pt x="146594" y="15425"/>
                    <a:pt x="112531" y="14139"/>
                    <a:pt x="73969" y="17996"/>
                  </a:cubicBezTo>
                  <a:cubicBezTo>
                    <a:pt x="58544" y="17996"/>
                    <a:pt x="37978" y="17996"/>
                    <a:pt x="17411" y="17996"/>
                  </a:cubicBezTo>
                  <a:cubicBezTo>
                    <a:pt x="11627" y="17996"/>
                    <a:pt x="5843" y="17996"/>
                    <a:pt x="1343" y="22494"/>
                  </a:cubicBezTo>
                  <a:cubicBezTo>
                    <a:pt x="58" y="23780"/>
                    <a:pt x="-585" y="25065"/>
                    <a:pt x="701" y="26351"/>
                  </a:cubicBezTo>
                  <a:cubicBezTo>
                    <a:pt x="1343" y="26994"/>
                    <a:pt x="1343" y="27636"/>
                    <a:pt x="1986" y="28279"/>
                  </a:cubicBezTo>
                  <a:cubicBezTo>
                    <a:pt x="3914" y="28922"/>
                    <a:pt x="5843" y="30207"/>
                    <a:pt x="7771" y="30207"/>
                  </a:cubicBezTo>
                  <a:cubicBezTo>
                    <a:pt x="38620" y="30207"/>
                    <a:pt x="70113" y="32135"/>
                    <a:pt x="100962" y="30207"/>
                  </a:cubicBezTo>
                  <a:cubicBezTo>
                    <a:pt x="124742" y="28922"/>
                    <a:pt x="148522" y="26994"/>
                    <a:pt x="172302" y="30207"/>
                  </a:cubicBezTo>
                  <a:cubicBezTo>
                    <a:pt x="180014" y="31492"/>
                    <a:pt x="187726" y="30850"/>
                    <a:pt x="195439" y="30207"/>
                  </a:cubicBezTo>
                  <a:cubicBezTo>
                    <a:pt x="230145" y="27636"/>
                    <a:pt x="264208" y="24423"/>
                    <a:pt x="298914" y="21209"/>
                  </a:cubicBezTo>
                  <a:cubicBezTo>
                    <a:pt x="312410" y="19281"/>
                    <a:pt x="325264" y="17353"/>
                    <a:pt x="338119" y="12211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id="{7407EAA4-1732-9B90-E3DA-3A6F3F3D37DD}"/>
                </a:ext>
              </a:extLst>
            </p:cNvPr>
            <p:cNvSpPr/>
            <p:nvPr/>
          </p:nvSpPr>
          <p:spPr>
            <a:xfrm>
              <a:off x="12413699" y="6804243"/>
              <a:ext cx="1153966" cy="88893"/>
            </a:xfrm>
            <a:custGeom>
              <a:avLst/>
              <a:gdLst>
                <a:gd name="connsiteX0" fmla="*/ 143965 w 256437"/>
                <a:gd name="connsiteY0" fmla="*/ 5784 h 19754"/>
                <a:gd name="connsiteX1" fmla="*/ 70697 w 256437"/>
                <a:gd name="connsiteY1" fmla="*/ 1928 h 19754"/>
                <a:gd name="connsiteX2" fmla="*/ 3213 w 256437"/>
                <a:gd name="connsiteY2" fmla="*/ 0 h 19754"/>
                <a:gd name="connsiteX3" fmla="*/ 1285 w 256437"/>
                <a:gd name="connsiteY3" fmla="*/ 643 h 19754"/>
                <a:gd name="connsiteX4" fmla="*/ 0 w 256437"/>
                <a:gd name="connsiteY4" fmla="*/ 1928 h 19754"/>
                <a:gd name="connsiteX5" fmla="*/ 1285 w 256437"/>
                <a:gd name="connsiteY5" fmla="*/ 5784 h 19754"/>
                <a:gd name="connsiteX6" fmla="*/ 4499 w 256437"/>
                <a:gd name="connsiteY6" fmla="*/ 8355 h 19754"/>
                <a:gd name="connsiteX7" fmla="*/ 90621 w 256437"/>
                <a:gd name="connsiteY7" fmla="*/ 14782 h 19754"/>
                <a:gd name="connsiteX8" fmla="*/ 113758 w 256437"/>
                <a:gd name="connsiteY8" fmla="*/ 14782 h 19754"/>
                <a:gd name="connsiteX9" fmla="*/ 158104 w 256437"/>
                <a:gd name="connsiteY9" fmla="*/ 19281 h 19754"/>
                <a:gd name="connsiteX10" fmla="*/ 250653 w 256437"/>
                <a:gd name="connsiteY10" fmla="*/ 15425 h 19754"/>
                <a:gd name="connsiteX11" fmla="*/ 256437 w 256437"/>
                <a:gd name="connsiteY11" fmla="*/ 13497 h 19754"/>
                <a:gd name="connsiteX12" fmla="*/ 255795 w 256437"/>
                <a:gd name="connsiteY12" fmla="*/ 10926 h 19754"/>
                <a:gd name="connsiteX13" fmla="*/ 143965 w 256437"/>
                <a:gd name="connsiteY13" fmla="*/ 5784 h 1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437" h="19754">
                  <a:moveTo>
                    <a:pt x="143965" y="5784"/>
                  </a:moveTo>
                  <a:cubicBezTo>
                    <a:pt x="119542" y="5784"/>
                    <a:pt x="95119" y="2571"/>
                    <a:pt x="70697" y="1928"/>
                  </a:cubicBezTo>
                  <a:cubicBezTo>
                    <a:pt x="48203" y="1285"/>
                    <a:pt x="25708" y="643"/>
                    <a:pt x="3213" y="0"/>
                  </a:cubicBezTo>
                  <a:cubicBezTo>
                    <a:pt x="2570" y="0"/>
                    <a:pt x="1928" y="643"/>
                    <a:pt x="1285" y="643"/>
                  </a:cubicBezTo>
                  <a:cubicBezTo>
                    <a:pt x="642" y="1285"/>
                    <a:pt x="0" y="1928"/>
                    <a:pt x="0" y="1928"/>
                  </a:cubicBezTo>
                  <a:cubicBezTo>
                    <a:pt x="0" y="3213"/>
                    <a:pt x="0" y="4499"/>
                    <a:pt x="1285" y="5784"/>
                  </a:cubicBezTo>
                  <a:cubicBezTo>
                    <a:pt x="1928" y="7070"/>
                    <a:pt x="3213" y="7712"/>
                    <a:pt x="4499" y="8355"/>
                  </a:cubicBezTo>
                  <a:cubicBezTo>
                    <a:pt x="33420" y="12211"/>
                    <a:pt x="61699" y="17353"/>
                    <a:pt x="90621" y="14782"/>
                  </a:cubicBezTo>
                  <a:cubicBezTo>
                    <a:pt x="98333" y="14139"/>
                    <a:pt x="106688" y="12854"/>
                    <a:pt x="113758" y="14782"/>
                  </a:cubicBezTo>
                  <a:cubicBezTo>
                    <a:pt x="128540" y="19281"/>
                    <a:pt x="143322" y="17996"/>
                    <a:pt x="158104" y="19281"/>
                  </a:cubicBezTo>
                  <a:cubicBezTo>
                    <a:pt x="188954" y="21209"/>
                    <a:pt x="219803" y="16710"/>
                    <a:pt x="250653" y="15425"/>
                  </a:cubicBezTo>
                  <a:cubicBezTo>
                    <a:pt x="252581" y="15425"/>
                    <a:pt x="254509" y="14139"/>
                    <a:pt x="256437" y="13497"/>
                  </a:cubicBezTo>
                  <a:cubicBezTo>
                    <a:pt x="256437" y="12854"/>
                    <a:pt x="256437" y="11569"/>
                    <a:pt x="255795" y="10926"/>
                  </a:cubicBezTo>
                  <a:cubicBezTo>
                    <a:pt x="218518" y="8998"/>
                    <a:pt x="181242" y="5784"/>
                    <a:pt x="143965" y="5784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id="{8F92B614-A43E-813D-2D63-5C7909F4FFF7}"/>
                </a:ext>
              </a:extLst>
            </p:cNvPr>
            <p:cNvSpPr/>
            <p:nvPr/>
          </p:nvSpPr>
          <p:spPr>
            <a:xfrm>
              <a:off x="15357908" y="6415508"/>
              <a:ext cx="639162" cy="88974"/>
            </a:xfrm>
            <a:custGeom>
              <a:avLst/>
              <a:gdLst>
                <a:gd name="connsiteX0" fmla="*/ 107973 w 142036"/>
                <a:gd name="connsiteY0" fmla="*/ 18260 h 19772"/>
                <a:gd name="connsiteX1" fmla="*/ 139466 w 142036"/>
                <a:gd name="connsiteY1" fmla="*/ 10547 h 19772"/>
                <a:gd name="connsiteX2" fmla="*/ 142037 w 142036"/>
                <a:gd name="connsiteY2" fmla="*/ 4763 h 19772"/>
                <a:gd name="connsiteX3" fmla="*/ 137538 w 142036"/>
                <a:gd name="connsiteY3" fmla="*/ 1550 h 19772"/>
                <a:gd name="connsiteX4" fmla="*/ 118899 w 142036"/>
                <a:gd name="connsiteY4" fmla="*/ 264 h 19772"/>
                <a:gd name="connsiteX5" fmla="*/ 0 w 142036"/>
                <a:gd name="connsiteY5" fmla="*/ 15046 h 19772"/>
                <a:gd name="connsiteX6" fmla="*/ 73910 w 142036"/>
                <a:gd name="connsiteY6" fmla="*/ 15046 h 19772"/>
                <a:gd name="connsiteX7" fmla="*/ 107973 w 142036"/>
                <a:gd name="connsiteY7" fmla="*/ 18260 h 1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036" h="19772">
                  <a:moveTo>
                    <a:pt x="107973" y="18260"/>
                  </a:moveTo>
                  <a:cubicBezTo>
                    <a:pt x="118257" y="22116"/>
                    <a:pt x="129825" y="18260"/>
                    <a:pt x="139466" y="10547"/>
                  </a:cubicBezTo>
                  <a:cubicBezTo>
                    <a:pt x="140751" y="9262"/>
                    <a:pt x="142037" y="6691"/>
                    <a:pt x="142037" y="4763"/>
                  </a:cubicBezTo>
                  <a:cubicBezTo>
                    <a:pt x="142037" y="2192"/>
                    <a:pt x="139466" y="1550"/>
                    <a:pt x="137538" y="1550"/>
                  </a:cubicBezTo>
                  <a:cubicBezTo>
                    <a:pt x="131110" y="907"/>
                    <a:pt x="124684" y="264"/>
                    <a:pt x="118899" y="264"/>
                  </a:cubicBezTo>
                  <a:cubicBezTo>
                    <a:pt x="78409" y="-1664"/>
                    <a:pt x="39204" y="7334"/>
                    <a:pt x="0" y="15046"/>
                  </a:cubicBezTo>
                  <a:cubicBezTo>
                    <a:pt x="24422" y="15046"/>
                    <a:pt x="49488" y="15046"/>
                    <a:pt x="73910" y="15046"/>
                  </a:cubicBezTo>
                  <a:cubicBezTo>
                    <a:pt x="84194" y="14404"/>
                    <a:pt x="95762" y="13761"/>
                    <a:pt x="107973" y="18260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id="{ECE2CDE8-003C-8428-2E7F-17452EE8DE01}"/>
                </a:ext>
              </a:extLst>
            </p:cNvPr>
            <p:cNvSpPr/>
            <p:nvPr/>
          </p:nvSpPr>
          <p:spPr>
            <a:xfrm>
              <a:off x="10384389" y="6228376"/>
              <a:ext cx="302688" cy="86742"/>
            </a:xfrm>
            <a:custGeom>
              <a:avLst/>
              <a:gdLst>
                <a:gd name="connsiteX0" fmla="*/ 2352 w 67264"/>
                <a:gd name="connsiteY0" fmla="*/ 10356 h 19276"/>
                <a:gd name="connsiteX1" fmla="*/ 20990 w 67264"/>
                <a:gd name="connsiteY1" fmla="*/ 14212 h 19276"/>
                <a:gd name="connsiteX2" fmla="*/ 31273 w 67264"/>
                <a:gd name="connsiteY2" fmla="*/ 15498 h 19276"/>
                <a:gd name="connsiteX3" fmla="*/ 62123 w 67264"/>
                <a:gd name="connsiteY3" fmla="*/ 18069 h 19276"/>
                <a:gd name="connsiteX4" fmla="*/ 67265 w 67264"/>
                <a:gd name="connsiteY4" fmla="*/ 12284 h 19276"/>
                <a:gd name="connsiteX5" fmla="*/ 63408 w 67264"/>
                <a:gd name="connsiteY5" fmla="*/ 5215 h 19276"/>
                <a:gd name="connsiteX6" fmla="*/ 51197 w 67264"/>
                <a:gd name="connsiteY6" fmla="*/ 2001 h 19276"/>
                <a:gd name="connsiteX7" fmla="*/ 13278 w 67264"/>
                <a:gd name="connsiteY7" fmla="*/ 73 h 19276"/>
                <a:gd name="connsiteX8" fmla="*/ 5566 w 67264"/>
                <a:gd name="connsiteY8" fmla="*/ 73 h 19276"/>
                <a:gd name="connsiteX9" fmla="*/ 424 w 67264"/>
                <a:gd name="connsiteY9" fmla="*/ 4572 h 19276"/>
                <a:gd name="connsiteX10" fmla="*/ 2352 w 67264"/>
                <a:gd name="connsiteY10" fmla="*/ 10356 h 1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264" h="19276">
                  <a:moveTo>
                    <a:pt x="2352" y="10356"/>
                  </a:moveTo>
                  <a:cubicBezTo>
                    <a:pt x="8136" y="12927"/>
                    <a:pt x="14563" y="14855"/>
                    <a:pt x="20990" y="14212"/>
                  </a:cubicBezTo>
                  <a:cubicBezTo>
                    <a:pt x="24846" y="13570"/>
                    <a:pt x="28060" y="13570"/>
                    <a:pt x="31273" y="15498"/>
                  </a:cubicBezTo>
                  <a:cubicBezTo>
                    <a:pt x="40914" y="22567"/>
                    <a:pt x="51840" y="17426"/>
                    <a:pt x="62123" y="18069"/>
                  </a:cubicBezTo>
                  <a:cubicBezTo>
                    <a:pt x="65337" y="18069"/>
                    <a:pt x="67265" y="15498"/>
                    <a:pt x="67265" y="12284"/>
                  </a:cubicBezTo>
                  <a:cubicBezTo>
                    <a:pt x="67265" y="9071"/>
                    <a:pt x="65979" y="6500"/>
                    <a:pt x="63408" y="5215"/>
                  </a:cubicBezTo>
                  <a:cubicBezTo>
                    <a:pt x="59552" y="3929"/>
                    <a:pt x="55053" y="2001"/>
                    <a:pt x="51197" y="2001"/>
                  </a:cubicBezTo>
                  <a:cubicBezTo>
                    <a:pt x="38343" y="3287"/>
                    <a:pt x="26132" y="-570"/>
                    <a:pt x="13278" y="73"/>
                  </a:cubicBezTo>
                  <a:cubicBezTo>
                    <a:pt x="10707" y="73"/>
                    <a:pt x="8136" y="73"/>
                    <a:pt x="5566" y="73"/>
                  </a:cubicBezTo>
                  <a:cubicBezTo>
                    <a:pt x="2352" y="73"/>
                    <a:pt x="-219" y="716"/>
                    <a:pt x="424" y="4572"/>
                  </a:cubicBezTo>
                  <a:cubicBezTo>
                    <a:pt x="-862" y="7143"/>
                    <a:pt x="1067" y="10356"/>
                    <a:pt x="2352" y="1035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id="{742F8884-93B3-0E91-51A1-8D67500CB813}"/>
                </a:ext>
              </a:extLst>
            </p:cNvPr>
            <p:cNvSpPr/>
            <p:nvPr/>
          </p:nvSpPr>
          <p:spPr>
            <a:xfrm>
              <a:off x="10305316" y="6439837"/>
              <a:ext cx="286322" cy="69975"/>
            </a:xfrm>
            <a:custGeom>
              <a:avLst/>
              <a:gdLst>
                <a:gd name="connsiteX0" fmla="*/ 54629 w 63627"/>
                <a:gd name="connsiteY0" fmla="*/ 4499 h 15550"/>
                <a:gd name="connsiteX1" fmla="*/ 2571 w 63627"/>
                <a:gd name="connsiteY1" fmla="*/ 0 h 15550"/>
                <a:gd name="connsiteX2" fmla="*/ 0 w 63627"/>
                <a:gd name="connsiteY2" fmla="*/ 2571 h 15550"/>
                <a:gd name="connsiteX3" fmla="*/ 1928 w 63627"/>
                <a:gd name="connsiteY3" fmla="*/ 5784 h 15550"/>
                <a:gd name="connsiteX4" fmla="*/ 53987 w 63627"/>
                <a:gd name="connsiteY4" fmla="*/ 15425 h 15550"/>
                <a:gd name="connsiteX5" fmla="*/ 63627 w 63627"/>
                <a:gd name="connsiteY5" fmla="*/ 12211 h 15550"/>
                <a:gd name="connsiteX6" fmla="*/ 54629 w 63627"/>
                <a:gd name="connsiteY6" fmla="*/ 4499 h 1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27" h="15550">
                  <a:moveTo>
                    <a:pt x="54629" y="4499"/>
                  </a:moveTo>
                  <a:cubicBezTo>
                    <a:pt x="37276" y="643"/>
                    <a:pt x="19924" y="5142"/>
                    <a:pt x="2571" y="0"/>
                  </a:cubicBezTo>
                  <a:cubicBezTo>
                    <a:pt x="1928" y="0"/>
                    <a:pt x="0" y="1285"/>
                    <a:pt x="0" y="2571"/>
                  </a:cubicBezTo>
                  <a:cubicBezTo>
                    <a:pt x="0" y="3856"/>
                    <a:pt x="1285" y="5784"/>
                    <a:pt x="1928" y="5784"/>
                  </a:cubicBezTo>
                  <a:cubicBezTo>
                    <a:pt x="19281" y="8998"/>
                    <a:pt x="36634" y="12211"/>
                    <a:pt x="53987" y="15425"/>
                  </a:cubicBezTo>
                  <a:cubicBezTo>
                    <a:pt x="57843" y="16068"/>
                    <a:pt x="60414" y="14139"/>
                    <a:pt x="63627" y="12211"/>
                  </a:cubicBezTo>
                  <a:cubicBezTo>
                    <a:pt x="62342" y="7713"/>
                    <a:pt x="59771" y="5142"/>
                    <a:pt x="54629" y="4499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id="{5BEC0670-051A-6B8F-7B38-F213D2CEFCFF}"/>
                </a:ext>
              </a:extLst>
            </p:cNvPr>
            <p:cNvSpPr/>
            <p:nvPr/>
          </p:nvSpPr>
          <p:spPr>
            <a:xfrm>
              <a:off x="10331348" y="7306466"/>
              <a:ext cx="237154" cy="69700"/>
            </a:xfrm>
            <a:custGeom>
              <a:avLst/>
              <a:gdLst>
                <a:gd name="connsiteX0" fmla="*/ 49488 w 52701"/>
                <a:gd name="connsiteY0" fmla="*/ 6652 h 15489"/>
                <a:gd name="connsiteX1" fmla="*/ 19281 w 52701"/>
                <a:gd name="connsiteY1" fmla="*/ 868 h 15489"/>
                <a:gd name="connsiteX2" fmla="*/ 0 w 52701"/>
                <a:gd name="connsiteY2" fmla="*/ 4724 h 15489"/>
                <a:gd name="connsiteX3" fmla="*/ 43704 w 52701"/>
                <a:gd name="connsiteY3" fmla="*/ 15007 h 15489"/>
                <a:gd name="connsiteX4" fmla="*/ 50131 w 52701"/>
                <a:gd name="connsiteY4" fmla="*/ 15007 h 15489"/>
                <a:gd name="connsiteX5" fmla="*/ 52701 w 52701"/>
                <a:gd name="connsiteY5" fmla="*/ 11793 h 15489"/>
                <a:gd name="connsiteX6" fmla="*/ 51416 w 52701"/>
                <a:gd name="connsiteY6" fmla="*/ 7937 h 15489"/>
                <a:gd name="connsiteX7" fmla="*/ 49488 w 52701"/>
                <a:gd name="connsiteY7" fmla="*/ 6652 h 15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1" h="15489">
                  <a:moveTo>
                    <a:pt x="49488" y="6652"/>
                  </a:moveTo>
                  <a:cubicBezTo>
                    <a:pt x="40490" y="225"/>
                    <a:pt x="29564" y="3438"/>
                    <a:pt x="19281" y="868"/>
                  </a:cubicBezTo>
                  <a:cubicBezTo>
                    <a:pt x="12854" y="-1060"/>
                    <a:pt x="7070" y="225"/>
                    <a:pt x="0" y="4724"/>
                  </a:cubicBezTo>
                  <a:cubicBezTo>
                    <a:pt x="14139" y="16292"/>
                    <a:pt x="30207" y="9223"/>
                    <a:pt x="43704" y="15007"/>
                  </a:cubicBezTo>
                  <a:cubicBezTo>
                    <a:pt x="45632" y="15650"/>
                    <a:pt x="48203" y="15650"/>
                    <a:pt x="50131" y="15007"/>
                  </a:cubicBezTo>
                  <a:cubicBezTo>
                    <a:pt x="51416" y="15007"/>
                    <a:pt x="52059" y="13079"/>
                    <a:pt x="52701" y="11793"/>
                  </a:cubicBezTo>
                  <a:cubicBezTo>
                    <a:pt x="52701" y="10508"/>
                    <a:pt x="52059" y="9223"/>
                    <a:pt x="51416" y="7937"/>
                  </a:cubicBezTo>
                  <a:cubicBezTo>
                    <a:pt x="50773" y="7295"/>
                    <a:pt x="49488" y="7295"/>
                    <a:pt x="49488" y="6652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id="{94AB9A82-A3E7-5E85-9A18-87106517FFB6}"/>
                </a:ext>
              </a:extLst>
            </p:cNvPr>
            <p:cNvSpPr/>
            <p:nvPr/>
          </p:nvSpPr>
          <p:spPr>
            <a:xfrm>
              <a:off x="14099076" y="6856306"/>
              <a:ext cx="116428" cy="49163"/>
            </a:xfrm>
            <a:custGeom>
              <a:avLst/>
              <a:gdLst>
                <a:gd name="connsiteX0" fmla="*/ 12376 w 25873"/>
                <a:gd name="connsiteY0" fmla="*/ 0 h 10925"/>
                <a:gd name="connsiteX1" fmla="*/ 165 w 25873"/>
                <a:gd name="connsiteY1" fmla="*/ 5784 h 10925"/>
                <a:gd name="connsiteX2" fmla="*/ 11091 w 25873"/>
                <a:gd name="connsiteY2" fmla="*/ 10926 h 10925"/>
                <a:gd name="connsiteX3" fmla="*/ 24588 w 25873"/>
                <a:gd name="connsiteY3" fmla="*/ 7070 h 10925"/>
                <a:gd name="connsiteX4" fmla="*/ 25873 w 25873"/>
                <a:gd name="connsiteY4" fmla="*/ 5141 h 10925"/>
                <a:gd name="connsiteX5" fmla="*/ 23945 w 25873"/>
                <a:gd name="connsiteY5" fmla="*/ 1928 h 10925"/>
                <a:gd name="connsiteX6" fmla="*/ 12376 w 25873"/>
                <a:gd name="connsiteY6" fmla="*/ 0 h 1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73" h="10925">
                  <a:moveTo>
                    <a:pt x="12376" y="0"/>
                  </a:moveTo>
                  <a:cubicBezTo>
                    <a:pt x="5307" y="0"/>
                    <a:pt x="-1120" y="3213"/>
                    <a:pt x="165" y="5784"/>
                  </a:cubicBezTo>
                  <a:cubicBezTo>
                    <a:pt x="2736" y="10283"/>
                    <a:pt x="6592" y="10926"/>
                    <a:pt x="11091" y="10926"/>
                  </a:cubicBezTo>
                  <a:cubicBezTo>
                    <a:pt x="16232" y="10926"/>
                    <a:pt x="20731" y="10283"/>
                    <a:pt x="24588" y="7070"/>
                  </a:cubicBezTo>
                  <a:cubicBezTo>
                    <a:pt x="25230" y="6427"/>
                    <a:pt x="25873" y="5784"/>
                    <a:pt x="25873" y="5141"/>
                  </a:cubicBezTo>
                  <a:cubicBezTo>
                    <a:pt x="25230" y="3856"/>
                    <a:pt x="24588" y="2571"/>
                    <a:pt x="23945" y="1928"/>
                  </a:cubicBezTo>
                  <a:cubicBezTo>
                    <a:pt x="20089" y="1285"/>
                    <a:pt x="16232" y="643"/>
                    <a:pt x="12376" y="0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id="{4E52C739-DD9B-4284-356B-2A6F01D4A68B}"/>
                </a:ext>
              </a:extLst>
            </p:cNvPr>
            <p:cNvSpPr/>
            <p:nvPr/>
          </p:nvSpPr>
          <p:spPr>
            <a:xfrm>
              <a:off x="12245953" y="6789778"/>
              <a:ext cx="101223" cy="33273"/>
            </a:xfrm>
            <a:custGeom>
              <a:avLst/>
              <a:gdLst>
                <a:gd name="connsiteX0" fmla="*/ 22494 w 22494"/>
                <a:gd name="connsiteY0" fmla="*/ 1285 h 7394"/>
                <a:gd name="connsiteX1" fmla="*/ 0 w 22494"/>
                <a:gd name="connsiteY1" fmla="*/ 0 h 7394"/>
                <a:gd name="connsiteX2" fmla="*/ 15425 w 22494"/>
                <a:gd name="connsiteY2" fmla="*/ 7070 h 7394"/>
                <a:gd name="connsiteX3" fmla="*/ 22494 w 22494"/>
                <a:gd name="connsiteY3" fmla="*/ 1285 h 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94" h="7394">
                  <a:moveTo>
                    <a:pt x="22494" y="1285"/>
                  </a:moveTo>
                  <a:cubicBezTo>
                    <a:pt x="14782" y="643"/>
                    <a:pt x="7712" y="643"/>
                    <a:pt x="0" y="0"/>
                  </a:cubicBezTo>
                  <a:cubicBezTo>
                    <a:pt x="4499" y="5784"/>
                    <a:pt x="9641" y="8355"/>
                    <a:pt x="15425" y="7070"/>
                  </a:cubicBezTo>
                  <a:cubicBezTo>
                    <a:pt x="17996" y="7070"/>
                    <a:pt x="22494" y="7712"/>
                    <a:pt x="22494" y="128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id="{4B547DBF-9D23-A3D9-4D1E-5FE776909725}"/>
                </a:ext>
              </a:extLst>
            </p:cNvPr>
            <p:cNvSpPr/>
            <p:nvPr/>
          </p:nvSpPr>
          <p:spPr>
            <a:xfrm>
              <a:off x="15860398" y="7425914"/>
              <a:ext cx="96183" cy="49365"/>
            </a:xfrm>
            <a:custGeom>
              <a:avLst/>
              <a:gdLst>
                <a:gd name="connsiteX0" fmla="*/ 10448 w 21374"/>
                <a:gd name="connsiteY0" fmla="*/ 675 h 10970"/>
                <a:gd name="connsiteX1" fmla="*/ 166 w 21374"/>
                <a:gd name="connsiteY1" fmla="*/ 5816 h 10970"/>
                <a:gd name="connsiteX2" fmla="*/ 11734 w 21374"/>
                <a:gd name="connsiteY2" fmla="*/ 10315 h 10970"/>
                <a:gd name="connsiteX3" fmla="*/ 21375 w 21374"/>
                <a:gd name="connsiteY3" fmla="*/ 3246 h 10970"/>
                <a:gd name="connsiteX4" fmla="*/ 10448 w 21374"/>
                <a:gd name="connsiteY4" fmla="*/ 675 h 1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74" h="10970">
                  <a:moveTo>
                    <a:pt x="10448" y="675"/>
                  </a:moveTo>
                  <a:cubicBezTo>
                    <a:pt x="6592" y="1317"/>
                    <a:pt x="2094" y="32"/>
                    <a:pt x="166" y="5816"/>
                  </a:cubicBezTo>
                  <a:cubicBezTo>
                    <a:pt x="-1120" y="9672"/>
                    <a:pt x="5307" y="12243"/>
                    <a:pt x="11734" y="10315"/>
                  </a:cubicBezTo>
                  <a:cubicBezTo>
                    <a:pt x="15590" y="9030"/>
                    <a:pt x="20089" y="8387"/>
                    <a:pt x="21375" y="3246"/>
                  </a:cubicBezTo>
                  <a:cubicBezTo>
                    <a:pt x="18804" y="-1253"/>
                    <a:pt x="14305" y="32"/>
                    <a:pt x="10448" y="67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id="{5343B71C-F956-0712-C45F-882CB5C86542}"/>
                </a:ext>
              </a:extLst>
            </p:cNvPr>
            <p:cNvSpPr/>
            <p:nvPr/>
          </p:nvSpPr>
          <p:spPr>
            <a:xfrm>
              <a:off x="10591637" y="6475327"/>
              <a:ext cx="133038" cy="35028"/>
            </a:xfrm>
            <a:custGeom>
              <a:avLst/>
              <a:gdLst>
                <a:gd name="connsiteX0" fmla="*/ 0 w 29564"/>
                <a:gd name="connsiteY0" fmla="*/ 4324 h 7784"/>
                <a:gd name="connsiteX1" fmla="*/ 29564 w 29564"/>
                <a:gd name="connsiteY1" fmla="*/ 6894 h 7784"/>
                <a:gd name="connsiteX2" fmla="*/ 0 w 29564"/>
                <a:gd name="connsiteY2" fmla="*/ 4324 h 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64" h="7784">
                  <a:moveTo>
                    <a:pt x="0" y="4324"/>
                  </a:moveTo>
                  <a:cubicBezTo>
                    <a:pt x="9641" y="10108"/>
                    <a:pt x="19924" y="6894"/>
                    <a:pt x="29564" y="6894"/>
                  </a:cubicBezTo>
                  <a:cubicBezTo>
                    <a:pt x="18638" y="-1461"/>
                    <a:pt x="11569" y="-2104"/>
                    <a:pt x="0" y="4324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id="{C0591EDA-ECFA-8D3A-FB74-AF2A4FB8A4CC}"/>
                </a:ext>
              </a:extLst>
            </p:cNvPr>
            <p:cNvSpPr/>
            <p:nvPr/>
          </p:nvSpPr>
          <p:spPr>
            <a:xfrm>
              <a:off x="10588745" y="6494781"/>
              <a:ext cx="2889" cy="2889"/>
            </a:xfrm>
            <a:custGeom>
              <a:avLst/>
              <a:gdLst>
                <a:gd name="connsiteX0" fmla="*/ 643 w 642"/>
                <a:gd name="connsiteY0" fmla="*/ 0 h 642"/>
                <a:gd name="connsiteX1" fmla="*/ 0 w 642"/>
                <a:gd name="connsiteY1" fmla="*/ 643 h 642"/>
                <a:gd name="connsiteX2" fmla="*/ 0 w 642"/>
                <a:gd name="connsiteY2" fmla="*/ 643 h 642"/>
                <a:gd name="connsiteX3" fmla="*/ 643 w 642"/>
                <a:gd name="connsiteY3" fmla="*/ 0 h 642"/>
                <a:gd name="connsiteX4" fmla="*/ 643 w 642"/>
                <a:gd name="connsiteY4" fmla="*/ 0 h 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" h="642">
                  <a:moveTo>
                    <a:pt x="643" y="0"/>
                  </a:moveTo>
                  <a:lnTo>
                    <a:pt x="0" y="643"/>
                  </a:lnTo>
                  <a:lnTo>
                    <a:pt x="0" y="643"/>
                  </a:lnTo>
                  <a:lnTo>
                    <a:pt x="643" y="0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4" name="任意多边形: 形状 19">
              <a:extLst>
                <a:ext uri="{FF2B5EF4-FFF2-40B4-BE49-F238E27FC236}">
                  <a16:creationId xmlns:a16="http://schemas.microsoft.com/office/drawing/2014/main" id="{0C033AFF-924E-1AF3-FCBB-217760007BB8}"/>
                </a:ext>
              </a:extLst>
            </p:cNvPr>
            <p:cNvSpPr/>
            <p:nvPr/>
          </p:nvSpPr>
          <p:spPr>
            <a:xfrm>
              <a:off x="10724683" y="6506354"/>
              <a:ext cx="4176" cy="2889"/>
            </a:xfrm>
            <a:custGeom>
              <a:avLst/>
              <a:gdLst>
                <a:gd name="connsiteX0" fmla="*/ 643 w 928"/>
                <a:gd name="connsiteY0" fmla="*/ 643 h 642"/>
                <a:gd name="connsiteX1" fmla="*/ 643 w 928"/>
                <a:gd name="connsiteY1" fmla="*/ 643 h 642"/>
                <a:gd name="connsiteX2" fmla="*/ 0 w 928"/>
                <a:gd name="connsiteY2" fmla="*/ 0 h 642"/>
                <a:gd name="connsiteX3" fmla="*/ 643 w 928"/>
                <a:gd name="connsiteY3" fmla="*/ 643 h 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" h="642">
                  <a:moveTo>
                    <a:pt x="643" y="643"/>
                  </a:moveTo>
                  <a:cubicBezTo>
                    <a:pt x="643" y="643"/>
                    <a:pt x="1286" y="0"/>
                    <a:pt x="643" y="643"/>
                  </a:cubicBezTo>
                  <a:cubicBezTo>
                    <a:pt x="643" y="0"/>
                    <a:pt x="643" y="0"/>
                    <a:pt x="0" y="0"/>
                  </a:cubicBezTo>
                  <a:cubicBezTo>
                    <a:pt x="643" y="643"/>
                    <a:pt x="643" y="643"/>
                    <a:pt x="643" y="643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5" name="任意多边形: 形状 20">
              <a:extLst>
                <a:ext uri="{FF2B5EF4-FFF2-40B4-BE49-F238E27FC236}">
                  <a16:creationId xmlns:a16="http://schemas.microsoft.com/office/drawing/2014/main" id="{1CEB520A-5F06-D49F-D3AF-5D516C23DB41}"/>
                </a:ext>
              </a:extLst>
            </p:cNvPr>
            <p:cNvSpPr/>
            <p:nvPr/>
          </p:nvSpPr>
          <p:spPr>
            <a:xfrm>
              <a:off x="13078892" y="7182393"/>
              <a:ext cx="145057" cy="35429"/>
            </a:xfrm>
            <a:custGeom>
              <a:avLst/>
              <a:gdLst>
                <a:gd name="connsiteX0" fmla="*/ 0 w 32235"/>
                <a:gd name="connsiteY0" fmla="*/ 4017 h 7873"/>
                <a:gd name="connsiteX1" fmla="*/ 28279 w 32235"/>
                <a:gd name="connsiteY1" fmla="*/ 7873 h 7873"/>
                <a:gd name="connsiteX2" fmla="*/ 32135 w 32235"/>
                <a:gd name="connsiteY2" fmla="*/ 4017 h 7873"/>
                <a:gd name="connsiteX3" fmla="*/ 28279 w 32235"/>
                <a:gd name="connsiteY3" fmla="*/ 161 h 7873"/>
                <a:gd name="connsiteX4" fmla="*/ 0 w 32235"/>
                <a:gd name="connsiteY4" fmla="*/ 4017 h 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35" h="7873">
                  <a:moveTo>
                    <a:pt x="0" y="4017"/>
                  </a:moveTo>
                  <a:cubicBezTo>
                    <a:pt x="11569" y="8516"/>
                    <a:pt x="19924" y="7230"/>
                    <a:pt x="28279" y="7873"/>
                  </a:cubicBezTo>
                  <a:cubicBezTo>
                    <a:pt x="30207" y="7873"/>
                    <a:pt x="32778" y="7230"/>
                    <a:pt x="32135" y="4017"/>
                  </a:cubicBezTo>
                  <a:cubicBezTo>
                    <a:pt x="31492" y="2089"/>
                    <a:pt x="29564" y="161"/>
                    <a:pt x="28279" y="161"/>
                  </a:cubicBezTo>
                  <a:cubicBezTo>
                    <a:pt x="19924" y="-482"/>
                    <a:pt x="11569" y="803"/>
                    <a:pt x="0" y="4017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6" name="任意多边形: 形状 21">
              <a:extLst>
                <a:ext uri="{FF2B5EF4-FFF2-40B4-BE49-F238E27FC236}">
                  <a16:creationId xmlns:a16="http://schemas.microsoft.com/office/drawing/2014/main" id="{B658885E-3D2E-2AE5-3FFB-DB1D5F79D59C}"/>
                </a:ext>
              </a:extLst>
            </p:cNvPr>
            <p:cNvSpPr/>
            <p:nvPr/>
          </p:nvSpPr>
          <p:spPr>
            <a:xfrm>
              <a:off x="16095405" y="7385178"/>
              <a:ext cx="83871" cy="43767"/>
            </a:xfrm>
            <a:custGeom>
              <a:avLst/>
              <a:gdLst>
                <a:gd name="connsiteX0" fmla="*/ 1928 w 18638"/>
                <a:gd name="connsiteY0" fmla="*/ 2657 h 9726"/>
                <a:gd name="connsiteX1" fmla="*/ 0 w 18638"/>
                <a:gd name="connsiteY1" fmla="*/ 6513 h 9726"/>
                <a:gd name="connsiteX2" fmla="*/ 2571 w 18638"/>
                <a:gd name="connsiteY2" fmla="*/ 9084 h 9726"/>
                <a:gd name="connsiteX3" fmla="*/ 7713 w 18638"/>
                <a:gd name="connsiteY3" fmla="*/ 9726 h 9726"/>
                <a:gd name="connsiteX4" fmla="*/ 16710 w 18638"/>
                <a:gd name="connsiteY4" fmla="*/ 7798 h 9726"/>
                <a:gd name="connsiteX5" fmla="*/ 18638 w 18638"/>
                <a:gd name="connsiteY5" fmla="*/ 3942 h 9726"/>
                <a:gd name="connsiteX6" fmla="*/ 17996 w 18638"/>
                <a:gd name="connsiteY6" fmla="*/ 2657 h 9726"/>
                <a:gd name="connsiteX7" fmla="*/ 1928 w 18638"/>
                <a:gd name="connsiteY7" fmla="*/ 2657 h 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38" h="9726">
                  <a:moveTo>
                    <a:pt x="1928" y="2657"/>
                  </a:moveTo>
                  <a:cubicBezTo>
                    <a:pt x="643" y="3299"/>
                    <a:pt x="0" y="5227"/>
                    <a:pt x="0" y="6513"/>
                  </a:cubicBezTo>
                  <a:cubicBezTo>
                    <a:pt x="0" y="7155"/>
                    <a:pt x="1286" y="8441"/>
                    <a:pt x="2571" y="9084"/>
                  </a:cubicBezTo>
                  <a:cubicBezTo>
                    <a:pt x="3856" y="9726"/>
                    <a:pt x="5142" y="9084"/>
                    <a:pt x="7713" y="9726"/>
                  </a:cubicBezTo>
                  <a:cubicBezTo>
                    <a:pt x="9641" y="9084"/>
                    <a:pt x="13497" y="9084"/>
                    <a:pt x="16710" y="7798"/>
                  </a:cubicBezTo>
                  <a:cubicBezTo>
                    <a:pt x="17353" y="7798"/>
                    <a:pt x="17996" y="5227"/>
                    <a:pt x="18638" y="3942"/>
                  </a:cubicBezTo>
                  <a:cubicBezTo>
                    <a:pt x="18638" y="3299"/>
                    <a:pt x="17996" y="2657"/>
                    <a:pt x="17996" y="2657"/>
                  </a:cubicBezTo>
                  <a:cubicBezTo>
                    <a:pt x="11569" y="-557"/>
                    <a:pt x="6427" y="-1200"/>
                    <a:pt x="1928" y="2657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7" name="任意多边形: 形状 22">
              <a:extLst>
                <a:ext uri="{FF2B5EF4-FFF2-40B4-BE49-F238E27FC236}">
                  <a16:creationId xmlns:a16="http://schemas.microsoft.com/office/drawing/2014/main" id="{4C39F60F-2021-1A39-8A8A-AB6E4218EFFE}"/>
                </a:ext>
              </a:extLst>
            </p:cNvPr>
            <p:cNvSpPr/>
            <p:nvPr/>
          </p:nvSpPr>
          <p:spPr>
            <a:xfrm>
              <a:off x="16230628" y="6607578"/>
              <a:ext cx="58549" cy="58288"/>
            </a:xfrm>
            <a:custGeom>
              <a:avLst/>
              <a:gdLst>
                <a:gd name="connsiteX0" fmla="*/ 4657 w 13011"/>
                <a:gd name="connsiteY0" fmla="*/ 12854 h 12953"/>
                <a:gd name="connsiteX1" fmla="*/ 13012 w 13011"/>
                <a:gd name="connsiteY1" fmla="*/ 5141 h 12953"/>
                <a:gd name="connsiteX2" fmla="*/ 7870 w 13011"/>
                <a:gd name="connsiteY2" fmla="*/ 0 h 12953"/>
                <a:gd name="connsiteX3" fmla="*/ 158 w 13011"/>
                <a:gd name="connsiteY3" fmla="*/ 8355 h 12953"/>
                <a:gd name="connsiteX4" fmla="*/ 4657 w 13011"/>
                <a:gd name="connsiteY4" fmla="*/ 12854 h 12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1" h="12953">
                  <a:moveTo>
                    <a:pt x="4657" y="12854"/>
                  </a:moveTo>
                  <a:cubicBezTo>
                    <a:pt x="9156" y="12211"/>
                    <a:pt x="12369" y="10926"/>
                    <a:pt x="13012" y="5141"/>
                  </a:cubicBezTo>
                  <a:cubicBezTo>
                    <a:pt x="12369" y="2571"/>
                    <a:pt x="11084" y="0"/>
                    <a:pt x="7870" y="0"/>
                  </a:cubicBezTo>
                  <a:cubicBezTo>
                    <a:pt x="2729" y="0"/>
                    <a:pt x="801" y="3213"/>
                    <a:pt x="158" y="8355"/>
                  </a:cubicBezTo>
                  <a:cubicBezTo>
                    <a:pt x="-485" y="10926"/>
                    <a:pt x="801" y="13497"/>
                    <a:pt x="4657" y="12854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8" name="任意多边形: 形状 23">
              <a:extLst>
                <a:ext uri="{FF2B5EF4-FFF2-40B4-BE49-F238E27FC236}">
                  <a16:creationId xmlns:a16="http://schemas.microsoft.com/office/drawing/2014/main" id="{109F0730-AA6F-FC0E-F7AF-A16A389013E9}"/>
                </a:ext>
              </a:extLst>
            </p:cNvPr>
            <p:cNvSpPr/>
            <p:nvPr/>
          </p:nvSpPr>
          <p:spPr>
            <a:xfrm>
              <a:off x="15427322" y="6937214"/>
              <a:ext cx="89653" cy="43996"/>
            </a:xfrm>
            <a:custGeom>
              <a:avLst/>
              <a:gdLst>
                <a:gd name="connsiteX0" fmla="*/ 0 w 19923"/>
                <a:gd name="connsiteY0" fmla="*/ 7085 h 9777"/>
                <a:gd name="connsiteX1" fmla="*/ 2571 w 19923"/>
                <a:gd name="connsiteY1" fmla="*/ 9656 h 9777"/>
                <a:gd name="connsiteX2" fmla="*/ 19924 w 19923"/>
                <a:gd name="connsiteY2" fmla="*/ 4514 h 9777"/>
                <a:gd name="connsiteX3" fmla="*/ 1285 w 19923"/>
                <a:gd name="connsiteY3" fmla="*/ 3229 h 9777"/>
                <a:gd name="connsiteX4" fmla="*/ 0 w 19923"/>
                <a:gd name="connsiteY4" fmla="*/ 7085 h 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23" h="9777">
                  <a:moveTo>
                    <a:pt x="0" y="7085"/>
                  </a:moveTo>
                  <a:cubicBezTo>
                    <a:pt x="0" y="8370"/>
                    <a:pt x="1285" y="9656"/>
                    <a:pt x="2571" y="9656"/>
                  </a:cubicBezTo>
                  <a:cubicBezTo>
                    <a:pt x="8355" y="10298"/>
                    <a:pt x="12854" y="8370"/>
                    <a:pt x="19924" y="4514"/>
                  </a:cubicBezTo>
                  <a:cubicBezTo>
                    <a:pt x="12211" y="-1270"/>
                    <a:pt x="7070" y="-1270"/>
                    <a:pt x="1285" y="3229"/>
                  </a:cubicBezTo>
                  <a:cubicBezTo>
                    <a:pt x="643" y="4514"/>
                    <a:pt x="0" y="6442"/>
                    <a:pt x="0" y="708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29" name="任意多边形: 形状 24">
              <a:extLst>
                <a:ext uri="{FF2B5EF4-FFF2-40B4-BE49-F238E27FC236}">
                  <a16:creationId xmlns:a16="http://schemas.microsoft.com/office/drawing/2014/main" id="{2C3A8BB7-4B1A-A6CC-14BF-503F6C4FCE63}"/>
                </a:ext>
              </a:extLst>
            </p:cNvPr>
            <p:cNvSpPr/>
            <p:nvPr/>
          </p:nvSpPr>
          <p:spPr>
            <a:xfrm>
              <a:off x="13930877" y="6572471"/>
              <a:ext cx="50364" cy="30150"/>
            </a:xfrm>
            <a:custGeom>
              <a:avLst/>
              <a:gdLst>
                <a:gd name="connsiteX0" fmla="*/ 11192 w 11192"/>
                <a:gd name="connsiteY0" fmla="*/ 3945 h 6700"/>
                <a:gd name="connsiteX1" fmla="*/ 10549 w 11192"/>
                <a:gd name="connsiteY1" fmla="*/ 2017 h 6700"/>
                <a:gd name="connsiteX2" fmla="*/ 909 w 11192"/>
                <a:gd name="connsiteY2" fmla="*/ 1375 h 6700"/>
                <a:gd name="connsiteX3" fmla="*/ 266 w 11192"/>
                <a:gd name="connsiteY3" fmla="*/ 4588 h 6700"/>
                <a:gd name="connsiteX4" fmla="*/ 11192 w 11192"/>
                <a:gd name="connsiteY4" fmla="*/ 3945 h 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2" h="6700">
                  <a:moveTo>
                    <a:pt x="11192" y="3945"/>
                  </a:moveTo>
                  <a:cubicBezTo>
                    <a:pt x="11192" y="3303"/>
                    <a:pt x="11192" y="2017"/>
                    <a:pt x="10549" y="2017"/>
                  </a:cubicBezTo>
                  <a:cubicBezTo>
                    <a:pt x="7336" y="-554"/>
                    <a:pt x="4122" y="-554"/>
                    <a:pt x="909" y="1375"/>
                  </a:cubicBezTo>
                  <a:cubicBezTo>
                    <a:pt x="266" y="2017"/>
                    <a:pt x="-377" y="4588"/>
                    <a:pt x="266" y="4588"/>
                  </a:cubicBezTo>
                  <a:cubicBezTo>
                    <a:pt x="2837" y="7801"/>
                    <a:pt x="9906" y="7159"/>
                    <a:pt x="11192" y="394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30" name="任意多边形: 形状 25">
              <a:extLst>
                <a:ext uri="{FF2B5EF4-FFF2-40B4-BE49-F238E27FC236}">
                  <a16:creationId xmlns:a16="http://schemas.microsoft.com/office/drawing/2014/main" id="{1637D0ED-379A-B7A6-32B6-E823CA8CD4F8}"/>
                </a:ext>
              </a:extLst>
            </p:cNvPr>
            <p:cNvSpPr/>
            <p:nvPr/>
          </p:nvSpPr>
          <p:spPr>
            <a:xfrm>
              <a:off x="12370316" y="7279616"/>
              <a:ext cx="98329" cy="21744"/>
            </a:xfrm>
            <a:custGeom>
              <a:avLst/>
              <a:gdLst>
                <a:gd name="connsiteX0" fmla="*/ 21852 w 21851"/>
                <a:gd name="connsiteY0" fmla="*/ 2978 h 4832"/>
                <a:gd name="connsiteX1" fmla="*/ 0 w 21851"/>
                <a:gd name="connsiteY1" fmla="*/ 2335 h 4832"/>
                <a:gd name="connsiteX2" fmla="*/ 21852 w 21851"/>
                <a:gd name="connsiteY2" fmla="*/ 2978 h 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851" h="4832">
                  <a:moveTo>
                    <a:pt x="21852" y="2978"/>
                  </a:moveTo>
                  <a:cubicBezTo>
                    <a:pt x="10283" y="-878"/>
                    <a:pt x="10283" y="-878"/>
                    <a:pt x="0" y="2335"/>
                  </a:cubicBezTo>
                  <a:cubicBezTo>
                    <a:pt x="7070" y="5549"/>
                    <a:pt x="13497" y="5549"/>
                    <a:pt x="21852" y="2978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31" name="任意多边形: 形状 26">
              <a:extLst>
                <a:ext uri="{FF2B5EF4-FFF2-40B4-BE49-F238E27FC236}">
                  <a16:creationId xmlns:a16="http://schemas.microsoft.com/office/drawing/2014/main" id="{FF111BF6-41D1-BEEB-2D36-F6ACFFD971C2}"/>
                </a:ext>
              </a:extLst>
            </p:cNvPr>
            <p:cNvSpPr/>
            <p:nvPr/>
          </p:nvSpPr>
          <p:spPr>
            <a:xfrm>
              <a:off x="15679655" y="7440516"/>
              <a:ext cx="60381" cy="41530"/>
            </a:xfrm>
            <a:custGeom>
              <a:avLst/>
              <a:gdLst>
                <a:gd name="connsiteX0" fmla="*/ 6909 w 13418"/>
                <a:gd name="connsiteY0" fmla="*/ 0 h 9229"/>
                <a:gd name="connsiteX1" fmla="*/ 482 w 13418"/>
                <a:gd name="connsiteY1" fmla="*/ 2571 h 9229"/>
                <a:gd name="connsiteX2" fmla="*/ 482 w 13418"/>
                <a:gd name="connsiteY2" fmla="*/ 6427 h 9229"/>
                <a:gd name="connsiteX3" fmla="*/ 7552 w 13418"/>
                <a:gd name="connsiteY3" fmla="*/ 8998 h 9229"/>
                <a:gd name="connsiteX4" fmla="*/ 13336 w 13418"/>
                <a:gd name="connsiteY4" fmla="*/ 4499 h 9229"/>
                <a:gd name="connsiteX5" fmla="*/ 6909 w 13418"/>
                <a:gd name="connsiteY5" fmla="*/ 0 h 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18" h="9229">
                  <a:moveTo>
                    <a:pt x="6909" y="0"/>
                  </a:moveTo>
                  <a:cubicBezTo>
                    <a:pt x="5624" y="643"/>
                    <a:pt x="3053" y="1285"/>
                    <a:pt x="482" y="2571"/>
                  </a:cubicBezTo>
                  <a:cubicBezTo>
                    <a:pt x="-161" y="3213"/>
                    <a:pt x="-161" y="5142"/>
                    <a:pt x="482" y="6427"/>
                  </a:cubicBezTo>
                  <a:cubicBezTo>
                    <a:pt x="1768" y="8998"/>
                    <a:pt x="4981" y="9641"/>
                    <a:pt x="7552" y="8998"/>
                  </a:cubicBezTo>
                  <a:cubicBezTo>
                    <a:pt x="10123" y="8355"/>
                    <a:pt x="13336" y="7712"/>
                    <a:pt x="13336" y="4499"/>
                  </a:cubicBezTo>
                  <a:cubicBezTo>
                    <a:pt x="13979" y="643"/>
                    <a:pt x="10766" y="643"/>
                    <a:pt x="6909" y="0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32" name="任意多边形: 形状 27">
              <a:extLst>
                <a:ext uri="{FF2B5EF4-FFF2-40B4-BE49-F238E27FC236}">
                  <a16:creationId xmlns:a16="http://schemas.microsoft.com/office/drawing/2014/main" id="{F967571F-A368-60DA-97B3-8E4503D4E718}"/>
                </a:ext>
              </a:extLst>
            </p:cNvPr>
            <p:cNvSpPr/>
            <p:nvPr/>
          </p:nvSpPr>
          <p:spPr>
            <a:xfrm>
              <a:off x="13712273" y="6861158"/>
              <a:ext cx="54950" cy="22311"/>
            </a:xfrm>
            <a:custGeom>
              <a:avLst/>
              <a:gdLst>
                <a:gd name="connsiteX0" fmla="*/ 0 w 12211"/>
                <a:gd name="connsiteY0" fmla="*/ 2776 h 4958"/>
                <a:gd name="connsiteX1" fmla="*/ 2571 w 12211"/>
                <a:gd name="connsiteY1" fmla="*/ 4705 h 4958"/>
                <a:gd name="connsiteX2" fmla="*/ 12211 w 12211"/>
                <a:gd name="connsiteY2" fmla="*/ 2776 h 4958"/>
                <a:gd name="connsiteX3" fmla="*/ 3213 w 12211"/>
                <a:gd name="connsiteY3" fmla="*/ 206 h 4958"/>
                <a:gd name="connsiteX4" fmla="*/ 0 w 12211"/>
                <a:gd name="connsiteY4" fmla="*/ 2776 h 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1" h="4958">
                  <a:moveTo>
                    <a:pt x="0" y="2776"/>
                  </a:moveTo>
                  <a:cubicBezTo>
                    <a:pt x="643" y="3419"/>
                    <a:pt x="1928" y="4705"/>
                    <a:pt x="2571" y="4705"/>
                  </a:cubicBezTo>
                  <a:cubicBezTo>
                    <a:pt x="5784" y="4705"/>
                    <a:pt x="8998" y="5990"/>
                    <a:pt x="12211" y="2776"/>
                  </a:cubicBezTo>
                  <a:cubicBezTo>
                    <a:pt x="9641" y="-1080"/>
                    <a:pt x="6427" y="206"/>
                    <a:pt x="3213" y="206"/>
                  </a:cubicBezTo>
                  <a:cubicBezTo>
                    <a:pt x="1928" y="848"/>
                    <a:pt x="1285" y="2134"/>
                    <a:pt x="0" y="2776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33" name="任意多边形: 形状 28">
              <a:extLst>
                <a:ext uri="{FF2B5EF4-FFF2-40B4-BE49-F238E27FC236}">
                  <a16:creationId xmlns:a16="http://schemas.microsoft.com/office/drawing/2014/main" id="{281A2F82-E594-CA9D-B556-3633E7076149}"/>
                </a:ext>
              </a:extLst>
            </p:cNvPr>
            <p:cNvSpPr/>
            <p:nvPr/>
          </p:nvSpPr>
          <p:spPr>
            <a:xfrm>
              <a:off x="12081097" y="7261203"/>
              <a:ext cx="46269" cy="5783"/>
            </a:xfrm>
            <a:custGeom>
              <a:avLst/>
              <a:gdLst>
                <a:gd name="connsiteX0" fmla="*/ 7070 w 10282"/>
                <a:gd name="connsiteY0" fmla="*/ 1285 h 1285"/>
                <a:gd name="connsiteX1" fmla="*/ 10283 w 10282"/>
                <a:gd name="connsiteY1" fmla="*/ 643 h 1285"/>
                <a:gd name="connsiteX2" fmla="*/ 7712 w 10282"/>
                <a:gd name="connsiteY2" fmla="*/ 0 h 1285"/>
                <a:gd name="connsiteX3" fmla="*/ 0 w 10282"/>
                <a:gd name="connsiteY3" fmla="*/ 0 h 1285"/>
                <a:gd name="connsiteX4" fmla="*/ 7070 w 10282"/>
                <a:gd name="connsiteY4" fmla="*/ 1285 h 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2" h="1285">
                  <a:moveTo>
                    <a:pt x="7070" y="1285"/>
                  </a:moveTo>
                  <a:cubicBezTo>
                    <a:pt x="7712" y="1285"/>
                    <a:pt x="8998" y="643"/>
                    <a:pt x="10283" y="643"/>
                  </a:cubicBezTo>
                  <a:cubicBezTo>
                    <a:pt x="8998" y="643"/>
                    <a:pt x="7712" y="0"/>
                    <a:pt x="7712" y="0"/>
                  </a:cubicBezTo>
                  <a:cubicBezTo>
                    <a:pt x="4499" y="0"/>
                    <a:pt x="2571" y="0"/>
                    <a:pt x="0" y="0"/>
                  </a:cubicBezTo>
                  <a:cubicBezTo>
                    <a:pt x="2571" y="643"/>
                    <a:pt x="4499" y="1285"/>
                    <a:pt x="7070" y="1285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  <p:sp>
          <p:nvSpPr>
            <p:cNvPr id="34" name="任意多边形: 形状 29">
              <a:extLst>
                <a:ext uri="{FF2B5EF4-FFF2-40B4-BE49-F238E27FC236}">
                  <a16:creationId xmlns:a16="http://schemas.microsoft.com/office/drawing/2014/main" id="{187B3EED-C381-E1FE-3DB8-64E2B5B4CB68}"/>
                </a:ext>
              </a:extLst>
            </p:cNvPr>
            <p:cNvSpPr/>
            <p:nvPr/>
          </p:nvSpPr>
          <p:spPr>
            <a:xfrm>
              <a:off x="15288493" y="6966062"/>
              <a:ext cx="69413" cy="23278"/>
            </a:xfrm>
            <a:custGeom>
              <a:avLst/>
              <a:gdLst>
                <a:gd name="connsiteX0" fmla="*/ 0 w 15425"/>
                <a:gd name="connsiteY0" fmla="*/ 2602 h 5173"/>
                <a:gd name="connsiteX1" fmla="*/ 3214 w 15425"/>
                <a:gd name="connsiteY1" fmla="*/ 5173 h 5173"/>
                <a:gd name="connsiteX2" fmla="*/ 15425 w 15425"/>
                <a:gd name="connsiteY2" fmla="*/ 3888 h 5173"/>
                <a:gd name="connsiteX3" fmla="*/ 3214 w 15425"/>
                <a:gd name="connsiteY3" fmla="*/ 32 h 5173"/>
                <a:gd name="connsiteX4" fmla="*/ 0 w 15425"/>
                <a:gd name="connsiteY4" fmla="*/ 2602 h 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25" h="5173">
                  <a:moveTo>
                    <a:pt x="0" y="2602"/>
                  </a:moveTo>
                  <a:cubicBezTo>
                    <a:pt x="1286" y="3245"/>
                    <a:pt x="1928" y="5173"/>
                    <a:pt x="3214" y="5173"/>
                  </a:cubicBezTo>
                  <a:cubicBezTo>
                    <a:pt x="6427" y="5173"/>
                    <a:pt x="9641" y="4531"/>
                    <a:pt x="15425" y="3888"/>
                  </a:cubicBezTo>
                  <a:cubicBezTo>
                    <a:pt x="10283" y="-611"/>
                    <a:pt x="6427" y="32"/>
                    <a:pt x="3214" y="32"/>
                  </a:cubicBezTo>
                  <a:cubicBezTo>
                    <a:pt x="2571" y="32"/>
                    <a:pt x="1286" y="1317"/>
                    <a:pt x="0" y="2602"/>
                  </a:cubicBezTo>
                  <a:close/>
                </a:path>
              </a:pathLst>
            </a:custGeom>
            <a:grpFill/>
            <a:ln w="64257" cap="flat">
              <a:noFill/>
              <a:prstDash val="solid"/>
              <a:miter/>
            </a:ln>
            <a:effectLst/>
          </p:spPr>
          <p:txBody>
            <a:bodyPr lIns="411480" tIns="205740" rIns="411480" bIns="205740" rtlCol="0" anchor="ctr"/>
            <a:lstStyle/>
            <a:p>
              <a:endParaRPr lang="zh-CN" altLang="en-US" sz="81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4D72E22-1E5E-393F-2FC1-6CF14A6995D3}"/>
              </a:ext>
            </a:extLst>
          </p:cNvPr>
          <p:cNvSpPr txBox="1"/>
          <p:nvPr/>
        </p:nvSpPr>
        <p:spPr>
          <a:xfrm>
            <a:off x="601607" y="699844"/>
            <a:ext cx="3643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spc="3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CONTENTS</a:t>
            </a:r>
            <a:endParaRPr kumimoji="1" lang="zh-CN" altLang="en-US" sz="6000" spc="300">
              <a:solidFill>
                <a:srgbClr val="9CC5F5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BD1DA1-9D02-D85A-27BB-DCC87AC6C0C0}"/>
              </a:ext>
            </a:extLst>
          </p:cNvPr>
          <p:cNvSpPr txBox="1"/>
          <p:nvPr/>
        </p:nvSpPr>
        <p:spPr>
          <a:xfrm>
            <a:off x="657257" y="2622822"/>
            <a:ext cx="2950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PART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01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请输入内容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7ECBE42-93C8-975B-DA5B-95063A1AD4B9}"/>
              </a:ext>
            </a:extLst>
          </p:cNvPr>
          <p:cNvSpPr txBox="1"/>
          <p:nvPr/>
        </p:nvSpPr>
        <p:spPr>
          <a:xfrm>
            <a:off x="4644841" y="2183216"/>
            <a:ext cx="2950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PART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02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请输入内容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AAD7B23-EF6C-0185-3AD0-6D552F106AF3}"/>
              </a:ext>
            </a:extLst>
          </p:cNvPr>
          <p:cNvSpPr txBox="1"/>
          <p:nvPr/>
        </p:nvSpPr>
        <p:spPr>
          <a:xfrm>
            <a:off x="8632425" y="2622822"/>
            <a:ext cx="2950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PART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  <a:r>
              <a:rPr kumimoji="1" lang="en-US" altLang="zh-CN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03</a:t>
            </a:r>
            <a:r>
              <a:rPr kumimoji="1"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350873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C4B5F852-CE04-1DD1-7618-46E00ED16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8358" y="0"/>
            <a:ext cx="12288715" cy="6912402"/>
          </a:xfrm>
          <a:prstGeom prst="rect">
            <a:avLst/>
          </a:prstGeom>
        </p:spPr>
      </p:pic>
      <p:sp>
        <p:nvSpPr>
          <p:cNvPr id="5" name="任意形状 4">
            <a:extLst>
              <a:ext uri="{FF2B5EF4-FFF2-40B4-BE49-F238E27FC236}">
                <a16:creationId xmlns:a16="http://schemas.microsoft.com/office/drawing/2014/main" id="{F3A91C57-EC9D-D207-DCF4-CAA9C61C5748}"/>
              </a:ext>
            </a:extLst>
          </p:cNvPr>
          <p:cNvSpPr/>
          <p:nvPr/>
        </p:nvSpPr>
        <p:spPr>
          <a:xfrm>
            <a:off x="1160585" y="5653454"/>
            <a:ext cx="4149969" cy="1195754"/>
          </a:xfrm>
          <a:custGeom>
            <a:avLst/>
            <a:gdLst>
              <a:gd name="connsiteX0" fmla="*/ 0 w 4149969"/>
              <a:gd name="connsiteY0" fmla="*/ 1195754 h 1195754"/>
              <a:gd name="connsiteX1" fmla="*/ 1318846 w 4149969"/>
              <a:gd name="connsiteY1" fmla="*/ 844061 h 1195754"/>
              <a:gd name="connsiteX2" fmla="*/ 2321169 w 4149969"/>
              <a:gd name="connsiteY2" fmla="*/ 615461 h 1195754"/>
              <a:gd name="connsiteX3" fmla="*/ 2839915 w 4149969"/>
              <a:gd name="connsiteY3" fmla="*/ 457200 h 1195754"/>
              <a:gd name="connsiteX4" fmla="*/ 3675184 w 4149969"/>
              <a:gd name="connsiteY4" fmla="*/ 211015 h 1195754"/>
              <a:gd name="connsiteX5" fmla="*/ 3991707 w 4149969"/>
              <a:gd name="connsiteY5" fmla="*/ 114300 h 1195754"/>
              <a:gd name="connsiteX6" fmla="*/ 4149969 w 4149969"/>
              <a:gd name="connsiteY6" fmla="*/ 0 h 119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49969" h="1195754">
                <a:moveTo>
                  <a:pt x="0" y="1195754"/>
                </a:moveTo>
                <a:lnTo>
                  <a:pt x="1318846" y="844061"/>
                </a:lnTo>
                <a:cubicBezTo>
                  <a:pt x="1705708" y="747345"/>
                  <a:pt x="2067658" y="679938"/>
                  <a:pt x="2321169" y="615461"/>
                </a:cubicBezTo>
                <a:cubicBezTo>
                  <a:pt x="2574681" y="550984"/>
                  <a:pt x="2839915" y="457200"/>
                  <a:pt x="2839915" y="457200"/>
                </a:cubicBezTo>
                <a:lnTo>
                  <a:pt x="3675184" y="211015"/>
                </a:lnTo>
                <a:cubicBezTo>
                  <a:pt x="3867149" y="153865"/>
                  <a:pt x="3912576" y="149469"/>
                  <a:pt x="3991707" y="114300"/>
                </a:cubicBezTo>
                <a:cubicBezTo>
                  <a:pt x="4070838" y="79131"/>
                  <a:pt x="4110403" y="39565"/>
                  <a:pt x="4149969" y="0"/>
                </a:cubicBezTo>
              </a:path>
            </a:pathLst>
          </a:custGeom>
          <a:noFill/>
          <a:ln w="3810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>
            <a:extLst>
              <a:ext uri="{FF2B5EF4-FFF2-40B4-BE49-F238E27FC236}">
                <a16:creationId xmlns:a16="http://schemas.microsoft.com/office/drawing/2014/main" id="{917E4C5E-C590-157B-57BD-1A63B482EA29}"/>
              </a:ext>
            </a:extLst>
          </p:cNvPr>
          <p:cNvSpPr/>
          <p:nvPr/>
        </p:nvSpPr>
        <p:spPr>
          <a:xfrm>
            <a:off x="5943599" y="5671039"/>
            <a:ext cx="1679331" cy="1195754"/>
          </a:xfrm>
          <a:custGeom>
            <a:avLst/>
            <a:gdLst>
              <a:gd name="connsiteX0" fmla="*/ 1837592 w 1837592"/>
              <a:gd name="connsiteY0" fmla="*/ 1169377 h 1169377"/>
              <a:gd name="connsiteX1" fmla="*/ 1239715 w 1837592"/>
              <a:gd name="connsiteY1" fmla="*/ 756139 h 1169377"/>
              <a:gd name="connsiteX2" fmla="*/ 940777 w 1837592"/>
              <a:gd name="connsiteY2" fmla="*/ 615462 h 1169377"/>
              <a:gd name="connsiteX3" fmla="*/ 589085 w 1837592"/>
              <a:gd name="connsiteY3" fmla="*/ 430824 h 1169377"/>
              <a:gd name="connsiteX4" fmla="*/ 298938 w 1837592"/>
              <a:gd name="connsiteY4" fmla="*/ 211016 h 1169377"/>
              <a:gd name="connsiteX5" fmla="*/ 0 w 1837592"/>
              <a:gd name="connsiteY5" fmla="*/ 0 h 1169377"/>
              <a:gd name="connsiteX0" fmla="*/ 1679331 w 1679331"/>
              <a:gd name="connsiteY0" fmla="*/ 1195754 h 1195754"/>
              <a:gd name="connsiteX1" fmla="*/ 1239715 w 1679331"/>
              <a:gd name="connsiteY1" fmla="*/ 756139 h 1195754"/>
              <a:gd name="connsiteX2" fmla="*/ 940777 w 1679331"/>
              <a:gd name="connsiteY2" fmla="*/ 615462 h 1195754"/>
              <a:gd name="connsiteX3" fmla="*/ 589085 w 1679331"/>
              <a:gd name="connsiteY3" fmla="*/ 430824 h 1195754"/>
              <a:gd name="connsiteX4" fmla="*/ 298938 w 1679331"/>
              <a:gd name="connsiteY4" fmla="*/ 211016 h 1195754"/>
              <a:gd name="connsiteX5" fmla="*/ 0 w 1679331"/>
              <a:gd name="connsiteY5" fmla="*/ 0 h 1195754"/>
              <a:gd name="connsiteX0" fmla="*/ 1679331 w 1679331"/>
              <a:gd name="connsiteY0" fmla="*/ 1195754 h 1195754"/>
              <a:gd name="connsiteX1" fmla="*/ 1134208 w 1679331"/>
              <a:gd name="connsiteY1" fmla="*/ 808893 h 1195754"/>
              <a:gd name="connsiteX2" fmla="*/ 940777 w 1679331"/>
              <a:gd name="connsiteY2" fmla="*/ 615462 h 1195754"/>
              <a:gd name="connsiteX3" fmla="*/ 589085 w 1679331"/>
              <a:gd name="connsiteY3" fmla="*/ 430824 h 1195754"/>
              <a:gd name="connsiteX4" fmla="*/ 298938 w 1679331"/>
              <a:gd name="connsiteY4" fmla="*/ 211016 h 1195754"/>
              <a:gd name="connsiteX5" fmla="*/ 0 w 1679331"/>
              <a:gd name="connsiteY5" fmla="*/ 0 h 119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9331" h="1195754">
                <a:moveTo>
                  <a:pt x="1679331" y="1195754"/>
                </a:moveTo>
                <a:cubicBezTo>
                  <a:pt x="1455127" y="1035294"/>
                  <a:pt x="1257300" y="905608"/>
                  <a:pt x="1134208" y="808893"/>
                </a:cubicBezTo>
                <a:cubicBezTo>
                  <a:pt x="1011116" y="712178"/>
                  <a:pt x="1031631" y="678474"/>
                  <a:pt x="940777" y="615462"/>
                </a:cubicBezTo>
                <a:cubicBezTo>
                  <a:pt x="849923" y="552451"/>
                  <a:pt x="696058" y="498232"/>
                  <a:pt x="589085" y="430824"/>
                </a:cubicBezTo>
                <a:cubicBezTo>
                  <a:pt x="482112" y="363416"/>
                  <a:pt x="397119" y="282820"/>
                  <a:pt x="298938" y="211016"/>
                </a:cubicBezTo>
                <a:cubicBezTo>
                  <a:pt x="200757" y="139212"/>
                  <a:pt x="100378" y="69606"/>
                  <a:pt x="0" y="0"/>
                </a:cubicBezTo>
              </a:path>
            </a:pathLst>
          </a:custGeom>
          <a:noFill/>
          <a:ln w="3810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4D702D-511F-B602-D993-7D88438CEBA2}"/>
              </a:ext>
            </a:extLst>
          </p:cNvPr>
          <p:cNvSpPr txBox="1"/>
          <p:nvPr/>
        </p:nvSpPr>
        <p:spPr>
          <a:xfrm>
            <a:off x="2583477" y="1964304"/>
            <a:ext cx="67788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>
                <a:ln>
                  <a:solidFill>
                    <a:schemeClr val="bg1">
                      <a:alpha val="38851"/>
                    </a:schemeClr>
                  </a:solidFill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PART</a:t>
            </a:r>
            <a:r>
              <a:rPr kumimoji="1" lang="zh-CN" altLang="en-US" sz="6000">
                <a:ln>
                  <a:solidFill>
                    <a:schemeClr val="bg1">
                      <a:alpha val="38851"/>
                    </a:schemeClr>
                  </a:solidFill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  <a:r>
              <a:rPr kumimoji="1" lang="en-US" altLang="zh-CN" sz="6000">
                <a:ln>
                  <a:solidFill>
                    <a:schemeClr val="bg1">
                      <a:alpha val="38851"/>
                    </a:schemeClr>
                  </a:solidFill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01</a:t>
            </a:r>
            <a:r>
              <a:rPr kumimoji="1" lang="zh-CN" altLang="en-US" sz="6000">
                <a:ln>
                  <a:solidFill>
                    <a:schemeClr val="bg1">
                      <a:alpha val="38851"/>
                    </a:schemeClr>
                  </a:solidFill>
                </a:ln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 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34ED47-CB50-A2A1-C7C8-58E90CBE15FF}"/>
              </a:ext>
            </a:extLst>
          </p:cNvPr>
          <p:cNvSpPr txBox="1"/>
          <p:nvPr/>
        </p:nvSpPr>
        <p:spPr>
          <a:xfrm>
            <a:off x="2645750" y="3244334"/>
            <a:ext cx="6595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让我们一起去探索未知的领域，发现更多的美好</a:t>
            </a:r>
          </a:p>
        </p:txBody>
      </p:sp>
    </p:spTree>
    <p:extLst>
      <p:ext uri="{BB962C8B-B14F-4D97-AF65-F5344CB8AC3E}">
        <p14:creationId xmlns:p14="http://schemas.microsoft.com/office/powerpoint/2010/main" val="1796853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街道上有房子&#10;&#10;描述已自动生成">
            <a:extLst>
              <a:ext uri="{FF2B5EF4-FFF2-40B4-BE49-F238E27FC236}">
                <a16:creationId xmlns:a16="http://schemas.microsoft.com/office/drawing/2014/main" id="{1DBB0D52-D87C-B7AE-81D8-436472595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4421"/>
            <a:ext cx="12277493" cy="7057201"/>
          </a:xfrm>
          <a:prstGeom prst="rect">
            <a:avLst/>
          </a:prstGeom>
        </p:spPr>
      </p:pic>
      <p:sp>
        <p:nvSpPr>
          <p:cNvPr id="6" name="任意形状 5">
            <a:extLst>
              <a:ext uri="{FF2B5EF4-FFF2-40B4-BE49-F238E27FC236}">
                <a16:creationId xmlns:a16="http://schemas.microsoft.com/office/drawing/2014/main" id="{6C3505CE-CC2B-CA9B-E681-6A2DC9B861E8}"/>
              </a:ext>
            </a:extLst>
          </p:cNvPr>
          <p:cNvSpPr/>
          <p:nvPr/>
        </p:nvSpPr>
        <p:spPr>
          <a:xfrm>
            <a:off x="2687182" y="476519"/>
            <a:ext cx="9749726" cy="5219208"/>
          </a:xfrm>
          <a:custGeom>
            <a:avLst/>
            <a:gdLst>
              <a:gd name="connsiteX0" fmla="*/ 0 w 9341264"/>
              <a:gd name="connsiteY0" fmla="*/ 4909285 h 4909285"/>
              <a:gd name="connsiteX1" fmla="*/ 770021 w 9341264"/>
              <a:gd name="connsiteY1" fmla="*/ 4367864 h 4909285"/>
              <a:gd name="connsiteX2" fmla="*/ 1082842 w 9341264"/>
              <a:gd name="connsiteY2" fmla="*/ 3862538 h 4909285"/>
              <a:gd name="connsiteX3" fmla="*/ 1467853 w 9341264"/>
              <a:gd name="connsiteY3" fmla="*/ 3537685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404937 w 9341264"/>
              <a:gd name="connsiteY6" fmla="*/ 2009675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70021 w 9341264"/>
              <a:gd name="connsiteY1" fmla="*/ 4367864 h 4909285"/>
              <a:gd name="connsiteX2" fmla="*/ 1082842 w 9341264"/>
              <a:gd name="connsiteY2" fmla="*/ 3862538 h 4909285"/>
              <a:gd name="connsiteX3" fmla="*/ 1467853 w 9341264"/>
              <a:gd name="connsiteY3" fmla="*/ 3537685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70021 w 9341264"/>
              <a:gd name="connsiteY1" fmla="*/ 4367864 h 4909285"/>
              <a:gd name="connsiteX2" fmla="*/ 1082842 w 9341264"/>
              <a:gd name="connsiteY2" fmla="*/ 3862538 h 4909285"/>
              <a:gd name="connsiteX3" fmla="*/ 1467853 w 9341264"/>
              <a:gd name="connsiteY3" fmla="*/ 3537685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70021 w 9341264"/>
              <a:gd name="connsiteY1" fmla="*/ 4367864 h 4909285"/>
              <a:gd name="connsiteX2" fmla="*/ 1082842 w 9341264"/>
              <a:gd name="connsiteY2" fmla="*/ 3862538 h 4909285"/>
              <a:gd name="connsiteX3" fmla="*/ 1434400 w 9341264"/>
              <a:gd name="connsiteY3" fmla="*/ 3554412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42143 w 9341264"/>
              <a:gd name="connsiteY1" fmla="*/ 4328834 h 4909285"/>
              <a:gd name="connsiteX2" fmla="*/ 1082842 w 9341264"/>
              <a:gd name="connsiteY2" fmla="*/ 3862538 h 4909285"/>
              <a:gd name="connsiteX3" fmla="*/ 1434400 w 9341264"/>
              <a:gd name="connsiteY3" fmla="*/ 3554412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42143 w 9341264"/>
              <a:gd name="connsiteY1" fmla="*/ 4328834 h 4909285"/>
              <a:gd name="connsiteX2" fmla="*/ 1082842 w 9341264"/>
              <a:gd name="connsiteY2" fmla="*/ 3862538 h 4909285"/>
              <a:gd name="connsiteX3" fmla="*/ 1434400 w 9341264"/>
              <a:gd name="connsiteY3" fmla="*/ 3554412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0 w 9341264"/>
              <a:gd name="connsiteY0" fmla="*/ 4909285 h 4909285"/>
              <a:gd name="connsiteX1" fmla="*/ 742143 w 9341264"/>
              <a:gd name="connsiteY1" fmla="*/ 4328834 h 4909285"/>
              <a:gd name="connsiteX2" fmla="*/ 1082842 w 9341264"/>
              <a:gd name="connsiteY2" fmla="*/ 3862538 h 4909285"/>
              <a:gd name="connsiteX3" fmla="*/ 1434400 w 9341264"/>
              <a:gd name="connsiteY3" fmla="*/ 3554412 h 4909285"/>
              <a:gd name="connsiteX4" fmla="*/ 1419727 w 9341264"/>
              <a:gd name="connsiteY4" fmla="*/ 3260959 h 4909285"/>
              <a:gd name="connsiteX5" fmla="*/ 1949116 w 9341264"/>
              <a:gd name="connsiteY5" fmla="*/ 2527032 h 4909285"/>
              <a:gd name="connsiteX6" fmla="*/ 3332454 w 9341264"/>
              <a:gd name="connsiteY6" fmla="*/ 1998524 h 4909285"/>
              <a:gd name="connsiteX7" fmla="*/ 3501190 w 9341264"/>
              <a:gd name="connsiteY7" fmla="*/ 1696854 h 4909285"/>
              <a:gd name="connsiteX8" fmla="*/ 3886200 w 9341264"/>
              <a:gd name="connsiteY8" fmla="*/ 1672790 h 4909285"/>
              <a:gd name="connsiteX9" fmla="*/ 3934327 w 9341264"/>
              <a:gd name="connsiteY9" fmla="*/ 1299811 h 4909285"/>
              <a:gd name="connsiteX10" fmla="*/ 6280485 w 9341264"/>
              <a:gd name="connsiteY10" fmla="*/ 1263717 h 4909285"/>
              <a:gd name="connsiteX11" fmla="*/ 6280485 w 9341264"/>
              <a:gd name="connsiteY11" fmla="*/ 818548 h 4909285"/>
              <a:gd name="connsiteX12" fmla="*/ 6196263 w 9341264"/>
              <a:gd name="connsiteY12" fmla="*/ 445569 h 4909285"/>
              <a:gd name="connsiteX13" fmla="*/ 6545179 w 9341264"/>
              <a:gd name="connsiteY13" fmla="*/ 433538 h 4909285"/>
              <a:gd name="connsiteX14" fmla="*/ 6521116 w 9341264"/>
              <a:gd name="connsiteY14" fmla="*/ 770422 h 4909285"/>
              <a:gd name="connsiteX15" fmla="*/ 6725653 w 9341264"/>
              <a:gd name="connsiteY15" fmla="*/ 529790 h 4909285"/>
              <a:gd name="connsiteX16" fmla="*/ 7134727 w 9341264"/>
              <a:gd name="connsiteY16" fmla="*/ 192906 h 4909285"/>
              <a:gd name="connsiteX17" fmla="*/ 6990348 w 9341264"/>
              <a:gd name="connsiteY17" fmla="*/ 493696 h 4909285"/>
              <a:gd name="connsiteX18" fmla="*/ 7074569 w 9341264"/>
              <a:gd name="connsiteY18" fmla="*/ 662138 h 4909285"/>
              <a:gd name="connsiteX19" fmla="*/ 7146758 w 9341264"/>
              <a:gd name="connsiteY19" fmla="*/ 493696 h 4909285"/>
              <a:gd name="connsiteX20" fmla="*/ 7158790 w 9341264"/>
              <a:gd name="connsiteY20" fmla="*/ 253064 h 4909285"/>
              <a:gd name="connsiteX21" fmla="*/ 7351295 w 9341264"/>
              <a:gd name="connsiteY21" fmla="*/ 401 h 4909285"/>
              <a:gd name="connsiteX22" fmla="*/ 7411453 w 9341264"/>
              <a:gd name="connsiteY22" fmla="*/ 313222 h 4909285"/>
              <a:gd name="connsiteX23" fmla="*/ 9180095 w 9341264"/>
              <a:gd name="connsiteY23" fmla="*/ 481664 h 4909285"/>
              <a:gd name="connsiteX0" fmla="*/ 53379 w 9394643"/>
              <a:gd name="connsiteY0" fmla="*/ 4909285 h 4942886"/>
              <a:gd name="connsiteX1" fmla="*/ 55433 w 9394643"/>
              <a:gd name="connsiteY1" fmla="*/ 4896960 h 4942886"/>
              <a:gd name="connsiteX2" fmla="*/ 795522 w 9394643"/>
              <a:gd name="connsiteY2" fmla="*/ 4328834 h 4942886"/>
              <a:gd name="connsiteX3" fmla="*/ 1136221 w 9394643"/>
              <a:gd name="connsiteY3" fmla="*/ 3862538 h 4942886"/>
              <a:gd name="connsiteX4" fmla="*/ 1487779 w 9394643"/>
              <a:gd name="connsiteY4" fmla="*/ 3554412 h 4942886"/>
              <a:gd name="connsiteX5" fmla="*/ 1473106 w 9394643"/>
              <a:gd name="connsiteY5" fmla="*/ 3260959 h 4942886"/>
              <a:gd name="connsiteX6" fmla="*/ 2002495 w 9394643"/>
              <a:gd name="connsiteY6" fmla="*/ 2527032 h 4942886"/>
              <a:gd name="connsiteX7" fmla="*/ 3385833 w 9394643"/>
              <a:gd name="connsiteY7" fmla="*/ 1998524 h 4942886"/>
              <a:gd name="connsiteX8" fmla="*/ 3554569 w 9394643"/>
              <a:gd name="connsiteY8" fmla="*/ 1696854 h 4942886"/>
              <a:gd name="connsiteX9" fmla="*/ 3939579 w 9394643"/>
              <a:gd name="connsiteY9" fmla="*/ 1672790 h 4942886"/>
              <a:gd name="connsiteX10" fmla="*/ 3987706 w 9394643"/>
              <a:gd name="connsiteY10" fmla="*/ 1299811 h 4942886"/>
              <a:gd name="connsiteX11" fmla="*/ 6333864 w 9394643"/>
              <a:gd name="connsiteY11" fmla="*/ 1263717 h 4942886"/>
              <a:gd name="connsiteX12" fmla="*/ 6333864 w 9394643"/>
              <a:gd name="connsiteY12" fmla="*/ 818548 h 4942886"/>
              <a:gd name="connsiteX13" fmla="*/ 6249642 w 9394643"/>
              <a:gd name="connsiteY13" fmla="*/ 445569 h 4942886"/>
              <a:gd name="connsiteX14" fmla="*/ 6598558 w 9394643"/>
              <a:gd name="connsiteY14" fmla="*/ 433538 h 4942886"/>
              <a:gd name="connsiteX15" fmla="*/ 6574495 w 9394643"/>
              <a:gd name="connsiteY15" fmla="*/ 770422 h 4942886"/>
              <a:gd name="connsiteX16" fmla="*/ 6779032 w 9394643"/>
              <a:gd name="connsiteY16" fmla="*/ 529790 h 4942886"/>
              <a:gd name="connsiteX17" fmla="*/ 7188106 w 9394643"/>
              <a:gd name="connsiteY17" fmla="*/ 192906 h 4942886"/>
              <a:gd name="connsiteX18" fmla="*/ 7043727 w 9394643"/>
              <a:gd name="connsiteY18" fmla="*/ 493696 h 4942886"/>
              <a:gd name="connsiteX19" fmla="*/ 7127948 w 9394643"/>
              <a:gd name="connsiteY19" fmla="*/ 662138 h 4942886"/>
              <a:gd name="connsiteX20" fmla="*/ 7200137 w 9394643"/>
              <a:gd name="connsiteY20" fmla="*/ 493696 h 4942886"/>
              <a:gd name="connsiteX21" fmla="*/ 7212169 w 9394643"/>
              <a:gd name="connsiteY21" fmla="*/ 253064 h 4942886"/>
              <a:gd name="connsiteX22" fmla="*/ 7404674 w 9394643"/>
              <a:gd name="connsiteY22" fmla="*/ 401 h 4942886"/>
              <a:gd name="connsiteX23" fmla="*/ 7464832 w 9394643"/>
              <a:gd name="connsiteY23" fmla="*/ 313222 h 4942886"/>
              <a:gd name="connsiteX24" fmla="*/ 9233474 w 9394643"/>
              <a:gd name="connsiteY24" fmla="*/ 481664 h 4942886"/>
              <a:gd name="connsiteX0" fmla="*/ 117806 w 9459070"/>
              <a:gd name="connsiteY0" fmla="*/ 4909285 h 5004721"/>
              <a:gd name="connsiteX1" fmla="*/ 119860 w 9459070"/>
              <a:gd name="connsiteY1" fmla="*/ 4896960 h 5004721"/>
              <a:gd name="connsiteX2" fmla="*/ 859949 w 9459070"/>
              <a:gd name="connsiteY2" fmla="*/ 4328834 h 5004721"/>
              <a:gd name="connsiteX3" fmla="*/ 1200648 w 9459070"/>
              <a:gd name="connsiteY3" fmla="*/ 3862538 h 5004721"/>
              <a:gd name="connsiteX4" fmla="*/ 1552206 w 9459070"/>
              <a:gd name="connsiteY4" fmla="*/ 3554412 h 5004721"/>
              <a:gd name="connsiteX5" fmla="*/ 1537533 w 9459070"/>
              <a:gd name="connsiteY5" fmla="*/ 3260959 h 5004721"/>
              <a:gd name="connsiteX6" fmla="*/ 2066922 w 9459070"/>
              <a:gd name="connsiteY6" fmla="*/ 2527032 h 5004721"/>
              <a:gd name="connsiteX7" fmla="*/ 3450260 w 9459070"/>
              <a:gd name="connsiteY7" fmla="*/ 1998524 h 5004721"/>
              <a:gd name="connsiteX8" fmla="*/ 3618996 w 9459070"/>
              <a:gd name="connsiteY8" fmla="*/ 1696854 h 5004721"/>
              <a:gd name="connsiteX9" fmla="*/ 4004006 w 9459070"/>
              <a:gd name="connsiteY9" fmla="*/ 1672790 h 5004721"/>
              <a:gd name="connsiteX10" fmla="*/ 4052133 w 9459070"/>
              <a:gd name="connsiteY10" fmla="*/ 1299811 h 5004721"/>
              <a:gd name="connsiteX11" fmla="*/ 6398291 w 9459070"/>
              <a:gd name="connsiteY11" fmla="*/ 1263717 h 5004721"/>
              <a:gd name="connsiteX12" fmla="*/ 6398291 w 9459070"/>
              <a:gd name="connsiteY12" fmla="*/ 818548 h 5004721"/>
              <a:gd name="connsiteX13" fmla="*/ 6314069 w 9459070"/>
              <a:gd name="connsiteY13" fmla="*/ 445569 h 5004721"/>
              <a:gd name="connsiteX14" fmla="*/ 6662985 w 9459070"/>
              <a:gd name="connsiteY14" fmla="*/ 433538 h 5004721"/>
              <a:gd name="connsiteX15" fmla="*/ 6638922 w 9459070"/>
              <a:gd name="connsiteY15" fmla="*/ 770422 h 5004721"/>
              <a:gd name="connsiteX16" fmla="*/ 6843459 w 9459070"/>
              <a:gd name="connsiteY16" fmla="*/ 529790 h 5004721"/>
              <a:gd name="connsiteX17" fmla="*/ 7252533 w 9459070"/>
              <a:gd name="connsiteY17" fmla="*/ 192906 h 5004721"/>
              <a:gd name="connsiteX18" fmla="*/ 7108154 w 9459070"/>
              <a:gd name="connsiteY18" fmla="*/ 493696 h 5004721"/>
              <a:gd name="connsiteX19" fmla="*/ 7192375 w 9459070"/>
              <a:gd name="connsiteY19" fmla="*/ 662138 h 5004721"/>
              <a:gd name="connsiteX20" fmla="*/ 7264564 w 9459070"/>
              <a:gd name="connsiteY20" fmla="*/ 493696 h 5004721"/>
              <a:gd name="connsiteX21" fmla="*/ 7276596 w 9459070"/>
              <a:gd name="connsiteY21" fmla="*/ 253064 h 5004721"/>
              <a:gd name="connsiteX22" fmla="*/ 7469101 w 9459070"/>
              <a:gd name="connsiteY22" fmla="*/ 401 h 5004721"/>
              <a:gd name="connsiteX23" fmla="*/ 7529259 w 9459070"/>
              <a:gd name="connsiteY23" fmla="*/ 313222 h 5004721"/>
              <a:gd name="connsiteX24" fmla="*/ 9297901 w 9459070"/>
              <a:gd name="connsiteY24" fmla="*/ 481664 h 5004721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217322 w 9672386"/>
              <a:gd name="connsiteY9" fmla="*/ 1672790 h 5178766"/>
              <a:gd name="connsiteX10" fmla="*/ 4265449 w 9672386"/>
              <a:gd name="connsiteY10" fmla="*/ 1299811 h 5178766"/>
              <a:gd name="connsiteX11" fmla="*/ 6611607 w 9672386"/>
              <a:gd name="connsiteY11" fmla="*/ 1263717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265449 w 9672386"/>
              <a:gd name="connsiteY10" fmla="*/ 1299811 h 5178766"/>
              <a:gd name="connsiteX11" fmla="*/ 6611607 w 9672386"/>
              <a:gd name="connsiteY11" fmla="*/ 1263717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6611607 w 9672386"/>
              <a:gd name="connsiteY11" fmla="*/ 1263717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6611607 w 9672386"/>
              <a:gd name="connsiteY11" fmla="*/ 1263717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6611607 w 9672386"/>
              <a:gd name="connsiteY11" fmla="*/ 1263717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6466641 w 9672386"/>
              <a:gd name="connsiteY11" fmla="*/ 1280444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6288221 w 9672386"/>
              <a:gd name="connsiteY11" fmla="*/ 1286019 h 5178766"/>
              <a:gd name="connsiteX12" fmla="*/ 6611607 w 9672386"/>
              <a:gd name="connsiteY12" fmla="*/ 818548 h 5178766"/>
              <a:gd name="connsiteX13" fmla="*/ 6527385 w 9672386"/>
              <a:gd name="connsiteY13" fmla="*/ 445569 h 5178766"/>
              <a:gd name="connsiteX14" fmla="*/ 6876301 w 9672386"/>
              <a:gd name="connsiteY14" fmla="*/ 433538 h 5178766"/>
              <a:gd name="connsiteX15" fmla="*/ 6852238 w 9672386"/>
              <a:gd name="connsiteY15" fmla="*/ 770422 h 5178766"/>
              <a:gd name="connsiteX16" fmla="*/ 7056775 w 9672386"/>
              <a:gd name="connsiteY16" fmla="*/ 529790 h 5178766"/>
              <a:gd name="connsiteX17" fmla="*/ 7465849 w 9672386"/>
              <a:gd name="connsiteY17" fmla="*/ 192906 h 5178766"/>
              <a:gd name="connsiteX18" fmla="*/ 7321470 w 9672386"/>
              <a:gd name="connsiteY18" fmla="*/ 493696 h 5178766"/>
              <a:gd name="connsiteX19" fmla="*/ 7405691 w 9672386"/>
              <a:gd name="connsiteY19" fmla="*/ 662138 h 5178766"/>
              <a:gd name="connsiteX20" fmla="*/ 7477880 w 9672386"/>
              <a:gd name="connsiteY20" fmla="*/ 493696 h 5178766"/>
              <a:gd name="connsiteX21" fmla="*/ 7489912 w 9672386"/>
              <a:gd name="connsiteY21" fmla="*/ 253064 h 5178766"/>
              <a:gd name="connsiteX22" fmla="*/ 7682417 w 9672386"/>
              <a:gd name="connsiteY22" fmla="*/ 401 h 5178766"/>
              <a:gd name="connsiteX23" fmla="*/ 7742575 w 9672386"/>
              <a:gd name="connsiteY23" fmla="*/ 313222 h 5178766"/>
              <a:gd name="connsiteX24" fmla="*/ 9511217 w 9672386"/>
              <a:gd name="connsiteY24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58246 w 9672386"/>
              <a:gd name="connsiteY11" fmla="*/ 1306265 h 5178766"/>
              <a:gd name="connsiteX12" fmla="*/ 6288221 w 9672386"/>
              <a:gd name="connsiteY12" fmla="*/ 1286019 h 5178766"/>
              <a:gd name="connsiteX13" fmla="*/ 6611607 w 9672386"/>
              <a:gd name="connsiteY13" fmla="*/ 818548 h 5178766"/>
              <a:gd name="connsiteX14" fmla="*/ 6527385 w 9672386"/>
              <a:gd name="connsiteY14" fmla="*/ 445569 h 5178766"/>
              <a:gd name="connsiteX15" fmla="*/ 6876301 w 9672386"/>
              <a:gd name="connsiteY15" fmla="*/ 433538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288221 w 9672386"/>
              <a:gd name="connsiteY12" fmla="*/ 1286019 h 5178766"/>
              <a:gd name="connsiteX13" fmla="*/ 6611607 w 9672386"/>
              <a:gd name="connsiteY13" fmla="*/ 818548 h 5178766"/>
              <a:gd name="connsiteX14" fmla="*/ 6527385 w 9672386"/>
              <a:gd name="connsiteY14" fmla="*/ 445569 h 5178766"/>
              <a:gd name="connsiteX15" fmla="*/ 6876301 w 9672386"/>
              <a:gd name="connsiteY15" fmla="*/ 433538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288221 w 9672386"/>
              <a:gd name="connsiteY12" fmla="*/ 1286019 h 5178766"/>
              <a:gd name="connsiteX13" fmla="*/ 6611607 w 9672386"/>
              <a:gd name="connsiteY13" fmla="*/ 818548 h 5178766"/>
              <a:gd name="connsiteX14" fmla="*/ 6527385 w 9672386"/>
              <a:gd name="connsiteY14" fmla="*/ 445569 h 5178766"/>
              <a:gd name="connsiteX15" fmla="*/ 6876301 w 9672386"/>
              <a:gd name="connsiteY15" fmla="*/ 433538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611607 w 9672386"/>
              <a:gd name="connsiteY13" fmla="*/ 818548 h 5178766"/>
              <a:gd name="connsiteX14" fmla="*/ 6527385 w 9672386"/>
              <a:gd name="connsiteY14" fmla="*/ 445569 h 5178766"/>
              <a:gd name="connsiteX15" fmla="*/ 6876301 w 9672386"/>
              <a:gd name="connsiteY15" fmla="*/ 433538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527973 w 9672386"/>
              <a:gd name="connsiteY13" fmla="*/ 824123 h 5178766"/>
              <a:gd name="connsiteX14" fmla="*/ 6527385 w 9672386"/>
              <a:gd name="connsiteY14" fmla="*/ 445569 h 5178766"/>
              <a:gd name="connsiteX15" fmla="*/ 6876301 w 9672386"/>
              <a:gd name="connsiteY15" fmla="*/ 433538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527973 w 9672386"/>
              <a:gd name="connsiteY13" fmla="*/ 824123 h 5178766"/>
              <a:gd name="connsiteX14" fmla="*/ 6527385 w 9672386"/>
              <a:gd name="connsiteY14" fmla="*/ 445569 h 5178766"/>
              <a:gd name="connsiteX15" fmla="*/ 6770365 w 9672386"/>
              <a:gd name="connsiteY15" fmla="*/ 450265 h 5178766"/>
              <a:gd name="connsiteX16" fmla="*/ 6852238 w 9672386"/>
              <a:gd name="connsiteY16" fmla="*/ 770422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527973 w 9672386"/>
              <a:gd name="connsiteY13" fmla="*/ 824123 h 5178766"/>
              <a:gd name="connsiteX14" fmla="*/ 6527385 w 9672386"/>
              <a:gd name="connsiteY14" fmla="*/ 445569 h 5178766"/>
              <a:gd name="connsiteX15" fmla="*/ 6770365 w 9672386"/>
              <a:gd name="connsiteY15" fmla="*/ 450265 h 5178766"/>
              <a:gd name="connsiteX16" fmla="*/ 6785331 w 9672386"/>
              <a:gd name="connsiteY16" fmla="*/ 775997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527973 w 9672386"/>
              <a:gd name="connsiteY13" fmla="*/ 824123 h 5178766"/>
              <a:gd name="connsiteX14" fmla="*/ 6527385 w 9672386"/>
              <a:gd name="connsiteY14" fmla="*/ 445569 h 5178766"/>
              <a:gd name="connsiteX15" fmla="*/ 6770365 w 9672386"/>
              <a:gd name="connsiteY15" fmla="*/ 450265 h 5178766"/>
              <a:gd name="connsiteX16" fmla="*/ 6707273 w 9672386"/>
              <a:gd name="connsiteY16" fmla="*/ 1199744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321470 w 9672386"/>
              <a:gd name="connsiteY19" fmla="*/ 49369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85 h 5178766"/>
              <a:gd name="connsiteX1" fmla="*/ 76698 w 9672386"/>
              <a:gd name="connsiteY1" fmla="*/ 5108834 h 5178766"/>
              <a:gd name="connsiteX2" fmla="*/ 1073265 w 9672386"/>
              <a:gd name="connsiteY2" fmla="*/ 4328834 h 5178766"/>
              <a:gd name="connsiteX3" fmla="*/ 1413964 w 9672386"/>
              <a:gd name="connsiteY3" fmla="*/ 3862538 h 5178766"/>
              <a:gd name="connsiteX4" fmla="*/ 1765522 w 9672386"/>
              <a:gd name="connsiteY4" fmla="*/ 3554412 h 5178766"/>
              <a:gd name="connsiteX5" fmla="*/ 1750849 w 9672386"/>
              <a:gd name="connsiteY5" fmla="*/ 3260959 h 5178766"/>
              <a:gd name="connsiteX6" fmla="*/ 2280238 w 9672386"/>
              <a:gd name="connsiteY6" fmla="*/ 2527032 h 5178766"/>
              <a:gd name="connsiteX7" fmla="*/ 3663576 w 9672386"/>
              <a:gd name="connsiteY7" fmla="*/ 1998524 h 5178766"/>
              <a:gd name="connsiteX8" fmla="*/ 3832312 w 9672386"/>
              <a:gd name="connsiteY8" fmla="*/ 1696854 h 5178766"/>
              <a:gd name="connsiteX9" fmla="*/ 4128112 w 9672386"/>
              <a:gd name="connsiteY9" fmla="*/ 1667214 h 5178766"/>
              <a:gd name="connsiteX10" fmla="*/ 4432717 w 9672386"/>
              <a:gd name="connsiteY10" fmla="*/ 1271933 h 5178766"/>
              <a:gd name="connsiteX11" fmla="*/ 5769397 w 9672386"/>
              <a:gd name="connsiteY11" fmla="*/ 1172450 h 5178766"/>
              <a:gd name="connsiteX12" fmla="*/ 6578153 w 9672386"/>
              <a:gd name="connsiteY12" fmla="*/ 1252565 h 5178766"/>
              <a:gd name="connsiteX13" fmla="*/ 6527973 w 9672386"/>
              <a:gd name="connsiteY13" fmla="*/ 824123 h 5178766"/>
              <a:gd name="connsiteX14" fmla="*/ 6527385 w 9672386"/>
              <a:gd name="connsiteY14" fmla="*/ 445569 h 5178766"/>
              <a:gd name="connsiteX15" fmla="*/ 6770365 w 9672386"/>
              <a:gd name="connsiteY15" fmla="*/ 450265 h 5178766"/>
              <a:gd name="connsiteX16" fmla="*/ 6707273 w 9672386"/>
              <a:gd name="connsiteY16" fmla="*/ 1199744 h 5178766"/>
              <a:gd name="connsiteX17" fmla="*/ 7056775 w 9672386"/>
              <a:gd name="connsiteY17" fmla="*/ 529790 h 5178766"/>
              <a:gd name="connsiteX18" fmla="*/ 7465849 w 9672386"/>
              <a:gd name="connsiteY18" fmla="*/ 192906 h 5178766"/>
              <a:gd name="connsiteX19" fmla="*/ 7182079 w 9672386"/>
              <a:gd name="connsiteY19" fmla="*/ 532726 h 5178766"/>
              <a:gd name="connsiteX20" fmla="*/ 7405691 w 9672386"/>
              <a:gd name="connsiteY20" fmla="*/ 662138 h 5178766"/>
              <a:gd name="connsiteX21" fmla="*/ 7477880 w 9672386"/>
              <a:gd name="connsiteY21" fmla="*/ 493696 h 5178766"/>
              <a:gd name="connsiteX22" fmla="*/ 7489912 w 9672386"/>
              <a:gd name="connsiteY22" fmla="*/ 253064 h 5178766"/>
              <a:gd name="connsiteX23" fmla="*/ 7682417 w 9672386"/>
              <a:gd name="connsiteY23" fmla="*/ 401 h 5178766"/>
              <a:gd name="connsiteX24" fmla="*/ 7742575 w 9672386"/>
              <a:gd name="connsiteY24" fmla="*/ 313222 h 5178766"/>
              <a:gd name="connsiteX25" fmla="*/ 9511217 w 9672386"/>
              <a:gd name="connsiteY25" fmla="*/ 481664 h 5178766"/>
              <a:gd name="connsiteX0" fmla="*/ 331122 w 9672386"/>
              <a:gd name="connsiteY0" fmla="*/ 4909258 h 5178739"/>
              <a:gd name="connsiteX1" fmla="*/ 76698 w 9672386"/>
              <a:gd name="connsiteY1" fmla="*/ 5108807 h 5178739"/>
              <a:gd name="connsiteX2" fmla="*/ 1073265 w 9672386"/>
              <a:gd name="connsiteY2" fmla="*/ 4328807 h 5178739"/>
              <a:gd name="connsiteX3" fmla="*/ 1413964 w 9672386"/>
              <a:gd name="connsiteY3" fmla="*/ 3862511 h 5178739"/>
              <a:gd name="connsiteX4" fmla="*/ 1765522 w 9672386"/>
              <a:gd name="connsiteY4" fmla="*/ 3554385 h 5178739"/>
              <a:gd name="connsiteX5" fmla="*/ 1750849 w 9672386"/>
              <a:gd name="connsiteY5" fmla="*/ 3260932 h 5178739"/>
              <a:gd name="connsiteX6" fmla="*/ 2280238 w 9672386"/>
              <a:gd name="connsiteY6" fmla="*/ 2527005 h 5178739"/>
              <a:gd name="connsiteX7" fmla="*/ 3663576 w 9672386"/>
              <a:gd name="connsiteY7" fmla="*/ 1998497 h 5178739"/>
              <a:gd name="connsiteX8" fmla="*/ 3832312 w 9672386"/>
              <a:gd name="connsiteY8" fmla="*/ 1696827 h 5178739"/>
              <a:gd name="connsiteX9" fmla="*/ 4128112 w 9672386"/>
              <a:gd name="connsiteY9" fmla="*/ 1667187 h 5178739"/>
              <a:gd name="connsiteX10" fmla="*/ 4432717 w 9672386"/>
              <a:gd name="connsiteY10" fmla="*/ 1271906 h 5178739"/>
              <a:gd name="connsiteX11" fmla="*/ 5769397 w 9672386"/>
              <a:gd name="connsiteY11" fmla="*/ 1172423 h 5178739"/>
              <a:gd name="connsiteX12" fmla="*/ 6578153 w 9672386"/>
              <a:gd name="connsiteY12" fmla="*/ 1252538 h 5178739"/>
              <a:gd name="connsiteX13" fmla="*/ 6527973 w 9672386"/>
              <a:gd name="connsiteY13" fmla="*/ 824096 h 5178739"/>
              <a:gd name="connsiteX14" fmla="*/ 6527385 w 9672386"/>
              <a:gd name="connsiteY14" fmla="*/ 445542 h 5178739"/>
              <a:gd name="connsiteX15" fmla="*/ 6770365 w 9672386"/>
              <a:gd name="connsiteY15" fmla="*/ 450238 h 5178739"/>
              <a:gd name="connsiteX16" fmla="*/ 6707273 w 9672386"/>
              <a:gd name="connsiteY16" fmla="*/ 1199717 h 5178739"/>
              <a:gd name="connsiteX17" fmla="*/ 7056775 w 9672386"/>
              <a:gd name="connsiteY17" fmla="*/ 529763 h 5178739"/>
              <a:gd name="connsiteX18" fmla="*/ 7465849 w 9672386"/>
              <a:gd name="connsiteY18" fmla="*/ 192879 h 5178739"/>
              <a:gd name="connsiteX19" fmla="*/ 7182079 w 9672386"/>
              <a:gd name="connsiteY19" fmla="*/ 532699 h 5178739"/>
              <a:gd name="connsiteX20" fmla="*/ 7405691 w 9672386"/>
              <a:gd name="connsiteY20" fmla="*/ 662111 h 5178739"/>
              <a:gd name="connsiteX21" fmla="*/ 7427699 w 9672386"/>
              <a:gd name="connsiteY21" fmla="*/ 410035 h 5178739"/>
              <a:gd name="connsiteX22" fmla="*/ 7489912 w 9672386"/>
              <a:gd name="connsiteY22" fmla="*/ 253037 h 5178739"/>
              <a:gd name="connsiteX23" fmla="*/ 7682417 w 9672386"/>
              <a:gd name="connsiteY23" fmla="*/ 374 h 5178739"/>
              <a:gd name="connsiteX24" fmla="*/ 7742575 w 9672386"/>
              <a:gd name="connsiteY24" fmla="*/ 313195 h 5178739"/>
              <a:gd name="connsiteX25" fmla="*/ 9511217 w 9672386"/>
              <a:gd name="connsiteY25" fmla="*/ 481637 h 5178739"/>
              <a:gd name="connsiteX0" fmla="*/ 331122 w 9681538"/>
              <a:gd name="connsiteY0" fmla="*/ 4909480 h 5178961"/>
              <a:gd name="connsiteX1" fmla="*/ 76698 w 9681538"/>
              <a:gd name="connsiteY1" fmla="*/ 5109029 h 5178961"/>
              <a:gd name="connsiteX2" fmla="*/ 1073265 w 9681538"/>
              <a:gd name="connsiteY2" fmla="*/ 4329029 h 5178961"/>
              <a:gd name="connsiteX3" fmla="*/ 1413964 w 9681538"/>
              <a:gd name="connsiteY3" fmla="*/ 3862733 h 5178961"/>
              <a:gd name="connsiteX4" fmla="*/ 1765522 w 9681538"/>
              <a:gd name="connsiteY4" fmla="*/ 3554607 h 5178961"/>
              <a:gd name="connsiteX5" fmla="*/ 1750849 w 9681538"/>
              <a:gd name="connsiteY5" fmla="*/ 3261154 h 5178961"/>
              <a:gd name="connsiteX6" fmla="*/ 2280238 w 9681538"/>
              <a:gd name="connsiteY6" fmla="*/ 2527227 h 5178961"/>
              <a:gd name="connsiteX7" fmla="*/ 3663576 w 9681538"/>
              <a:gd name="connsiteY7" fmla="*/ 1998719 h 5178961"/>
              <a:gd name="connsiteX8" fmla="*/ 3832312 w 9681538"/>
              <a:gd name="connsiteY8" fmla="*/ 1697049 h 5178961"/>
              <a:gd name="connsiteX9" fmla="*/ 4128112 w 9681538"/>
              <a:gd name="connsiteY9" fmla="*/ 1667409 h 5178961"/>
              <a:gd name="connsiteX10" fmla="*/ 4432717 w 9681538"/>
              <a:gd name="connsiteY10" fmla="*/ 1272128 h 5178961"/>
              <a:gd name="connsiteX11" fmla="*/ 5769397 w 9681538"/>
              <a:gd name="connsiteY11" fmla="*/ 1172645 h 5178961"/>
              <a:gd name="connsiteX12" fmla="*/ 6578153 w 9681538"/>
              <a:gd name="connsiteY12" fmla="*/ 1252760 h 5178961"/>
              <a:gd name="connsiteX13" fmla="*/ 6527973 w 9681538"/>
              <a:gd name="connsiteY13" fmla="*/ 824318 h 5178961"/>
              <a:gd name="connsiteX14" fmla="*/ 6527385 w 9681538"/>
              <a:gd name="connsiteY14" fmla="*/ 445764 h 5178961"/>
              <a:gd name="connsiteX15" fmla="*/ 6770365 w 9681538"/>
              <a:gd name="connsiteY15" fmla="*/ 450460 h 5178961"/>
              <a:gd name="connsiteX16" fmla="*/ 6707273 w 9681538"/>
              <a:gd name="connsiteY16" fmla="*/ 1199939 h 5178961"/>
              <a:gd name="connsiteX17" fmla="*/ 7056775 w 9681538"/>
              <a:gd name="connsiteY17" fmla="*/ 529985 h 5178961"/>
              <a:gd name="connsiteX18" fmla="*/ 7465849 w 9681538"/>
              <a:gd name="connsiteY18" fmla="*/ 193101 h 5178961"/>
              <a:gd name="connsiteX19" fmla="*/ 7182079 w 9681538"/>
              <a:gd name="connsiteY19" fmla="*/ 532921 h 5178961"/>
              <a:gd name="connsiteX20" fmla="*/ 7405691 w 9681538"/>
              <a:gd name="connsiteY20" fmla="*/ 662333 h 5178961"/>
              <a:gd name="connsiteX21" fmla="*/ 7427699 w 9681538"/>
              <a:gd name="connsiteY21" fmla="*/ 410257 h 5178961"/>
              <a:gd name="connsiteX22" fmla="*/ 7489912 w 9681538"/>
              <a:gd name="connsiteY22" fmla="*/ 253259 h 5178961"/>
              <a:gd name="connsiteX23" fmla="*/ 7682417 w 9681538"/>
              <a:gd name="connsiteY23" fmla="*/ 596 h 5178961"/>
              <a:gd name="connsiteX24" fmla="*/ 7893117 w 9681538"/>
              <a:gd name="connsiteY24" fmla="*/ 330144 h 5178961"/>
              <a:gd name="connsiteX25" fmla="*/ 9511217 w 9681538"/>
              <a:gd name="connsiteY25" fmla="*/ 481859 h 5178961"/>
              <a:gd name="connsiteX0" fmla="*/ 331122 w 9681538"/>
              <a:gd name="connsiteY0" fmla="*/ 4909480 h 5178961"/>
              <a:gd name="connsiteX1" fmla="*/ 76698 w 9681538"/>
              <a:gd name="connsiteY1" fmla="*/ 5109029 h 5178961"/>
              <a:gd name="connsiteX2" fmla="*/ 1073265 w 9681538"/>
              <a:gd name="connsiteY2" fmla="*/ 4329029 h 5178961"/>
              <a:gd name="connsiteX3" fmla="*/ 1413964 w 9681538"/>
              <a:gd name="connsiteY3" fmla="*/ 3862733 h 5178961"/>
              <a:gd name="connsiteX4" fmla="*/ 1765522 w 9681538"/>
              <a:gd name="connsiteY4" fmla="*/ 3554607 h 5178961"/>
              <a:gd name="connsiteX5" fmla="*/ 1750849 w 9681538"/>
              <a:gd name="connsiteY5" fmla="*/ 3261154 h 5178961"/>
              <a:gd name="connsiteX6" fmla="*/ 2280238 w 9681538"/>
              <a:gd name="connsiteY6" fmla="*/ 2527227 h 5178961"/>
              <a:gd name="connsiteX7" fmla="*/ 3663576 w 9681538"/>
              <a:gd name="connsiteY7" fmla="*/ 1998719 h 5178961"/>
              <a:gd name="connsiteX8" fmla="*/ 3832312 w 9681538"/>
              <a:gd name="connsiteY8" fmla="*/ 1697049 h 5178961"/>
              <a:gd name="connsiteX9" fmla="*/ 4128112 w 9681538"/>
              <a:gd name="connsiteY9" fmla="*/ 1667409 h 5178961"/>
              <a:gd name="connsiteX10" fmla="*/ 4432717 w 9681538"/>
              <a:gd name="connsiteY10" fmla="*/ 1272128 h 5178961"/>
              <a:gd name="connsiteX11" fmla="*/ 5769397 w 9681538"/>
              <a:gd name="connsiteY11" fmla="*/ 1172645 h 5178961"/>
              <a:gd name="connsiteX12" fmla="*/ 6578153 w 9681538"/>
              <a:gd name="connsiteY12" fmla="*/ 1252760 h 5178961"/>
              <a:gd name="connsiteX13" fmla="*/ 6527973 w 9681538"/>
              <a:gd name="connsiteY13" fmla="*/ 824318 h 5178961"/>
              <a:gd name="connsiteX14" fmla="*/ 6527385 w 9681538"/>
              <a:gd name="connsiteY14" fmla="*/ 445764 h 5178961"/>
              <a:gd name="connsiteX15" fmla="*/ 6770365 w 9681538"/>
              <a:gd name="connsiteY15" fmla="*/ 450460 h 5178961"/>
              <a:gd name="connsiteX16" fmla="*/ 6707273 w 9681538"/>
              <a:gd name="connsiteY16" fmla="*/ 1199939 h 5178961"/>
              <a:gd name="connsiteX17" fmla="*/ 7056775 w 9681538"/>
              <a:gd name="connsiteY17" fmla="*/ 529985 h 5178961"/>
              <a:gd name="connsiteX18" fmla="*/ 7465849 w 9681538"/>
              <a:gd name="connsiteY18" fmla="*/ 193101 h 5178961"/>
              <a:gd name="connsiteX19" fmla="*/ 7182079 w 9681538"/>
              <a:gd name="connsiteY19" fmla="*/ 532921 h 5178961"/>
              <a:gd name="connsiteX20" fmla="*/ 7405691 w 9681538"/>
              <a:gd name="connsiteY20" fmla="*/ 662333 h 5178961"/>
              <a:gd name="connsiteX21" fmla="*/ 7427699 w 9681538"/>
              <a:gd name="connsiteY21" fmla="*/ 410257 h 5178961"/>
              <a:gd name="connsiteX22" fmla="*/ 7489912 w 9681538"/>
              <a:gd name="connsiteY22" fmla="*/ 253259 h 5178961"/>
              <a:gd name="connsiteX23" fmla="*/ 7609934 w 9681538"/>
              <a:gd name="connsiteY23" fmla="*/ 596 h 5178961"/>
              <a:gd name="connsiteX24" fmla="*/ 7893117 w 9681538"/>
              <a:gd name="connsiteY24" fmla="*/ 330144 h 5178961"/>
              <a:gd name="connsiteX25" fmla="*/ 9511217 w 9681538"/>
              <a:gd name="connsiteY25" fmla="*/ 481859 h 5178961"/>
              <a:gd name="connsiteX0" fmla="*/ 331122 w 9679766"/>
              <a:gd name="connsiteY0" fmla="*/ 4909480 h 5178961"/>
              <a:gd name="connsiteX1" fmla="*/ 76698 w 9679766"/>
              <a:gd name="connsiteY1" fmla="*/ 5109029 h 5178961"/>
              <a:gd name="connsiteX2" fmla="*/ 1073265 w 9679766"/>
              <a:gd name="connsiteY2" fmla="*/ 4329029 h 5178961"/>
              <a:gd name="connsiteX3" fmla="*/ 1413964 w 9679766"/>
              <a:gd name="connsiteY3" fmla="*/ 3862733 h 5178961"/>
              <a:gd name="connsiteX4" fmla="*/ 1765522 w 9679766"/>
              <a:gd name="connsiteY4" fmla="*/ 3554607 h 5178961"/>
              <a:gd name="connsiteX5" fmla="*/ 1750849 w 9679766"/>
              <a:gd name="connsiteY5" fmla="*/ 3261154 h 5178961"/>
              <a:gd name="connsiteX6" fmla="*/ 2280238 w 9679766"/>
              <a:gd name="connsiteY6" fmla="*/ 2527227 h 5178961"/>
              <a:gd name="connsiteX7" fmla="*/ 3663576 w 9679766"/>
              <a:gd name="connsiteY7" fmla="*/ 1998719 h 5178961"/>
              <a:gd name="connsiteX8" fmla="*/ 3832312 w 9679766"/>
              <a:gd name="connsiteY8" fmla="*/ 1697049 h 5178961"/>
              <a:gd name="connsiteX9" fmla="*/ 4128112 w 9679766"/>
              <a:gd name="connsiteY9" fmla="*/ 1667409 h 5178961"/>
              <a:gd name="connsiteX10" fmla="*/ 4432717 w 9679766"/>
              <a:gd name="connsiteY10" fmla="*/ 1272128 h 5178961"/>
              <a:gd name="connsiteX11" fmla="*/ 5769397 w 9679766"/>
              <a:gd name="connsiteY11" fmla="*/ 1172645 h 5178961"/>
              <a:gd name="connsiteX12" fmla="*/ 6578153 w 9679766"/>
              <a:gd name="connsiteY12" fmla="*/ 1252760 h 5178961"/>
              <a:gd name="connsiteX13" fmla="*/ 6527973 w 9679766"/>
              <a:gd name="connsiteY13" fmla="*/ 824318 h 5178961"/>
              <a:gd name="connsiteX14" fmla="*/ 6527385 w 9679766"/>
              <a:gd name="connsiteY14" fmla="*/ 445764 h 5178961"/>
              <a:gd name="connsiteX15" fmla="*/ 6770365 w 9679766"/>
              <a:gd name="connsiteY15" fmla="*/ 450460 h 5178961"/>
              <a:gd name="connsiteX16" fmla="*/ 6707273 w 9679766"/>
              <a:gd name="connsiteY16" fmla="*/ 1199939 h 5178961"/>
              <a:gd name="connsiteX17" fmla="*/ 7056775 w 9679766"/>
              <a:gd name="connsiteY17" fmla="*/ 529985 h 5178961"/>
              <a:gd name="connsiteX18" fmla="*/ 7465849 w 9679766"/>
              <a:gd name="connsiteY18" fmla="*/ 193101 h 5178961"/>
              <a:gd name="connsiteX19" fmla="*/ 7182079 w 9679766"/>
              <a:gd name="connsiteY19" fmla="*/ 532921 h 5178961"/>
              <a:gd name="connsiteX20" fmla="*/ 7405691 w 9679766"/>
              <a:gd name="connsiteY20" fmla="*/ 662333 h 5178961"/>
              <a:gd name="connsiteX21" fmla="*/ 7427699 w 9679766"/>
              <a:gd name="connsiteY21" fmla="*/ 410257 h 5178961"/>
              <a:gd name="connsiteX22" fmla="*/ 7489912 w 9679766"/>
              <a:gd name="connsiteY22" fmla="*/ 253259 h 5178961"/>
              <a:gd name="connsiteX23" fmla="*/ 7609934 w 9679766"/>
              <a:gd name="connsiteY23" fmla="*/ 596 h 5178961"/>
              <a:gd name="connsiteX24" fmla="*/ 7865239 w 9679766"/>
              <a:gd name="connsiteY24" fmla="*/ 330144 h 5178961"/>
              <a:gd name="connsiteX25" fmla="*/ 9511217 w 9679766"/>
              <a:gd name="connsiteY25" fmla="*/ 481859 h 5178961"/>
              <a:gd name="connsiteX0" fmla="*/ 331122 w 9674542"/>
              <a:gd name="connsiteY0" fmla="*/ 4909480 h 5178961"/>
              <a:gd name="connsiteX1" fmla="*/ 76698 w 9674542"/>
              <a:gd name="connsiteY1" fmla="*/ 5109029 h 5178961"/>
              <a:gd name="connsiteX2" fmla="*/ 1073265 w 9674542"/>
              <a:gd name="connsiteY2" fmla="*/ 4329029 h 5178961"/>
              <a:gd name="connsiteX3" fmla="*/ 1413964 w 9674542"/>
              <a:gd name="connsiteY3" fmla="*/ 3862733 h 5178961"/>
              <a:gd name="connsiteX4" fmla="*/ 1765522 w 9674542"/>
              <a:gd name="connsiteY4" fmla="*/ 3554607 h 5178961"/>
              <a:gd name="connsiteX5" fmla="*/ 1750849 w 9674542"/>
              <a:gd name="connsiteY5" fmla="*/ 3261154 h 5178961"/>
              <a:gd name="connsiteX6" fmla="*/ 2280238 w 9674542"/>
              <a:gd name="connsiteY6" fmla="*/ 2527227 h 5178961"/>
              <a:gd name="connsiteX7" fmla="*/ 3663576 w 9674542"/>
              <a:gd name="connsiteY7" fmla="*/ 1998719 h 5178961"/>
              <a:gd name="connsiteX8" fmla="*/ 3832312 w 9674542"/>
              <a:gd name="connsiteY8" fmla="*/ 1697049 h 5178961"/>
              <a:gd name="connsiteX9" fmla="*/ 4128112 w 9674542"/>
              <a:gd name="connsiteY9" fmla="*/ 1667409 h 5178961"/>
              <a:gd name="connsiteX10" fmla="*/ 4432717 w 9674542"/>
              <a:gd name="connsiteY10" fmla="*/ 1272128 h 5178961"/>
              <a:gd name="connsiteX11" fmla="*/ 5769397 w 9674542"/>
              <a:gd name="connsiteY11" fmla="*/ 1172645 h 5178961"/>
              <a:gd name="connsiteX12" fmla="*/ 6578153 w 9674542"/>
              <a:gd name="connsiteY12" fmla="*/ 1252760 h 5178961"/>
              <a:gd name="connsiteX13" fmla="*/ 6527973 w 9674542"/>
              <a:gd name="connsiteY13" fmla="*/ 824318 h 5178961"/>
              <a:gd name="connsiteX14" fmla="*/ 6527385 w 9674542"/>
              <a:gd name="connsiteY14" fmla="*/ 445764 h 5178961"/>
              <a:gd name="connsiteX15" fmla="*/ 6770365 w 9674542"/>
              <a:gd name="connsiteY15" fmla="*/ 450460 h 5178961"/>
              <a:gd name="connsiteX16" fmla="*/ 6707273 w 9674542"/>
              <a:gd name="connsiteY16" fmla="*/ 1199939 h 5178961"/>
              <a:gd name="connsiteX17" fmla="*/ 7056775 w 9674542"/>
              <a:gd name="connsiteY17" fmla="*/ 529985 h 5178961"/>
              <a:gd name="connsiteX18" fmla="*/ 7465849 w 9674542"/>
              <a:gd name="connsiteY18" fmla="*/ 193101 h 5178961"/>
              <a:gd name="connsiteX19" fmla="*/ 7182079 w 9674542"/>
              <a:gd name="connsiteY19" fmla="*/ 532921 h 5178961"/>
              <a:gd name="connsiteX20" fmla="*/ 7405691 w 9674542"/>
              <a:gd name="connsiteY20" fmla="*/ 662333 h 5178961"/>
              <a:gd name="connsiteX21" fmla="*/ 7427699 w 9674542"/>
              <a:gd name="connsiteY21" fmla="*/ 410257 h 5178961"/>
              <a:gd name="connsiteX22" fmla="*/ 7489912 w 9674542"/>
              <a:gd name="connsiteY22" fmla="*/ 253259 h 5178961"/>
              <a:gd name="connsiteX23" fmla="*/ 7609934 w 9674542"/>
              <a:gd name="connsiteY23" fmla="*/ 596 h 5178961"/>
              <a:gd name="connsiteX24" fmla="*/ 7865239 w 9674542"/>
              <a:gd name="connsiteY24" fmla="*/ 330144 h 5178961"/>
              <a:gd name="connsiteX25" fmla="*/ 9505641 w 9674542"/>
              <a:gd name="connsiteY25" fmla="*/ 481859 h 5178961"/>
              <a:gd name="connsiteX0" fmla="*/ 331122 w 9674542"/>
              <a:gd name="connsiteY0" fmla="*/ 4909480 h 5178961"/>
              <a:gd name="connsiteX1" fmla="*/ 76698 w 9674542"/>
              <a:gd name="connsiteY1" fmla="*/ 5109029 h 5178961"/>
              <a:gd name="connsiteX2" fmla="*/ 1073265 w 9674542"/>
              <a:gd name="connsiteY2" fmla="*/ 4329029 h 5178961"/>
              <a:gd name="connsiteX3" fmla="*/ 1413964 w 9674542"/>
              <a:gd name="connsiteY3" fmla="*/ 3862733 h 5178961"/>
              <a:gd name="connsiteX4" fmla="*/ 1765522 w 9674542"/>
              <a:gd name="connsiteY4" fmla="*/ 3554607 h 5178961"/>
              <a:gd name="connsiteX5" fmla="*/ 1750849 w 9674542"/>
              <a:gd name="connsiteY5" fmla="*/ 3261154 h 5178961"/>
              <a:gd name="connsiteX6" fmla="*/ 2280238 w 9674542"/>
              <a:gd name="connsiteY6" fmla="*/ 2527227 h 5178961"/>
              <a:gd name="connsiteX7" fmla="*/ 3663576 w 9674542"/>
              <a:gd name="connsiteY7" fmla="*/ 1998719 h 5178961"/>
              <a:gd name="connsiteX8" fmla="*/ 3832312 w 9674542"/>
              <a:gd name="connsiteY8" fmla="*/ 1697049 h 5178961"/>
              <a:gd name="connsiteX9" fmla="*/ 4128112 w 9674542"/>
              <a:gd name="connsiteY9" fmla="*/ 1667409 h 5178961"/>
              <a:gd name="connsiteX10" fmla="*/ 4332704 w 9674542"/>
              <a:gd name="connsiteY10" fmla="*/ 1229265 h 5178961"/>
              <a:gd name="connsiteX11" fmla="*/ 5769397 w 9674542"/>
              <a:gd name="connsiteY11" fmla="*/ 1172645 h 5178961"/>
              <a:gd name="connsiteX12" fmla="*/ 6578153 w 9674542"/>
              <a:gd name="connsiteY12" fmla="*/ 1252760 h 5178961"/>
              <a:gd name="connsiteX13" fmla="*/ 6527973 w 9674542"/>
              <a:gd name="connsiteY13" fmla="*/ 824318 h 5178961"/>
              <a:gd name="connsiteX14" fmla="*/ 6527385 w 9674542"/>
              <a:gd name="connsiteY14" fmla="*/ 445764 h 5178961"/>
              <a:gd name="connsiteX15" fmla="*/ 6770365 w 9674542"/>
              <a:gd name="connsiteY15" fmla="*/ 450460 h 5178961"/>
              <a:gd name="connsiteX16" fmla="*/ 6707273 w 9674542"/>
              <a:gd name="connsiteY16" fmla="*/ 1199939 h 5178961"/>
              <a:gd name="connsiteX17" fmla="*/ 7056775 w 9674542"/>
              <a:gd name="connsiteY17" fmla="*/ 529985 h 5178961"/>
              <a:gd name="connsiteX18" fmla="*/ 7465849 w 9674542"/>
              <a:gd name="connsiteY18" fmla="*/ 193101 h 5178961"/>
              <a:gd name="connsiteX19" fmla="*/ 7182079 w 9674542"/>
              <a:gd name="connsiteY19" fmla="*/ 532921 h 5178961"/>
              <a:gd name="connsiteX20" fmla="*/ 7405691 w 9674542"/>
              <a:gd name="connsiteY20" fmla="*/ 662333 h 5178961"/>
              <a:gd name="connsiteX21" fmla="*/ 7427699 w 9674542"/>
              <a:gd name="connsiteY21" fmla="*/ 410257 h 5178961"/>
              <a:gd name="connsiteX22" fmla="*/ 7489912 w 9674542"/>
              <a:gd name="connsiteY22" fmla="*/ 253259 h 5178961"/>
              <a:gd name="connsiteX23" fmla="*/ 7609934 w 9674542"/>
              <a:gd name="connsiteY23" fmla="*/ 596 h 5178961"/>
              <a:gd name="connsiteX24" fmla="*/ 7865239 w 9674542"/>
              <a:gd name="connsiteY24" fmla="*/ 330144 h 5178961"/>
              <a:gd name="connsiteX25" fmla="*/ 9505641 w 9674542"/>
              <a:gd name="connsiteY25" fmla="*/ 481859 h 5178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9674542" h="5178961">
                <a:moveTo>
                  <a:pt x="331122" y="4909480"/>
                </a:moveTo>
                <a:cubicBezTo>
                  <a:pt x="331464" y="4907426"/>
                  <a:pt x="-191957" y="5345161"/>
                  <a:pt x="76698" y="5109029"/>
                </a:cubicBezTo>
                <a:cubicBezTo>
                  <a:pt x="200388" y="5012287"/>
                  <a:pt x="850387" y="4536745"/>
                  <a:pt x="1073265" y="4329029"/>
                </a:cubicBezTo>
                <a:cubicBezTo>
                  <a:pt x="1296143" y="4121313"/>
                  <a:pt x="1298588" y="3991803"/>
                  <a:pt x="1413964" y="3862733"/>
                </a:cubicBezTo>
                <a:cubicBezTo>
                  <a:pt x="1529340" y="3733663"/>
                  <a:pt x="1826462" y="3693899"/>
                  <a:pt x="1765522" y="3554607"/>
                </a:cubicBezTo>
                <a:cubicBezTo>
                  <a:pt x="1704582" y="3415315"/>
                  <a:pt x="1665063" y="3432384"/>
                  <a:pt x="1750849" y="3261154"/>
                </a:cubicBezTo>
                <a:cubicBezTo>
                  <a:pt x="1836635" y="3089924"/>
                  <a:pt x="1961450" y="2737633"/>
                  <a:pt x="2280238" y="2527227"/>
                </a:cubicBezTo>
                <a:cubicBezTo>
                  <a:pt x="2599026" y="2316821"/>
                  <a:pt x="3404897" y="2137082"/>
                  <a:pt x="3663576" y="1998719"/>
                </a:cubicBezTo>
                <a:cubicBezTo>
                  <a:pt x="3922255" y="1860356"/>
                  <a:pt x="3754889" y="1752267"/>
                  <a:pt x="3832312" y="1697049"/>
                </a:cubicBezTo>
                <a:cubicBezTo>
                  <a:pt x="3909735" y="1641831"/>
                  <a:pt x="4044713" y="1745373"/>
                  <a:pt x="4128112" y="1667409"/>
                </a:cubicBezTo>
                <a:cubicBezTo>
                  <a:pt x="4211511" y="1589445"/>
                  <a:pt x="4059157" y="1311726"/>
                  <a:pt x="4332704" y="1229265"/>
                </a:cubicBezTo>
                <a:cubicBezTo>
                  <a:pt x="4606251" y="1146804"/>
                  <a:pt x="5443419" y="1192599"/>
                  <a:pt x="5769397" y="1172645"/>
                </a:cubicBezTo>
                <a:cubicBezTo>
                  <a:pt x="6078648" y="1174993"/>
                  <a:pt x="6451724" y="1310814"/>
                  <a:pt x="6578153" y="1252760"/>
                </a:cubicBezTo>
                <a:cubicBezTo>
                  <a:pt x="6704582" y="1194706"/>
                  <a:pt x="6536434" y="958817"/>
                  <a:pt x="6527973" y="824318"/>
                </a:cubicBezTo>
                <a:cubicBezTo>
                  <a:pt x="6519512" y="689819"/>
                  <a:pt x="6486986" y="508074"/>
                  <a:pt x="6527385" y="445764"/>
                </a:cubicBezTo>
                <a:cubicBezTo>
                  <a:pt x="6567784" y="383454"/>
                  <a:pt x="6740384" y="324764"/>
                  <a:pt x="6770365" y="450460"/>
                </a:cubicBezTo>
                <a:cubicBezTo>
                  <a:pt x="6800346" y="576156"/>
                  <a:pt x="6659538" y="1186685"/>
                  <a:pt x="6707273" y="1199939"/>
                </a:cubicBezTo>
                <a:cubicBezTo>
                  <a:pt x="6755008" y="1213193"/>
                  <a:pt x="6930346" y="697791"/>
                  <a:pt x="7056775" y="529985"/>
                </a:cubicBezTo>
                <a:cubicBezTo>
                  <a:pt x="7183204" y="362179"/>
                  <a:pt x="7444965" y="192612"/>
                  <a:pt x="7465849" y="193101"/>
                </a:cubicBezTo>
                <a:cubicBezTo>
                  <a:pt x="7486733" y="193590"/>
                  <a:pt x="7192105" y="454716"/>
                  <a:pt x="7182079" y="532921"/>
                </a:cubicBezTo>
                <a:cubicBezTo>
                  <a:pt x="7172053" y="611126"/>
                  <a:pt x="7364754" y="682777"/>
                  <a:pt x="7405691" y="662333"/>
                </a:cubicBezTo>
                <a:cubicBezTo>
                  <a:pt x="7446628" y="641889"/>
                  <a:pt x="7413662" y="478436"/>
                  <a:pt x="7427699" y="410257"/>
                </a:cubicBezTo>
                <a:cubicBezTo>
                  <a:pt x="7441736" y="342078"/>
                  <a:pt x="7459540" y="321536"/>
                  <a:pt x="7489912" y="253259"/>
                </a:cubicBezTo>
                <a:cubicBezTo>
                  <a:pt x="7520284" y="184982"/>
                  <a:pt x="7547380" y="-12218"/>
                  <a:pt x="7609934" y="596"/>
                </a:cubicBezTo>
                <a:cubicBezTo>
                  <a:pt x="7672488" y="13410"/>
                  <a:pt x="7560439" y="249933"/>
                  <a:pt x="7865239" y="330144"/>
                </a:cubicBezTo>
                <a:cubicBezTo>
                  <a:pt x="8170039" y="410354"/>
                  <a:pt x="10277667" y="445764"/>
                  <a:pt x="9505641" y="481859"/>
                </a:cubicBezTo>
              </a:path>
            </a:pathLst>
          </a:custGeom>
          <a:noFill/>
          <a:ln w="22225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AB4BAE-53AD-BC09-B5E4-F5273EB08FD1}"/>
              </a:ext>
            </a:extLst>
          </p:cNvPr>
          <p:cNvSpPr txBox="1"/>
          <p:nvPr/>
        </p:nvSpPr>
        <p:spPr>
          <a:xfrm>
            <a:off x="6972113" y="3302000"/>
            <a:ext cx="4754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To leave this steady unendurable land, </a:t>
            </a:r>
          </a:p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To leave the tiresome sameness of the streets</a:t>
            </a:r>
            <a:r>
              <a:rPr kumimoji="1"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，</a:t>
            </a:r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</a:p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the sidewalks and the houses</a:t>
            </a:r>
            <a:endParaRPr kumimoji="1" lang="zh-CN" altLang="en-US" sz="2400">
              <a:solidFill>
                <a:srgbClr val="FFEFBD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13" name="图形 11">
            <a:extLst>
              <a:ext uri="{FF2B5EF4-FFF2-40B4-BE49-F238E27FC236}">
                <a16:creationId xmlns:a16="http://schemas.microsoft.com/office/drawing/2014/main" id="{E9AE792B-6186-6F4A-3535-EB942DA45AA8}"/>
              </a:ext>
            </a:extLst>
          </p:cNvPr>
          <p:cNvSpPr/>
          <p:nvPr/>
        </p:nvSpPr>
        <p:spPr>
          <a:xfrm>
            <a:off x="1584846" y="2007039"/>
            <a:ext cx="1760728" cy="1752753"/>
          </a:xfrm>
          <a:custGeom>
            <a:avLst/>
            <a:gdLst>
              <a:gd name="connsiteX0" fmla="*/ 1467783 w 1760728"/>
              <a:gd name="connsiteY0" fmla="*/ 497785 h 1752753"/>
              <a:gd name="connsiteX1" fmla="*/ 207110 w 1760728"/>
              <a:gd name="connsiteY1" fmla="*/ 1752754 h 1752753"/>
              <a:gd name="connsiteX2" fmla="*/ 0 w 1760728"/>
              <a:gd name="connsiteY2" fmla="*/ 1546575 h 1752753"/>
              <a:gd name="connsiteX3" fmla="*/ 1260526 w 1760728"/>
              <a:gd name="connsiteY3" fmla="*/ 291615 h 1752753"/>
              <a:gd name="connsiteX4" fmla="*/ 149547 w 1760728"/>
              <a:gd name="connsiteY4" fmla="*/ 291615 h 1752753"/>
              <a:gd name="connsiteX5" fmla="*/ 149547 w 1760728"/>
              <a:gd name="connsiteY5" fmla="*/ 0 h 1752753"/>
              <a:gd name="connsiteX6" fmla="*/ 1760728 w 1760728"/>
              <a:gd name="connsiteY6" fmla="*/ 0 h 1752753"/>
              <a:gd name="connsiteX7" fmla="*/ 1760728 w 1760728"/>
              <a:gd name="connsiteY7" fmla="*/ 1603877 h 1752753"/>
              <a:gd name="connsiteX8" fmla="*/ 1467783 w 1760728"/>
              <a:gd name="connsiteY8" fmla="*/ 1603877 h 1752753"/>
              <a:gd name="connsiteX9" fmla="*/ 1467783 w 1760728"/>
              <a:gd name="connsiteY9" fmla="*/ 497785 h 17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0728" h="1752753">
                <a:moveTo>
                  <a:pt x="1467783" y="497785"/>
                </a:moveTo>
                <a:lnTo>
                  <a:pt x="207110" y="1752754"/>
                </a:lnTo>
                <a:lnTo>
                  <a:pt x="0" y="1546575"/>
                </a:lnTo>
                <a:lnTo>
                  <a:pt x="1260526" y="291615"/>
                </a:lnTo>
                <a:lnTo>
                  <a:pt x="149547" y="291615"/>
                </a:lnTo>
                <a:lnTo>
                  <a:pt x="149547" y="0"/>
                </a:lnTo>
                <a:lnTo>
                  <a:pt x="1760728" y="0"/>
                </a:lnTo>
                <a:lnTo>
                  <a:pt x="1760728" y="1603877"/>
                </a:lnTo>
                <a:lnTo>
                  <a:pt x="1467783" y="1603877"/>
                </a:lnTo>
                <a:lnTo>
                  <a:pt x="1467783" y="497785"/>
                </a:lnTo>
                <a:close/>
              </a:path>
            </a:pathLst>
          </a:custGeom>
          <a:solidFill>
            <a:srgbClr val="9CC5F5"/>
          </a:solidFill>
          <a:ln w="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7752D04-26BC-F3AD-6BFA-78E45B7EC558}"/>
              </a:ext>
            </a:extLst>
          </p:cNvPr>
          <p:cNvSpPr txBox="1"/>
          <p:nvPr/>
        </p:nvSpPr>
        <p:spPr>
          <a:xfrm>
            <a:off x="1706766" y="752733"/>
            <a:ext cx="28406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>
                <a:solidFill>
                  <a:schemeClr val="bg1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旅行的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E31057F-BA7A-7C5B-6341-4DB36A481961}"/>
              </a:ext>
            </a:extLst>
          </p:cNvPr>
          <p:cNvSpPr txBox="1"/>
          <p:nvPr/>
        </p:nvSpPr>
        <p:spPr>
          <a:xfrm>
            <a:off x="3503856" y="1821586"/>
            <a:ext cx="104354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6600">
                <a:solidFill>
                  <a:schemeClr val="bg1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意</a:t>
            </a:r>
            <a:endParaRPr kumimoji="1" lang="en-US" altLang="zh-CN" sz="6600">
              <a:solidFill>
                <a:schemeClr val="bg1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r>
              <a:rPr kumimoji="1" lang="zh-CN" altLang="en-US" sz="6600">
                <a:solidFill>
                  <a:schemeClr val="bg1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义</a:t>
            </a:r>
            <a:endParaRPr lang="zh-CN" altLang="en-US" sz="6600">
              <a:solidFill>
                <a:schemeClr val="bg1"/>
              </a:solidFill>
            </a:endParaRPr>
          </a:p>
        </p:txBody>
      </p:sp>
      <p:sp>
        <p:nvSpPr>
          <p:cNvPr id="18" name="任意形状 17">
            <a:extLst>
              <a:ext uri="{FF2B5EF4-FFF2-40B4-BE49-F238E27FC236}">
                <a16:creationId xmlns:a16="http://schemas.microsoft.com/office/drawing/2014/main" id="{E02B6BBB-9811-D57C-A058-21F19651A981}"/>
              </a:ext>
            </a:extLst>
          </p:cNvPr>
          <p:cNvSpPr/>
          <p:nvPr/>
        </p:nvSpPr>
        <p:spPr>
          <a:xfrm>
            <a:off x="4878068" y="4554024"/>
            <a:ext cx="1135416" cy="1313011"/>
          </a:xfrm>
          <a:custGeom>
            <a:avLst/>
            <a:gdLst>
              <a:gd name="connsiteX0" fmla="*/ 444762 w 1135416"/>
              <a:gd name="connsiteY0" fmla="*/ 638378 h 1313011"/>
              <a:gd name="connsiteX1" fmla="*/ 794664 w 1135416"/>
              <a:gd name="connsiteY1" fmla="*/ 306422 h 1313011"/>
              <a:gd name="connsiteX2" fmla="*/ 1117649 w 1135416"/>
              <a:gd name="connsiteY2" fmla="*/ 0 h 1313011"/>
              <a:gd name="connsiteX3" fmla="*/ 65523 w 1135416"/>
              <a:gd name="connsiteY3" fmla="*/ 1019068 h 1313011"/>
              <a:gd name="connsiteX4" fmla="*/ 399362 w 1135416"/>
              <a:gd name="connsiteY4" fmla="*/ 710915 h 1313011"/>
              <a:gd name="connsiteX5" fmla="*/ 775819 w 1135416"/>
              <a:gd name="connsiteY5" fmla="*/ 363423 h 1313011"/>
              <a:gd name="connsiteX6" fmla="*/ 1130967 w 1135416"/>
              <a:gd name="connsiteY6" fmla="*/ 35600 h 1313011"/>
              <a:gd name="connsiteX7" fmla="*/ 65523 w 1135416"/>
              <a:gd name="connsiteY7" fmla="*/ 1041318 h 1313011"/>
              <a:gd name="connsiteX8" fmla="*/ 1135406 w 1135416"/>
              <a:gd name="connsiteY8" fmla="*/ 53401 h 1313011"/>
              <a:gd name="connsiteX9" fmla="*/ 87719 w 1135416"/>
              <a:gd name="connsiteY9" fmla="*/ 1068019 h 1313011"/>
              <a:gd name="connsiteX10" fmla="*/ 1122088 w 1135416"/>
              <a:gd name="connsiteY10" fmla="*/ 111251 h 1313011"/>
              <a:gd name="connsiteX11" fmla="*/ 114355 w 1135416"/>
              <a:gd name="connsiteY11" fmla="*/ 1063569 h 1313011"/>
              <a:gd name="connsiteX12" fmla="*/ 1122088 w 1135416"/>
              <a:gd name="connsiteY12" fmla="*/ 133503 h 1313011"/>
              <a:gd name="connsiteX13" fmla="*/ 127673 w 1135416"/>
              <a:gd name="connsiteY13" fmla="*/ 1076919 h 1313011"/>
              <a:gd name="connsiteX14" fmla="*/ 1117649 w 1135416"/>
              <a:gd name="connsiteY14" fmla="*/ 169103 h 1313011"/>
              <a:gd name="connsiteX15" fmla="*/ 118795 w 1135416"/>
              <a:gd name="connsiteY15" fmla="*/ 1112519 h 1313011"/>
              <a:gd name="connsiteX16" fmla="*/ 1126527 w 1135416"/>
              <a:gd name="connsiteY16" fmla="*/ 191354 h 1313011"/>
              <a:gd name="connsiteX17" fmla="*/ 118795 w 1135416"/>
              <a:gd name="connsiteY17" fmla="*/ 1134770 h 1313011"/>
              <a:gd name="connsiteX18" fmla="*/ 132112 w 1135416"/>
              <a:gd name="connsiteY18" fmla="*/ 1143670 h 1313011"/>
              <a:gd name="connsiteX19" fmla="*/ 1122088 w 1135416"/>
              <a:gd name="connsiteY19" fmla="*/ 262555 h 1313011"/>
              <a:gd name="connsiteX20" fmla="*/ 127673 w 1135416"/>
              <a:gd name="connsiteY20" fmla="*/ 1179271 h 1313011"/>
              <a:gd name="connsiteX21" fmla="*/ 1113210 w 1135416"/>
              <a:gd name="connsiteY21" fmla="*/ 293705 h 1313011"/>
              <a:gd name="connsiteX22" fmla="*/ 136552 w 1135416"/>
              <a:gd name="connsiteY22" fmla="*/ 1192621 h 1313011"/>
              <a:gd name="connsiteX23" fmla="*/ 136552 w 1135416"/>
              <a:gd name="connsiteY23" fmla="*/ 1214872 h 1313011"/>
              <a:gd name="connsiteX24" fmla="*/ 1104331 w 1135416"/>
              <a:gd name="connsiteY24" fmla="*/ 364906 h 131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35416" h="1313011" extrusionOk="0">
                <a:moveTo>
                  <a:pt x="444762" y="638378"/>
                </a:moveTo>
                <a:cubicBezTo>
                  <a:pt x="589505" y="484795"/>
                  <a:pt x="598673" y="447353"/>
                  <a:pt x="794664" y="306422"/>
                </a:cubicBezTo>
                <a:cubicBezTo>
                  <a:pt x="851302" y="246850"/>
                  <a:pt x="975095" y="135305"/>
                  <a:pt x="1117649" y="0"/>
                </a:cubicBezTo>
                <a:cubicBezTo>
                  <a:pt x="1105263" y="12342"/>
                  <a:pt x="67069" y="1016654"/>
                  <a:pt x="65523" y="1019068"/>
                </a:cubicBezTo>
                <a:cubicBezTo>
                  <a:pt x="151715" y="922812"/>
                  <a:pt x="362522" y="817115"/>
                  <a:pt x="399362" y="710915"/>
                </a:cubicBezTo>
                <a:cubicBezTo>
                  <a:pt x="474037" y="610339"/>
                  <a:pt x="666334" y="481444"/>
                  <a:pt x="775819" y="363423"/>
                </a:cubicBezTo>
                <a:cubicBezTo>
                  <a:pt x="858544" y="229773"/>
                  <a:pt x="1059049" y="163182"/>
                  <a:pt x="1130967" y="35600"/>
                </a:cubicBezTo>
                <a:cubicBezTo>
                  <a:pt x="1127665" y="39142"/>
                  <a:pt x="63212" y="1040195"/>
                  <a:pt x="65523" y="1041318"/>
                </a:cubicBezTo>
                <a:cubicBezTo>
                  <a:pt x="66228" y="1042475"/>
                  <a:pt x="1131444" y="55144"/>
                  <a:pt x="1135406" y="53401"/>
                </a:cubicBezTo>
                <a:cubicBezTo>
                  <a:pt x="1136525" y="57434"/>
                  <a:pt x="91260" y="1059458"/>
                  <a:pt x="87719" y="1068019"/>
                </a:cubicBezTo>
                <a:cubicBezTo>
                  <a:pt x="88444" y="1074300"/>
                  <a:pt x="1119838" y="114906"/>
                  <a:pt x="1122088" y="111251"/>
                </a:cubicBezTo>
                <a:cubicBezTo>
                  <a:pt x="1127747" y="110076"/>
                  <a:pt x="117102" y="1059447"/>
                  <a:pt x="114355" y="1063569"/>
                </a:cubicBezTo>
                <a:cubicBezTo>
                  <a:pt x="113524" y="1064570"/>
                  <a:pt x="1119070" y="127092"/>
                  <a:pt x="1122088" y="133503"/>
                </a:cubicBezTo>
                <a:cubicBezTo>
                  <a:pt x="1112201" y="134608"/>
                  <a:pt x="119301" y="1061598"/>
                  <a:pt x="127673" y="1076919"/>
                </a:cubicBezTo>
                <a:cubicBezTo>
                  <a:pt x="123744" y="1080908"/>
                  <a:pt x="1114874" y="160928"/>
                  <a:pt x="1117649" y="169103"/>
                </a:cubicBezTo>
                <a:cubicBezTo>
                  <a:pt x="1116754" y="174906"/>
                  <a:pt x="119679" y="1110745"/>
                  <a:pt x="118795" y="1112519"/>
                </a:cubicBezTo>
                <a:cubicBezTo>
                  <a:pt x="116926" y="1120572"/>
                  <a:pt x="1133633" y="188603"/>
                  <a:pt x="1126527" y="191354"/>
                </a:cubicBezTo>
                <a:cubicBezTo>
                  <a:pt x="1123325" y="200373"/>
                  <a:pt x="123518" y="1125141"/>
                  <a:pt x="118795" y="1134770"/>
                </a:cubicBezTo>
                <a:cubicBezTo>
                  <a:pt x="-49074" y="1303340"/>
                  <a:pt x="-37627" y="1289065"/>
                  <a:pt x="132112" y="1143670"/>
                </a:cubicBezTo>
                <a:cubicBezTo>
                  <a:pt x="133199" y="1151433"/>
                  <a:pt x="1119644" y="259546"/>
                  <a:pt x="1122088" y="262555"/>
                </a:cubicBezTo>
                <a:cubicBezTo>
                  <a:pt x="1122355" y="269021"/>
                  <a:pt x="126016" y="1174944"/>
                  <a:pt x="127673" y="1179271"/>
                </a:cubicBezTo>
                <a:cubicBezTo>
                  <a:pt x="127883" y="1186443"/>
                  <a:pt x="1110977" y="292237"/>
                  <a:pt x="1113210" y="293705"/>
                </a:cubicBezTo>
                <a:cubicBezTo>
                  <a:pt x="1117085" y="300803"/>
                  <a:pt x="136907" y="1183340"/>
                  <a:pt x="136552" y="1192621"/>
                </a:cubicBezTo>
                <a:cubicBezTo>
                  <a:pt x="-23612" y="1346080"/>
                  <a:pt x="-23313" y="1351290"/>
                  <a:pt x="136552" y="1214872"/>
                </a:cubicBezTo>
                <a:cubicBezTo>
                  <a:pt x="138354" y="1221241"/>
                  <a:pt x="1102933" y="362151"/>
                  <a:pt x="1104331" y="364906"/>
                </a:cubicBezTo>
              </a:path>
            </a:pathLst>
          </a:custGeom>
          <a:noFill/>
          <a:ln w="9525" cap="rnd">
            <a:solidFill>
              <a:srgbClr val="9CC5F5">
                <a:alpha val="80000"/>
              </a:srgb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91095 w 1401168"/>
                      <a:gd name="connsiteY0" fmla="*/ 765509 h 1507119"/>
                      <a:gd name="connsiteX1" fmla="*/ 876503 w 1401168"/>
                      <a:gd name="connsiteY1" fmla="*/ 400748 h 1507119"/>
                      <a:gd name="connsiteX2" fmla="*/ 1232264 w 1401168"/>
                      <a:gd name="connsiteY2" fmla="*/ 64045 h 1507119"/>
                      <a:gd name="connsiteX3" fmla="*/ 73372 w 1401168"/>
                      <a:gd name="connsiteY3" fmla="*/ 1183819 h 1507119"/>
                      <a:gd name="connsiteX4" fmla="*/ 441088 w 1401168"/>
                      <a:gd name="connsiteY4" fmla="*/ 845214 h 1507119"/>
                      <a:gd name="connsiteX5" fmla="*/ 855746 w 1401168"/>
                      <a:gd name="connsiteY5" fmla="*/ 463382 h 1507119"/>
                      <a:gd name="connsiteX6" fmla="*/ 1246933 w 1401168"/>
                      <a:gd name="connsiteY6" fmla="*/ 103164 h 1507119"/>
                      <a:gd name="connsiteX7" fmla="*/ 73372 w 1401168"/>
                      <a:gd name="connsiteY7" fmla="*/ 1208268 h 1507119"/>
                      <a:gd name="connsiteX8" fmla="*/ 1251823 w 1401168"/>
                      <a:gd name="connsiteY8" fmla="*/ 122724 h 1507119"/>
                      <a:gd name="connsiteX9" fmla="*/ 1251823 w 1401168"/>
                      <a:gd name="connsiteY9" fmla="*/ 147173 h 1507119"/>
                      <a:gd name="connsiteX10" fmla="*/ 97821 w 1401168"/>
                      <a:gd name="connsiteY10" fmla="*/ 1237607 h 1507119"/>
                      <a:gd name="connsiteX11" fmla="*/ 1237153 w 1401168"/>
                      <a:gd name="connsiteY11" fmla="*/ 186291 h 1507119"/>
                      <a:gd name="connsiteX12" fmla="*/ 127160 w 1401168"/>
                      <a:gd name="connsiteY12" fmla="*/ 1232717 h 1507119"/>
                      <a:gd name="connsiteX13" fmla="*/ 1237153 w 1401168"/>
                      <a:gd name="connsiteY13" fmla="*/ 210741 h 1507119"/>
                      <a:gd name="connsiteX14" fmla="*/ 141829 w 1401168"/>
                      <a:gd name="connsiteY14" fmla="*/ 1247387 h 1507119"/>
                      <a:gd name="connsiteX15" fmla="*/ 1232264 w 1401168"/>
                      <a:gd name="connsiteY15" fmla="*/ 249859 h 1507119"/>
                      <a:gd name="connsiteX16" fmla="*/ 132050 w 1401168"/>
                      <a:gd name="connsiteY16" fmla="*/ 1286505 h 1507119"/>
                      <a:gd name="connsiteX17" fmla="*/ 1242043 w 1401168"/>
                      <a:gd name="connsiteY17" fmla="*/ 274309 h 1507119"/>
                      <a:gd name="connsiteX18" fmla="*/ 132050 w 1401168"/>
                      <a:gd name="connsiteY18" fmla="*/ 1310955 h 1507119"/>
                      <a:gd name="connsiteX19" fmla="*/ 146719 w 1401168"/>
                      <a:gd name="connsiteY19" fmla="*/ 1320734 h 1507119"/>
                      <a:gd name="connsiteX20" fmla="*/ 1237153 w 1401168"/>
                      <a:gd name="connsiteY20" fmla="*/ 352546 h 1507119"/>
                      <a:gd name="connsiteX21" fmla="*/ 141829 w 1401168"/>
                      <a:gd name="connsiteY21" fmla="*/ 1359853 h 1507119"/>
                      <a:gd name="connsiteX22" fmla="*/ 1227374 w 1401168"/>
                      <a:gd name="connsiteY22" fmla="*/ 386775 h 1507119"/>
                      <a:gd name="connsiteX23" fmla="*/ 151609 w 1401168"/>
                      <a:gd name="connsiteY23" fmla="*/ 1374522 h 1507119"/>
                      <a:gd name="connsiteX24" fmla="*/ 151609 w 1401168"/>
                      <a:gd name="connsiteY24" fmla="*/ 1398972 h 1507119"/>
                      <a:gd name="connsiteX25" fmla="*/ 1217594 w 1401168"/>
                      <a:gd name="connsiteY25" fmla="*/ 465012 h 1507119"/>
                      <a:gd name="connsiteX0" fmla="*/ 489895 w 1250633"/>
                      <a:gd name="connsiteY0" fmla="*/ 701464 h 1442764"/>
                      <a:gd name="connsiteX1" fmla="*/ 875303 w 1250633"/>
                      <a:gd name="connsiteY1" fmla="*/ 336703 h 1442764"/>
                      <a:gd name="connsiteX2" fmla="*/ 1231064 w 1250633"/>
                      <a:gd name="connsiteY2" fmla="*/ 0 h 1442764"/>
                      <a:gd name="connsiteX3" fmla="*/ 72172 w 1250633"/>
                      <a:gd name="connsiteY3" fmla="*/ 1119774 h 1442764"/>
                      <a:gd name="connsiteX4" fmla="*/ 439888 w 1250633"/>
                      <a:gd name="connsiteY4" fmla="*/ 781169 h 1442764"/>
                      <a:gd name="connsiteX5" fmla="*/ 854546 w 1250633"/>
                      <a:gd name="connsiteY5" fmla="*/ 399337 h 1442764"/>
                      <a:gd name="connsiteX6" fmla="*/ 1245733 w 1250633"/>
                      <a:gd name="connsiteY6" fmla="*/ 39119 h 1442764"/>
                      <a:gd name="connsiteX7" fmla="*/ 72172 w 1250633"/>
                      <a:gd name="connsiteY7" fmla="*/ 1144223 h 1442764"/>
                      <a:gd name="connsiteX8" fmla="*/ 1250623 w 1250633"/>
                      <a:gd name="connsiteY8" fmla="*/ 58679 h 1442764"/>
                      <a:gd name="connsiteX9" fmla="*/ 96621 w 1250633"/>
                      <a:gd name="connsiteY9" fmla="*/ 1173562 h 1442764"/>
                      <a:gd name="connsiteX10" fmla="*/ 1235953 w 1250633"/>
                      <a:gd name="connsiteY10" fmla="*/ 122246 h 1442764"/>
                      <a:gd name="connsiteX11" fmla="*/ 125960 w 1250633"/>
                      <a:gd name="connsiteY11" fmla="*/ 1168672 h 1442764"/>
                      <a:gd name="connsiteX12" fmla="*/ 1235953 w 1250633"/>
                      <a:gd name="connsiteY12" fmla="*/ 146696 h 1442764"/>
                      <a:gd name="connsiteX13" fmla="*/ 140629 w 1250633"/>
                      <a:gd name="connsiteY13" fmla="*/ 1183342 h 1442764"/>
                      <a:gd name="connsiteX14" fmla="*/ 1231064 w 1250633"/>
                      <a:gd name="connsiteY14" fmla="*/ 185814 h 1442764"/>
                      <a:gd name="connsiteX15" fmla="*/ 130850 w 1250633"/>
                      <a:gd name="connsiteY15" fmla="*/ 1222460 h 1442764"/>
                      <a:gd name="connsiteX16" fmla="*/ 1240843 w 1250633"/>
                      <a:gd name="connsiteY16" fmla="*/ 210264 h 1442764"/>
                      <a:gd name="connsiteX17" fmla="*/ 130850 w 1250633"/>
                      <a:gd name="connsiteY17" fmla="*/ 1246910 h 1442764"/>
                      <a:gd name="connsiteX18" fmla="*/ 145519 w 1250633"/>
                      <a:gd name="connsiteY18" fmla="*/ 1256689 h 1442764"/>
                      <a:gd name="connsiteX19" fmla="*/ 1235953 w 1250633"/>
                      <a:gd name="connsiteY19" fmla="*/ 288501 h 1442764"/>
                      <a:gd name="connsiteX20" fmla="*/ 140629 w 1250633"/>
                      <a:gd name="connsiteY20" fmla="*/ 1295808 h 1442764"/>
                      <a:gd name="connsiteX21" fmla="*/ 1226174 w 1250633"/>
                      <a:gd name="connsiteY21" fmla="*/ 322730 h 1442764"/>
                      <a:gd name="connsiteX22" fmla="*/ 150409 w 1250633"/>
                      <a:gd name="connsiteY22" fmla="*/ 1310477 h 1442764"/>
                      <a:gd name="connsiteX23" fmla="*/ 150409 w 1250633"/>
                      <a:gd name="connsiteY23" fmla="*/ 1334927 h 1442764"/>
                      <a:gd name="connsiteX24" fmla="*/ 1216394 w 1250633"/>
                      <a:gd name="connsiteY24" fmla="*/ 400967 h 1442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50633" h="1442764" extrusionOk="0">
                        <a:moveTo>
                          <a:pt x="489895" y="701464"/>
                        </a:moveTo>
                        <a:cubicBezTo>
                          <a:pt x="655840" y="536712"/>
                          <a:pt x="674127" y="486056"/>
                          <a:pt x="875303" y="336703"/>
                        </a:cubicBezTo>
                        <a:cubicBezTo>
                          <a:pt x="930617" y="269760"/>
                          <a:pt x="1089428" y="148189"/>
                          <a:pt x="1231064" y="0"/>
                        </a:cubicBezTo>
                        <a:cubicBezTo>
                          <a:pt x="1217618" y="13370"/>
                          <a:pt x="73903" y="1116970"/>
                          <a:pt x="72172" y="1119774"/>
                        </a:cubicBezTo>
                        <a:cubicBezTo>
                          <a:pt x="169937" y="1015549"/>
                          <a:pt x="395828" y="896204"/>
                          <a:pt x="439888" y="781169"/>
                        </a:cubicBezTo>
                        <a:cubicBezTo>
                          <a:pt x="483948" y="666134"/>
                          <a:pt x="728207" y="540814"/>
                          <a:pt x="854546" y="399337"/>
                        </a:cubicBezTo>
                        <a:cubicBezTo>
                          <a:pt x="980885" y="257861"/>
                          <a:pt x="1179323" y="167281"/>
                          <a:pt x="1245733" y="39119"/>
                        </a:cubicBezTo>
                        <a:cubicBezTo>
                          <a:pt x="1242116" y="43204"/>
                          <a:pt x="69920" y="1142582"/>
                          <a:pt x="72172" y="1144223"/>
                        </a:cubicBezTo>
                        <a:cubicBezTo>
                          <a:pt x="72213" y="1145083"/>
                          <a:pt x="1244633" y="60204"/>
                          <a:pt x="1250623" y="58679"/>
                        </a:cubicBezTo>
                        <a:cubicBezTo>
                          <a:pt x="1254698" y="63569"/>
                          <a:pt x="99066" y="1162968"/>
                          <a:pt x="96621" y="1173562"/>
                        </a:cubicBezTo>
                        <a:cubicBezTo>
                          <a:pt x="97216" y="1180162"/>
                          <a:pt x="1233374" y="125229"/>
                          <a:pt x="1235953" y="122246"/>
                        </a:cubicBezTo>
                        <a:cubicBezTo>
                          <a:pt x="1241873" y="120474"/>
                          <a:pt x="127888" y="1162803"/>
                          <a:pt x="125960" y="1168672"/>
                        </a:cubicBezTo>
                        <a:cubicBezTo>
                          <a:pt x="123715" y="1170934"/>
                          <a:pt x="1232358" y="140922"/>
                          <a:pt x="1235953" y="146696"/>
                        </a:cubicBezTo>
                        <a:cubicBezTo>
                          <a:pt x="1227711" y="147477"/>
                          <a:pt x="134361" y="1168540"/>
                          <a:pt x="140629" y="1183342"/>
                        </a:cubicBezTo>
                        <a:cubicBezTo>
                          <a:pt x="138602" y="1187887"/>
                          <a:pt x="1228751" y="178342"/>
                          <a:pt x="1231064" y="185814"/>
                        </a:cubicBezTo>
                        <a:cubicBezTo>
                          <a:pt x="1230049" y="192580"/>
                          <a:pt x="131918" y="1220457"/>
                          <a:pt x="130850" y="1222460"/>
                        </a:cubicBezTo>
                        <a:cubicBezTo>
                          <a:pt x="129651" y="1229776"/>
                          <a:pt x="1246927" y="205950"/>
                          <a:pt x="1240843" y="210264"/>
                        </a:cubicBezTo>
                        <a:cubicBezTo>
                          <a:pt x="1237392" y="218362"/>
                          <a:pt x="133965" y="1237564"/>
                          <a:pt x="130850" y="1246910"/>
                        </a:cubicBezTo>
                        <a:cubicBezTo>
                          <a:pt x="-51478" y="1428059"/>
                          <a:pt x="-40187" y="1416385"/>
                          <a:pt x="145519" y="1256689"/>
                        </a:cubicBezTo>
                        <a:cubicBezTo>
                          <a:pt x="146268" y="1264334"/>
                          <a:pt x="1234288" y="284655"/>
                          <a:pt x="1235953" y="288501"/>
                        </a:cubicBezTo>
                        <a:cubicBezTo>
                          <a:pt x="1236117" y="296351"/>
                          <a:pt x="139494" y="1291092"/>
                          <a:pt x="140629" y="1295808"/>
                        </a:cubicBezTo>
                        <a:cubicBezTo>
                          <a:pt x="140774" y="1303614"/>
                          <a:pt x="1223924" y="320485"/>
                          <a:pt x="1226174" y="322730"/>
                        </a:cubicBezTo>
                        <a:cubicBezTo>
                          <a:pt x="1231013" y="329386"/>
                          <a:pt x="152115" y="1302020"/>
                          <a:pt x="150409" y="1310477"/>
                        </a:cubicBezTo>
                        <a:cubicBezTo>
                          <a:pt x="-26448" y="1478964"/>
                          <a:pt x="-25630" y="1485839"/>
                          <a:pt x="150409" y="1334927"/>
                        </a:cubicBezTo>
                        <a:cubicBezTo>
                          <a:pt x="152250" y="1341834"/>
                          <a:pt x="1215215" y="397860"/>
                          <a:pt x="1216394" y="400967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任意形状 19">
            <a:extLst>
              <a:ext uri="{FF2B5EF4-FFF2-40B4-BE49-F238E27FC236}">
                <a16:creationId xmlns:a16="http://schemas.microsoft.com/office/drawing/2014/main" id="{02536B2E-D3D3-BA38-5A1D-FAD4C94C8908}"/>
              </a:ext>
            </a:extLst>
          </p:cNvPr>
          <p:cNvSpPr/>
          <p:nvPr/>
        </p:nvSpPr>
        <p:spPr>
          <a:xfrm>
            <a:off x="3628909" y="5744213"/>
            <a:ext cx="859964" cy="1112334"/>
          </a:xfrm>
          <a:custGeom>
            <a:avLst/>
            <a:gdLst>
              <a:gd name="connsiteX0" fmla="*/ 28551 w 859964"/>
              <a:gd name="connsiteY0" fmla="*/ 835920 h 1112334"/>
              <a:gd name="connsiteX1" fmla="*/ 824957 w 859964"/>
              <a:gd name="connsiteY1" fmla="*/ 133 h 1112334"/>
              <a:gd name="connsiteX2" fmla="*/ 41678 w 859964"/>
              <a:gd name="connsiteY2" fmla="*/ 888430 h 1112334"/>
              <a:gd name="connsiteX3" fmla="*/ 833708 w 859964"/>
              <a:gd name="connsiteY3" fmla="*/ 48267 h 1112334"/>
              <a:gd name="connsiteX4" fmla="*/ 11048 w 859964"/>
              <a:gd name="connsiteY4" fmla="*/ 945317 h 1112334"/>
              <a:gd name="connsiteX5" fmla="*/ 829332 w 859964"/>
              <a:gd name="connsiteY5" fmla="*/ 48267 h 1112334"/>
              <a:gd name="connsiteX6" fmla="*/ 19800 w 859964"/>
              <a:gd name="connsiteY6" fmla="*/ 984699 h 1112334"/>
              <a:gd name="connsiteX7" fmla="*/ 851211 w 859964"/>
              <a:gd name="connsiteY7" fmla="*/ 70146 h 1112334"/>
              <a:gd name="connsiteX8" fmla="*/ 15424 w 859964"/>
              <a:gd name="connsiteY8" fmla="*/ 1024082 h 1112334"/>
              <a:gd name="connsiteX9" fmla="*/ 859964 w 859964"/>
              <a:gd name="connsiteY9" fmla="*/ 96402 h 1112334"/>
              <a:gd name="connsiteX10" fmla="*/ 15424 w 859964"/>
              <a:gd name="connsiteY10" fmla="*/ 1063464 h 1112334"/>
              <a:gd name="connsiteX11" fmla="*/ 842460 w 859964"/>
              <a:gd name="connsiteY11" fmla="*/ 175167 h 1112334"/>
              <a:gd name="connsiteX12" fmla="*/ 15424 w 859964"/>
              <a:gd name="connsiteY12" fmla="*/ 1089720 h 1112334"/>
              <a:gd name="connsiteX13" fmla="*/ 382996 w 859964"/>
              <a:gd name="connsiteY13" fmla="*/ 744027 h 1112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9964" h="1112334" extrusionOk="0">
                <a:moveTo>
                  <a:pt x="28551" y="835920"/>
                </a:moveTo>
                <a:cubicBezTo>
                  <a:pt x="424606" y="413001"/>
                  <a:pt x="821888" y="-8289"/>
                  <a:pt x="824957" y="133"/>
                </a:cubicBezTo>
                <a:cubicBezTo>
                  <a:pt x="829525" y="9385"/>
                  <a:pt x="39636" y="880427"/>
                  <a:pt x="41678" y="888430"/>
                </a:cubicBezTo>
                <a:cubicBezTo>
                  <a:pt x="42443" y="897129"/>
                  <a:pt x="838320" y="41511"/>
                  <a:pt x="833708" y="48267"/>
                </a:cubicBezTo>
                <a:cubicBezTo>
                  <a:pt x="828554" y="57720"/>
                  <a:pt x="11871" y="945362"/>
                  <a:pt x="11048" y="945317"/>
                </a:cubicBezTo>
                <a:cubicBezTo>
                  <a:pt x="11804" y="945493"/>
                  <a:pt x="828474" y="40468"/>
                  <a:pt x="829332" y="48267"/>
                </a:cubicBezTo>
                <a:cubicBezTo>
                  <a:pt x="830676" y="54813"/>
                  <a:pt x="15077" y="982066"/>
                  <a:pt x="19800" y="984699"/>
                </a:cubicBezTo>
                <a:cubicBezTo>
                  <a:pt x="23280" y="986765"/>
                  <a:pt x="850997" y="64892"/>
                  <a:pt x="851211" y="70146"/>
                </a:cubicBezTo>
                <a:cubicBezTo>
                  <a:pt x="850851" y="76917"/>
                  <a:pt x="14376" y="1019805"/>
                  <a:pt x="15424" y="1024082"/>
                </a:cubicBezTo>
                <a:cubicBezTo>
                  <a:pt x="15546" y="1028241"/>
                  <a:pt x="860644" y="90394"/>
                  <a:pt x="859964" y="96402"/>
                </a:cubicBezTo>
                <a:cubicBezTo>
                  <a:pt x="861998" y="105994"/>
                  <a:pt x="18473" y="1051691"/>
                  <a:pt x="15424" y="1063464"/>
                </a:cubicBezTo>
                <a:cubicBezTo>
                  <a:pt x="12713" y="1076910"/>
                  <a:pt x="842550" y="170901"/>
                  <a:pt x="842460" y="175167"/>
                </a:cubicBezTo>
                <a:cubicBezTo>
                  <a:pt x="846429" y="176068"/>
                  <a:pt x="95602" y="977970"/>
                  <a:pt x="15424" y="1089720"/>
                </a:cubicBezTo>
                <a:cubicBezTo>
                  <a:pt x="-81732" y="1187909"/>
                  <a:pt x="103904" y="924937"/>
                  <a:pt x="382996" y="744027"/>
                </a:cubicBezTo>
              </a:path>
            </a:pathLst>
          </a:custGeom>
          <a:noFill/>
          <a:ln w="9525">
            <a:solidFill>
              <a:srgbClr val="9CC5F5">
                <a:alpha val="72000"/>
              </a:srgb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8547 w 859820"/>
                      <a:gd name="connsiteY0" fmla="*/ 835781 h 1112148"/>
                      <a:gd name="connsiteX1" fmla="*/ 824819 w 859820"/>
                      <a:gd name="connsiteY1" fmla="*/ 133 h 1112148"/>
                      <a:gd name="connsiteX2" fmla="*/ 41672 w 859820"/>
                      <a:gd name="connsiteY2" fmla="*/ 888282 h 1112148"/>
                      <a:gd name="connsiteX3" fmla="*/ 833569 w 859820"/>
                      <a:gd name="connsiteY3" fmla="*/ 48259 h 1112148"/>
                      <a:gd name="connsiteX4" fmla="*/ 11047 w 859820"/>
                      <a:gd name="connsiteY4" fmla="*/ 945159 h 1112148"/>
                      <a:gd name="connsiteX5" fmla="*/ 829194 w 859820"/>
                      <a:gd name="connsiteY5" fmla="*/ 48259 h 1112148"/>
                      <a:gd name="connsiteX6" fmla="*/ 19797 w 859820"/>
                      <a:gd name="connsiteY6" fmla="*/ 984535 h 1112148"/>
                      <a:gd name="connsiteX7" fmla="*/ 851069 w 859820"/>
                      <a:gd name="connsiteY7" fmla="*/ 70135 h 1112148"/>
                      <a:gd name="connsiteX8" fmla="*/ 15422 w 859820"/>
                      <a:gd name="connsiteY8" fmla="*/ 1023911 h 1112148"/>
                      <a:gd name="connsiteX9" fmla="*/ 859820 w 859820"/>
                      <a:gd name="connsiteY9" fmla="*/ 96386 h 1112148"/>
                      <a:gd name="connsiteX10" fmla="*/ 15422 w 859820"/>
                      <a:gd name="connsiteY10" fmla="*/ 1063287 h 1112148"/>
                      <a:gd name="connsiteX11" fmla="*/ 842319 w 859820"/>
                      <a:gd name="connsiteY11" fmla="*/ 175138 h 1112148"/>
                      <a:gd name="connsiteX12" fmla="*/ 15422 w 859820"/>
                      <a:gd name="connsiteY12" fmla="*/ 1089538 h 1112148"/>
                      <a:gd name="connsiteX13" fmla="*/ 382932 w 859820"/>
                      <a:gd name="connsiteY13" fmla="*/ 743903 h 1112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9820" h="1112148">
                        <a:moveTo>
                          <a:pt x="28547" y="835781"/>
                        </a:moveTo>
                        <a:cubicBezTo>
                          <a:pt x="425589" y="413582"/>
                          <a:pt x="822631" y="-8617"/>
                          <a:pt x="824819" y="133"/>
                        </a:cubicBezTo>
                        <a:cubicBezTo>
                          <a:pt x="827007" y="8883"/>
                          <a:pt x="40214" y="880261"/>
                          <a:pt x="41672" y="888282"/>
                        </a:cubicBezTo>
                        <a:cubicBezTo>
                          <a:pt x="43130" y="896303"/>
                          <a:pt x="838673" y="38780"/>
                          <a:pt x="833569" y="48259"/>
                        </a:cubicBezTo>
                        <a:cubicBezTo>
                          <a:pt x="828465" y="57738"/>
                          <a:pt x="11776" y="945159"/>
                          <a:pt x="11047" y="945159"/>
                        </a:cubicBezTo>
                        <a:cubicBezTo>
                          <a:pt x="10318" y="945159"/>
                          <a:pt x="827736" y="41696"/>
                          <a:pt x="829194" y="48259"/>
                        </a:cubicBezTo>
                        <a:cubicBezTo>
                          <a:pt x="830652" y="54822"/>
                          <a:pt x="16151" y="980889"/>
                          <a:pt x="19797" y="984535"/>
                        </a:cubicBezTo>
                        <a:cubicBezTo>
                          <a:pt x="23443" y="988181"/>
                          <a:pt x="851798" y="63572"/>
                          <a:pt x="851069" y="70135"/>
                        </a:cubicBezTo>
                        <a:cubicBezTo>
                          <a:pt x="850340" y="76698"/>
                          <a:pt x="13963" y="1019536"/>
                          <a:pt x="15422" y="1023911"/>
                        </a:cubicBezTo>
                        <a:cubicBezTo>
                          <a:pt x="16881" y="1028286"/>
                          <a:pt x="859820" y="89823"/>
                          <a:pt x="859820" y="96386"/>
                        </a:cubicBezTo>
                        <a:cubicBezTo>
                          <a:pt x="859820" y="102949"/>
                          <a:pt x="18339" y="1050162"/>
                          <a:pt x="15422" y="1063287"/>
                        </a:cubicBezTo>
                        <a:cubicBezTo>
                          <a:pt x="12505" y="1076412"/>
                          <a:pt x="842319" y="170763"/>
                          <a:pt x="842319" y="175138"/>
                        </a:cubicBezTo>
                        <a:cubicBezTo>
                          <a:pt x="842319" y="179513"/>
                          <a:pt x="91986" y="994744"/>
                          <a:pt x="15422" y="1089538"/>
                        </a:cubicBezTo>
                        <a:cubicBezTo>
                          <a:pt x="-61142" y="1184332"/>
                          <a:pt x="160895" y="964117"/>
                          <a:pt x="382932" y="743903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58D6B9-6709-E0F3-5B3C-48224FE2955D}"/>
              </a:ext>
            </a:extLst>
          </p:cNvPr>
          <p:cNvGrpSpPr/>
          <p:nvPr/>
        </p:nvGrpSpPr>
        <p:grpSpPr>
          <a:xfrm rot="14648822" flipH="1">
            <a:off x="10817282" y="2915084"/>
            <a:ext cx="1092664" cy="491699"/>
            <a:chOff x="6090966" y="2641850"/>
            <a:chExt cx="1092664" cy="491699"/>
          </a:xfrm>
        </p:grpSpPr>
        <p:sp>
          <p:nvSpPr>
            <p:cNvPr id="36" name="任意形状 35">
              <a:extLst>
                <a:ext uri="{FF2B5EF4-FFF2-40B4-BE49-F238E27FC236}">
                  <a16:creationId xmlns:a16="http://schemas.microsoft.com/office/drawing/2014/main" id="{FDDACAF7-5F5E-03E9-6667-BB00A04A706C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形状 36">
              <a:extLst>
                <a:ext uri="{FF2B5EF4-FFF2-40B4-BE49-F238E27FC236}">
                  <a16:creationId xmlns:a16="http://schemas.microsoft.com/office/drawing/2014/main" id="{FA47AE4B-1E62-73C2-4D58-00D84D579466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102F284-CAC8-424A-B1E6-AB4794EA000C}"/>
              </a:ext>
            </a:extLst>
          </p:cNvPr>
          <p:cNvGrpSpPr/>
          <p:nvPr/>
        </p:nvGrpSpPr>
        <p:grpSpPr>
          <a:xfrm rot="3494999">
            <a:off x="6266364" y="4964680"/>
            <a:ext cx="1092664" cy="491699"/>
            <a:chOff x="6090966" y="2641850"/>
            <a:chExt cx="1092664" cy="491699"/>
          </a:xfrm>
        </p:grpSpPr>
        <p:sp>
          <p:nvSpPr>
            <p:cNvPr id="39" name="任意形状 38">
              <a:extLst>
                <a:ext uri="{FF2B5EF4-FFF2-40B4-BE49-F238E27FC236}">
                  <a16:creationId xmlns:a16="http://schemas.microsoft.com/office/drawing/2014/main" id="{F399BFF5-F026-DF98-621D-EFCE1880B666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形状 39">
              <a:extLst>
                <a:ext uri="{FF2B5EF4-FFF2-40B4-BE49-F238E27FC236}">
                  <a16:creationId xmlns:a16="http://schemas.microsoft.com/office/drawing/2014/main" id="{16059698-30D7-DB43-F399-56898BF2A515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3118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1BABF2B8-5ACC-CD2C-39CB-2039B126F3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35"/>
          <a:stretch/>
        </p:blipFill>
        <p:spPr>
          <a:xfrm>
            <a:off x="-44910" y="-334301"/>
            <a:ext cx="12289298" cy="7335175"/>
          </a:xfrm>
          <a:prstGeom prst="rect">
            <a:avLst/>
          </a:prstGeom>
        </p:spPr>
      </p:pic>
      <p:sp>
        <p:nvSpPr>
          <p:cNvPr id="2" name="任意形状 1">
            <a:extLst>
              <a:ext uri="{FF2B5EF4-FFF2-40B4-BE49-F238E27FC236}">
                <a16:creationId xmlns:a16="http://schemas.microsoft.com/office/drawing/2014/main" id="{9432FB7A-D11E-88A3-4F45-233D3782BB81}"/>
              </a:ext>
            </a:extLst>
          </p:cNvPr>
          <p:cNvSpPr/>
          <p:nvPr/>
        </p:nvSpPr>
        <p:spPr>
          <a:xfrm>
            <a:off x="-45920" y="1154474"/>
            <a:ext cx="12294585" cy="3256615"/>
          </a:xfrm>
          <a:custGeom>
            <a:avLst/>
            <a:gdLst>
              <a:gd name="connsiteX0" fmla="*/ 0 w 11378381"/>
              <a:gd name="connsiteY0" fmla="*/ 3261953 h 3261953"/>
              <a:gd name="connsiteX1" fmla="*/ 162233 w 11378381"/>
              <a:gd name="connsiteY1" fmla="*/ 3247205 h 3261953"/>
              <a:gd name="connsiteX2" fmla="*/ 420329 w 11378381"/>
              <a:gd name="connsiteY2" fmla="*/ 3217708 h 3261953"/>
              <a:gd name="connsiteX3" fmla="*/ 383458 w 11378381"/>
              <a:gd name="connsiteY3" fmla="*/ 3143966 h 3261953"/>
              <a:gd name="connsiteX4" fmla="*/ 582562 w 11378381"/>
              <a:gd name="connsiteY4" fmla="*/ 3107095 h 3261953"/>
              <a:gd name="connsiteX5" fmla="*/ 582562 w 11378381"/>
              <a:gd name="connsiteY5" fmla="*/ 2686766 h 3261953"/>
              <a:gd name="connsiteX6" fmla="*/ 700549 w 11378381"/>
              <a:gd name="connsiteY6" fmla="*/ 2731011 h 3261953"/>
              <a:gd name="connsiteX7" fmla="*/ 715297 w 11378381"/>
              <a:gd name="connsiteY7" fmla="*/ 2937489 h 3261953"/>
              <a:gd name="connsiteX8" fmla="*/ 759542 w 11378381"/>
              <a:gd name="connsiteY8" fmla="*/ 2922740 h 3261953"/>
              <a:gd name="connsiteX9" fmla="*/ 744794 w 11378381"/>
              <a:gd name="connsiteY9" fmla="*/ 2605650 h 3261953"/>
              <a:gd name="connsiteX10" fmla="*/ 870155 w 11378381"/>
              <a:gd name="connsiteY10" fmla="*/ 2613024 h 3261953"/>
              <a:gd name="connsiteX11" fmla="*/ 907026 w 11378381"/>
              <a:gd name="connsiteY11" fmla="*/ 2893244 h 3261953"/>
              <a:gd name="connsiteX12" fmla="*/ 1238865 w 11378381"/>
              <a:gd name="connsiteY12" fmla="*/ 2907992 h 3261953"/>
              <a:gd name="connsiteX13" fmla="*/ 1246239 w 11378381"/>
              <a:gd name="connsiteY13" fmla="*/ 2745760 h 3261953"/>
              <a:gd name="connsiteX14" fmla="*/ 1319981 w 11378381"/>
              <a:gd name="connsiteY14" fmla="*/ 2753134 h 3261953"/>
              <a:gd name="connsiteX15" fmla="*/ 1312607 w 11378381"/>
              <a:gd name="connsiteY15" fmla="*/ 2871121 h 3261953"/>
              <a:gd name="connsiteX16" fmla="*/ 1342104 w 11378381"/>
              <a:gd name="connsiteY16" fmla="*/ 2848999 h 3261953"/>
              <a:gd name="connsiteX17" fmla="*/ 1349478 w 11378381"/>
              <a:gd name="connsiteY17" fmla="*/ 2686766 h 3261953"/>
              <a:gd name="connsiteX18" fmla="*/ 1415846 w 11378381"/>
              <a:gd name="connsiteY18" fmla="*/ 2694140 h 3261953"/>
              <a:gd name="connsiteX19" fmla="*/ 1445342 w 11378381"/>
              <a:gd name="connsiteY19" fmla="*/ 3048102 h 3261953"/>
              <a:gd name="connsiteX20" fmla="*/ 1681317 w 11378381"/>
              <a:gd name="connsiteY20" fmla="*/ 3092347 h 3261953"/>
              <a:gd name="connsiteX21" fmla="*/ 1917291 w 11378381"/>
              <a:gd name="connsiteY21" fmla="*/ 2974360 h 3261953"/>
              <a:gd name="connsiteX22" fmla="*/ 1909917 w 11378381"/>
              <a:gd name="connsiteY22" fmla="*/ 2568779 h 3261953"/>
              <a:gd name="connsiteX23" fmla="*/ 1843549 w 11378381"/>
              <a:gd name="connsiteY23" fmla="*/ 2502411 h 3261953"/>
              <a:gd name="connsiteX24" fmla="*/ 1946787 w 11378381"/>
              <a:gd name="connsiteY24" fmla="*/ 2436044 h 3261953"/>
              <a:gd name="connsiteX25" fmla="*/ 1895168 w 11378381"/>
              <a:gd name="connsiteY25" fmla="*/ 1986218 h 3261953"/>
              <a:gd name="connsiteX26" fmla="*/ 2050026 w 11378381"/>
              <a:gd name="connsiteY26" fmla="*/ 1964095 h 3261953"/>
              <a:gd name="connsiteX27" fmla="*/ 2094271 w 11378381"/>
              <a:gd name="connsiteY27" fmla="*/ 2281186 h 3261953"/>
              <a:gd name="connsiteX28" fmla="*/ 2212258 w 11378381"/>
              <a:gd name="connsiteY28" fmla="*/ 2207444 h 3261953"/>
              <a:gd name="connsiteX29" fmla="*/ 2175387 w 11378381"/>
              <a:gd name="connsiteY29" fmla="*/ 1809237 h 3261953"/>
              <a:gd name="connsiteX30" fmla="*/ 2308123 w 11378381"/>
              <a:gd name="connsiteY30" fmla="*/ 1779740 h 3261953"/>
              <a:gd name="connsiteX31" fmla="*/ 2389239 w 11378381"/>
              <a:gd name="connsiteY31" fmla="*/ 2207444 h 3261953"/>
              <a:gd name="connsiteX32" fmla="*/ 2455607 w 11378381"/>
              <a:gd name="connsiteY32" fmla="*/ 2236940 h 3261953"/>
              <a:gd name="connsiteX33" fmla="*/ 2462981 w 11378381"/>
              <a:gd name="connsiteY33" fmla="*/ 2089457 h 3261953"/>
              <a:gd name="connsiteX34" fmla="*/ 2529349 w 11378381"/>
              <a:gd name="connsiteY34" fmla="*/ 2111579 h 3261953"/>
              <a:gd name="connsiteX35" fmla="*/ 2595717 w 11378381"/>
              <a:gd name="connsiteY35" fmla="*/ 2259063 h 3261953"/>
              <a:gd name="connsiteX36" fmla="*/ 2691581 w 11378381"/>
              <a:gd name="connsiteY36" fmla="*/ 2266437 h 3261953"/>
              <a:gd name="connsiteX37" fmla="*/ 2654710 w 11378381"/>
              <a:gd name="connsiteY37" fmla="*/ 1993592 h 3261953"/>
              <a:gd name="connsiteX38" fmla="*/ 2809568 w 11378381"/>
              <a:gd name="connsiteY38" fmla="*/ 2045211 h 3261953"/>
              <a:gd name="connsiteX39" fmla="*/ 2824317 w 11378381"/>
              <a:gd name="connsiteY39" fmla="*/ 2295934 h 3261953"/>
              <a:gd name="connsiteX40" fmla="*/ 2883310 w 11378381"/>
              <a:gd name="connsiteY40" fmla="*/ 2295934 h 3261953"/>
              <a:gd name="connsiteX41" fmla="*/ 2905433 w 11378381"/>
              <a:gd name="connsiteY41" fmla="*/ 2089457 h 3261953"/>
              <a:gd name="connsiteX42" fmla="*/ 2957052 w 11378381"/>
              <a:gd name="connsiteY42" fmla="*/ 2082082 h 3261953"/>
              <a:gd name="connsiteX43" fmla="*/ 2949678 w 11378381"/>
              <a:gd name="connsiteY43" fmla="*/ 1971469 h 3261953"/>
              <a:gd name="connsiteX44" fmla="*/ 3038168 w 11378381"/>
              <a:gd name="connsiteY44" fmla="*/ 1912476 h 3261953"/>
              <a:gd name="connsiteX45" fmla="*/ 3038168 w 11378381"/>
              <a:gd name="connsiteY45" fmla="*/ 1521644 h 3261953"/>
              <a:gd name="connsiteX46" fmla="*/ 3075039 w 11378381"/>
              <a:gd name="connsiteY46" fmla="*/ 1514269 h 3261953"/>
              <a:gd name="connsiteX47" fmla="*/ 3104536 w 11378381"/>
              <a:gd name="connsiteY47" fmla="*/ 1374160 h 3261953"/>
              <a:gd name="connsiteX48" fmla="*/ 3185652 w 11378381"/>
              <a:gd name="connsiteY48" fmla="*/ 1425779 h 3261953"/>
              <a:gd name="connsiteX49" fmla="*/ 3170904 w 11378381"/>
              <a:gd name="connsiteY49" fmla="*/ 1529018 h 3261953"/>
              <a:gd name="connsiteX50" fmla="*/ 3229897 w 11378381"/>
              <a:gd name="connsiteY50" fmla="*/ 1558515 h 3261953"/>
              <a:gd name="connsiteX51" fmla="*/ 3229897 w 11378381"/>
              <a:gd name="connsiteY51" fmla="*/ 1639631 h 3261953"/>
              <a:gd name="connsiteX52" fmla="*/ 3296265 w 11378381"/>
              <a:gd name="connsiteY52" fmla="*/ 1639631 h 3261953"/>
              <a:gd name="connsiteX53" fmla="*/ 3303639 w 11378381"/>
              <a:gd name="connsiteY53" fmla="*/ 1506895 h 3261953"/>
              <a:gd name="connsiteX54" fmla="*/ 3355258 w 11378381"/>
              <a:gd name="connsiteY54" fmla="*/ 1492147 h 3261953"/>
              <a:gd name="connsiteX55" fmla="*/ 3370007 w 11378381"/>
              <a:gd name="connsiteY55" fmla="*/ 1359411 h 3261953"/>
              <a:gd name="connsiteX56" fmla="*/ 3451123 w 11378381"/>
              <a:gd name="connsiteY56" fmla="*/ 1381534 h 3261953"/>
              <a:gd name="connsiteX57" fmla="*/ 3458497 w 11378381"/>
              <a:gd name="connsiteY57" fmla="*/ 1543766 h 3261953"/>
              <a:gd name="connsiteX58" fmla="*/ 3480620 w 11378381"/>
              <a:gd name="connsiteY58" fmla="*/ 1647005 h 3261953"/>
              <a:gd name="connsiteX59" fmla="*/ 3458497 w 11378381"/>
              <a:gd name="connsiteY59" fmla="*/ 1764992 h 3261953"/>
              <a:gd name="connsiteX60" fmla="*/ 3495368 w 11378381"/>
              <a:gd name="connsiteY60" fmla="*/ 1757618 h 3261953"/>
              <a:gd name="connsiteX61" fmla="*/ 3495368 w 11378381"/>
              <a:gd name="connsiteY61" fmla="*/ 1669128 h 3261953"/>
              <a:gd name="connsiteX62" fmla="*/ 3539613 w 11378381"/>
              <a:gd name="connsiteY62" fmla="*/ 1705999 h 3261953"/>
              <a:gd name="connsiteX63" fmla="*/ 3554362 w 11378381"/>
              <a:gd name="connsiteY63" fmla="*/ 1602760 h 3261953"/>
              <a:gd name="connsiteX64" fmla="*/ 3583858 w 11378381"/>
              <a:gd name="connsiteY64" fmla="*/ 1588011 h 3261953"/>
              <a:gd name="connsiteX65" fmla="*/ 3583858 w 11378381"/>
              <a:gd name="connsiteY65" fmla="*/ 1492147 h 3261953"/>
              <a:gd name="connsiteX66" fmla="*/ 3672349 w 11378381"/>
              <a:gd name="connsiteY66" fmla="*/ 1521644 h 3261953"/>
              <a:gd name="connsiteX67" fmla="*/ 3679723 w 11378381"/>
              <a:gd name="connsiteY67" fmla="*/ 1978844 h 3261953"/>
              <a:gd name="connsiteX68" fmla="*/ 3782962 w 11378381"/>
              <a:gd name="connsiteY68" fmla="*/ 2037837 h 3261953"/>
              <a:gd name="connsiteX69" fmla="*/ 3657600 w 11378381"/>
              <a:gd name="connsiteY69" fmla="*/ 2177947 h 3261953"/>
              <a:gd name="connsiteX70" fmla="*/ 3687097 w 11378381"/>
              <a:gd name="connsiteY70" fmla="*/ 2539282 h 3261953"/>
              <a:gd name="connsiteX71" fmla="*/ 3738717 w 11378381"/>
              <a:gd name="connsiteY71" fmla="*/ 2613024 h 3261953"/>
              <a:gd name="connsiteX72" fmla="*/ 3679723 w 11378381"/>
              <a:gd name="connsiteY72" fmla="*/ 2731011 h 3261953"/>
              <a:gd name="connsiteX73" fmla="*/ 3709220 w 11378381"/>
              <a:gd name="connsiteY73" fmla="*/ 2871121 h 3261953"/>
              <a:gd name="connsiteX74" fmla="*/ 3871452 w 11378381"/>
              <a:gd name="connsiteY74" fmla="*/ 2863747 h 3261953"/>
              <a:gd name="connsiteX75" fmla="*/ 3878826 w 11378381"/>
              <a:gd name="connsiteY75" fmla="*/ 2708889 h 3261953"/>
              <a:gd name="connsiteX76" fmla="*/ 3930446 w 11378381"/>
              <a:gd name="connsiteY76" fmla="*/ 2738386 h 3261953"/>
              <a:gd name="connsiteX77" fmla="*/ 3908323 w 11378381"/>
              <a:gd name="connsiteY77" fmla="*/ 2885869 h 3261953"/>
              <a:gd name="connsiteX78" fmla="*/ 4077929 w 11378381"/>
              <a:gd name="connsiteY78" fmla="*/ 2878495 h 3261953"/>
              <a:gd name="connsiteX79" fmla="*/ 4085304 w 11378381"/>
              <a:gd name="connsiteY79" fmla="*/ 2767882 h 3261953"/>
              <a:gd name="connsiteX80" fmla="*/ 4026310 w 11378381"/>
              <a:gd name="connsiteY80" fmla="*/ 2694140 h 3261953"/>
              <a:gd name="connsiteX81" fmla="*/ 4092678 w 11378381"/>
              <a:gd name="connsiteY81" fmla="*/ 2657269 h 3261953"/>
              <a:gd name="connsiteX82" fmla="*/ 4100052 w 11378381"/>
              <a:gd name="connsiteY82" fmla="*/ 2517160 h 3261953"/>
              <a:gd name="connsiteX83" fmla="*/ 4210665 w 11378381"/>
              <a:gd name="connsiteY83" fmla="*/ 2502411 h 3261953"/>
              <a:gd name="connsiteX84" fmla="*/ 4225413 w 11378381"/>
              <a:gd name="connsiteY84" fmla="*/ 2583528 h 3261953"/>
              <a:gd name="connsiteX85" fmla="*/ 4793226 w 11378381"/>
              <a:gd name="connsiteY85" fmla="*/ 2568779 h 3261953"/>
              <a:gd name="connsiteX86" fmla="*/ 4807975 w 11378381"/>
              <a:gd name="connsiteY86" fmla="*/ 2443418 h 3261953"/>
              <a:gd name="connsiteX87" fmla="*/ 4881717 w 11378381"/>
              <a:gd name="connsiteY87" fmla="*/ 2450792 h 3261953"/>
              <a:gd name="connsiteX88" fmla="*/ 4852220 w 11378381"/>
              <a:gd name="connsiteY88" fmla="*/ 2236940 h 3261953"/>
              <a:gd name="connsiteX89" fmla="*/ 4918587 w 11378381"/>
              <a:gd name="connsiteY89" fmla="*/ 2170573 h 3261953"/>
              <a:gd name="connsiteX90" fmla="*/ 4911213 w 11378381"/>
              <a:gd name="connsiteY90" fmla="*/ 2074708 h 3261953"/>
              <a:gd name="connsiteX91" fmla="*/ 4962833 w 11378381"/>
              <a:gd name="connsiteY91" fmla="*/ 2037837 h 3261953"/>
              <a:gd name="connsiteX92" fmla="*/ 4948084 w 11378381"/>
              <a:gd name="connsiteY92" fmla="*/ 1875605 h 3261953"/>
              <a:gd name="connsiteX93" fmla="*/ 5073446 w 11378381"/>
              <a:gd name="connsiteY93" fmla="*/ 1860857 h 3261953"/>
              <a:gd name="connsiteX94" fmla="*/ 5073446 w 11378381"/>
              <a:gd name="connsiteY94" fmla="*/ 1905102 h 3261953"/>
              <a:gd name="connsiteX95" fmla="*/ 5139813 w 11378381"/>
              <a:gd name="connsiteY95" fmla="*/ 1860857 h 3261953"/>
              <a:gd name="connsiteX96" fmla="*/ 5161936 w 11378381"/>
              <a:gd name="connsiteY96" fmla="*/ 1787115 h 3261953"/>
              <a:gd name="connsiteX97" fmla="*/ 5169310 w 11378381"/>
              <a:gd name="connsiteY97" fmla="*/ 1595386 h 3261953"/>
              <a:gd name="connsiteX98" fmla="*/ 5265175 w 11378381"/>
              <a:gd name="connsiteY98" fmla="*/ 1595386 h 3261953"/>
              <a:gd name="connsiteX99" fmla="*/ 5235678 w 11378381"/>
              <a:gd name="connsiteY99" fmla="*/ 1322540 h 3261953"/>
              <a:gd name="connsiteX100" fmla="*/ 5235678 w 11378381"/>
              <a:gd name="connsiteY100" fmla="*/ 651489 h 3261953"/>
              <a:gd name="connsiteX101" fmla="*/ 5331542 w 11378381"/>
              <a:gd name="connsiteY101" fmla="*/ 644115 h 3261953"/>
              <a:gd name="connsiteX102" fmla="*/ 5316794 w 11378381"/>
              <a:gd name="connsiteY102" fmla="*/ 268031 h 3261953"/>
              <a:gd name="connsiteX103" fmla="*/ 5390536 w 11378381"/>
              <a:gd name="connsiteY103" fmla="*/ 245908 h 3261953"/>
              <a:gd name="connsiteX104" fmla="*/ 5397910 w 11378381"/>
              <a:gd name="connsiteY104" fmla="*/ 474508 h 3261953"/>
              <a:gd name="connsiteX105" fmla="*/ 5427407 w 11378381"/>
              <a:gd name="connsiteY105" fmla="*/ 459760 h 3261953"/>
              <a:gd name="connsiteX106" fmla="*/ 5420033 w 11378381"/>
              <a:gd name="connsiteY106" fmla="*/ 120547 h 3261953"/>
              <a:gd name="connsiteX107" fmla="*/ 5493775 w 11378381"/>
              <a:gd name="connsiteY107" fmla="*/ 223786 h 3261953"/>
              <a:gd name="connsiteX108" fmla="*/ 5493775 w 11378381"/>
              <a:gd name="connsiteY108" fmla="*/ 445011 h 3261953"/>
              <a:gd name="connsiteX109" fmla="*/ 5560142 w 11378381"/>
              <a:gd name="connsiteY109" fmla="*/ 533502 h 3261953"/>
              <a:gd name="connsiteX110" fmla="*/ 5567517 w 11378381"/>
              <a:gd name="connsiteY110" fmla="*/ 415515 h 3261953"/>
              <a:gd name="connsiteX111" fmla="*/ 5641258 w 11378381"/>
              <a:gd name="connsiteY111" fmla="*/ 422889 h 3261953"/>
              <a:gd name="connsiteX112" fmla="*/ 5633884 w 11378381"/>
              <a:gd name="connsiteY112" fmla="*/ 24682 h 3261953"/>
              <a:gd name="connsiteX113" fmla="*/ 5663381 w 11378381"/>
              <a:gd name="connsiteY113" fmla="*/ 98424 h 3261953"/>
              <a:gd name="connsiteX114" fmla="*/ 5663381 w 11378381"/>
              <a:gd name="connsiteY114" fmla="*/ 555624 h 3261953"/>
              <a:gd name="connsiteX115" fmla="*/ 5729749 w 11378381"/>
              <a:gd name="connsiteY115" fmla="*/ 577747 h 3261953"/>
              <a:gd name="connsiteX116" fmla="*/ 5744497 w 11378381"/>
              <a:gd name="connsiteY116" fmla="*/ 349147 h 3261953"/>
              <a:gd name="connsiteX117" fmla="*/ 5766620 w 11378381"/>
              <a:gd name="connsiteY117" fmla="*/ 297528 h 3261953"/>
              <a:gd name="connsiteX118" fmla="*/ 5773994 w 11378381"/>
              <a:gd name="connsiteY118" fmla="*/ 186915 h 3261953"/>
              <a:gd name="connsiteX119" fmla="*/ 5840362 w 11378381"/>
              <a:gd name="connsiteY119" fmla="*/ 238534 h 3261953"/>
              <a:gd name="connsiteX120" fmla="*/ 5825613 w 11378381"/>
              <a:gd name="connsiteY120" fmla="*/ 415515 h 3261953"/>
              <a:gd name="connsiteX121" fmla="*/ 5884607 w 11378381"/>
              <a:gd name="connsiteY121" fmla="*/ 445011 h 3261953"/>
              <a:gd name="connsiteX122" fmla="*/ 5869858 w 11378381"/>
              <a:gd name="connsiteY122" fmla="*/ 327024 h 3261953"/>
              <a:gd name="connsiteX123" fmla="*/ 5899355 w 11378381"/>
              <a:gd name="connsiteY123" fmla="*/ 238534 h 3261953"/>
              <a:gd name="connsiteX124" fmla="*/ 5950975 w 11378381"/>
              <a:gd name="connsiteY124" fmla="*/ 386018 h 3261953"/>
              <a:gd name="connsiteX125" fmla="*/ 5936226 w 11378381"/>
              <a:gd name="connsiteY125" fmla="*/ 459760 h 3261953"/>
              <a:gd name="connsiteX126" fmla="*/ 5965723 w 11378381"/>
              <a:gd name="connsiteY126" fmla="*/ 769476 h 3261953"/>
              <a:gd name="connsiteX127" fmla="*/ 5980471 w 11378381"/>
              <a:gd name="connsiteY127" fmla="*/ 739979 h 3261953"/>
              <a:gd name="connsiteX128" fmla="*/ 6002594 w 11378381"/>
              <a:gd name="connsiteY128" fmla="*/ 636740 h 3261953"/>
              <a:gd name="connsiteX129" fmla="*/ 6083710 w 11378381"/>
              <a:gd name="connsiteY129" fmla="*/ 673611 h 3261953"/>
              <a:gd name="connsiteX130" fmla="*/ 6061587 w 11378381"/>
              <a:gd name="connsiteY130" fmla="*/ 909586 h 3261953"/>
              <a:gd name="connsiteX131" fmla="*/ 6061587 w 11378381"/>
              <a:gd name="connsiteY131" fmla="*/ 1374160 h 3261953"/>
              <a:gd name="connsiteX132" fmla="*/ 6046839 w 11378381"/>
              <a:gd name="connsiteY132" fmla="*/ 1875605 h 3261953"/>
              <a:gd name="connsiteX133" fmla="*/ 6172200 w 11378381"/>
              <a:gd name="connsiteY133" fmla="*/ 1912476 h 3261953"/>
              <a:gd name="connsiteX134" fmla="*/ 6186949 w 11378381"/>
              <a:gd name="connsiteY134" fmla="*/ 1831360 h 3261953"/>
              <a:gd name="connsiteX135" fmla="*/ 6231194 w 11378381"/>
              <a:gd name="connsiteY135" fmla="*/ 1838734 h 3261953"/>
              <a:gd name="connsiteX136" fmla="*/ 6275439 w 11378381"/>
              <a:gd name="connsiteY136" fmla="*/ 2465540 h 3261953"/>
              <a:gd name="connsiteX137" fmla="*/ 6363929 w 11378381"/>
              <a:gd name="connsiteY137" fmla="*/ 2436044 h 3261953"/>
              <a:gd name="connsiteX138" fmla="*/ 6327058 w 11378381"/>
              <a:gd name="connsiteY138" fmla="*/ 2590902 h 3261953"/>
              <a:gd name="connsiteX139" fmla="*/ 6880123 w 11378381"/>
              <a:gd name="connsiteY139" fmla="*/ 2605650 h 3261953"/>
              <a:gd name="connsiteX140" fmla="*/ 6872749 w 11378381"/>
              <a:gd name="connsiteY140" fmla="*/ 2509786 h 3261953"/>
              <a:gd name="connsiteX141" fmla="*/ 6953865 w 11378381"/>
              <a:gd name="connsiteY141" fmla="*/ 2524534 h 3261953"/>
              <a:gd name="connsiteX142" fmla="*/ 6975987 w 11378381"/>
              <a:gd name="connsiteY142" fmla="*/ 2930115 h 3261953"/>
              <a:gd name="connsiteX143" fmla="*/ 7219336 w 11378381"/>
              <a:gd name="connsiteY143" fmla="*/ 2989108 h 3261953"/>
              <a:gd name="connsiteX144" fmla="*/ 7241458 w 11378381"/>
              <a:gd name="connsiteY144" fmla="*/ 2126328 h 3261953"/>
              <a:gd name="connsiteX145" fmla="*/ 7182465 w 11378381"/>
              <a:gd name="connsiteY145" fmla="*/ 2037837 h 3261953"/>
              <a:gd name="connsiteX146" fmla="*/ 7270955 w 11378381"/>
              <a:gd name="connsiteY146" fmla="*/ 1831360 h 3261953"/>
              <a:gd name="connsiteX147" fmla="*/ 7285704 w 11378381"/>
              <a:gd name="connsiteY147" fmla="*/ 1492147 h 3261953"/>
              <a:gd name="connsiteX148" fmla="*/ 7359446 w 11378381"/>
              <a:gd name="connsiteY148" fmla="*/ 1676502 h 3261953"/>
              <a:gd name="connsiteX149" fmla="*/ 7381568 w 11378381"/>
              <a:gd name="connsiteY149" fmla="*/ 1595386 h 3261953"/>
              <a:gd name="connsiteX150" fmla="*/ 7440562 w 11378381"/>
              <a:gd name="connsiteY150" fmla="*/ 1595386 h 3261953"/>
              <a:gd name="connsiteX151" fmla="*/ 7462684 w 11378381"/>
              <a:gd name="connsiteY151" fmla="*/ 1418405 h 3261953"/>
              <a:gd name="connsiteX152" fmla="*/ 7506929 w 11378381"/>
              <a:gd name="connsiteY152" fmla="*/ 1580637 h 3261953"/>
              <a:gd name="connsiteX153" fmla="*/ 7543800 w 11378381"/>
              <a:gd name="connsiteY153" fmla="*/ 1617508 h 3261953"/>
              <a:gd name="connsiteX154" fmla="*/ 7543800 w 11378381"/>
              <a:gd name="connsiteY154" fmla="*/ 1801863 h 3261953"/>
              <a:gd name="connsiteX155" fmla="*/ 7588046 w 11378381"/>
              <a:gd name="connsiteY155" fmla="*/ 1816611 h 3261953"/>
              <a:gd name="connsiteX156" fmla="*/ 7595420 w 11378381"/>
              <a:gd name="connsiteY156" fmla="*/ 1647005 h 3261953"/>
              <a:gd name="connsiteX157" fmla="*/ 7669162 w 11378381"/>
              <a:gd name="connsiteY157" fmla="*/ 1669128 h 3261953"/>
              <a:gd name="connsiteX158" fmla="*/ 7683910 w 11378381"/>
              <a:gd name="connsiteY158" fmla="*/ 1499521 h 3261953"/>
              <a:gd name="connsiteX159" fmla="*/ 7742904 w 11378381"/>
              <a:gd name="connsiteY159" fmla="*/ 1411031 h 3261953"/>
              <a:gd name="connsiteX160" fmla="*/ 7794523 w 11378381"/>
              <a:gd name="connsiteY160" fmla="*/ 1639631 h 3261953"/>
              <a:gd name="connsiteX161" fmla="*/ 7860891 w 11378381"/>
              <a:gd name="connsiteY161" fmla="*/ 1551140 h 3261953"/>
              <a:gd name="connsiteX162" fmla="*/ 7875639 w 11378381"/>
              <a:gd name="connsiteY162" fmla="*/ 1941973 h 3261953"/>
              <a:gd name="connsiteX163" fmla="*/ 7942007 w 11378381"/>
              <a:gd name="connsiteY163" fmla="*/ 2052586 h 3261953"/>
              <a:gd name="connsiteX164" fmla="*/ 7919884 w 11378381"/>
              <a:gd name="connsiteY164" fmla="*/ 2332805 h 3261953"/>
              <a:gd name="connsiteX165" fmla="*/ 8207478 w 11378381"/>
              <a:gd name="connsiteY165" fmla="*/ 2229566 h 3261953"/>
              <a:gd name="connsiteX166" fmla="*/ 8318091 w 11378381"/>
              <a:gd name="connsiteY166" fmla="*/ 2281186 h 3261953"/>
              <a:gd name="connsiteX167" fmla="*/ 8347587 w 11378381"/>
              <a:gd name="connsiteY167" fmla="*/ 2074708 h 3261953"/>
              <a:gd name="connsiteX168" fmla="*/ 8406581 w 11378381"/>
              <a:gd name="connsiteY168" fmla="*/ 2030463 h 3261953"/>
              <a:gd name="connsiteX169" fmla="*/ 8399207 w 11378381"/>
              <a:gd name="connsiteY169" fmla="*/ 1890353 h 3261953"/>
              <a:gd name="connsiteX170" fmla="*/ 8495071 w 11378381"/>
              <a:gd name="connsiteY170" fmla="*/ 1905102 h 3261953"/>
              <a:gd name="connsiteX171" fmla="*/ 8465575 w 11378381"/>
              <a:gd name="connsiteY171" fmla="*/ 2045211 h 3261953"/>
              <a:gd name="connsiteX172" fmla="*/ 8517194 w 11378381"/>
              <a:gd name="connsiteY172" fmla="*/ 2111579 h 3261953"/>
              <a:gd name="connsiteX173" fmla="*/ 8554065 w 11378381"/>
              <a:gd name="connsiteY173" fmla="*/ 2281186 h 3261953"/>
              <a:gd name="connsiteX174" fmla="*/ 8841658 w 11378381"/>
              <a:gd name="connsiteY174" fmla="*/ 2354928 h 3261953"/>
              <a:gd name="connsiteX175" fmla="*/ 8826910 w 11378381"/>
              <a:gd name="connsiteY175" fmla="*/ 2111579 h 3261953"/>
              <a:gd name="connsiteX176" fmla="*/ 8856407 w 11378381"/>
              <a:gd name="connsiteY176" fmla="*/ 2000966 h 3261953"/>
              <a:gd name="connsiteX177" fmla="*/ 8930149 w 11378381"/>
              <a:gd name="connsiteY177" fmla="*/ 1993592 h 3261953"/>
              <a:gd name="connsiteX178" fmla="*/ 8944897 w 11378381"/>
              <a:gd name="connsiteY178" fmla="*/ 2472915 h 3261953"/>
              <a:gd name="connsiteX179" fmla="*/ 8996517 w 11378381"/>
              <a:gd name="connsiteY179" fmla="*/ 2517160 h 3261953"/>
              <a:gd name="connsiteX180" fmla="*/ 8944897 w 11378381"/>
              <a:gd name="connsiteY180" fmla="*/ 2657269 h 3261953"/>
              <a:gd name="connsiteX181" fmla="*/ 8937523 w 11378381"/>
              <a:gd name="connsiteY181" fmla="*/ 2915366 h 3261953"/>
              <a:gd name="connsiteX182" fmla="*/ 9026013 w 11378381"/>
              <a:gd name="connsiteY182" fmla="*/ 2915366 h 3261953"/>
              <a:gd name="connsiteX183" fmla="*/ 9645446 w 11378381"/>
              <a:gd name="connsiteY183" fmla="*/ 3048102 h 3261953"/>
              <a:gd name="connsiteX184" fmla="*/ 9645446 w 11378381"/>
              <a:gd name="connsiteY184" fmla="*/ 2502411 h 3261953"/>
              <a:gd name="connsiteX185" fmla="*/ 9756058 w 11378381"/>
              <a:gd name="connsiteY185" fmla="*/ 2583528 h 3261953"/>
              <a:gd name="connsiteX186" fmla="*/ 9918291 w 11378381"/>
              <a:gd name="connsiteY186" fmla="*/ 2531908 h 3261953"/>
              <a:gd name="connsiteX187" fmla="*/ 9977284 w 11378381"/>
              <a:gd name="connsiteY187" fmla="*/ 2406547 h 3261953"/>
              <a:gd name="connsiteX188" fmla="*/ 10043652 w 11378381"/>
              <a:gd name="connsiteY188" fmla="*/ 2568779 h 3261953"/>
              <a:gd name="connsiteX189" fmla="*/ 10404987 w 11378381"/>
              <a:gd name="connsiteY189" fmla="*/ 2539282 h 3261953"/>
              <a:gd name="connsiteX190" fmla="*/ 10515600 w 11378381"/>
              <a:gd name="connsiteY190" fmla="*/ 2760508 h 3261953"/>
              <a:gd name="connsiteX191" fmla="*/ 10685207 w 11378381"/>
              <a:gd name="connsiteY191" fmla="*/ 2790005 h 3261953"/>
              <a:gd name="connsiteX192" fmla="*/ 10699955 w 11378381"/>
              <a:gd name="connsiteY192" fmla="*/ 2598276 h 3261953"/>
              <a:gd name="connsiteX193" fmla="*/ 10758949 w 11378381"/>
              <a:gd name="connsiteY193" fmla="*/ 2590902 h 3261953"/>
              <a:gd name="connsiteX194" fmla="*/ 10766323 w 11378381"/>
              <a:gd name="connsiteY194" fmla="*/ 2487663 h 3261953"/>
              <a:gd name="connsiteX195" fmla="*/ 10817942 w 11378381"/>
              <a:gd name="connsiteY195" fmla="*/ 2539282 h 3261953"/>
              <a:gd name="connsiteX196" fmla="*/ 10847439 w 11378381"/>
              <a:gd name="connsiteY196" fmla="*/ 3114469 h 3261953"/>
              <a:gd name="connsiteX197" fmla="*/ 11245646 w 11378381"/>
              <a:gd name="connsiteY197" fmla="*/ 3055476 h 3261953"/>
              <a:gd name="connsiteX198" fmla="*/ 11223523 w 11378381"/>
              <a:gd name="connsiteY198" fmla="*/ 2930115 h 3261953"/>
              <a:gd name="connsiteX199" fmla="*/ 11378381 w 11378381"/>
              <a:gd name="connsiteY199" fmla="*/ 2944863 h 3261953"/>
              <a:gd name="connsiteX0" fmla="*/ 0 w 11386361"/>
              <a:gd name="connsiteY0" fmla="*/ 3261953 h 3261953"/>
              <a:gd name="connsiteX1" fmla="*/ 162233 w 11386361"/>
              <a:gd name="connsiteY1" fmla="*/ 3247205 h 3261953"/>
              <a:gd name="connsiteX2" fmla="*/ 420329 w 11386361"/>
              <a:gd name="connsiteY2" fmla="*/ 3217708 h 3261953"/>
              <a:gd name="connsiteX3" fmla="*/ 383458 w 11386361"/>
              <a:gd name="connsiteY3" fmla="*/ 3143966 h 3261953"/>
              <a:gd name="connsiteX4" fmla="*/ 582562 w 11386361"/>
              <a:gd name="connsiteY4" fmla="*/ 3107095 h 3261953"/>
              <a:gd name="connsiteX5" fmla="*/ 582562 w 11386361"/>
              <a:gd name="connsiteY5" fmla="*/ 2686766 h 3261953"/>
              <a:gd name="connsiteX6" fmla="*/ 700549 w 11386361"/>
              <a:gd name="connsiteY6" fmla="*/ 2731011 h 3261953"/>
              <a:gd name="connsiteX7" fmla="*/ 715297 w 11386361"/>
              <a:gd name="connsiteY7" fmla="*/ 2937489 h 3261953"/>
              <a:gd name="connsiteX8" fmla="*/ 759542 w 11386361"/>
              <a:gd name="connsiteY8" fmla="*/ 2922740 h 3261953"/>
              <a:gd name="connsiteX9" fmla="*/ 744794 w 11386361"/>
              <a:gd name="connsiteY9" fmla="*/ 2605650 h 3261953"/>
              <a:gd name="connsiteX10" fmla="*/ 870155 w 11386361"/>
              <a:gd name="connsiteY10" fmla="*/ 2613024 h 3261953"/>
              <a:gd name="connsiteX11" fmla="*/ 907026 w 11386361"/>
              <a:gd name="connsiteY11" fmla="*/ 2893244 h 3261953"/>
              <a:gd name="connsiteX12" fmla="*/ 1238865 w 11386361"/>
              <a:gd name="connsiteY12" fmla="*/ 2907992 h 3261953"/>
              <a:gd name="connsiteX13" fmla="*/ 1246239 w 11386361"/>
              <a:gd name="connsiteY13" fmla="*/ 2745760 h 3261953"/>
              <a:gd name="connsiteX14" fmla="*/ 1319981 w 11386361"/>
              <a:gd name="connsiteY14" fmla="*/ 2753134 h 3261953"/>
              <a:gd name="connsiteX15" fmla="*/ 1312607 w 11386361"/>
              <a:gd name="connsiteY15" fmla="*/ 2871121 h 3261953"/>
              <a:gd name="connsiteX16" fmla="*/ 1342104 w 11386361"/>
              <a:gd name="connsiteY16" fmla="*/ 2848999 h 3261953"/>
              <a:gd name="connsiteX17" fmla="*/ 1349478 w 11386361"/>
              <a:gd name="connsiteY17" fmla="*/ 2686766 h 3261953"/>
              <a:gd name="connsiteX18" fmla="*/ 1415846 w 11386361"/>
              <a:gd name="connsiteY18" fmla="*/ 2694140 h 3261953"/>
              <a:gd name="connsiteX19" fmla="*/ 1445342 w 11386361"/>
              <a:gd name="connsiteY19" fmla="*/ 3048102 h 3261953"/>
              <a:gd name="connsiteX20" fmla="*/ 1681317 w 11386361"/>
              <a:gd name="connsiteY20" fmla="*/ 3092347 h 3261953"/>
              <a:gd name="connsiteX21" fmla="*/ 1917291 w 11386361"/>
              <a:gd name="connsiteY21" fmla="*/ 2974360 h 3261953"/>
              <a:gd name="connsiteX22" fmla="*/ 1909917 w 11386361"/>
              <a:gd name="connsiteY22" fmla="*/ 2568779 h 3261953"/>
              <a:gd name="connsiteX23" fmla="*/ 1843549 w 11386361"/>
              <a:gd name="connsiteY23" fmla="*/ 2502411 h 3261953"/>
              <a:gd name="connsiteX24" fmla="*/ 1946787 w 11386361"/>
              <a:gd name="connsiteY24" fmla="*/ 2436044 h 3261953"/>
              <a:gd name="connsiteX25" fmla="*/ 1895168 w 11386361"/>
              <a:gd name="connsiteY25" fmla="*/ 1986218 h 3261953"/>
              <a:gd name="connsiteX26" fmla="*/ 2050026 w 11386361"/>
              <a:gd name="connsiteY26" fmla="*/ 1964095 h 3261953"/>
              <a:gd name="connsiteX27" fmla="*/ 2094271 w 11386361"/>
              <a:gd name="connsiteY27" fmla="*/ 2281186 h 3261953"/>
              <a:gd name="connsiteX28" fmla="*/ 2212258 w 11386361"/>
              <a:gd name="connsiteY28" fmla="*/ 2207444 h 3261953"/>
              <a:gd name="connsiteX29" fmla="*/ 2175387 w 11386361"/>
              <a:gd name="connsiteY29" fmla="*/ 1809237 h 3261953"/>
              <a:gd name="connsiteX30" fmla="*/ 2308123 w 11386361"/>
              <a:gd name="connsiteY30" fmla="*/ 1779740 h 3261953"/>
              <a:gd name="connsiteX31" fmla="*/ 2389239 w 11386361"/>
              <a:gd name="connsiteY31" fmla="*/ 2207444 h 3261953"/>
              <a:gd name="connsiteX32" fmla="*/ 2455607 w 11386361"/>
              <a:gd name="connsiteY32" fmla="*/ 2236940 h 3261953"/>
              <a:gd name="connsiteX33" fmla="*/ 2462981 w 11386361"/>
              <a:gd name="connsiteY33" fmla="*/ 2089457 h 3261953"/>
              <a:gd name="connsiteX34" fmla="*/ 2529349 w 11386361"/>
              <a:gd name="connsiteY34" fmla="*/ 2111579 h 3261953"/>
              <a:gd name="connsiteX35" fmla="*/ 2595717 w 11386361"/>
              <a:gd name="connsiteY35" fmla="*/ 2259063 h 3261953"/>
              <a:gd name="connsiteX36" fmla="*/ 2691581 w 11386361"/>
              <a:gd name="connsiteY36" fmla="*/ 2266437 h 3261953"/>
              <a:gd name="connsiteX37" fmla="*/ 2654710 w 11386361"/>
              <a:gd name="connsiteY37" fmla="*/ 1993592 h 3261953"/>
              <a:gd name="connsiteX38" fmla="*/ 2809568 w 11386361"/>
              <a:gd name="connsiteY38" fmla="*/ 2045211 h 3261953"/>
              <a:gd name="connsiteX39" fmla="*/ 2824317 w 11386361"/>
              <a:gd name="connsiteY39" fmla="*/ 2295934 h 3261953"/>
              <a:gd name="connsiteX40" fmla="*/ 2883310 w 11386361"/>
              <a:gd name="connsiteY40" fmla="*/ 2295934 h 3261953"/>
              <a:gd name="connsiteX41" fmla="*/ 2905433 w 11386361"/>
              <a:gd name="connsiteY41" fmla="*/ 2089457 h 3261953"/>
              <a:gd name="connsiteX42" fmla="*/ 2957052 w 11386361"/>
              <a:gd name="connsiteY42" fmla="*/ 2082082 h 3261953"/>
              <a:gd name="connsiteX43" fmla="*/ 2949678 w 11386361"/>
              <a:gd name="connsiteY43" fmla="*/ 1971469 h 3261953"/>
              <a:gd name="connsiteX44" fmla="*/ 3038168 w 11386361"/>
              <a:gd name="connsiteY44" fmla="*/ 1912476 h 3261953"/>
              <a:gd name="connsiteX45" fmla="*/ 3038168 w 11386361"/>
              <a:gd name="connsiteY45" fmla="*/ 1521644 h 3261953"/>
              <a:gd name="connsiteX46" fmla="*/ 3075039 w 11386361"/>
              <a:gd name="connsiteY46" fmla="*/ 1514269 h 3261953"/>
              <a:gd name="connsiteX47" fmla="*/ 3104536 w 11386361"/>
              <a:gd name="connsiteY47" fmla="*/ 1374160 h 3261953"/>
              <a:gd name="connsiteX48" fmla="*/ 3185652 w 11386361"/>
              <a:gd name="connsiteY48" fmla="*/ 1425779 h 3261953"/>
              <a:gd name="connsiteX49" fmla="*/ 3170904 w 11386361"/>
              <a:gd name="connsiteY49" fmla="*/ 1529018 h 3261953"/>
              <a:gd name="connsiteX50" fmla="*/ 3229897 w 11386361"/>
              <a:gd name="connsiteY50" fmla="*/ 1558515 h 3261953"/>
              <a:gd name="connsiteX51" fmla="*/ 3229897 w 11386361"/>
              <a:gd name="connsiteY51" fmla="*/ 1639631 h 3261953"/>
              <a:gd name="connsiteX52" fmla="*/ 3296265 w 11386361"/>
              <a:gd name="connsiteY52" fmla="*/ 1639631 h 3261953"/>
              <a:gd name="connsiteX53" fmla="*/ 3303639 w 11386361"/>
              <a:gd name="connsiteY53" fmla="*/ 1506895 h 3261953"/>
              <a:gd name="connsiteX54" fmla="*/ 3355258 w 11386361"/>
              <a:gd name="connsiteY54" fmla="*/ 1492147 h 3261953"/>
              <a:gd name="connsiteX55" fmla="*/ 3370007 w 11386361"/>
              <a:gd name="connsiteY55" fmla="*/ 1359411 h 3261953"/>
              <a:gd name="connsiteX56" fmla="*/ 3451123 w 11386361"/>
              <a:gd name="connsiteY56" fmla="*/ 1381534 h 3261953"/>
              <a:gd name="connsiteX57" fmla="*/ 3458497 w 11386361"/>
              <a:gd name="connsiteY57" fmla="*/ 1543766 h 3261953"/>
              <a:gd name="connsiteX58" fmla="*/ 3480620 w 11386361"/>
              <a:gd name="connsiteY58" fmla="*/ 1647005 h 3261953"/>
              <a:gd name="connsiteX59" fmla="*/ 3458497 w 11386361"/>
              <a:gd name="connsiteY59" fmla="*/ 1764992 h 3261953"/>
              <a:gd name="connsiteX60" fmla="*/ 3495368 w 11386361"/>
              <a:gd name="connsiteY60" fmla="*/ 1757618 h 3261953"/>
              <a:gd name="connsiteX61" fmla="*/ 3495368 w 11386361"/>
              <a:gd name="connsiteY61" fmla="*/ 1669128 h 3261953"/>
              <a:gd name="connsiteX62" fmla="*/ 3539613 w 11386361"/>
              <a:gd name="connsiteY62" fmla="*/ 1705999 h 3261953"/>
              <a:gd name="connsiteX63" fmla="*/ 3554362 w 11386361"/>
              <a:gd name="connsiteY63" fmla="*/ 1602760 h 3261953"/>
              <a:gd name="connsiteX64" fmla="*/ 3583858 w 11386361"/>
              <a:gd name="connsiteY64" fmla="*/ 1588011 h 3261953"/>
              <a:gd name="connsiteX65" fmla="*/ 3583858 w 11386361"/>
              <a:gd name="connsiteY65" fmla="*/ 1492147 h 3261953"/>
              <a:gd name="connsiteX66" fmla="*/ 3672349 w 11386361"/>
              <a:gd name="connsiteY66" fmla="*/ 1521644 h 3261953"/>
              <a:gd name="connsiteX67" fmla="*/ 3679723 w 11386361"/>
              <a:gd name="connsiteY67" fmla="*/ 1978844 h 3261953"/>
              <a:gd name="connsiteX68" fmla="*/ 3782962 w 11386361"/>
              <a:gd name="connsiteY68" fmla="*/ 2037837 h 3261953"/>
              <a:gd name="connsiteX69" fmla="*/ 3657600 w 11386361"/>
              <a:gd name="connsiteY69" fmla="*/ 2177947 h 3261953"/>
              <a:gd name="connsiteX70" fmla="*/ 3687097 w 11386361"/>
              <a:gd name="connsiteY70" fmla="*/ 2539282 h 3261953"/>
              <a:gd name="connsiteX71" fmla="*/ 3738717 w 11386361"/>
              <a:gd name="connsiteY71" fmla="*/ 2613024 h 3261953"/>
              <a:gd name="connsiteX72" fmla="*/ 3679723 w 11386361"/>
              <a:gd name="connsiteY72" fmla="*/ 2731011 h 3261953"/>
              <a:gd name="connsiteX73" fmla="*/ 3709220 w 11386361"/>
              <a:gd name="connsiteY73" fmla="*/ 2871121 h 3261953"/>
              <a:gd name="connsiteX74" fmla="*/ 3871452 w 11386361"/>
              <a:gd name="connsiteY74" fmla="*/ 2863747 h 3261953"/>
              <a:gd name="connsiteX75" fmla="*/ 3878826 w 11386361"/>
              <a:gd name="connsiteY75" fmla="*/ 2708889 h 3261953"/>
              <a:gd name="connsiteX76" fmla="*/ 3930446 w 11386361"/>
              <a:gd name="connsiteY76" fmla="*/ 2738386 h 3261953"/>
              <a:gd name="connsiteX77" fmla="*/ 3908323 w 11386361"/>
              <a:gd name="connsiteY77" fmla="*/ 2885869 h 3261953"/>
              <a:gd name="connsiteX78" fmla="*/ 4077929 w 11386361"/>
              <a:gd name="connsiteY78" fmla="*/ 2878495 h 3261953"/>
              <a:gd name="connsiteX79" fmla="*/ 4085304 w 11386361"/>
              <a:gd name="connsiteY79" fmla="*/ 2767882 h 3261953"/>
              <a:gd name="connsiteX80" fmla="*/ 4026310 w 11386361"/>
              <a:gd name="connsiteY80" fmla="*/ 2694140 h 3261953"/>
              <a:gd name="connsiteX81" fmla="*/ 4092678 w 11386361"/>
              <a:gd name="connsiteY81" fmla="*/ 2657269 h 3261953"/>
              <a:gd name="connsiteX82" fmla="*/ 4100052 w 11386361"/>
              <a:gd name="connsiteY82" fmla="*/ 2517160 h 3261953"/>
              <a:gd name="connsiteX83" fmla="*/ 4210665 w 11386361"/>
              <a:gd name="connsiteY83" fmla="*/ 2502411 h 3261953"/>
              <a:gd name="connsiteX84" fmla="*/ 4225413 w 11386361"/>
              <a:gd name="connsiteY84" fmla="*/ 2583528 h 3261953"/>
              <a:gd name="connsiteX85" fmla="*/ 4793226 w 11386361"/>
              <a:gd name="connsiteY85" fmla="*/ 2568779 h 3261953"/>
              <a:gd name="connsiteX86" fmla="*/ 4807975 w 11386361"/>
              <a:gd name="connsiteY86" fmla="*/ 2443418 h 3261953"/>
              <a:gd name="connsiteX87" fmla="*/ 4881717 w 11386361"/>
              <a:gd name="connsiteY87" fmla="*/ 2450792 h 3261953"/>
              <a:gd name="connsiteX88" fmla="*/ 4852220 w 11386361"/>
              <a:gd name="connsiteY88" fmla="*/ 2236940 h 3261953"/>
              <a:gd name="connsiteX89" fmla="*/ 4918587 w 11386361"/>
              <a:gd name="connsiteY89" fmla="*/ 2170573 h 3261953"/>
              <a:gd name="connsiteX90" fmla="*/ 4911213 w 11386361"/>
              <a:gd name="connsiteY90" fmla="*/ 2074708 h 3261953"/>
              <a:gd name="connsiteX91" fmla="*/ 4962833 w 11386361"/>
              <a:gd name="connsiteY91" fmla="*/ 2037837 h 3261953"/>
              <a:gd name="connsiteX92" fmla="*/ 4948084 w 11386361"/>
              <a:gd name="connsiteY92" fmla="*/ 1875605 h 3261953"/>
              <a:gd name="connsiteX93" fmla="*/ 5073446 w 11386361"/>
              <a:gd name="connsiteY93" fmla="*/ 1860857 h 3261953"/>
              <a:gd name="connsiteX94" fmla="*/ 5073446 w 11386361"/>
              <a:gd name="connsiteY94" fmla="*/ 1905102 h 3261953"/>
              <a:gd name="connsiteX95" fmla="*/ 5139813 w 11386361"/>
              <a:gd name="connsiteY95" fmla="*/ 1860857 h 3261953"/>
              <a:gd name="connsiteX96" fmla="*/ 5161936 w 11386361"/>
              <a:gd name="connsiteY96" fmla="*/ 1787115 h 3261953"/>
              <a:gd name="connsiteX97" fmla="*/ 5169310 w 11386361"/>
              <a:gd name="connsiteY97" fmla="*/ 1595386 h 3261953"/>
              <a:gd name="connsiteX98" fmla="*/ 5265175 w 11386361"/>
              <a:gd name="connsiteY98" fmla="*/ 1595386 h 3261953"/>
              <a:gd name="connsiteX99" fmla="*/ 5235678 w 11386361"/>
              <a:gd name="connsiteY99" fmla="*/ 1322540 h 3261953"/>
              <a:gd name="connsiteX100" fmla="*/ 5235678 w 11386361"/>
              <a:gd name="connsiteY100" fmla="*/ 651489 h 3261953"/>
              <a:gd name="connsiteX101" fmla="*/ 5331542 w 11386361"/>
              <a:gd name="connsiteY101" fmla="*/ 644115 h 3261953"/>
              <a:gd name="connsiteX102" fmla="*/ 5316794 w 11386361"/>
              <a:gd name="connsiteY102" fmla="*/ 268031 h 3261953"/>
              <a:gd name="connsiteX103" fmla="*/ 5390536 w 11386361"/>
              <a:gd name="connsiteY103" fmla="*/ 245908 h 3261953"/>
              <a:gd name="connsiteX104" fmla="*/ 5397910 w 11386361"/>
              <a:gd name="connsiteY104" fmla="*/ 474508 h 3261953"/>
              <a:gd name="connsiteX105" fmla="*/ 5427407 w 11386361"/>
              <a:gd name="connsiteY105" fmla="*/ 459760 h 3261953"/>
              <a:gd name="connsiteX106" fmla="*/ 5420033 w 11386361"/>
              <a:gd name="connsiteY106" fmla="*/ 120547 h 3261953"/>
              <a:gd name="connsiteX107" fmla="*/ 5493775 w 11386361"/>
              <a:gd name="connsiteY107" fmla="*/ 223786 h 3261953"/>
              <a:gd name="connsiteX108" fmla="*/ 5493775 w 11386361"/>
              <a:gd name="connsiteY108" fmla="*/ 445011 h 3261953"/>
              <a:gd name="connsiteX109" fmla="*/ 5560142 w 11386361"/>
              <a:gd name="connsiteY109" fmla="*/ 533502 h 3261953"/>
              <a:gd name="connsiteX110" fmla="*/ 5567517 w 11386361"/>
              <a:gd name="connsiteY110" fmla="*/ 415515 h 3261953"/>
              <a:gd name="connsiteX111" fmla="*/ 5641258 w 11386361"/>
              <a:gd name="connsiteY111" fmla="*/ 422889 h 3261953"/>
              <a:gd name="connsiteX112" fmla="*/ 5633884 w 11386361"/>
              <a:gd name="connsiteY112" fmla="*/ 24682 h 3261953"/>
              <a:gd name="connsiteX113" fmla="*/ 5663381 w 11386361"/>
              <a:gd name="connsiteY113" fmla="*/ 98424 h 3261953"/>
              <a:gd name="connsiteX114" fmla="*/ 5663381 w 11386361"/>
              <a:gd name="connsiteY114" fmla="*/ 555624 h 3261953"/>
              <a:gd name="connsiteX115" fmla="*/ 5729749 w 11386361"/>
              <a:gd name="connsiteY115" fmla="*/ 577747 h 3261953"/>
              <a:gd name="connsiteX116" fmla="*/ 5744497 w 11386361"/>
              <a:gd name="connsiteY116" fmla="*/ 349147 h 3261953"/>
              <a:gd name="connsiteX117" fmla="*/ 5766620 w 11386361"/>
              <a:gd name="connsiteY117" fmla="*/ 297528 h 3261953"/>
              <a:gd name="connsiteX118" fmla="*/ 5773994 w 11386361"/>
              <a:gd name="connsiteY118" fmla="*/ 186915 h 3261953"/>
              <a:gd name="connsiteX119" fmla="*/ 5840362 w 11386361"/>
              <a:gd name="connsiteY119" fmla="*/ 238534 h 3261953"/>
              <a:gd name="connsiteX120" fmla="*/ 5825613 w 11386361"/>
              <a:gd name="connsiteY120" fmla="*/ 415515 h 3261953"/>
              <a:gd name="connsiteX121" fmla="*/ 5884607 w 11386361"/>
              <a:gd name="connsiteY121" fmla="*/ 445011 h 3261953"/>
              <a:gd name="connsiteX122" fmla="*/ 5869858 w 11386361"/>
              <a:gd name="connsiteY122" fmla="*/ 327024 h 3261953"/>
              <a:gd name="connsiteX123" fmla="*/ 5899355 w 11386361"/>
              <a:gd name="connsiteY123" fmla="*/ 238534 h 3261953"/>
              <a:gd name="connsiteX124" fmla="*/ 5950975 w 11386361"/>
              <a:gd name="connsiteY124" fmla="*/ 386018 h 3261953"/>
              <a:gd name="connsiteX125" fmla="*/ 5936226 w 11386361"/>
              <a:gd name="connsiteY125" fmla="*/ 459760 h 3261953"/>
              <a:gd name="connsiteX126" fmla="*/ 5965723 w 11386361"/>
              <a:gd name="connsiteY126" fmla="*/ 769476 h 3261953"/>
              <a:gd name="connsiteX127" fmla="*/ 5980471 w 11386361"/>
              <a:gd name="connsiteY127" fmla="*/ 739979 h 3261953"/>
              <a:gd name="connsiteX128" fmla="*/ 6002594 w 11386361"/>
              <a:gd name="connsiteY128" fmla="*/ 636740 h 3261953"/>
              <a:gd name="connsiteX129" fmla="*/ 6083710 w 11386361"/>
              <a:gd name="connsiteY129" fmla="*/ 673611 h 3261953"/>
              <a:gd name="connsiteX130" fmla="*/ 6061587 w 11386361"/>
              <a:gd name="connsiteY130" fmla="*/ 909586 h 3261953"/>
              <a:gd name="connsiteX131" fmla="*/ 6061587 w 11386361"/>
              <a:gd name="connsiteY131" fmla="*/ 1374160 h 3261953"/>
              <a:gd name="connsiteX132" fmla="*/ 6046839 w 11386361"/>
              <a:gd name="connsiteY132" fmla="*/ 1875605 h 3261953"/>
              <a:gd name="connsiteX133" fmla="*/ 6172200 w 11386361"/>
              <a:gd name="connsiteY133" fmla="*/ 1912476 h 3261953"/>
              <a:gd name="connsiteX134" fmla="*/ 6186949 w 11386361"/>
              <a:gd name="connsiteY134" fmla="*/ 1831360 h 3261953"/>
              <a:gd name="connsiteX135" fmla="*/ 6231194 w 11386361"/>
              <a:gd name="connsiteY135" fmla="*/ 1838734 h 3261953"/>
              <a:gd name="connsiteX136" fmla="*/ 6275439 w 11386361"/>
              <a:gd name="connsiteY136" fmla="*/ 2465540 h 3261953"/>
              <a:gd name="connsiteX137" fmla="*/ 6363929 w 11386361"/>
              <a:gd name="connsiteY137" fmla="*/ 2436044 h 3261953"/>
              <a:gd name="connsiteX138" fmla="*/ 6327058 w 11386361"/>
              <a:gd name="connsiteY138" fmla="*/ 2590902 h 3261953"/>
              <a:gd name="connsiteX139" fmla="*/ 6880123 w 11386361"/>
              <a:gd name="connsiteY139" fmla="*/ 2605650 h 3261953"/>
              <a:gd name="connsiteX140" fmla="*/ 6872749 w 11386361"/>
              <a:gd name="connsiteY140" fmla="*/ 2509786 h 3261953"/>
              <a:gd name="connsiteX141" fmla="*/ 6953865 w 11386361"/>
              <a:gd name="connsiteY141" fmla="*/ 2524534 h 3261953"/>
              <a:gd name="connsiteX142" fmla="*/ 6975987 w 11386361"/>
              <a:gd name="connsiteY142" fmla="*/ 2930115 h 3261953"/>
              <a:gd name="connsiteX143" fmla="*/ 7219336 w 11386361"/>
              <a:gd name="connsiteY143" fmla="*/ 2989108 h 3261953"/>
              <a:gd name="connsiteX144" fmla="*/ 7241458 w 11386361"/>
              <a:gd name="connsiteY144" fmla="*/ 2126328 h 3261953"/>
              <a:gd name="connsiteX145" fmla="*/ 7182465 w 11386361"/>
              <a:gd name="connsiteY145" fmla="*/ 2037837 h 3261953"/>
              <a:gd name="connsiteX146" fmla="*/ 7270955 w 11386361"/>
              <a:gd name="connsiteY146" fmla="*/ 1831360 h 3261953"/>
              <a:gd name="connsiteX147" fmla="*/ 7285704 w 11386361"/>
              <a:gd name="connsiteY147" fmla="*/ 1492147 h 3261953"/>
              <a:gd name="connsiteX148" fmla="*/ 7359446 w 11386361"/>
              <a:gd name="connsiteY148" fmla="*/ 1676502 h 3261953"/>
              <a:gd name="connsiteX149" fmla="*/ 7381568 w 11386361"/>
              <a:gd name="connsiteY149" fmla="*/ 1595386 h 3261953"/>
              <a:gd name="connsiteX150" fmla="*/ 7440562 w 11386361"/>
              <a:gd name="connsiteY150" fmla="*/ 1595386 h 3261953"/>
              <a:gd name="connsiteX151" fmla="*/ 7462684 w 11386361"/>
              <a:gd name="connsiteY151" fmla="*/ 1418405 h 3261953"/>
              <a:gd name="connsiteX152" fmla="*/ 7506929 w 11386361"/>
              <a:gd name="connsiteY152" fmla="*/ 1580637 h 3261953"/>
              <a:gd name="connsiteX153" fmla="*/ 7543800 w 11386361"/>
              <a:gd name="connsiteY153" fmla="*/ 1617508 h 3261953"/>
              <a:gd name="connsiteX154" fmla="*/ 7543800 w 11386361"/>
              <a:gd name="connsiteY154" fmla="*/ 1801863 h 3261953"/>
              <a:gd name="connsiteX155" fmla="*/ 7588046 w 11386361"/>
              <a:gd name="connsiteY155" fmla="*/ 1816611 h 3261953"/>
              <a:gd name="connsiteX156" fmla="*/ 7595420 w 11386361"/>
              <a:gd name="connsiteY156" fmla="*/ 1647005 h 3261953"/>
              <a:gd name="connsiteX157" fmla="*/ 7669162 w 11386361"/>
              <a:gd name="connsiteY157" fmla="*/ 1669128 h 3261953"/>
              <a:gd name="connsiteX158" fmla="*/ 7683910 w 11386361"/>
              <a:gd name="connsiteY158" fmla="*/ 1499521 h 3261953"/>
              <a:gd name="connsiteX159" fmla="*/ 7742904 w 11386361"/>
              <a:gd name="connsiteY159" fmla="*/ 1411031 h 3261953"/>
              <a:gd name="connsiteX160" fmla="*/ 7794523 w 11386361"/>
              <a:gd name="connsiteY160" fmla="*/ 1639631 h 3261953"/>
              <a:gd name="connsiteX161" fmla="*/ 7860891 w 11386361"/>
              <a:gd name="connsiteY161" fmla="*/ 1551140 h 3261953"/>
              <a:gd name="connsiteX162" fmla="*/ 7875639 w 11386361"/>
              <a:gd name="connsiteY162" fmla="*/ 1941973 h 3261953"/>
              <a:gd name="connsiteX163" fmla="*/ 7942007 w 11386361"/>
              <a:gd name="connsiteY163" fmla="*/ 2052586 h 3261953"/>
              <a:gd name="connsiteX164" fmla="*/ 7919884 w 11386361"/>
              <a:gd name="connsiteY164" fmla="*/ 2332805 h 3261953"/>
              <a:gd name="connsiteX165" fmla="*/ 8207478 w 11386361"/>
              <a:gd name="connsiteY165" fmla="*/ 2229566 h 3261953"/>
              <a:gd name="connsiteX166" fmla="*/ 8318091 w 11386361"/>
              <a:gd name="connsiteY166" fmla="*/ 2281186 h 3261953"/>
              <a:gd name="connsiteX167" fmla="*/ 8347587 w 11386361"/>
              <a:gd name="connsiteY167" fmla="*/ 2074708 h 3261953"/>
              <a:gd name="connsiteX168" fmla="*/ 8406581 w 11386361"/>
              <a:gd name="connsiteY168" fmla="*/ 2030463 h 3261953"/>
              <a:gd name="connsiteX169" fmla="*/ 8399207 w 11386361"/>
              <a:gd name="connsiteY169" fmla="*/ 1890353 h 3261953"/>
              <a:gd name="connsiteX170" fmla="*/ 8495071 w 11386361"/>
              <a:gd name="connsiteY170" fmla="*/ 1905102 h 3261953"/>
              <a:gd name="connsiteX171" fmla="*/ 8465575 w 11386361"/>
              <a:gd name="connsiteY171" fmla="*/ 2045211 h 3261953"/>
              <a:gd name="connsiteX172" fmla="*/ 8517194 w 11386361"/>
              <a:gd name="connsiteY172" fmla="*/ 2111579 h 3261953"/>
              <a:gd name="connsiteX173" fmla="*/ 8554065 w 11386361"/>
              <a:gd name="connsiteY173" fmla="*/ 2281186 h 3261953"/>
              <a:gd name="connsiteX174" fmla="*/ 8841658 w 11386361"/>
              <a:gd name="connsiteY174" fmla="*/ 2354928 h 3261953"/>
              <a:gd name="connsiteX175" fmla="*/ 8826910 w 11386361"/>
              <a:gd name="connsiteY175" fmla="*/ 2111579 h 3261953"/>
              <a:gd name="connsiteX176" fmla="*/ 8856407 w 11386361"/>
              <a:gd name="connsiteY176" fmla="*/ 2000966 h 3261953"/>
              <a:gd name="connsiteX177" fmla="*/ 8930149 w 11386361"/>
              <a:gd name="connsiteY177" fmla="*/ 1993592 h 3261953"/>
              <a:gd name="connsiteX178" fmla="*/ 8944897 w 11386361"/>
              <a:gd name="connsiteY178" fmla="*/ 2472915 h 3261953"/>
              <a:gd name="connsiteX179" fmla="*/ 8996517 w 11386361"/>
              <a:gd name="connsiteY179" fmla="*/ 2517160 h 3261953"/>
              <a:gd name="connsiteX180" fmla="*/ 8944897 w 11386361"/>
              <a:gd name="connsiteY180" fmla="*/ 2657269 h 3261953"/>
              <a:gd name="connsiteX181" fmla="*/ 8937523 w 11386361"/>
              <a:gd name="connsiteY181" fmla="*/ 2915366 h 3261953"/>
              <a:gd name="connsiteX182" fmla="*/ 9026013 w 11386361"/>
              <a:gd name="connsiteY182" fmla="*/ 2915366 h 3261953"/>
              <a:gd name="connsiteX183" fmla="*/ 9645446 w 11386361"/>
              <a:gd name="connsiteY183" fmla="*/ 3048102 h 3261953"/>
              <a:gd name="connsiteX184" fmla="*/ 9645446 w 11386361"/>
              <a:gd name="connsiteY184" fmla="*/ 2502411 h 3261953"/>
              <a:gd name="connsiteX185" fmla="*/ 9756058 w 11386361"/>
              <a:gd name="connsiteY185" fmla="*/ 2583528 h 3261953"/>
              <a:gd name="connsiteX186" fmla="*/ 9918291 w 11386361"/>
              <a:gd name="connsiteY186" fmla="*/ 2531908 h 3261953"/>
              <a:gd name="connsiteX187" fmla="*/ 9977284 w 11386361"/>
              <a:gd name="connsiteY187" fmla="*/ 2406547 h 3261953"/>
              <a:gd name="connsiteX188" fmla="*/ 10043652 w 11386361"/>
              <a:gd name="connsiteY188" fmla="*/ 2568779 h 3261953"/>
              <a:gd name="connsiteX189" fmla="*/ 10404987 w 11386361"/>
              <a:gd name="connsiteY189" fmla="*/ 2539282 h 3261953"/>
              <a:gd name="connsiteX190" fmla="*/ 10515600 w 11386361"/>
              <a:gd name="connsiteY190" fmla="*/ 2760508 h 3261953"/>
              <a:gd name="connsiteX191" fmla="*/ 10685207 w 11386361"/>
              <a:gd name="connsiteY191" fmla="*/ 2790005 h 3261953"/>
              <a:gd name="connsiteX192" fmla="*/ 10699955 w 11386361"/>
              <a:gd name="connsiteY192" fmla="*/ 2598276 h 3261953"/>
              <a:gd name="connsiteX193" fmla="*/ 10758949 w 11386361"/>
              <a:gd name="connsiteY193" fmla="*/ 2590902 h 3261953"/>
              <a:gd name="connsiteX194" fmla="*/ 10766323 w 11386361"/>
              <a:gd name="connsiteY194" fmla="*/ 2487663 h 3261953"/>
              <a:gd name="connsiteX195" fmla="*/ 10817942 w 11386361"/>
              <a:gd name="connsiteY195" fmla="*/ 2539282 h 3261953"/>
              <a:gd name="connsiteX196" fmla="*/ 10847439 w 11386361"/>
              <a:gd name="connsiteY196" fmla="*/ 3114469 h 3261953"/>
              <a:gd name="connsiteX197" fmla="*/ 11245646 w 11386361"/>
              <a:gd name="connsiteY197" fmla="*/ 3055476 h 3261953"/>
              <a:gd name="connsiteX198" fmla="*/ 11223523 w 11386361"/>
              <a:gd name="connsiteY198" fmla="*/ 2930115 h 3261953"/>
              <a:gd name="connsiteX199" fmla="*/ 11378381 w 11386361"/>
              <a:gd name="connsiteY199" fmla="*/ 2944863 h 3261953"/>
              <a:gd name="connsiteX200" fmla="*/ 11363633 w 11386361"/>
              <a:gd name="connsiteY200" fmla="*/ 2952237 h 3261953"/>
              <a:gd name="connsiteX0" fmla="*/ 0 w 12049443"/>
              <a:gd name="connsiteY0" fmla="*/ 3261953 h 3261953"/>
              <a:gd name="connsiteX1" fmla="*/ 162233 w 12049443"/>
              <a:gd name="connsiteY1" fmla="*/ 3247205 h 3261953"/>
              <a:gd name="connsiteX2" fmla="*/ 420329 w 12049443"/>
              <a:gd name="connsiteY2" fmla="*/ 3217708 h 3261953"/>
              <a:gd name="connsiteX3" fmla="*/ 383458 w 12049443"/>
              <a:gd name="connsiteY3" fmla="*/ 3143966 h 3261953"/>
              <a:gd name="connsiteX4" fmla="*/ 582562 w 12049443"/>
              <a:gd name="connsiteY4" fmla="*/ 3107095 h 3261953"/>
              <a:gd name="connsiteX5" fmla="*/ 582562 w 12049443"/>
              <a:gd name="connsiteY5" fmla="*/ 2686766 h 3261953"/>
              <a:gd name="connsiteX6" fmla="*/ 700549 w 12049443"/>
              <a:gd name="connsiteY6" fmla="*/ 2731011 h 3261953"/>
              <a:gd name="connsiteX7" fmla="*/ 715297 w 12049443"/>
              <a:gd name="connsiteY7" fmla="*/ 2937489 h 3261953"/>
              <a:gd name="connsiteX8" fmla="*/ 759542 w 12049443"/>
              <a:gd name="connsiteY8" fmla="*/ 2922740 h 3261953"/>
              <a:gd name="connsiteX9" fmla="*/ 744794 w 12049443"/>
              <a:gd name="connsiteY9" fmla="*/ 2605650 h 3261953"/>
              <a:gd name="connsiteX10" fmla="*/ 870155 w 12049443"/>
              <a:gd name="connsiteY10" fmla="*/ 2613024 h 3261953"/>
              <a:gd name="connsiteX11" fmla="*/ 907026 w 12049443"/>
              <a:gd name="connsiteY11" fmla="*/ 2893244 h 3261953"/>
              <a:gd name="connsiteX12" fmla="*/ 1238865 w 12049443"/>
              <a:gd name="connsiteY12" fmla="*/ 2907992 h 3261953"/>
              <a:gd name="connsiteX13" fmla="*/ 1246239 w 12049443"/>
              <a:gd name="connsiteY13" fmla="*/ 2745760 h 3261953"/>
              <a:gd name="connsiteX14" fmla="*/ 1319981 w 12049443"/>
              <a:gd name="connsiteY14" fmla="*/ 2753134 h 3261953"/>
              <a:gd name="connsiteX15" fmla="*/ 1312607 w 12049443"/>
              <a:gd name="connsiteY15" fmla="*/ 2871121 h 3261953"/>
              <a:gd name="connsiteX16" fmla="*/ 1342104 w 12049443"/>
              <a:gd name="connsiteY16" fmla="*/ 2848999 h 3261953"/>
              <a:gd name="connsiteX17" fmla="*/ 1349478 w 12049443"/>
              <a:gd name="connsiteY17" fmla="*/ 2686766 h 3261953"/>
              <a:gd name="connsiteX18" fmla="*/ 1415846 w 12049443"/>
              <a:gd name="connsiteY18" fmla="*/ 2694140 h 3261953"/>
              <a:gd name="connsiteX19" fmla="*/ 1445342 w 12049443"/>
              <a:gd name="connsiteY19" fmla="*/ 3048102 h 3261953"/>
              <a:gd name="connsiteX20" fmla="*/ 1681317 w 12049443"/>
              <a:gd name="connsiteY20" fmla="*/ 3092347 h 3261953"/>
              <a:gd name="connsiteX21" fmla="*/ 1917291 w 12049443"/>
              <a:gd name="connsiteY21" fmla="*/ 2974360 h 3261953"/>
              <a:gd name="connsiteX22" fmla="*/ 1909917 w 12049443"/>
              <a:gd name="connsiteY22" fmla="*/ 2568779 h 3261953"/>
              <a:gd name="connsiteX23" fmla="*/ 1843549 w 12049443"/>
              <a:gd name="connsiteY23" fmla="*/ 2502411 h 3261953"/>
              <a:gd name="connsiteX24" fmla="*/ 1946787 w 12049443"/>
              <a:gd name="connsiteY24" fmla="*/ 2436044 h 3261953"/>
              <a:gd name="connsiteX25" fmla="*/ 1895168 w 12049443"/>
              <a:gd name="connsiteY25" fmla="*/ 1986218 h 3261953"/>
              <a:gd name="connsiteX26" fmla="*/ 2050026 w 12049443"/>
              <a:gd name="connsiteY26" fmla="*/ 1964095 h 3261953"/>
              <a:gd name="connsiteX27" fmla="*/ 2094271 w 12049443"/>
              <a:gd name="connsiteY27" fmla="*/ 2281186 h 3261953"/>
              <a:gd name="connsiteX28" fmla="*/ 2212258 w 12049443"/>
              <a:gd name="connsiteY28" fmla="*/ 2207444 h 3261953"/>
              <a:gd name="connsiteX29" fmla="*/ 2175387 w 12049443"/>
              <a:gd name="connsiteY29" fmla="*/ 1809237 h 3261953"/>
              <a:gd name="connsiteX30" fmla="*/ 2308123 w 12049443"/>
              <a:gd name="connsiteY30" fmla="*/ 1779740 h 3261953"/>
              <a:gd name="connsiteX31" fmla="*/ 2389239 w 12049443"/>
              <a:gd name="connsiteY31" fmla="*/ 2207444 h 3261953"/>
              <a:gd name="connsiteX32" fmla="*/ 2455607 w 12049443"/>
              <a:gd name="connsiteY32" fmla="*/ 2236940 h 3261953"/>
              <a:gd name="connsiteX33" fmla="*/ 2462981 w 12049443"/>
              <a:gd name="connsiteY33" fmla="*/ 2089457 h 3261953"/>
              <a:gd name="connsiteX34" fmla="*/ 2529349 w 12049443"/>
              <a:gd name="connsiteY34" fmla="*/ 2111579 h 3261953"/>
              <a:gd name="connsiteX35" fmla="*/ 2595717 w 12049443"/>
              <a:gd name="connsiteY35" fmla="*/ 2259063 h 3261953"/>
              <a:gd name="connsiteX36" fmla="*/ 2691581 w 12049443"/>
              <a:gd name="connsiteY36" fmla="*/ 2266437 h 3261953"/>
              <a:gd name="connsiteX37" fmla="*/ 2654710 w 12049443"/>
              <a:gd name="connsiteY37" fmla="*/ 1993592 h 3261953"/>
              <a:gd name="connsiteX38" fmla="*/ 2809568 w 12049443"/>
              <a:gd name="connsiteY38" fmla="*/ 2045211 h 3261953"/>
              <a:gd name="connsiteX39" fmla="*/ 2824317 w 12049443"/>
              <a:gd name="connsiteY39" fmla="*/ 2295934 h 3261953"/>
              <a:gd name="connsiteX40" fmla="*/ 2883310 w 12049443"/>
              <a:gd name="connsiteY40" fmla="*/ 2295934 h 3261953"/>
              <a:gd name="connsiteX41" fmla="*/ 2905433 w 12049443"/>
              <a:gd name="connsiteY41" fmla="*/ 2089457 h 3261953"/>
              <a:gd name="connsiteX42" fmla="*/ 2957052 w 12049443"/>
              <a:gd name="connsiteY42" fmla="*/ 2082082 h 3261953"/>
              <a:gd name="connsiteX43" fmla="*/ 2949678 w 12049443"/>
              <a:gd name="connsiteY43" fmla="*/ 1971469 h 3261953"/>
              <a:gd name="connsiteX44" fmla="*/ 3038168 w 12049443"/>
              <a:gd name="connsiteY44" fmla="*/ 1912476 h 3261953"/>
              <a:gd name="connsiteX45" fmla="*/ 3038168 w 12049443"/>
              <a:gd name="connsiteY45" fmla="*/ 1521644 h 3261953"/>
              <a:gd name="connsiteX46" fmla="*/ 3075039 w 12049443"/>
              <a:gd name="connsiteY46" fmla="*/ 1514269 h 3261953"/>
              <a:gd name="connsiteX47" fmla="*/ 3104536 w 12049443"/>
              <a:gd name="connsiteY47" fmla="*/ 1374160 h 3261953"/>
              <a:gd name="connsiteX48" fmla="*/ 3185652 w 12049443"/>
              <a:gd name="connsiteY48" fmla="*/ 1425779 h 3261953"/>
              <a:gd name="connsiteX49" fmla="*/ 3170904 w 12049443"/>
              <a:gd name="connsiteY49" fmla="*/ 1529018 h 3261953"/>
              <a:gd name="connsiteX50" fmla="*/ 3229897 w 12049443"/>
              <a:gd name="connsiteY50" fmla="*/ 1558515 h 3261953"/>
              <a:gd name="connsiteX51" fmla="*/ 3229897 w 12049443"/>
              <a:gd name="connsiteY51" fmla="*/ 1639631 h 3261953"/>
              <a:gd name="connsiteX52" fmla="*/ 3296265 w 12049443"/>
              <a:gd name="connsiteY52" fmla="*/ 1639631 h 3261953"/>
              <a:gd name="connsiteX53" fmla="*/ 3303639 w 12049443"/>
              <a:gd name="connsiteY53" fmla="*/ 1506895 h 3261953"/>
              <a:gd name="connsiteX54" fmla="*/ 3355258 w 12049443"/>
              <a:gd name="connsiteY54" fmla="*/ 1492147 h 3261953"/>
              <a:gd name="connsiteX55" fmla="*/ 3370007 w 12049443"/>
              <a:gd name="connsiteY55" fmla="*/ 1359411 h 3261953"/>
              <a:gd name="connsiteX56" fmla="*/ 3451123 w 12049443"/>
              <a:gd name="connsiteY56" fmla="*/ 1381534 h 3261953"/>
              <a:gd name="connsiteX57" fmla="*/ 3458497 w 12049443"/>
              <a:gd name="connsiteY57" fmla="*/ 1543766 h 3261953"/>
              <a:gd name="connsiteX58" fmla="*/ 3480620 w 12049443"/>
              <a:gd name="connsiteY58" fmla="*/ 1647005 h 3261953"/>
              <a:gd name="connsiteX59" fmla="*/ 3458497 w 12049443"/>
              <a:gd name="connsiteY59" fmla="*/ 1764992 h 3261953"/>
              <a:gd name="connsiteX60" fmla="*/ 3495368 w 12049443"/>
              <a:gd name="connsiteY60" fmla="*/ 1757618 h 3261953"/>
              <a:gd name="connsiteX61" fmla="*/ 3495368 w 12049443"/>
              <a:gd name="connsiteY61" fmla="*/ 1669128 h 3261953"/>
              <a:gd name="connsiteX62" fmla="*/ 3539613 w 12049443"/>
              <a:gd name="connsiteY62" fmla="*/ 1705999 h 3261953"/>
              <a:gd name="connsiteX63" fmla="*/ 3554362 w 12049443"/>
              <a:gd name="connsiteY63" fmla="*/ 1602760 h 3261953"/>
              <a:gd name="connsiteX64" fmla="*/ 3583858 w 12049443"/>
              <a:gd name="connsiteY64" fmla="*/ 1588011 h 3261953"/>
              <a:gd name="connsiteX65" fmla="*/ 3583858 w 12049443"/>
              <a:gd name="connsiteY65" fmla="*/ 1492147 h 3261953"/>
              <a:gd name="connsiteX66" fmla="*/ 3672349 w 12049443"/>
              <a:gd name="connsiteY66" fmla="*/ 1521644 h 3261953"/>
              <a:gd name="connsiteX67" fmla="*/ 3679723 w 12049443"/>
              <a:gd name="connsiteY67" fmla="*/ 1978844 h 3261953"/>
              <a:gd name="connsiteX68" fmla="*/ 3782962 w 12049443"/>
              <a:gd name="connsiteY68" fmla="*/ 2037837 h 3261953"/>
              <a:gd name="connsiteX69" fmla="*/ 3657600 w 12049443"/>
              <a:gd name="connsiteY69" fmla="*/ 2177947 h 3261953"/>
              <a:gd name="connsiteX70" fmla="*/ 3687097 w 12049443"/>
              <a:gd name="connsiteY70" fmla="*/ 2539282 h 3261953"/>
              <a:gd name="connsiteX71" fmla="*/ 3738717 w 12049443"/>
              <a:gd name="connsiteY71" fmla="*/ 2613024 h 3261953"/>
              <a:gd name="connsiteX72" fmla="*/ 3679723 w 12049443"/>
              <a:gd name="connsiteY72" fmla="*/ 2731011 h 3261953"/>
              <a:gd name="connsiteX73" fmla="*/ 3709220 w 12049443"/>
              <a:gd name="connsiteY73" fmla="*/ 2871121 h 3261953"/>
              <a:gd name="connsiteX74" fmla="*/ 3871452 w 12049443"/>
              <a:gd name="connsiteY74" fmla="*/ 2863747 h 3261953"/>
              <a:gd name="connsiteX75" fmla="*/ 3878826 w 12049443"/>
              <a:gd name="connsiteY75" fmla="*/ 2708889 h 3261953"/>
              <a:gd name="connsiteX76" fmla="*/ 3930446 w 12049443"/>
              <a:gd name="connsiteY76" fmla="*/ 2738386 h 3261953"/>
              <a:gd name="connsiteX77" fmla="*/ 3908323 w 12049443"/>
              <a:gd name="connsiteY77" fmla="*/ 2885869 h 3261953"/>
              <a:gd name="connsiteX78" fmla="*/ 4077929 w 12049443"/>
              <a:gd name="connsiteY78" fmla="*/ 2878495 h 3261953"/>
              <a:gd name="connsiteX79" fmla="*/ 4085304 w 12049443"/>
              <a:gd name="connsiteY79" fmla="*/ 2767882 h 3261953"/>
              <a:gd name="connsiteX80" fmla="*/ 4026310 w 12049443"/>
              <a:gd name="connsiteY80" fmla="*/ 2694140 h 3261953"/>
              <a:gd name="connsiteX81" fmla="*/ 4092678 w 12049443"/>
              <a:gd name="connsiteY81" fmla="*/ 2657269 h 3261953"/>
              <a:gd name="connsiteX82" fmla="*/ 4100052 w 12049443"/>
              <a:gd name="connsiteY82" fmla="*/ 2517160 h 3261953"/>
              <a:gd name="connsiteX83" fmla="*/ 4210665 w 12049443"/>
              <a:gd name="connsiteY83" fmla="*/ 2502411 h 3261953"/>
              <a:gd name="connsiteX84" fmla="*/ 4225413 w 12049443"/>
              <a:gd name="connsiteY84" fmla="*/ 2583528 h 3261953"/>
              <a:gd name="connsiteX85" fmla="*/ 4793226 w 12049443"/>
              <a:gd name="connsiteY85" fmla="*/ 2568779 h 3261953"/>
              <a:gd name="connsiteX86" fmla="*/ 4807975 w 12049443"/>
              <a:gd name="connsiteY86" fmla="*/ 2443418 h 3261953"/>
              <a:gd name="connsiteX87" fmla="*/ 4881717 w 12049443"/>
              <a:gd name="connsiteY87" fmla="*/ 2450792 h 3261953"/>
              <a:gd name="connsiteX88" fmla="*/ 4852220 w 12049443"/>
              <a:gd name="connsiteY88" fmla="*/ 2236940 h 3261953"/>
              <a:gd name="connsiteX89" fmla="*/ 4918587 w 12049443"/>
              <a:gd name="connsiteY89" fmla="*/ 2170573 h 3261953"/>
              <a:gd name="connsiteX90" fmla="*/ 4911213 w 12049443"/>
              <a:gd name="connsiteY90" fmla="*/ 2074708 h 3261953"/>
              <a:gd name="connsiteX91" fmla="*/ 4962833 w 12049443"/>
              <a:gd name="connsiteY91" fmla="*/ 2037837 h 3261953"/>
              <a:gd name="connsiteX92" fmla="*/ 4948084 w 12049443"/>
              <a:gd name="connsiteY92" fmla="*/ 1875605 h 3261953"/>
              <a:gd name="connsiteX93" fmla="*/ 5073446 w 12049443"/>
              <a:gd name="connsiteY93" fmla="*/ 1860857 h 3261953"/>
              <a:gd name="connsiteX94" fmla="*/ 5073446 w 12049443"/>
              <a:gd name="connsiteY94" fmla="*/ 1905102 h 3261953"/>
              <a:gd name="connsiteX95" fmla="*/ 5139813 w 12049443"/>
              <a:gd name="connsiteY95" fmla="*/ 1860857 h 3261953"/>
              <a:gd name="connsiteX96" fmla="*/ 5161936 w 12049443"/>
              <a:gd name="connsiteY96" fmla="*/ 1787115 h 3261953"/>
              <a:gd name="connsiteX97" fmla="*/ 5169310 w 12049443"/>
              <a:gd name="connsiteY97" fmla="*/ 1595386 h 3261953"/>
              <a:gd name="connsiteX98" fmla="*/ 5265175 w 12049443"/>
              <a:gd name="connsiteY98" fmla="*/ 1595386 h 3261953"/>
              <a:gd name="connsiteX99" fmla="*/ 5235678 w 12049443"/>
              <a:gd name="connsiteY99" fmla="*/ 1322540 h 3261953"/>
              <a:gd name="connsiteX100" fmla="*/ 5235678 w 12049443"/>
              <a:gd name="connsiteY100" fmla="*/ 651489 h 3261953"/>
              <a:gd name="connsiteX101" fmla="*/ 5331542 w 12049443"/>
              <a:gd name="connsiteY101" fmla="*/ 644115 h 3261953"/>
              <a:gd name="connsiteX102" fmla="*/ 5316794 w 12049443"/>
              <a:gd name="connsiteY102" fmla="*/ 268031 h 3261953"/>
              <a:gd name="connsiteX103" fmla="*/ 5390536 w 12049443"/>
              <a:gd name="connsiteY103" fmla="*/ 245908 h 3261953"/>
              <a:gd name="connsiteX104" fmla="*/ 5397910 w 12049443"/>
              <a:gd name="connsiteY104" fmla="*/ 474508 h 3261953"/>
              <a:gd name="connsiteX105" fmla="*/ 5427407 w 12049443"/>
              <a:gd name="connsiteY105" fmla="*/ 459760 h 3261953"/>
              <a:gd name="connsiteX106" fmla="*/ 5420033 w 12049443"/>
              <a:gd name="connsiteY106" fmla="*/ 120547 h 3261953"/>
              <a:gd name="connsiteX107" fmla="*/ 5493775 w 12049443"/>
              <a:gd name="connsiteY107" fmla="*/ 223786 h 3261953"/>
              <a:gd name="connsiteX108" fmla="*/ 5493775 w 12049443"/>
              <a:gd name="connsiteY108" fmla="*/ 445011 h 3261953"/>
              <a:gd name="connsiteX109" fmla="*/ 5560142 w 12049443"/>
              <a:gd name="connsiteY109" fmla="*/ 533502 h 3261953"/>
              <a:gd name="connsiteX110" fmla="*/ 5567517 w 12049443"/>
              <a:gd name="connsiteY110" fmla="*/ 415515 h 3261953"/>
              <a:gd name="connsiteX111" fmla="*/ 5641258 w 12049443"/>
              <a:gd name="connsiteY111" fmla="*/ 422889 h 3261953"/>
              <a:gd name="connsiteX112" fmla="*/ 5633884 w 12049443"/>
              <a:gd name="connsiteY112" fmla="*/ 24682 h 3261953"/>
              <a:gd name="connsiteX113" fmla="*/ 5663381 w 12049443"/>
              <a:gd name="connsiteY113" fmla="*/ 98424 h 3261953"/>
              <a:gd name="connsiteX114" fmla="*/ 5663381 w 12049443"/>
              <a:gd name="connsiteY114" fmla="*/ 555624 h 3261953"/>
              <a:gd name="connsiteX115" fmla="*/ 5729749 w 12049443"/>
              <a:gd name="connsiteY115" fmla="*/ 577747 h 3261953"/>
              <a:gd name="connsiteX116" fmla="*/ 5744497 w 12049443"/>
              <a:gd name="connsiteY116" fmla="*/ 349147 h 3261953"/>
              <a:gd name="connsiteX117" fmla="*/ 5766620 w 12049443"/>
              <a:gd name="connsiteY117" fmla="*/ 297528 h 3261953"/>
              <a:gd name="connsiteX118" fmla="*/ 5773994 w 12049443"/>
              <a:gd name="connsiteY118" fmla="*/ 186915 h 3261953"/>
              <a:gd name="connsiteX119" fmla="*/ 5840362 w 12049443"/>
              <a:gd name="connsiteY119" fmla="*/ 238534 h 3261953"/>
              <a:gd name="connsiteX120" fmla="*/ 5825613 w 12049443"/>
              <a:gd name="connsiteY120" fmla="*/ 415515 h 3261953"/>
              <a:gd name="connsiteX121" fmla="*/ 5884607 w 12049443"/>
              <a:gd name="connsiteY121" fmla="*/ 445011 h 3261953"/>
              <a:gd name="connsiteX122" fmla="*/ 5869858 w 12049443"/>
              <a:gd name="connsiteY122" fmla="*/ 327024 h 3261953"/>
              <a:gd name="connsiteX123" fmla="*/ 5899355 w 12049443"/>
              <a:gd name="connsiteY123" fmla="*/ 238534 h 3261953"/>
              <a:gd name="connsiteX124" fmla="*/ 5950975 w 12049443"/>
              <a:gd name="connsiteY124" fmla="*/ 386018 h 3261953"/>
              <a:gd name="connsiteX125" fmla="*/ 5936226 w 12049443"/>
              <a:gd name="connsiteY125" fmla="*/ 459760 h 3261953"/>
              <a:gd name="connsiteX126" fmla="*/ 5965723 w 12049443"/>
              <a:gd name="connsiteY126" fmla="*/ 769476 h 3261953"/>
              <a:gd name="connsiteX127" fmla="*/ 5980471 w 12049443"/>
              <a:gd name="connsiteY127" fmla="*/ 739979 h 3261953"/>
              <a:gd name="connsiteX128" fmla="*/ 6002594 w 12049443"/>
              <a:gd name="connsiteY128" fmla="*/ 636740 h 3261953"/>
              <a:gd name="connsiteX129" fmla="*/ 6083710 w 12049443"/>
              <a:gd name="connsiteY129" fmla="*/ 673611 h 3261953"/>
              <a:gd name="connsiteX130" fmla="*/ 6061587 w 12049443"/>
              <a:gd name="connsiteY130" fmla="*/ 909586 h 3261953"/>
              <a:gd name="connsiteX131" fmla="*/ 6061587 w 12049443"/>
              <a:gd name="connsiteY131" fmla="*/ 1374160 h 3261953"/>
              <a:gd name="connsiteX132" fmla="*/ 6046839 w 12049443"/>
              <a:gd name="connsiteY132" fmla="*/ 1875605 h 3261953"/>
              <a:gd name="connsiteX133" fmla="*/ 6172200 w 12049443"/>
              <a:gd name="connsiteY133" fmla="*/ 1912476 h 3261953"/>
              <a:gd name="connsiteX134" fmla="*/ 6186949 w 12049443"/>
              <a:gd name="connsiteY134" fmla="*/ 1831360 h 3261953"/>
              <a:gd name="connsiteX135" fmla="*/ 6231194 w 12049443"/>
              <a:gd name="connsiteY135" fmla="*/ 1838734 h 3261953"/>
              <a:gd name="connsiteX136" fmla="*/ 6275439 w 12049443"/>
              <a:gd name="connsiteY136" fmla="*/ 2465540 h 3261953"/>
              <a:gd name="connsiteX137" fmla="*/ 6363929 w 12049443"/>
              <a:gd name="connsiteY137" fmla="*/ 2436044 h 3261953"/>
              <a:gd name="connsiteX138" fmla="*/ 6327058 w 12049443"/>
              <a:gd name="connsiteY138" fmla="*/ 2590902 h 3261953"/>
              <a:gd name="connsiteX139" fmla="*/ 6880123 w 12049443"/>
              <a:gd name="connsiteY139" fmla="*/ 2605650 h 3261953"/>
              <a:gd name="connsiteX140" fmla="*/ 6872749 w 12049443"/>
              <a:gd name="connsiteY140" fmla="*/ 2509786 h 3261953"/>
              <a:gd name="connsiteX141" fmla="*/ 6953865 w 12049443"/>
              <a:gd name="connsiteY141" fmla="*/ 2524534 h 3261953"/>
              <a:gd name="connsiteX142" fmla="*/ 6975987 w 12049443"/>
              <a:gd name="connsiteY142" fmla="*/ 2930115 h 3261953"/>
              <a:gd name="connsiteX143" fmla="*/ 7219336 w 12049443"/>
              <a:gd name="connsiteY143" fmla="*/ 2989108 h 3261953"/>
              <a:gd name="connsiteX144" fmla="*/ 7241458 w 12049443"/>
              <a:gd name="connsiteY144" fmla="*/ 2126328 h 3261953"/>
              <a:gd name="connsiteX145" fmla="*/ 7182465 w 12049443"/>
              <a:gd name="connsiteY145" fmla="*/ 2037837 h 3261953"/>
              <a:gd name="connsiteX146" fmla="*/ 7270955 w 12049443"/>
              <a:gd name="connsiteY146" fmla="*/ 1831360 h 3261953"/>
              <a:gd name="connsiteX147" fmla="*/ 7285704 w 12049443"/>
              <a:gd name="connsiteY147" fmla="*/ 1492147 h 3261953"/>
              <a:gd name="connsiteX148" fmla="*/ 7359446 w 12049443"/>
              <a:gd name="connsiteY148" fmla="*/ 1676502 h 3261953"/>
              <a:gd name="connsiteX149" fmla="*/ 7381568 w 12049443"/>
              <a:gd name="connsiteY149" fmla="*/ 1595386 h 3261953"/>
              <a:gd name="connsiteX150" fmla="*/ 7440562 w 12049443"/>
              <a:gd name="connsiteY150" fmla="*/ 1595386 h 3261953"/>
              <a:gd name="connsiteX151" fmla="*/ 7462684 w 12049443"/>
              <a:gd name="connsiteY151" fmla="*/ 1418405 h 3261953"/>
              <a:gd name="connsiteX152" fmla="*/ 7506929 w 12049443"/>
              <a:gd name="connsiteY152" fmla="*/ 1580637 h 3261953"/>
              <a:gd name="connsiteX153" fmla="*/ 7543800 w 12049443"/>
              <a:gd name="connsiteY153" fmla="*/ 1617508 h 3261953"/>
              <a:gd name="connsiteX154" fmla="*/ 7543800 w 12049443"/>
              <a:gd name="connsiteY154" fmla="*/ 1801863 h 3261953"/>
              <a:gd name="connsiteX155" fmla="*/ 7588046 w 12049443"/>
              <a:gd name="connsiteY155" fmla="*/ 1816611 h 3261953"/>
              <a:gd name="connsiteX156" fmla="*/ 7595420 w 12049443"/>
              <a:gd name="connsiteY156" fmla="*/ 1647005 h 3261953"/>
              <a:gd name="connsiteX157" fmla="*/ 7669162 w 12049443"/>
              <a:gd name="connsiteY157" fmla="*/ 1669128 h 3261953"/>
              <a:gd name="connsiteX158" fmla="*/ 7683910 w 12049443"/>
              <a:gd name="connsiteY158" fmla="*/ 1499521 h 3261953"/>
              <a:gd name="connsiteX159" fmla="*/ 7742904 w 12049443"/>
              <a:gd name="connsiteY159" fmla="*/ 1411031 h 3261953"/>
              <a:gd name="connsiteX160" fmla="*/ 7794523 w 12049443"/>
              <a:gd name="connsiteY160" fmla="*/ 1639631 h 3261953"/>
              <a:gd name="connsiteX161" fmla="*/ 7860891 w 12049443"/>
              <a:gd name="connsiteY161" fmla="*/ 1551140 h 3261953"/>
              <a:gd name="connsiteX162" fmla="*/ 7875639 w 12049443"/>
              <a:gd name="connsiteY162" fmla="*/ 1941973 h 3261953"/>
              <a:gd name="connsiteX163" fmla="*/ 7942007 w 12049443"/>
              <a:gd name="connsiteY163" fmla="*/ 2052586 h 3261953"/>
              <a:gd name="connsiteX164" fmla="*/ 7919884 w 12049443"/>
              <a:gd name="connsiteY164" fmla="*/ 2332805 h 3261953"/>
              <a:gd name="connsiteX165" fmla="*/ 8207478 w 12049443"/>
              <a:gd name="connsiteY165" fmla="*/ 2229566 h 3261953"/>
              <a:gd name="connsiteX166" fmla="*/ 8318091 w 12049443"/>
              <a:gd name="connsiteY166" fmla="*/ 2281186 h 3261953"/>
              <a:gd name="connsiteX167" fmla="*/ 8347587 w 12049443"/>
              <a:gd name="connsiteY167" fmla="*/ 2074708 h 3261953"/>
              <a:gd name="connsiteX168" fmla="*/ 8406581 w 12049443"/>
              <a:gd name="connsiteY168" fmla="*/ 2030463 h 3261953"/>
              <a:gd name="connsiteX169" fmla="*/ 8399207 w 12049443"/>
              <a:gd name="connsiteY169" fmla="*/ 1890353 h 3261953"/>
              <a:gd name="connsiteX170" fmla="*/ 8495071 w 12049443"/>
              <a:gd name="connsiteY170" fmla="*/ 1905102 h 3261953"/>
              <a:gd name="connsiteX171" fmla="*/ 8465575 w 12049443"/>
              <a:gd name="connsiteY171" fmla="*/ 2045211 h 3261953"/>
              <a:gd name="connsiteX172" fmla="*/ 8517194 w 12049443"/>
              <a:gd name="connsiteY172" fmla="*/ 2111579 h 3261953"/>
              <a:gd name="connsiteX173" fmla="*/ 8554065 w 12049443"/>
              <a:gd name="connsiteY173" fmla="*/ 2281186 h 3261953"/>
              <a:gd name="connsiteX174" fmla="*/ 8841658 w 12049443"/>
              <a:gd name="connsiteY174" fmla="*/ 2354928 h 3261953"/>
              <a:gd name="connsiteX175" fmla="*/ 8826910 w 12049443"/>
              <a:gd name="connsiteY175" fmla="*/ 2111579 h 3261953"/>
              <a:gd name="connsiteX176" fmla="*/ 8856407 w 12049443"/>
              <a:gd name="connsiteY176" fmla="*/ 2000966 h 3261953"/>
              <a:gd name="connsiteX177" fmla="*/ 8930149 w 12049443"/>
              <a:gd name="connsiteY177" fmla="*/ 1993592 h 3261953"/>
              <a:gd name="connsiteX178" fmla="*/ 8944897 w 12049443"/>
              <a:gd name="connsiteY178" fmla="*/ 2472915 h 3261953"/>
              <a:gd name="connsiteX179" fmla="*/ 8996517 w 12049443"/>
              <a:gd name="connsiteY179" fmla="*/ 2517160 h 3261953"/>
              <a:gd name="connsiteX180" fmla="*/ 8944897 w 12049443"/>
              <a:gd name="connsiteY180" fmla="*/ 2657269 h 3261953"/>
              <a:gd name="connsiteX181" fmla="*/ 8937523 w 12049443"/>
              <a:gd name="connsiteY181" fmla="*/ 2915366 h 3261953"/>
              <a:gd name="connsiteX182" fmla="*/ 9026013 w 12049443"/>
              <a:gd name="connsiteY182" fmla="*/ 2915366 h 3261953"/>
              <a:gd name="connsiteX183" fmla="*/ 9645446 w 12049443"/>
              <a:gd name="connsiteY183" fmla="*/ 3048102 h 3261953"/>
              <a:gd name="connsiteX184" fmla="*/ 9645446 w 12049443"/>
              <a:gd name="connsiteY184" fmla="*/ 2502411 h 3261953"/>
              <a:gd name="connsiteX185" fmla="*/ 9756058 w 12049443"/>
              <a:gd name="connsiteY185" fmla="*/ 2583528 h 3261953"/>
              <a:gd name="connsiteX186" fmla="*/ 9918291 w 12049443"/>
              <a:gd name="connsiteY186" fmla="*/ 2531908 h 3261953"/>
              <a:gd name="connsiteX187" fmla="*/ 9977284 w 12049443"/>
              <a:gd name="connsiteY187" fmla="*/ 2406547 h 3261953"/>
              <a:gd name="connsiteX188" fmla="*/ 10043652 w 12049443"/>
              <a:gd name="connsiteY188" fmla="*/ 2568779 h 3261953"/>
              <a:gd name="connsiteX189" fmla="*/ 10404987 w 12049443"/>
              <a:gd name="connsiteY189" fmla="*/ 2539282 h 3261953"/>
              <a:gd name="connsiteX190" fmla="*/ 10515600 w 12049443"/>
              <a:gd name="connsiteY190" fmla="*/ 2760508 h 3261953"/>
              <a:gd name="connsiteX191" fmla="*/ 10685207 w 12049443"/>
              <a:gd name="connsiteY191" fmla="*/ 2790005 h 3261953"/>
              <a:gd name="connsiteX192" fmla="*/ 10699955 w 12049443"/>
              <a:gd name="connsiteY192" fmla="*/ 2598276 h 3261953"/>
              <a:gd name="connsiteX193" fmla="*/ 10758949 w 12049443"/>
              <a:gd name="connsiteY193" fmla="*/ 2590902 h 3261953"/>
              <a:gd name="connsiteX194" fmla="*/ 10766323 w 12049443"/>
              <a:gd name="connsiteY194" fmla="*/ 2487663 h 3261953"/>
              <a:gd name="connsiteX195" fmla="*/ 10817942 w 12049443"/>
              <a:gd name="connsiteY195" fmla="*/ 2539282 h 3261953"/>
              <a:gd name="connsiteX196" fmla="*/ 10847439 w 12049443"/>
              <a:gd name="connsiteY196" fmla="*/ 3114469 h 3261953"/>
              <a:gd name="connsiteX197" fmla="*/ 11245646 w 12049443"/>
              <a:gd name="connsiteY197" fmla="*/ 3055476 h 3261953"/>
              <a:gd name="connsiteX198" fmla="*/ 11223523 w 12049443"/>
              <a:gd name="connsiteY198" fmla="*/ 2930115 h 3261953"/>
              <a:gd name="connsiteX199" fmla="*/ 11378381 w 12049443"/>
              <a:gd name="connsiteY199" fmla="*/ 2944863 h 3261953"/>
              <a:gd name="connsiteX200" fmla="*/ 12049433 w 12049443"/>
              <a:gd name="connsiteY200" fmla="*/ 2848999 h 3261953"/>
              <a:gd name="connsiteX0" fmla="*/ 0 w 12093222"/>
              <a:gd name="connsiteY0" fmla="*/ 3261953 h 3261953"/>
              <a:gd name="connsiteX1" fmla="*/ 162233 w 12093222"/>
              <a:gd name="connsiteY1" fmla="*/ 3247205 h 3261953"/>
              <a:gd name="connsiteX2" fmla="*/ 420329 w 12093222"/>
              <a:gd name="connsiteY2" fmla="*/ 3217708 h 3261953"/>
              <a:gd name="connsiteX3" fmla="*/ 383458 w 12093222"/>
              <a:gd name="connsiteY3" fmla="*/ 3143966 h 3261953"/>
              <a:gd name="connsiteX4" fmla="*/ 582562 w 12093222"/>
              <a:gd name="connsiteY4" fmla="*/ 3107095 h 3261953"/>
              <a:gd name="connsiteX5" fmla="*/ 582562 w 12093222"/>
              <a:gd name="connsiteY5" fmla="*/ 2686766 h 3261953"/>
              <a:gd name="connsiteX6" fmla="*/ 700549 w 12093222"/>
              <a:gd name="connsiteY6" fmla="*/ 2731011 h 3261953"/>
              <a:gd name="connsiteX7" fmla="*/ 715297 w 12093222"/>
              <a:gd name="connsiteY7" fmla="*/ 2937489 h 3261953"/>
              <a:gd name="connsiteX8" fmla="*/ 759542 w 12093222"/>
              <a:gd name="connsiteY8" fmla="*/ 2922740 h 3261953"/>
              <a:gd name="connsiteX9" fmla="*/ 744794 w 12093222"/>
              <a:gd name="connsiteY9" fmla="*/ 2605650 h 3261953"/>
              <a:gd name="connsiteX10" fmla="*/ 870155 w 12093222"/>
              <a:gd name="connsiteY10" fmla="*/ 2613024 h 3261953"/>
              <a:gd name="connsiteX11" fmla="*/ 907026 w 12093222"/>
              <a:gd name="connsiteY11" fmla="*/ 2893244 h 3261953"/>
              <a:gd name="connsiteX12" fmla="*/ 1238865 w 12093222"/>
              <a:gd name="connsiteY12" fmla="*/ 2907992 h 3261953"/>
              <a:gd name="connsiteX13" fmla="*/ 1246239 w 12093222"/>
              <a:gd name="connsiteY13" fmla="*/ 2745760 h 3261953"/>
              <a:gd name="connsiteX14" fmla="*/ 1319981 w 12093222"/>
              <a:gd name="connsiteY14" fmla="*/ 2753134 h 3261953"/>
              <a:gd name="connsiteX15" fmla="*/ 1312607 w 12093222"/>
              <a:gd name="connsiteY15" fmla="*/ 2871121 h 3261953"/>
              <a:gd name="connsiteX16" fmla="*/ 1342104 w 12093222"/>
              <a:gd name="connsiteY16" fmla="*/ 2848999 h 3261953"/>
              <a:gd name="connsiteX17" fmla="*/ 1349478 w 12093222"/>
              <a:gd name="connsiteY17" fmla="*/ 2686766 h 3261953"/>
              <a:gd name="connsiteX18" fmla="*/ 1415846 w 12093222"/>
              <a:gd name="connsiteY18" fmla="*/ 2694140 h 3261953"/>
              <a:gd name="connsiteX19" fmla="*/ 1445342 w 12093222"/>
              <a:gd name="connsiteY19" fmla="*/ 3048102 h 3261953"/>
              <a:gd name="connsiteX20" fmla="*/ 1681317 w 12093222"/>
              <a:gd name="connsiteY20" fmla="*/ 3092347 h 3261953"/>
              <a:gd name="connsiteX21" fmla="*/ 1917291 w 12093222"/>
              <a:gd name="connsiteY21" fmla="*/ 2974360 h 3261953"/>
              <a:gd name="connsiteX22" fmla="*/ 1909917 w 12093222"/>
              <a:gd name="connsiteY22" fmla="*/ 2568779 h 3261953"/>
              <a:gd name="connsiteX23" fmla="*/ 1843549 w 12093222"/>
              <a:gd name="connsiteY23" fmla="*/ 2502411 h 3261953"/>
              <a:gd name="connsiteX24" fmla="*/ 1946787 w 12093222"/>
              <a:gd name="connsiteY24" fmla="*/ 2436044 h 3261953"/>
              <a:gd name="connsiteX25" fmla="*/ 1895168 w 12093222"/>
              <a:gd name="connsiteY25" fmla="*/ 1986218 h 3261953"/>
              <a:gd name="connsiteX26" fmla="*/ 2050026 w 12093222"/>
              <a:gd name="connsiteY26" fmla="*/ 1964095 h 3261953"/>
              <a:gd name="connsiteX27" fmla="*/ 2094271 w 12093222"/>
              <a:gd name="connsiteY27" fmla="*/ 2281186 h 3261953"/>
              <a:gd name="connsiteX28" fmla="*/ 2212258 w 12093222"/>
              <a:gd name="connsiteY28" fmla="*/ 2207444 h 3261953"/>
              <a:gd name="connsiteX29" fmla="*/ 2175387 w 12093222"/>
              <a:gd name="connsiteY29" fmla="*/ 1809237 h 3261953"/>
              <a:gd name="connsiteX30" fmla="*/ 2308123 w 12093222"/>
              <a:gd name="connsiteY30" fmla="*/ 1779740 h 3261953"/>
              <a:gd name="connsiteX31" fmla="*/ 2389239 w 12093222"/>
              <a:gd name="connsiteY31" fmla="*/ 2207444 h 3261953"/>
              <a:gd name="connsiteX32" fmla="*/ 2455607 w 12093222"/>
              <a:gd name="connsiteY32" fmla="*/ 2236940 h 3261953"/>
              <a:gd name="connsiteX33" fmla="*/ 2462981 w 12093222"/>
              <a:gd name="connsiteY33" fmla="*/ 2089457 h 3261953"/>
              <a:gd name="connsiteX34" fmla="*/ 2529349 w 12093222"/>
              <a:gd name="connsiteY34" fmla="*/ 2111579 h 3261953"/>
              <a:gd name="connsiteX35" fmla="*/ 2595717 w 12093222"/>
              <a:gd name="connsiteY35" fmla="*/ 2259063 h 3261953"/>
              <a:gd name="connsiteX36" fmla="*/ 2691581 w 12093222"/>
              <a:gd name="connsiteY36" fmla="*/ 2266437 h 3261953"/>
              <a:gd name="connsiteX37" fmla="*/ 2654710 w 12093222"/>
              <a:gd name="connsiteY37" fmla="*/ 1993592 h 3261953"/>
              <a:gd name="connsiteX38" fmla="*/ 2809568 w 12093222"/>
              <a:gd name="connsiteY38" fmla="*/ 2045211 h 3261953"/>
              <a:gd name="connsiteX39" fmla="*/ 2824317 w 12093222"/>
              <a:gd name="connsiteY39" fmla="*/ 2295934 h 3261953"/>
              <a:gd name="connsiteX40" fmla="*/ 2883310 w 12093222"/>
              <a:gd name="connsiteY40" fmla="*/ 2295934 h 3261953"/>
              <a:gd name="connsiteX41" fmla="*/ 2905433 w 12093222"/>
              <a:gd name="connsiteY41" fmla="*/ 2089457 h 3261953"/>
              <a:gd name="connsiteX42" fmla="*/ 2957052 w 12093222"/>
              <a:gd name="connsiteY42" fmla="*/ 2082082 h 3261953"/>
              <a:gd name="connsiteX43" fmla="*/ 2949678 w 12093222"/>
              <a:gd name="connsiteY43" fmla="*/ 1971469 h 3261953"/>
              <a:gd name="connsiteX44" fmla="*/ 3038168 w 12093222"/>
              <a:gd name="connsiteY44" fmla="*/ 1912476 h 3261953"/>
              <a:gd name="connsiteX45" fmla="*/ 3038168 w 12093222"/>
              <a:gd name="connsiteY45" fmla="*/ 1521644 h 3261953"/>
              <a:gd name="connsiteX46" fmla="*/ 3075039 w 12093222"/>
              <a:gd name="connsiteY46" fmla="*/ 1514269 h 3261953"/>
              <a:gd name="connsiteX47" fmla="*/ 3104536 w 12093222"/>
              <a:gd name="connsiteY47" fmla="*/ 1374160 h 3261953"/>
              <a:gd name="connsiteX48" fmla="*/ 3185652 w 12093222"/>
              <a:gd name="connsiteY48" fmla="*/ 1425779 h 3261953"/>
              <a:gd name="connsiteX49" fmla="*/ 3170904 w 12093222"/>
              <a:gd name="connsiteY49" fmla="*/ 1529018 h 3261953"/>
              <a:gd name="connsiteX50" fmla="*/ 3229897 w 12093222"/>
              <a:gd name="connsiteY50" fmla="*/ 1558515 h 3261953"/>
              <a:gd name="connsiteX51" fmla="*/ 3229897 w 12093222"/>
              <a:gd name="connsiteY51" fmla="*/ 1639631 h 3261953"/>
              <a:gd name="connsiteX52" fmla="*/ 3296265 w 12093222"/>
              <a:gd name="connsiteY52" fmla="*/ 1639631 h 3261953"/>
              <a:gd name="connsiteX53" fmla="*/ 3303639 w 12093222"/>
              <a:gd name="connsiteY53" fmla="*/ 1506895 h 3261953"/>
              <a:gd name="connsiteX54" fmla="*/ 3355258 w 12093222"/>
              <a:gd name="connsiteY54" fmla="*/ 1492147 h 3261953"/>
              <a:gd name="connsiteX55" fmla="*/ 3370007 w 12093222"/>
              <a:gd name="connsiteY55" fmla="*/ 1359411 h 3261953"/>
              <a:gd name="connsiteX56" fmla="*/ 3451123 w 12093222"/>
              <a:gd name="connsiteY56" fmla="*/ 1381534 h 3261953"/>
              <a:gd name="connsiteX57" fmla="*/ 3458497 w 12093222"/>
              <a:gd name="connsiteY57" fmla="*/ 1543766 h 3261953"/>
              <a:gd name="connsiteX58" fmla="*/ 3480620 w 12093222"/>
              <a:gd name="connsiteY58" fmla="*/ 1647005 h 3261953"/>
              <a:gd name="connsiteX59" fmla="*/ 3458497 w 12093222"/>
              <a:gd name="connsiteY59" fmla="*/ 1764992 h 3261953"/>
              <a:gd name="connsiteX60" fmla="*/ 3495368 w 12093222"/>
              <a:gd name="connsiteY60" fmla="*/ 1757618 h 3261953"/>
              <a:gd name="connsiteX61" fmla="*/ 3495368 w 12093222"/>
              <a:gd name="connsiteY61" fmla="*/ 1669128 h 3261953"/>
              <a:gd name="connsiteX62" fmla="*/ 3539613 w 12093222"/>
              <a:gd name="connsiteY62" fmla="*/ 1705999 h 3261953"/>
              <a:gd name="connsiteX63" fmla="*/ 3554362 w 12093222"/>
              <a:gd name="connsiteY63" fmla="*/ 1602760 h 3261953"/>
              <a:gd name="connsiteX64" fmla="*/ 3583858 w 12093222"/>
              <a:gd name="connsiteY64" fmla="*/ 1588011 h 3261953"/>
              <a:gd name="connsiteX65" fmla="*/ 3583858 w 12093222"/>
              <a:gd name="connsiteY65" fmla="*/ 1492147 h 3261953"/>
              <a:gd name="connsiteX66" fmla="*/ 3672349 w 12093222"/>
              <a:gd name="connsiteY66" fmla="*/ 1521644 h 3261953"/>
              <a:gd name="connsiteX67" fmla="*/ 3679723 w 12093222"/>
              <a:gd name="connsiteY67" fmla="*/ 1978844 h 3261953"/>
              <a:gd name="connsiteX68" fmla="*/ 3782962 w 12093222"/>
              <a:gd name="connsiteY68" fmla="*/ 2037837 h 3261953"/>
              <a:gd name="connsiteX69" fmla="*/ 3657600 w 12093222"/>
              <a:gd name="connsiteY69" fmla="*/ 2177947 h 3261953"/>
              <a:gd name="connsiteX70" fmla="*/ 3687097 w 12093222"/>
              <a:gd name="connsiteY70" fmla="*/ 2539282 h 3261953"/>
              <a:gd name="connsiteX71" fmla="*/ 3738717 w 12093222"/>
              <a:gd name="connsiteY71" fmla="*/ 2613024 h 3261953"/>
              <a:gd name="connsiteX72" fmla="*/ 3679723 w 12093222"/>
              <a:gd name="connsiteY72" fmla="*/ 2731011 h 3261953"/>
              <a:gd name="connsiteX73" fmla="*/ 3709220 w 12093222"/>
              <a:gd name="connsiteY73" fmla="*/ 2871121 h 3261953"/>
              <a:gd name="connsiteX74" fmla="*/ 3871452 w 12093222"/>
              <a:gd name="connsiteY74" fmla="*/ 2863747 h 3261953"/>
              <a:gd name="connsiteX75" fmla="*/ 3878826 w 12093222"/>
              <a:gd name="connsiteY75" fmla="*/ 2708889 h 3261953"/>
              <a:gd name="connsiteX76" fmla="*/ 3930446 w 12093222"/>
              <a:gd name="connsiteY76" fmla="*/ 2738386 h 3261953"/>
              <a:gd name="connsiteX77" fmla="*/ 3908323 w 12093222"/>
              <a:gd name="connsiteY77" fmla="*/ 2885869 h 3261953"/>
              <a:gd name="connsiteX78" fmla="*/ 4077929 w 12093222"/>
              <a:gd name="connsiteY78" fmla="*/ 2878495 h 3261953"/>
              <a:gd name="connsiteX79" fmla="*/ 4085304 w 12093222"/>
              <a:gd name="connsiteY79" fmla="*/ 2767882 h 3261953"/>
              <a:gd name="connsiteX80" fmla="*/ 4026310 w 12093222"/>
              <a:gd name="connsiteY80" fmla="*/ 2694140 h 3261953"/>
              <a:gd name="connsiteX81" fmla="*/ 4092678 w 12093222"/>
              <a:gd name="connsiteY81" fmla="*/ 2657269 h 3261953"/>
              <a:gd name="connsiteX82" fmla="*/ 4100052 w 12093222"/>
              <a:gd name="connsiteY82" fmla="*/ 2517160 h 3261953"/>
              <a:gd name="connsiteX83" fmla="*/ 4210665 w 12093222"/>
              <a:gd name="connsiteY83" fmla="*/ 2502411 h 3261953"/>
              <a:gd name="connsiteX84" fmla="*/ 4225413 w 12093222"/>
              <a:gd name="connsiteY84" fmla="*/ 2583528 h 3261953"/>
              <a:gd name="connsiteX85" fmla="*/ 4793226 w 12093222"/>
              <a:gd name="connsiteY85" fmla="*/ 2568779 h 3261953"/>
              <a:gd name="connsiteX86" fmla="*/ 4807975 w 12093222"/>
              <a:gd name="connsiteY86" fmla="*/ 2443418 h 3261953"/>
              <a:gd name="connsiteX87" fmla="*/ 4881717 w 12093222"/>
              <a:gd name="connsiteY87" fmla="*/ 2450792 h 3261953"/>
              <a:gd name="connsiteX88" fmla="*/ 4852220 w 12093222"/>
              <a:gd name="connsiteY88" fmla="*/ 2236940 h 3261953"/>
              <a:gd name="connsiteX89" fmla="*/ 4918587 w 12093222"/>
              <a:gd name="connsiteY89" fmla="*/ 2170573 h 3261953"/>
              <a:gd name="connsiteX90" fmla="*/ 4911213 w 12093222"/>
              <a:gd name="connsiteY90" fmla="*/ 2074708 h 3261953"/>
              <a:gd name="connsiteX91" fmla="*/ 4962833 w 12093222"/>
              <a:gd name="connsiteY91" fmla="*/ 2037837 h 3261953"/>
              <a:gd name="connsiteX92" fmla="*/ 4948084 w 12093222"/>
              <a:gd name="connsiteY92" fmla="*/ 1875605 h 3261953"/>
              <a:gd name="connsiteX93" fmla="*/ 5073446 w 12093222"/>
              <a:gd name="connsiteY93" fmla="*/ 1860857 h 3261953"/>
              <a:gd name="connsiteX94" fmla="*/ 5073446 w 12093222"/>
              <a:gd name="connsiteY94" fmla="*/ 1905102 h 3261953"/>
              <a:gd name="connsiteX95" fmla="*/ 5139813 w 12093222"/>
              <a:gd name="connsiteY95" fmla="*/ 1860857 h 3261953"/>
              <a:gd name="connsiteX96" fmla="*/ 5161936 w 12093222"/>
              <a:gd name="connsiteY96" fmla="*/ 1787115 h 3261953"/>
              <a:gd name="connsiteX97" fmla="*/ 5169310 w 12093222"/>
              <a:gd name="connsiteY97" fmla="*/ 1595386 h 3261953"/>
              <a:gd name="connsiteX98" fmla="*/ 5265175 w 12093222"/>
              <a:gd name="connsiteY98" fmla="*/ 1595386 h 3261953"/>
              <a:gd name="connsiteX99" fmla="*/ 5235678 w 12093222"/>
              <a:gd name="connsiteY99" fmla="*/ 1322540 h 3261953"/>
              <a:gd name="connsiteX100" fmla="*/ 5235678 w 12093222"/>
              <a:gd name="connsiteY100" fmla="*/ 651489 h 3261953"/>
              <a:gd name="connsiteX101" fmla="*/ 5331542 w 12093222"/>
              <a:gd name="connsiteY101" fmla="*/ 644115 h 3261953"/>
              <a:gd name="connsiteX102" fmla="*/ 5316794 w 12093222"/>
              <a:gd name="connsiteY102" fmla="*/ 268031 h 3261953"/>
              <a:gd name="connsiteX103" fmla="*/ 5390536 w 12093222"/>
              <a:gd name="connsiteY103" fmla="*/ 245908 h 3261953"/>
              <a:gd name="connsiteX104" fmla="*/ 5397910 w 12093222"/>
              <a:gd name="connsiteY104" fmla="*/ 474508 h 3261953"/>
              <a:gd name="connsiteX105" fmla="*/ 5427407 w 12093222"/>
              <a:gd name="connsiteY105" fmla="*/ 459760 h 3261953"/>
              <a:gd name="connsiteX106" fmla="*/ 5420033 w 12093222"/>
              <a:gd name="connsiteY106" fmla="*/ 120547 h 3261953"/>
              <a:gd name="connsiteX107" fmla="*/ 5493775 w 12093222"/>
              <a:gd name="connsiteY107" fmla="*/ 223786 h 3261953"/>
              <a:gd name="connsiteX108" fmla="*/ 5493775 w 12093222"/>
              <a:gd name="connsiteY108" fmla="*/ 445011 h 3261953"/>
              <a:gd name="connsiteX109" fmla="*/ 5560142 w 12093222"/>
              <a:gd name="connsiteY109" fmla="*/ 533502 h 3261953"/>
              <a:gd name="connsiteX110" fmla="*/ 5567517 w 12093222"/>
              <a:gd name="connsiteY110" fmla="*/ 415515 h 3261953"/>
              <a:gd name="connsiteX111" fmla="*/ 5641258 w 12093222"/>
              <a:gd name="connsiteY111" fmla="*/ 422889 h 3261953"/>
              <a:gd name="connsiteX112" fmla="*/ 5633884 w 12093222"/>
              <a:gd name="connsiteY112" fmla="*/ 24682 h 3261953"/>
              <a:gd name="connsiteX113" fmla="*/ 5663381 w 12093222"/>
              <a:gd name="connsiteY113" fmla="*/ 98424 h 3261953"/>
              <a:gd name="connsiteX114" fmla="*/ 5663381 w 12093222"/>
              <a:gd name="connsiteY114" fmla="*/ 555624 h 3261953"/>
              <a:gd name="connsiteX115" fmla="*/ 5729749 w 12093222"/>
              <a:gd name="connsiteY115" fmla="*/ 577747 h 3261953"/>
              <a:gd name="connsiteX116" fmla="*/ 5744497 w 12093222"/>
              <a:gd name="connsiteY116" fmla="*/ 349147 h 3261953"/>
              <a:gd name="connsiteX117" fmla="*/ 5766620 w 12093222"/>
              <a:gd name="connsiteY117" fmla="*/ 297528 h 3261953"/>
              <a:gd name="connsiteX118" fmla="*/ 5773994 w 12093222"/>
              <a:gd name="connsiteY118" fmla="*/ 186915 h 3261953"/>
              <a:gd name="connsiteX119" fmla="*/ 5840362 w 12093222"/>
              <a:gd name="connsiteY119" fmla="*/ 238534 h 3261953"/>
              <a:gd name="connsiteX120" fmla="*/ 5825613 w 12093222"/>
              <a:gd name="connsiteY120" fmla="*/ 415515 h 3261953"/>
              <a:gd name="connsiteX121" fmla="*/ 5884607 w 12093222"/>
              <a:gd name="connsiteY121" fmla="*/ 445011 h 3261953"/>
              <a:gd name="connsiteX122" fmla="*/ 5869858 w 12093222"/>
              <a:gd name="connsiteY122" fmla="*/ 327024 h 3261953"/>
              <a:gd name="connsiteX123" fmla="*/ 5899355 w 12093222"/>
              <a:gd name="connsiteY123" fmla="*/ 238534 h 3261953"/>
              <a:gd name="connsiteX124" fmla="*/ 5950975 w 12093222"/>
              <a:gd name="connsiteY124" fmla="*/ 386018 h 3261953"/>
              <a:gd name="connsiteX125" fmla="*/ 5936226 w 12093222"/>
              <a:gd name="connsiteY125" fmla="*/ 459760 h 3261953"/>
              <a:gd name="connsiteX126" fmla="*/ 5965723 w 12093222"/>
              <a:gd name="connsiteY126" fmla="*/ 769476 h 3261953"/>
              <a:gd name="connsiteX127" fmla="*/ 5980471 w 12093222"/>
              <a:gd name="connsiteY127" fmla="*/ 739979 h 3261953"/>
              <a:gd name="connsiteX128" fmla="*/ 6002594 w 12093222"/>
              <a:gd name="connsiteY128" fmla="*/ 636740 h 3261953"/>
              <a:gd name="connsiteX129" fmla="*/ 6083710 w 12093222"/>
              <a:gd name="connsiteY129" fmla="*/ 673611 h 3261953"/>
              <a:gd name="connsiteX130" fmla="*/ 6061587 w 12093222"/>
              <a:gd name="connsiteY130" fmla="*/ 909586 h 3261953"/>
              <a:gd name="connsiteX131" fmla="*/ 6061587 w 12093222"/>
              <a:gd name="connsiteY131" fmla="*/ 1374160 h 3261953"/>
              <a:gd name="connsiteX132" fmla="*/ 6046839 w 12093222"/>
              <a:gd name="connsiteY132" fmla="*/ 1875605 h 3261953"/>
              <a:gd name="connsiteX133" fmla="*/ 6172200 w 12093222"/>
              <a:gd name="connsiteY133" fmla="*/ 1912476 h 3261953"/>
              <a:gd name="connsiteX134" fmla="*/ 6186949 w 12093222"/>
              <a:gd name="connsiteY134" fmla="*/ 1831360 h 3261953"/>
              <a:gd name="connsiteX135" fmla="*/ 6231194 w 12093222"/>
              <a:gd name="connsiteY135" fmla="*/ 1838734 h 3261953"/>
              <a:gd name="connsiteX136" fmla="*/ 6275439 w 12093222"/>
              <a:gd name="connsiteY136" fmla="*/ 2465540 h 3261953"/>
              <a:gd name="connsiteX137" fmla="*/ 6363929 w 12093222"/>
              <a:gd name="connsiteY137" fmla="*/ 2436044 h 3261953"/>
              <a:gd name="connsiteX138" fmla="*/ 6327058 w 12093222"/>
              <a:gd name="connsiteY138" fmla="*/ 2590902 h 3261953"/>
              <a:gd name="connsiteX139" fmla="*/ 6880123 w 12093222"/>
              <a:gd name="connsiteY139" fmla="*/ 2605650 h 3261953"/>
              <a:gd name="connsiteX140" fmla="*/ 6872749 w 12093222"/>
              <a:gd name="connsiteY140" fmla="*/ 2509786 h 3261953"/>
              <a:gd name="connsiteX141" fmla="*/ 6953865 w 12093222"/>
              <a:gd name="connsiteY141" fmla="*/ 2524534 h 3261953"/>
              <a:gd name="connsiteX142" fmla="*/ 6975987 w 12093222"/>
              <a:gd name="connsiteY142" fmla="*/ 2930115 h 3261953"/>
              <a:gd name="connsiteX143" fmla="*/ 7219336 w 12093222"/>
              <a:gd name="connsiteY143" fmla="*/ 2989108 h 3261953"/>
              <a:gd name="connsiteX144" fmla="*/ 7241458 w 12093222"/>
              <a:gd name="connsiteY144" fmla="*/ 2126328 h 3261953"/>
              <a:gd name="connsiteX145" fmla="*/ 7182465 w 12093222"/>
              <a:gd name="connsiteY145" fmla="*/ 2037837 h 3261953"/>
              <a:gd name="connsiteX146" fmla="*/ 7270955 w 12093222"/>
              <a:gd name="connsiteY146" fmla="*/ 1831360 h 3261953"/>
              <a:gd name="connsiteX147" fmla="*/ 7285704 w 12093222"/>
              <a:gd name="connsiteY147" fmla="*/ 1492147 h 3261953"/>
              <a:gd name="connsiteX148" fmla="*/ 7359446 w 12093222"/>
              <a:gd name="connsiteY148" fmla="*/ 1676502 h 3261953"/>
              <a:gd name="connsiteX149" fmla="*/ 7381568 w 12093222"/>
              <a:gd name="connsiteY149" fmla="*/ 1595386 h 3261953"/>
              <a:gd name="connsiteX150" fmla="*/ 7440562 w 12093222"/>
              <a:gd name="connsiteY150" fmla="*/ 1595386 h 3261953"/>
              <a:gd name="connsiteX151" fmla="*/ 7462684 w 12093222"/>
              <a:gd name="connsiteY151" fmla="*/ 1418405 h 3261953"/>
              <a:gd name="connsiteX152" fmla="*/ 7506929 w 12093222"/>
              <a:gd name="connsiteY152" fmla="*/ 1580637 h 3261953"/>
              <a:gd name="connsiteX153" fmla="*/ 7543800 w 12093222"/>
              <a:gd name="connsiteY153" fmla="*/ 1617508 h 3261953"/>
              <a:gd name="connsiteX154" fmla="*/ 7543800 w 12093222"/>
              <a:gd name="connsiteY154" fmla="*/ 1801863 h 3261953"/>
              <a:gd name="connsiteX155" fmla="*/ 7588046 w 12093222"/>
              <a:gd name="connsiteY155" fmla="*/ 1816611 h 3261953"/>
              <a:gd name="connsiteX156" fmla="*/ 7595420 w 12093222"/>
              <a:gd name="connsiteY156" fmla="*/ 1647005 h 3261953"/>
              <a:gd name="connsiteX157" fmla="*/ 7669162 w 12093222"/>
              <a:gd name="connsiteY157" fmla="*/ 1669128 h 3261953"/>
              <a:gd name="connsiteX158" fmla="*/ 7683910 w 12093222"/>
              <a:gd name="connsiteY158" fmla="*/ 1499521 h 3261953"/>
              <a:gd name="connsiteX159" fmla="*/ 7742904 w 12093222"/>
              <a:gd name="connsiteY159" fmla="*/ 1411031 h 3261953"/>
              <a:gd name="connsiteX160" fmla="*/ 7794523 w 12093222"/>
              <a:gd name="connsiteY160" fmla="*/ 1639631 h 3261953"/>
              <a:gd name="connsiteX161" fmla="*/ 7860891 w 12093222"/>
              <a:gd name="connsiteY161" fmla="*/ 1551140 h 3261953"/>
              <a:gd name="connsiteX162" fmla="*/ 7875639 w 12093222"/>
              <a:gd name="connsiteY162" fmla="*/ 1941973 h 3261953"/>
              <a:gd name="connsiteX163" fmla="*/ 7942007 w 12093222"/>
              <a:gd name="connsiteY163" fmla="*/ 2052586 h 3261953"/>
              <a:gd name="connsiteX164" fmla="*/ 7919884 w 12093222"/>
              <a:gd name="connsiteY164" fmla="*/ 2332805 h 3261953"/>
              <a:gd name="connsiteX165" fmla="*/ 8207478 w 12093222"/>
              <a:gd name="connsiteY165" fmla="*/ 2229566 h 3261953"/>
              <a:gd name="connsiteX166" fmla="*/ 8318091 w 12093222"/>
              <a:gd name="connsiteY166" fmla="*/ 2281186 h 3261953"/>
              <a:gd name="connsiteX167" fmla="*/ 8347587 w 12093222"/>
              <a:gd name="connsiteY167" fmla="*/ 2074708 h 3261953"/>
              <a:gd name="connsiteX168" fmla="*/ 8406581 w 12093222"/>
              <a:gd name="connsiteY168" fmla="*/ 2030463 h 3261953"/>
              <a:gd name="connsiteX169" fmla="*/ 8399207 w 12093222"/>
              <a:gd name="connsiteY169" fmla="*/ 1890353 h 3261953"/>
              <a:gd name="connsiteX170" fmla="*/ 8495071 w 12093222"/>
              <a:gd name="connsiteY170" fmla="*/ 1905102 h 3261953"/>
              <a:gd name="connsiteX171" fmla="*/ 8465575 w 12093222"/>
              <a:gd name="connsiteY171" fmla="*/ 2045211 h 3261953"/>
              <a:gd name="connsiteX172" fmla="*/ 8517194 w 12093222"/>
              <a:gd name="connsiteY172" fmla="*/ 2111579 h 3261953"/>
              <a:gd name="connsiteX173" fmla="*/ 8554065 w 12093222"/>
              <a:gd name="connsiteY173" fmla="*/ 2281186 h 3261953"/>
              <a:gd name="connsiteX174" fmla="*/ 8841658 w 12093222"/>
              <a:gd name="connsiteY174" fmla="*/ 2354928 h 3261953"/>
              <a:gd name="connsiteX175" fmla="*/ 8826910 w 12093222"/>
              <a:gd name="connsiteY175" fmla="*/ 2111579 h 3261953"/>
              <a:gd name="connsiteX176" fmla="*/ 8856407 w 12093222"/>
              <a:gd name="connsiteY176" fmla="*/ 2000966 h 3261953"/>
              <a:gd name="connsiteX177" fmla="*/ 8930149 w 12093222"/>
              <a:gd name="connsiteY177" fmla="*/ 1993592 h 3261953"/>
              <a:gd name="connsiteX178" fmla="*/ 8944897 w 12093222"/>
              <a:gd name="connsiteY178" fmla="*/ 2472915 h 3261953"/>
              <a:gd name="connsiteX179" fmla="*/ 8996517 w 12093222"/>
              <a:gd name="connsiteY179" fmla="*/ 2517160 h 3261953"/>
              <a:gd name="connsiteX180" fmla="*/ 8944897 w 12093222"/>
              <a:gd name="connsiteY180" fmla="*/ 2657269 h 3261953"/>
              <a:gd name="connsiteX181" fmla="*/ 8937523 w 12093222"/>
              <a:gd name="connsiteY181" fmla="*/ 2915366 h 3261953"/>
              <a:gd name="connsiteX182" fmla="*/ 9026013 w 12093222"/>
              <a:gd name="connsiteY182" fmla="*/ 2915366 h 3261953"/>
              <a:gd name="connsiteX183" fmla="*/ 9645446 w 12093222"/>
              <a:gd name="connsiteY183" fmla="*/ 3048102 h 3261953"/>
              <a:gd name="connsiteX184" fmla="*/ 9645446 w 12093222"/>
              <a:gd name="connsiteY184" fmla="*/ 2502411 h 3261953"/>
              <a:gd name="connsiteX185" fmla="*/ 9756058 w 12093222"/>
              <a:gd name="connsiteY185" fmla="*/ 2583528 h 3261953"/>
              <a:gd name="connsiteX186" fmla="*/ 9918291 w 12093222"/>
              <a:gd name="connsiteY186" fmla="*/ 2531908 h 3261953"/>
              <a:gd name="connsiteX187" fmla="*/ 9977284 w 12093222"/>
              <a:gd name="connsiteY187" fmla="*/ 2406547 h 3261953"/>
              <a:gd name="connsiteX188" fmla="*/ 10043652 w 12093222"/>
              <a:gd name="connsiteY188" fmla="*/ 2568779 h 3261953"/>
              <a:gd name="connsiteX189" fmla="*/ 10404987 w 12093222"/>
              <a:gd name="connsiteY189" fmla="*/ 2539282 h 3261953"/>
              <a:gd name="connsiteX190" fmla="*/ 10515600 w 12093222"/>
              <a:gd name="connsiteY190" fmla="*/ 2760508 h 3261953"/>
              <a:gd name="connsiteX191" fmla="*/ 10685207 w 12093222"/>
              <a:gd name="connsiteY191" fmla="*/ 2790005 h 3261953"/>
              <a:gd name="connsiteX192" fmla="*/ 10699955 w 12093222"/>
              <a:gd name="connsiteY192" fmla="*/ 2598276 h 3261953"/>
              <a:gd name="connsiteX193" fmla="*/ 10758949 w 12093222"/>
              <a:gd name="connsiteY193" fmla="*/ 2590902 h 3261953"/>
              <a:gd name="connsiteX194" fmla="*/ 10766323 w 12093222"/>
              <a:gd name="connsiteY194" fmla="*/ 2487663 h 3261953"/>
              <a:gd name="connsiteX195" fmla="*/ 10817942 w 12093222"/>
              <a:gd name="connsiteY195" fmla="*/ 2539282 h 3261953"/>
              <a:gd name="connsiteX196" fmla="*/ 10847439 w 12093222"/>
              <a:gd name="connsiteY196" fmla="*/ 3114469 h 3261953"/>
              <a:gd name="connsiteX197" fmla="*/ 11245646 w 12093222"/>
              <a:gd name="connsiteY197" fmla="*/ 3055476 h 3261953"/>
              <a:gd name="connsiteX198" fmla="*/ 11223523 w 12093222"/>
              <a:gd name="connsiteY198" fmla="*/ 2930115 h 3261953"/>
              <a:gd name="connsiteX199" fmla="*/ 11378381 w 12093222"/>
              <a:gd name="connsiteY199" fmla="*/ 2944863 h 3261953"/>
              <a:gd name="connsiteX200" fmla="*/ 12049433 w 12093222"/>
              <a:gd name="connsiteY200" fmla="*/ 2848999 h 3261953"/>
              <a:gd name="connsiteX201" fmla="*/ 12027310 w 12093222"/>
              <a:gd name="connsiteY201" fmla="*/ 2856373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2104 w 12197243"/>
              <a:gd name="connsiteY16" fmla="*/ 2848999 h 3261953"/>
              <a:gd name="connsiteX17" fmla="*/ 1349478 w 12197243"/>
              <a:gd name="connsiteY17" fmla="*/ 2686766 h 3261953"/>
              <a:gd name="connsiteX18" fmla="*/ 1415846 w 12197243"/>
              <a:gd name="connsiteY18" fmla="*/ 2694140 h 3261953"/>
              <a:gd name="connsiteX19" fmla="*/ 1445342 w 12197243"/>
              <a:gd name="connsiteY19" fmla="*/ 3048102 h 3261953"/>
              <a:gd name="connsiteX20" fmla="*/ 1681317 w 12197243"/>
              <a:gd name="connsiteY20" fmla="*/ 3092347 h 3261953"/>
              <a:gd name="connsiteX21" fmla="*/ 1917291 w 12197243"/>
              <a:gd name="connsiteY21" fmla="*/ 2974360 h 3261953"/>
              <a:gd name="connsiteX22" fmla="*/ 1909917 w 12197243"/>
              <a:gd name="connsiteY22" fmla="*/ 2568779 h 3261953"/>
              <a:gd name="connsiteX23" fmla="*/ 1843549 w 12197243"/>
              <a:gd name="connsiteY23" fmla="*/ 2502411 h 3261953"/>
              <a:gd name="connsiteX24" fmla="*/ 1946787 w 12197243"/>
              <a:gd name="connsiteY24" fmla="*/ 2436044 h 3261953"/>
              <a:gd name="connsiteX25" fmla="*/ 1895168 w 12197243"/>
              <a:gd name="connsiteY25" fmla="*/ 1986218 h 3261953"/>
              <a:gd name="connsiteX26" fmla="*/ 2050026 w 12197243"/>
              <a:gd name="connsiteY26" fmla="*/ 1964095 h 3261953"/>
              <a:gd name="connsiteX27" fmla="*/ 2094271 w 12197243"/>
              <a:gd name="connsiteY27" fmla="*/ 2281186 h 3261953"/>
              <a:gd name="connsiteX28" fmla="*/ 2212258 w 12197243"/>
              <a:gd name="connsiteY28" fmla="*/ 2207444 h 3261953"/>
              <a:gd name="connsiteX29" fmla="*/ 2175387 w 12197243"/>
              <a:gd name="connsiteY29" fmla="*/ 1809237 h 3261953"/>
              <a:gd name="connsiteX30" fmla="*/ 2308123 w 12197243"/>
              <a:gd name="connsiteY30" fmla="*/ 1779740 h 3261953"/>
              <a:gd name="connsiteX31" fmla="*/ 2389239 w 12197243"/>
              <a:gd name="connsiteY31" fmla="*/ 2207444 h 3261953"/>
              <a:gd name="connsiteX32" fmla="*/ 2455607 w 12197243"/>
              <a:gd name="connsiteY32" fmla="*/ 2236940 h 3261953"/>
              <a:gd name="connsiteX33" fmla="*/ 2462981 w 12197243"/>
              <a:gd name="connsiteY33" fmla="*/ 2089457 h 3261953"/>
              <a:gd name="connsiteX34" fmla="*/ 2529349 w 12197243"/>
              <a:gd name="connsiteY34" fmla="*/ 2111579 h 3261953"/>
              <a:gd name="connsiteX35" fmla="*/ 2595717 w 12197243"/>
              <a:gd name="connsiteY35" fmla="*/ 2259063 h 3261953"/>
              <a:gd name="connsiteX36" fmla="*/ 2691581 w 12197243"/>
              <a:gd name="connsiteY36" fmla="*/ 2266437 h 3261953"/>
              <a:gd name="connsiteX37" fmla="*/ 2654710 w 12197243"/>
              <a:gd name="connsiteY37" fmla="*/ 1993592 h 3261953"/>
              <a:gd name="connsiteX38" fmla="*/ 2809568 w 12197243"/>
              <a:gd name="connsiteY38" fmla="*/ 2045211 h 3261953"/>
              <a:gd name="connsiteX39" fmla="*/ 2824317 w 12197243"/>
              <a:gd name="connsiteY39" fmla="*/ 2295934 h 3261953"/>
              <a:gd name="connsiteX40" fmla="*/ 2883310 w 12197243"/>
              <a:gd name="connsiteY40" fmla="*/ 2295934 h 3261953"/>
              <a:gd name="connsiteX41" fmla="*/ 2905433 w 12197243"/>
              <a:gd name="connsiteY41" fmla="*/ 2089457 h 3261953"/>
              <a:gd name="connsiteX42" fmla="*/ 2957052 w 12197243"/>
              <a:gd name="connsiteY42" fmla="*/ 2082082 h 3261953"/>
              <a:gd name="connsiteX43" fmla="*/ 2949678 w 12197243"/>
              <a:gd name="connsiteY43" fmla="*/ 1971469 h 3261953"/>
              <a:gd name="connsiteX44" fmla="*/ 3038168 w 12197243"/>
              <a:gd name="connsiteY44" fmla="*/ 1912476 h 3261953"/>
              <a:gd name="connsiteX45" fmla="*/ 3038168 w 12197243"/>
              <a:gd name="connsiteY45" fmla="*/ 1521644 h 3261953"/>
              <a:gd name="connsiteX46" fmla="*/ 3075039 w 12197243"/>
              <a:gd name="connsiteY46" fmla="*/ 1514269 h 3261953"/>
              <a:gd name="connsiteX47" fmla="*/ 3104536 w 12197243"/>
              <a:gd name="connsiteY47" fmla="*/ 1374160 h 3261953"/>
              <a:gd name="connsiteX48" fmla="*/ 3185652 w 12197243"/>
              <a:gd name="connsiteY48" fmla="*/ 1425779 h 3261953"/>
              <a:gd name="connsiteX49" fmla="*/ 3170904 w 12197243"/>
              <a:gd name="connsiteY49" fmla="*/ 1529018 h 3261953"/>
              <a:gd name="connsiteX50" fmla="*/ 3229897 w 12197243"/>
              <a:gd name="connsiteY50" fmla="*/ 1558515 h 3261953"/>
              <a:gd name="connsiteX51" fmla="*/ 3229897 w 12197243"/>
              <a:gd name="connsiteY51" fmla="*/ 1639631 h 3261953"/>
              <a:gd name="connsiteX52" fmla="*/ 3296265 w 12197243"/>
              <a:gd name="connsiteY52" fmla="*/ 1639631 h 3261953"/>
              <a:gd name="connsiteX53" fmla="*/ 3303639 w 12197243"/>
              <a:gd name="connsiteY53" fmla="*/ 1506895 h 3261953"/>
              <a:gd name="connsiteX54" fmla="*/ 3355258 w 12197243"/>
              <a:gd name="connsiteY54" fmla="*/ 1492147 h 3261953"/>
              <a:gd name="connsiteX55" fmla="*/ 3370007 w 12197243"/>
              <a:gd name="connsiteY55" fmla="*/ 1359411 h 3261953"/>
              <a:gd name="connsiteX56" fmla="*/ 3451123 w 12197243"/>
              <a:gd name="connsiteY56" fmla="*/ 1381534 h 3261953"/>
              <a:gd name="connsiteX57" fmla="*/ 3458497 w 12197243"/>
              <a:gd name="connsiteY57" fmla="*/ 1543766 h 3261953"/>
              <a:gd name="connsiteX58" fmla="*/ 3480620 w 12197243"/>
              <a:gd name="connsiteY58" fmla="*/ 1647005 h 3261953"/>
              <a:gd name="connsiteX59" fmla="*/ 3458497 w 12197243"/>
              <a:gd name="connsiteY59" fmla="*/ 1764992 h 3261953"/>
              <a:gd name="connsiteX60" fmla="*/ 3495368 w 12197243"/>
              <a:gd name="connsiteY60" fmla="*/ 1757618 h 3261953"/>
              <a:gd name="connsiteX61" fmla="*/ 3495368 w 12197243"/>
              <a:gd name="connsiteY61" fmla="*/ 1669128 h 3261953"/>
              <a:gd name="connsiteX62" fmla="*/ 3539613 w 12197243"/>
              <a:gd name="connsiteY62" fmla="*/ 1705999 h 3261953"/>
              <a:gd name="connsiteX63" fmla="*/ 3554362 w 12197243"/>
              <a:gd name="connsiteY63" fmla="*/ 1602760 h 3261953"/>
              <a:gd name="connsiteX64" fmla="*/ 3583858 w 12197243"/>
              <a:gd name="connsiteY64" fmla="*/ 1588011 h 3261953"/>
              <a:gd name="connsiteX65" fmla="*/ 3583858 w 12197243"/>
              <a:gd name="connsiteY65" fmla="*/ 1492147 h 3261953"/>
              <a:gd name="connsiteX66" fmla="*/ 3672349 w 12197243"/>
              <a:gd name="connsiteY66" fmla="*/ 1521644 h 3261953"/>
              <a:gd name="connsiteX67" fmla="*/ 3679723 w 12197243"/>
              <a:gd name="connsiteY67" fmla="*/ 1978844 h 3261953"/>
              <a:gd name="connsiteX68" fmla="*/ 3782962 w 12197243"/>
              <a:gd name="connsiteY68" fmla="*/ 2037837 h 3261953"/>
              <a:gd name="connsiteX69" fmla="*/ 3657600 w 12197243"/>
              <a:gd name="connsiteY69" fmla="*/ 2177947 h 3261953"/>
              <a:gd name="connsiteX70" fmla="*/ 3687097 w 12197243"/>
              <a:gd name="connsiteY70" fmla="*/ 2539282 h 3261953"/>
              <a:gd name="connsiteX71" fmla="*/ 3738717 w 12197243"/>
              <a:gd name="connsiteY71" fmla="*/ 2613024 h 3261953"/>
              <a:gd name="connsiteX72" fmla="*/ 3679723 w 12197243"/>
              <a:gd name="connsiteY72" fmla="*/ 2731011 h 3261953"/>
              <a:gd name="connsiteX73" fmla="*/ 3709220 w 12197243"/>
              <a:gd name="connsiteY73" fmla="*/ 2871121 h 3261953"/>
              <a:gd name="connsiteX74" fmla="*/ 3871452 w 12197243"/>
              <a:gd name="connsiteY74" fmla="*/ 2863747 h 3261953"/>
              <a:gd name="connsiteX75" fmla="*/ 3878826 w 12197243"/>
              <a:gd name="connsiteY75" fmla="*/ 2708889 h 3261953"/>
              <a:gd name="connsiteX76" fmla="*/ 3930446 w 12197243"/>
              <a:gd name="connsiteY76" fmla="*/ 2738386 h 3261953"/>
              <a:gd name="connsiteX77" fmla="*/ 3908323 w 12197243"/>
              <a:gd name="connsiteY77" fmla="*/ 2885869 h 3261953"/>
              <a:gd name="connsiteX78" fmla="*/ 4077929 w 12197243"/>
              <a:gd name="connsiteY78" fmla="*/ 2878495 h 3261953"/>
              <a:gd name="connsiteX79" fmla="*/ 4085304 w 12197243"/>
              <a:gd name="connsiteY79" fmla="*/ 2767882 h 3261953"/>
              <a:gd name="connsiteX80" fmla="*/ 4026310 w 12197243"/>
              <a:gd name="connsiteY80" fmla="*/ 2694140 h 3261953"/>
              <a:gd name="connsiteX81" fmla="*/ 4092678 w 12197243"/>
              <a:gd name="connsiteY81" fmla="*/ 2657269 h 3261953"/>
              <a:gd name="connsiteX82" fmla="*/ 4100052 w 12197243"/>
              <a:gd name="connsiteY82" fmla="*/ 2517160 h 3261953"/>
              <a:gd name="connsiteX83" fmla="*/ 4210665 w 12197243"/>
              <a:gd name="connsiteY83" fmla="*/ 2502411 h 3261953"/>
              <a:gd name="connsiteX84" fmla="*/ 4225413 w 12197243"/>
              <a:gd name="connsiteY84" fmla="*/ 2583528 h 3261953"/>
              <a:gd name="connsiteX85" fmla="*/ 4793226 w 12197243"/>
              <a:gd name="connsiteY85" fmla="*/ 2568779 h 3261953"/>
              <a:gd name="connsiteX86" fmla="*/ 4807975 w 12197243"/>
              <a:gd name="connsiteY86" fmla="*/ 2443418 h 3261953"/>
              <a:gd name="connsiteX87" fmla="*/ 4881717 w 12197243"/>
              <a:gd name="connsiteY87" fmla="*/ 2450792 h 3261953"/>
              <a:gd name="connsiteX88" fmla="*/ 4852220 w 12197243"/>
              <a:gd name="connsiteY88" fmla="*/ 2236940 h 3261953"/>
              <a:gd name="connsiteX89" fmla="*/ 4918587 w 12197243"/>
              <a:gd name="connsiteY89" fmla="*/ 2170573 h 3261953"/>
              <a:gd name="connsiteX90" fmla="*/ 4911213 w 12197243"/>
              <a:gd name="connsiteY90" fmla="*/ 2074708 h 3261953"/>
              <a:gd name="connsiteX91" fmla="*/ 4962833 w 12197243"/>
              <a:gd name="connsiteY91" fmla="*/ 2037837 h 3261953"/>
              <a:gd name="connsiteX92" fmla="*/ 4948084 w 12197243"/>
              <a:gd name="connsiteY92" fmla="*/ 1875605 h 3261953"/>
              <a:gd name="connsiteX93" fmla="*/ 5073446 w 12197243"/>
              <a:gd name="connsiteY93" fmla="*/ 1860857 h 3261953"/>
              <a:gd name="connsiteX94" fmla="*/ 5073446 w 12197243"/>
              <a:gd name="connsiteY94" fmla="*/ 1905102 h 3261953"/>
              <a:gd name="connsiteX95" fmla="*/ 5139813 w 12197243"/>
              <a:gd name="connsiteY95" fmla="*/ 1860857 h 3261953"/>
              <a:gd name="connsiteX96" fmla="*/ 5161936 w 12197243"/>
              <a:gd name="connsiteY96" fmla="*/ 1787115 h 3261953"/>
              <a:gd name="connsiteX97" fmla="*/ 5169310 w 12197243"/>
              <a:gd name="connsiteY97" fmla="*/ 1595386 h 3261953"/>
              <a:gd name="connsiteX98" fmla="*/ 5265175 w 12197243"/>
              <a:gd name="connsiteY98" fmla="*/ 1595386 h 3261953"/>
              <a:gd name="connsiteX99" fmla="*/ 5235678 w 12197243"/>
              <a:gd name="connsiteY99" fmla="*/ 1322540 h 3261953"/>
              <a:gd name="connsiteX100" fmla="*/ 5235678 w 12197243"/>
              <a:gd name="connsiteY100" fmla="*/ 651489 h 3261953"/>
              <a:gd name="connsiteX101" fmla="*/ 5331542 w 12197243"/>
              <a:gd name="connsiteY101" fmla="*/ 644115 h 3261953"/>
              <a:gd name="connsiteX102" fmla="*/ 5316794 w 12197243"/>
              <a:gd name="connsiteY102" fmla="*/ 268031 h 3261953"/>
              <a:gd name="connsiteX103" fmla="*/ 5390536 w 12197243"/>
              <a:gd name="connsiteY103" fmla="*/ 245908 h 3261953"/>
              <a:gd name="connsiteX104" fmla="*/ 5397910 w 12197243"/>
              <a:gd name="connsiteY104" fmla="*/ 474508 h 3261953"/>
              <a:gd name="connsiteX105" fmla="*/ 5427407 w 12197243"/>
              <a:gd name="connsiteY105" fmla="*/ 459760 h 3261953"/>
              <a:gd name="connsiteX106" fmla="*/ 5420033 w 12197243"/>
              <a:gd name="connsiteY106" fmla="*/ 120547 h 3261953"/>
              <a:gd name="connsiteX107" fmla="*/ 5493775 w 12197243"/>
              <a:gd name="connsiteY107" fmla="*/ 223786 h 3261953"/>
              <a:gd name="connsiteX108" fmla="*/ 5493775 w 12197243"/>
              <a:gd name="connsiteY108" fmla="*/ 445011 h 3261953"/>
              <a:gd name="connsiteX109" fmla="*/ 5560142 w 12197243"/>
              <a:gd name="connsiteY109" fmla="*/ 533502 h 3261953"/>
              <a:gd name="connsiteX110" fmla="*/ 5567517 w 12197243"/>
              <a:gd name="connsiteY110" fmla="*/ 415515 h 3261953"/>
              <a:gd name="connsiteX111" fmla="*/ 5641258 w 12197243"/>
              <a:gd name="connsiteY111" fmla="*/ 422889 h 3261953"/>
              <a:gd name="connsiteX112" fmla="*/ 5633884 w 12197243"/>
              <a:gd name="connsiteY112" fmla="*/ 24682 h 3261953"/>
              <a:gd name="connsiteX113" fmla="*/ 5663381 w 12197243"/>
              <a:gd name="connsiteY113" fmla="*/ 98424 h 3261953"/>
              <a:gd name="connsiteX114" fmla="*/ 5663381 w 12197243"/>
              <a:gd name="connsiteY114" fmla="*/ 555624 h 3261953"/>
              <a:gd name="connsiteX115" fmla="*/ 5729749 w 12197243"/>
              <a:gd name="connsiteY115" fmla="*/ 577747 h 3261953"/>
              <a:gd name="connsiteX116" fmla="*/ 5744497 w 12197243"/>
              <a:gd name="connsiteY116" fmla="*/ 349147 h 3261953"/>
              <a:gd name="connsiteX117" fmla="*/ 5766620 w 12197243"/>
              <a:gd name="connsiteY117" fmla="*/ 297528 h 3261953"/>
              <a:gd name="connsiteX118" fmla="*/ 5773994 w 12197243"/>
              <a:gd name="connsiteY118" fmla="*/ 186915 h 3261953"/>
              <a:gd name="connsiteX119" fmla="*/ 5840362 w 12197243"/>
              <a:gd name="connsiteY119" fmla="*/ 238534 h 3261953"/>
              <a:gd name="connsiteX120" fmla="*/ 5825613 w 12197243"/>
              <a:gd name="connsiteY120" fmla="*/ 415515 h 3261953"/>
              <a:gd name="connsiteX121" fmla="*/ 5884607 w 12197243"/>
              <a:gd name="connsiteY121" fmla="*/ 445011 h 3261953"/>
              <a:gd name="connsiteX122" fmla="*/ 5869858 w 12197243"/>
              <a:gd name="connsiteY122" fmla="*/ 327024 h 3261953"/>
              <a:gd name="connsiteX123" fmla="*/ 5899355 w 12197243"/>
              <a:gd name="connsiteY123" fmla="*/ 238534 h 3261953"/>
              <a:gd name="connsiteX124" fmla="*/ 5950975 w 12197243"/>
              <a:gd name="connsiteY124" fmla="*/ 386018 h 3261953"/>
              <a:gd name="connsiteX125" fmla="*/ 5936226 w 12197243"/>
              <a:gd name="connsiteY125" fmla="*/ 459760 h 3261953"/>
              <a:gd name="connsiteX126" fmla="*/ 5965723 w 12197243"/>
              <a:gd name="connsiteY126" fmla="*/ 769476 h 3261953"/>
              <a:gd name="connsiteX127" fmla="*/ 5980471 w 12197243"/>
              <a:gd name="connsiteY127" fmla="*/ 739979 h 3261953"/>
              <a:gd name="connsiteX128" fmla="*/ 6002594 w 12197243"/>
              <a:gd name="connsiteY128" fmla="*/ 636740 h 3261953"/>
              <a:gd name="connsiteX129" fmla="*/ 6083710 w 12197243"/>
              <a:gd name="connsiteY129" fmla="*/ 673611 h 3261953"/>
              <a:gd name="connsiteX130" fmla="*/ 6061587 w 12197243"/>
              <a:gd name="connsiteY130" fmla="*/ 909586 h 3261953"/>
              <a:gd name="connsiteX131" fmla="*/ 6061587 w 12197243"/>
              <a:gd name="connsiteY131" fmla="*/ 1374160 h 3261953"/>
              <a:gd name="connsiteX132" fmla="*/ 6046839 w 12197243"/>
              <a:gd name="connsiteY132" fmla="*/ 1875605 h 3261953"/>
              <a:gd name="connsiteX133" fmla="*/ 6172200 w 12197243"/>
              <a:gd name="connsiteY133" fmla="*/ 1912476 h 3261953"/>
              <a:gd name="connsiteX134" fmla="*/ 6186949 w 12197243"/>
              <a:gd name="connsiteY134" fmla="*/ 1831360 h 3261953"/>
              <a:gd name="connsiteX135" fmla="*/ 6231194 w 12197243"/>
              <a:gd name="connsiteY135" fmla="*/ 1838734 h 3261953"/>
              <a:gd name="connsiteX136" fmla="*/ 6275439 w 12197243"/>
              <a:gd name="connsiteY136" fmla="*/ 2465540 h 3261953"/>
              <a:gd name="connsiteX137" fmla="*/ 6363929 w 12197243"/>
              <a:gd name="connsiteY137" fmla="*/ 2436044 h 3261953"/>
              <a:gd name="connsiteX138" fmla="*/ 6327058 w 12197243"/>
              <a:gd name="connsiteY138" fmla="*/ 2590902 h 3261953"/>
              <a:gd name="connsiteX139" fmla="*/ 6880123 w 12197243"/>
              <a:gd name="connsiteY139" fmla="*/ 2605650 h 3261953"/>
              <a:gd name="connsiteX140" fmla="*/ 6872749 w 12197243"/>
              <a:gd name="connsiteY140" fmla="*/ 2509786 h 3261953"/>
              <a:gd name="connsiteX141" fmla="*/ 6953865 w 12197243"/>
              <a:gd name="connsiteY141" fmla="*/ 2524534 h 3261953"/>
              <a:gd name="connsiteX142" fmla="*/ 6975987 w 12197243"/>
              <a:gd name="connsiteY142" fmla="*/ 2930115 h 3261953"/>
              <a:gd name="connsiteX143" fmla="*/ 7219336 w 12197243"/>
              <a:gd name="connsiteY143" fmla="*/ 2989108 h 3261953"/>
              <a:gd name="connsiteX144" fmla="*/ 7241458 w 12197243"/>
              <a:gd name="connsiteY144" fmla="*/ 2126328 h 3261953"/>
              <a:gd name="connsiteX145" fmla="*/ 7182465 w 12197243"/>
              <a:gd name="connsiteY145" fmla="*/ 2037837 h 3261953"/>
              <a:gd name="connsiteX146" fmla="*/ 7270955 w 12197243"/>
              <a:gd name="connsiteY146" fmla="*/ 1831360 h 3261953"/>
              <a:gd name="connsiteX147" fmla="*/ 7285704 w 12197243"/>
              <a:gd name="connsiteY147" fmla="*/ 1492147 h 3261953"/>
              <a:gd name="connsiteX148" fmla="*/ 7359446 w 12197243"/>
              <a:gd name="connsiteY148" fmla="*/ 1676502 h 3261953"/>
              <a:gd name="connsiteX149" fmla="*/ 7381568 w 12197243"/>
              <a:gd name="connsiteY149" fmla="*/ 1595386 h 3261953"/>
              <a:gd name="connsiteX150" fmla="*/ 7440562 w 12197243"/>
              <a:gd name="connsiteY150" fmla="*/ 1595386 h 3261953"/>
              <a:gd name="connsiteX151" fmla="*/ 7462684 w 12197243"/>
              <a:gd name="connsiteY151" fmla="*/ 1418405 h 3261953"/>
              <a:gd name="connsiteX152" fmla="*/ 7506929 w 12197243"/>
              <a:gd name="connsiteY152" fmla="*/ 1580637 h 3261953"/>
              <a:gd name="connsiteX153" fmla="*/ 7543800 w 12197243"/>
              <a:gd name="connsiteY153" fmla="*/ 1617508 h 3261953"/>
              <a:gd name="connsiteX154" fmla="*/ 7543800 w 12197243"/>
              <a:gd name="connsiteY154" fmla="*/ 1801863 h 3261953"/>
              <a:gd name="connsiteX155" fmla="*/ 7588046 w 12197243"/>
              <a:gd name="connsiteY155" fmla="*/ 1816611 h 3261953"/>
              <a:gd name="connsiteX156" fmla="*/ 7595420 w 12197243"/>
              <a:gd name="connsiteY156" fmla="*/ 1647005 h 3261953"/>
              <a:gd name="connsiteX157" fmla="*/ 7669162 w 12197243"/>
              <a:gd name="connsiteY157" fmla="*/ 1669128 h 3261953"/>
              <a:gd name="connsiteX158" fmla="*/ 7683910 w 12197243"/>
              <a:gd name="connsiteY158" fmla="*/ 1499521 h 3261953"/>
              <a:gd name="connsiteX159" fmla="*/ 7742904 w 12197243"/>
              <a:gd name="connsiteY159" fmla="*/ 1411031 h 3261953"/>
              <a:gd name="connsiteX160" fmla="*/ 7794523 w 12197243"/>
              <a:gd name="connsiteY160" fmla="*/ 1639631 h 3261953"/>
              <a:gd name="connsiteX161" fmla="*/ 7860891 w 12197243"/>
              <a:gd name="connsiteY161" fmla="*/ 1551140 h 3261953"/>
              <a:gd name="connsiteX162" fmla="*/ 7875639 w 12197243"/>
              <a:gd name="connsiteY162" fmla="*/ 1941973 h 3261953"/>
              <a:gd name="connsiteX163" fmla="*/ 7942007 w 12197243"/>
              <a:gd name="connsiteY163" fmla="*/ 2052586 h 3261953"/>
              <a:gd name="connsiteX164" fmla="*/ 7919884 w 12197243"/>
              <a:gd name="connsiteY164" fmla="*/ 2332805 h 3261953"/>
              <a:gd name="connsiteX165" fmla="*/ 8207478 w 12197243"/>
              <a:gd name="connsiteY165" fmla="*/ 2229566 h 3261953"/>
              <a:gd name="connsiteX166" fmla="*/ 8318091 w 12197243"/>
              <a:gd name="connsiteY166" fmla="*/ 2281186 h 3261953"/>
              <a:gd name="connsiteX167" fmla="*/ 8347587 w 12197243"/>
              <a:gd name="connsiteY167" fmla="*/ 2074708 h 3261953"/>
              <a:gd name="connsiteX168" fmla="*/ 8406581 w 12197243"/>
              <a:gd name="connsiteY168" fmla="*/ 2030463 h 3261953"/>
              <a:gd name="connsiteX169" fmla="*/ 8399207 w 12197243"/>
              <a:gd name="connsiteY169" fmla="*/ 1890353 h 3261953"/>
              <a:gd name="connsiteX170" fmla="*/ 8495071 w 12197243"/>
              <a:gd name="connsiteY170" fmla="*/ 1905102 h 3261953"/>
              <a:gd name="connsiteX171" fmla="*/ 8465575 w 12197243"/>
              <a:gd name="connsiteY171" fmla="*/ 2045211 h 3261953"/>
              <a:gd name="connsiteX172" fmla="*/ 8517194 w 12197243"/>
              <a:gd name="connsiteY172" fmla="*/ 2111579 h 3261953"/>
              <a:gd name="connsiteX173" fmla="*/ 8554065 w 12197243"/>
              <a:gd name="connsiteY173" fmla="*/ 2281186 h 3261953"/>
              <a:gd name="connsiteX174" fmla="*/ 8841658 w 12197243"/>
              <a:gd name="connsiteY174" fmla="*/ 2354928 h 3261953"/>
              <a:gd name="connsiteX175" fmla="*/ 8826910 w 12197243"/>
              <a:gd name="connsiteY175" fmla="*/ 2111579 h 3261953"/>
              <a:gd name="connsiteX176" fmla="*/ 8856407 w 12197243"/>
              <a:gd name="connsiteY176" fmla="*/ 2000966 h 3261953"/>
              <a:gd name="connsiteX177" fmla="*/ 8930149 w 12197243"/>
              <a:gd name="connsiteY177" fmla="*/ 1993592 h 3261953"/>
              <a:gd name="connsiteX178" fmla="*/ 8944897 w 12197243"/>
              <a:gd name="connsiteY178" fmla="*/ 2472915 h 3261953"/>
              <a:gd name="connsiteX179" fmla="*/ 8996517 w 12197243"/>
              <a:gd name="connsiteY179" fmla="*/ 2517160 h 3261953"/>
              <a:gd name="connsiteX180" fmla="*/ 8944897 w 12197243"/>
              <a:gd name="connsiteY180" fmla="*/ 2657269 h 3261953"/>
              <a:gd name="connsiteX181" fmla="*/ 8937523 w 12197243"/>
              <a:gd name="connsiteY181" fmla="*/ 2915366 h 3261953"/>
              <a:gd name="connsiteX182" fmla="*/ 9026013 w 12197243"/>
              <a:gd name="connsiteY182" fmla="*/ 2915366 h 3261953"/>
              <a:gd name="connsiteX183" fmla="*/ 9645446 w 12197243"/>
              <a:gd name="connsiteY183" fmla="*/ 3048102 h 3261953"/>
              <a:gd name="connsiteX184" fmla="*/ 9645446 w 12197243"/>
              <a:gd name="connsiteY184" fmla="*/ 2502411 h 3261953"/>
              <a:gd name="connsiteX185" fmla="*/ 9756058 w 12197243"/>
              <a:gd name="connsiteY185" fmla="*/ 2583528 h 3261953"/>
              <a:gd name="connsiteX186" fmla="*/ 9918291 w 12197243"/>
              <a:gd name="connsiteY186" fmla="*/ 2531908 h 3261953"/>
              <a:gd name="connsiteX187" fmla="*/ 9977284 w 12197243"/>
              <a:gd name="connsiteY187" fmla="*/ 2406547 h 3261953"/>
              <a:gd name="connsiteX188" fmla="*/ 10043652 w 12197243"/>
              <a:gd name="connsiteY188" fmla="*/ 2568779 h 3261953"/>
              <a:gd name="connsiteX189" fmla="*/ 10404987 w 12197243"/>
              <a:gd name="connsiteY189" fmla="*/ 2539282 h 3261953"/>
              <a:gd name="connsiteX190" fmla="*/ 10515600 w 12197243"/>
              <a:gd name="connsiteY190" fmla="*/ 2760508 h 3261953"/>
              <a:gd name="connsiteX191" fmla="*/ 10685207 w 12197243"/>
              <a:gd name="connsiteY191" fmla="*/ 2790005 h 3261953"/>
              <a:gd name="connsiteX192" fmla="*/ 10699955 w 12197243"/>
              <a:gd name="connsiteY192" fmla="*/ 2598276 h 3261953"/>
              <a:gd name="connsiteX193" fmla="*/ 10758949 w 12197243"/>
              <a:gd name="connsiteY193" fmla="*/ 2590902 h 3261953"/>
              <a:gd name="connsiteX194" fmla="*/ 10766323 w 12197243"/>
              <a:gd name="connsiteY194" fmla="*/ 2487663 h 3261953"/>
              <a:gd name="connsiteX195" fmla="*/ 10817942 w 12197243"/>
              <a:gd name="connsiteY195" fmla="*/ 2539282 h 3261953"/>
              <a:gd name="connsiteX196" fmla="*/ 10847439 w 12197243"/>
              <a:gd name="connsiteY196" fmla="*/ 3114469 h 3261953"/>
              <a:gd name="connsiteX197" fmla="*/ 11245646 w 12197243"/>
              <a:gd name="connsiteY197" fmla="*/ 3055476 h 3261953"/>
              <a:gd name="connsiteX198" fmla="*/ 11223523 w 12197243"/>
              <a:gd name="connsiteY198" fmla="*/ 2930115 h 3261953"/>
              <a:gd name="connsiteX199" fmla="*/ 11378381 w 12197243"/>
              <a:gd name="connsiteY199" fmla="*/ 2944863 h 3261953"/>
              <a:gd name="connsiteX200" fmla="*/ 12049433 w 12197243"/>
              <a:gd name="connsiteY200" fmla="*/ 2848999 h 3261953"/>
              <a:gd name="connsiteX201" fmla="*/ 12196917 w 12197243"/>
              <a:gd name="connsiteY201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81317 w 12197243"/>
              <a:gd name="connsiteY19" fmla="*/ 3092347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895168 w 12197243"/>
              <a:gd name="connsiteY24" fmla="*/ 1986218 h 3261953"/>
              <a:gd name="connsiteX25" fmla="*/ 2050026 w 12197243"/>
              <a:gd name="connsiteY25" fmla="*/ 1964095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175387 w 12197243"/>
              <a:gd name="connsiteY28" fmla="*/ 1809237 h 3261953"/>
              <a:gd name="connsiteX29" fmla="*/ 2308123 w 12197243"/>
              <a:gd name="connsiteY29" fmla="*/ 1779740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895168 w 12197243"/>
              <a:gd name="connsiteY24" fmla="*/ 1986218 h 3261953"/>
              <a:gd name="connsiteX25" fmla="*/ 2050026 w 12197243"/>
              <a:gd name="connsiteY25" fmla="*/ 1964095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175387 w 12197243"/>
              <a:gd name="connsiteY28" fmla="*/ 1809237 h 3261953"/>
              <a:gd name="connsiteX29" fmla="*/ 2308123 w 12197243"/>
              <a:gd name="connsiteY29" fmla="*/ 1779740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895168 w 12197243"/>
              <a:gd name="connsiteY24" fmla="*/ 1986218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175387 w 12197243"/>
              <a:gd name="connsiteY28" fmla="*/ 1809237 h 3261953"/>
              <a:gd name="connsiteX29" fmla="*/ 2308123 w 12197243"/>
              <a:gd name="connsiteY29" fmla="*/ 1779740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175387 w 12197243"/>
              <a:gd name="connsiteY28" fmla="*/ 1809237 h 3261953"/>
              <a:gd name="connsiteX29" fmla="*/ 2308123 w 12197243"/>
              <a:gd name="connsiteY29" fmla="*/ 1779740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175387 w 12197243"/>
              <a:gd name="connsiteY28" fmla="*/ 180923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54710 w 12197243"/>
              <a:gd name="connsiteY36" fmla="*/ 1993592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09568 w 12197243"/>
              <a:gd name="connsiteY37" fmla="*/ 2045211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72349 w 12197243"/>
              <a:gd name="connsiteY65" fmla="*/ 1521644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82962 w 12197243"/>
              <a:gd name="connsiteY67" fmla="*/ 2037837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23968 w 12197243"/>
              <a:gd name="connsiteY67" fmla="*/ 2074708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878826 w 12197243"/>
              <a:gd name="connsiteY74" fmla="*/ 2708889 h 3261953"/>
              <a:gd name="connsiteX75" fmla="*/ 3930446 w 12197243"/>
              <a:gd name="connsiteY75" fmla="*/ 2738386 h 3261953"/>
              <a:gd name="connsiteX76" fmla="*/ 3908323 w 12197243"/>
              <a:gd name="connsiteY76" fmla="*/ 2885869 h 3261953"/>
              <a:gd name="connsiteX77" fmla="*/ 4077929 w 12197243"/>
              <a:gd name="connsiteY77" fmla="*/ 2878495 h 3261953"/>
              <a:gd name="connsiteX78" fmla="*/ 4085304 w 12197243"/>
              <a:gd name="connsiteY78" fmla="*/ 2767882 h 3261953"/>
              <a:gd name="connsiteX79" fmla="*/ 4026310 w 12197243"/>
              <a:gd name="connsiteY79" fmla="*/ 2694140 h 3261953"/>
              <a:gd name="connsiteX80" fmla="*/ 4092678 w 12197243"/>
              <a:gd name="connsiteY80" fmla="*/ 2657269 h 3261953"/>
              <a:gd name="connsiteX81" fmla="*/ 4100052 w 12197243"/>
              <a:gd name="connsiteY81" fmla="*/ 2517160 h 3261953"/>
              <a:gd name="connsiteX82" fmla="*/ 4210665 w 12197243"/>
              <a:gd name="connsiteY82" fmla="*/ 2502411 h 3261953"/>
              <a:gd name="connsiteX83" fmla="*/ 4225413 w 12197243"/>
              <a:gd name="connsiteY83" fmla="*/ 2583528 h 3261953"/>
              <a:gd name="connsiteX84" fmla="*/ 4793226 w 12197243"/>
              <a:gd name="connsiteY84" fmla="*/ 2568779 h 3261953"/>
              <a:gd name="connsiteX85" fmla="*/ 4807975 w 12197243"/>
              <a:gd name="connsiteY85" fmla="*/ 2443418 h 3261953"/>
              <a:gd name="connsiteX86" fmla="*/ 4881717 w 12197243"/>
              <a:gd name="connsiteY86" fmla="*/ 2450792 h 3261953"/>
              <a:gd name="connsiteX87" fmla="*/ 4852220 w 12197243"/>
              <a:gd name="connsiteY87" fmla="*/ 2236940 h 3261953"/>
              <a:gd name="connsiteX88" fmla="*/ 4918587 w 12197243"/>
              <a:gd name="connsiteY88" fmla="*/ 2170573 h 3261953"/>
              <a:gd name="connsiteX89" fmla="*/ 4911213 w 12197243"/>
              <a:gd name="connsiteY89" fmla="*/ 2074708 h 3261953"/>
              <a:gd name="connsiteX90" fmla="*/ 4962833 w 12197243"/>
              <a:gd name="connsiteY90" fmla="*/ 2037837 h 3261953"/>
              <a:gd name="connsiteX91" fmla="*/ 4948084 w 12197243"/>
              <a:gd name="connsiteY91" fmla="*/ 1875605 h 3261953"/>
              <a:gd name="connsiteX92" fmla="*/ 5073446 w 12197243"/>
              <a:gd name="connsiteY92" fmla="*/ 1860857 h 3261953"/>
              <a:gd name="connsiteX93" fmla="*/ 5073446 w 12197243"/>
              <a:gd name="connsiteY93" fmla="*/ 1905102 h 3261953"/>
              <a:gd name="connsiteX94" fmla="*/ 5139813 w 12197243"/>
              <a:gd name="connsiteY94" fmla="*/ 1860857 h 3261953"/>
              <a:gd name="connsiteX95" fmla="*/ 5161936 w 12197243"/>
              <a:gd name="connsiteY95" fmla="*/ 1787115 h 3261953"/>
              <a:gd name="connsiteX96" fmla="*/ 5169310 w 12197243"/>
              <a:gd name="connsiteY96" fmla="*/ 1595386 h 3261953"/>
              <a:gd name="connsiteX97" fmla="*/ 5265175 w 12197243"/>
              <a:gd name="connsiteY97" fmla="*/ 1595386 h 3261953"/>
              <a:gd name="connsiteX98" fmla="*/ 5235678 w 12197243"/>
              <a:gd name="connsiteY98" fmla="*/ 1322540 h 3261953"/>
              <a:gd name="connsiteX99" fmla="*/ 5235678 w 12197243"/>
              <a:gd name="connsiteY99" fmla="*/ 651489 h 3261953"/>
              <a:gd name="connsiteX100" fmla="*/ 5331542 w 12197243"/>
              <a:gd name="connsiteY100" fmla="*/ 644115 h 3261953"/>
              <a:gd name="connsiteX101" fmla="*/ 5316794 w 12197243"/>
              <a:gd name="connsiteY101" fmla="*/ 268031 h 3261953"/>
              <a:gd name="connsiteX102" fmla="*/ 5390536 w 12197243"/>
              <a:gd name="connsiteY102" fmla="*/ 245908 h 3261953"/>
              <a:gd name="connsiteX103" fmla="*/ 5397910 w 12197243"/>
              <a:gd name="connsiteY103" fmla="*/ 474508 h 3261953"/>
              <a:gd name="connsiteX104" fmla="*/ 5427407 w 12197243"/>
              <a:gd name="connsiteY104" fmla="*/ 459760 h 3261953"/>
              <a:gd name="connsiteX105" fmla="*/ 5420033 w 12197243"/>
              <a:gd name="connsiteY105" fmla="*/ 120547 h 3261953"/>
              <a:gd name="connsiteX106" fmla="*/ 5493775 w 12197243"/>
              <a:gd name="connsiteY106" fmla="*/ 223786 h 3261953"/>
              <a:gd name="connsiteX107" fmla="*/ 5493775 w 12197243"/>
              <a:gd name="connsiteY107" fmla="*/ 445011 h 3261953"/>
              <a:gd name="connsiteX108" fmla="*/ 5560142 w 12197243"/>
              <a:gd name="connsiteY108" fmla="*/ 533502 h 3261953"/>
              <a:gd name="connsiteX109" fmla="*/ 5567517 w 12197243"/>
              <a:gd name="connsiteY109" fmla="*/ 415515 h 3261953"/>
              <a:gd name="connsiteX110" fmla="*/ 5641258 w 12197243"/>
              <a:gd name="connsiteY110" fmla="*/ 422889 h 3261953"/>
              <a:gd name="connsiteX111" fmla="*/ 5633884 w 12197243"/>
              <a:gd name="connsiteY111" fmla="*/ 24682 h 3261953"/>
              <a:gd name="connsiteX112" fmla="*/ 5663381 w 12197243"/>
              <a:gd name="connsiteY112" fmla="*/ 98424 h 3261953"/>
              <a:gd name="connsiteX113" fmla="*/ 5663381 w 12197243"/>
              <a:gd name="connsiteY113" fmla="*/ 555624 h 3261953"/>
              <a:gd name="connsiteX114" fmla="*/ 5729749 w 12197243"/>
              <a:gd name="connsiteY114" fmla="*/ 577747 h 3261953"/>
              <a:gd name="connsiteX115" fmla="*/ 5744497 w 12197243"/>
              <a:gd name="connsiteY115" fmla="*/ 349147 h 3261953"/>
              <a:gd name="connsiteX116" fmla="*/ 5766620 w 12197243"/>
              <a:gd name="connsiteY116" fmla="*/ 297528 h 3261953"/>
              <a:gd name="connsiteX117" fmla="*/ 5773994 w 12197243"/>
              <a:gd name="connsiteY117" fmla="*/ 186915 h 3261953"/>
              <a:gd name="connsiteX118" fmla="*/ 5840362 w 12197243"/>
              <a:gd name="connsiteY118" fmla="*/ 238534 h 3261953"/>
              <a:gd name="connsiteX119" fmla="*/ 5825613 w 12197243"/>
              <a:gd name="connsiteY119" fmla="*/ 415515 h 3261953"/>
              <a:gd name="connsiteX120" fmla="*/ 5884607 w 12197243"/>
              <a:gd name="connsiteY120" fmla="*/ 445011 h 3261953"/>
              <a:gd name="connsiteX121" fmla="*/ 5869858 w 12197243"/>
              <a:gd name="connsiteY121" fmla="*/ 327024 h 3261953"/>
              <a:gd name="connsiteX122" fmla="*/ 5899355 w 12197243"/>
              <a:gd name="connsiteY122" fmla="*/ 238534 h 3261953"/>
              <a:gd name="connsiteX123" fmla="*/ 5950975 w 12197243"/>
              <a:gd name="connsiteY123" fmla="*/ 386018 h 3261953"/>
              <a:gd name="connsiteX124" fmla="*/ 5936226 w 12197243"/>
              <a:gd name="connsiteY124" fmla="*/ 459760 h 3261953"/>
              <a:gd name="connsiteX125" fmla="*/ 5965723 w 12197243"/>
              <a:gd name="connsiteY125" fmla="*/ 769476 h 3261953"/>
              <a:gd name="connsiteX126" fmla="*/ 5980471 w 12197243"/>
              <a:gd name="connsiteY126" fmla="*/ 739979 h 3261953"/>
              <a:gd name="connsiteX127" fmla="*/ 6002594 w 12197243"/>
              <a:gd name="connsiteY127" fmla="*/ 636740 h 3261953"/>
              <a:gd name="connsiteX128" fmla="*/ 6083710 w 12197243"/>
              <a:gd name="connsiteY128" fmla="*/ 673611 h 3261953"/>
              <a:gd name="connsiteX129" fmla="*/ 6061587 w 12197243"/>
              <a:gd name="connsiteY129" fmla="*/ 909586 h 3261953"/>
              <a:gd name="connsiteX130" fmla="*/ 6061587 w 12197243"/>
              <a:gd name="connsiteY130" fmla="*/ 1374160 h 3261953"/>
              <a:gd name="connsiteX131" fmla="*/ 6046839 w 12197243"/>
              <a:gd name="connsiteY131" fmla="*/ 1875605 h 3261953"/>
              <a:gd name="connsiteX132" fmla="*/ 6172200 w 12197243"/>
              <a:gd name="connsiteY132" fmla="*/ 1912476 h 3261953"/>
              <a:gd name="connsiteX133" fmla="*/ 6186949 w 12197243"/>
              <a:gd name="connsiteY133" fmla="*/ 1831360 h 3261953"/>
              <a:gd name="connsiteX134" fmla="*/ 6231194 w 12197243"/>
              <a:gd name="connsiteY134" fmla="*/ 1838734 h 3261953"/>
              <a:gd name="connsiteX135" fmla="*/ 6275439 w 12197243"/>
              <a:gd name="connsiteY135" fmla="*/ 2465540 h 3261953"/>
              <a:gd name="connsiteX136" fmla="*/ 6363929 w 12197243"/>
              <a:gd name="connsiteY136" fmla="*/ 2436044 h 3261953"/>
              <a:gd name="connsiteX137" fmla="*/ 6327058 w 12197243"/>
              <a:gd name="connsiteY137" fmla="*/ 2590902 h 3261953"/>
              <a:gd name="connsiteX138" fmla="*/ 6880123 w 12197243"/>
              <a:gd name="connsiteY138" fmla="*/ 2605650 h 3261953"/>
              <a:gd name="connsiteX139" fmla="*/ 6872749 w 12197243"/>
              <a:gd name="connsiteY139" fmla="*/ 2509786 h 3261953"/>
              <a:gd name="connsiteX140" fmla="*/ 6953865 w 12197243"/>
              <a:gd name="connsiteY140" fmla="*/ 2524534 h 3261953"/>
              <a:gd name="connsiteX141" fmla="*/ 6975987 w 12197243"/>
              <a:gd name="connsiteY141" fmla="*/ 2930115 h 3261953"/>
              <a:gd name="connsiteX142" fmla="*/ 7219336 w 12197243"/>
              <a:gd name="connsiteY142" fmla="*/ 2989108 h 3261953"/>
              <a:gd name="connsiteX143" fmla="*/ 7241458 w 12197243"/>
              <a:gd name="connsiteY143" fmla="*/ 2126328 h 3261953"/>
              <a:gd name="connsiteX144" fmla="*/ 7182465 w 12197243"/>
              <a:gd name="connsiteY144" fmla="*/ 2037837 h 3261953"/>
              <a:gd name="connsiteX145" fmla="*/ 7270955 w 12197243"/>
              <a:gd name="connsiteY145" fmla="*/ 1831360 h 3261953"/>
              <a:gd name="connsiteX146" fmla="*/ 7285704 w 12197243"/>
              <a:gd name="connsiteY146" fmla="*/ 1492147 h 3261953"/>
              <a:gd name="connsiteX147" fmla="*/ 7359446 w 12197243"/>
              <a:gd name="connsiteY147" fmla="*/ 1676502 h 3261953"/>
              <a:gd name="connsiteX148" fmla="*/ 7381568 w 12197243"/>
              <a:gd name="connsiteY148" fmla="*/ 1595386 h 3261953"/>
              <a:gd name="connsiteX149" fmla="*/ 7440562 w 12197243"/>
              <a:gd name="connsiteY149" fmla="*/ 1595386 h 3261953"/>
              <a:gd name="connsiteX150" fmla="*/ 7462684 w 12197243"/>
              <a:gd name="connsiteY150" fmla="*/ 1418405 h 3261953"/>
              <a:gd name="connsiteX151" fmla="*/ 7506929 w 12197243"/>
              <a:gd name="connsiteY151" fmla="*/ 1580637 h 3261953"/>
              <a:gd name="connsiteX152" fmla="*/ 7543800 w 12197243"/>
              <a:gd name="connsiteY152" fmla="*/ 1617508 h 3261953"/>
              <a:gd name="connsiteX153" fmla="*/ 7543800 w 12197243"/>
              <a:gd name="connsiteY153" fmla="*/ 1801863 h 3261953"/>
              <a:gd name="connsiteX154" fmla="*/ 7588046 w 12197243"/>
              <a:gd name="connsiteY154" fmla="*/ 1816611 h 3261953"/>
              <a:gd name="connsiteX155" fmla="*/ 7595420 w 12197243"/>
              <a:gd name="connsiteY155" fmla="*/ 1647005 h 3261953"/>
              <a:gd name="connsiteX156" fmla="*/ 7669162 w 12197243"/>
              <a:gd name="connsiteY156" fmla="*/ 1669128 h 3261953"/>
              <a:gd name="connsiteX157" fmla="*/ 7683910 w 12197243"/>
              <a:gd name="connsiteY157" fmla="*/ 1499521 h 3261953"/>
              <a:gd name="connsiteX158" fmla="*/ 7742904 w 12197243"/>
              <a:gd name="connsiteY158" fmla="*/ 1411031 h 3261953"/>
              <a:gd name="connsiteX159" fmla="*/ 7794523 w 12197243"/>
              <a:gd name="connsiteY159" fmla="*/ 1639631 h 3261953"/>
              <a:gd name="connsiteX160" fmla="*/ 7860891 w 12197243"/>
              <a:gd name="connsiteY160" fmla="*/ 1551140 h 3261953"/>
              <a:gd name="connsiteX161" fmla="*/ 7875639 w 12197243"/>
              <a:gd name="connsiteY161" fmla="*/ 1941973 h 3261953"/>
              <a:gd name="connsiteX162" fmla="*/ 7942007 w 12197243"/>
              <a:gd name="connsiteY162" fmla="*/ 2052586 h 3261953"/>
              <a:gd name="connsiteX163" fmla="*/ 7919884 w 12197243"/>
              <a:gd name="connsiteY163" fmla="*/ 2332805 h 3261953"/>
              <a:gd name="connsiteX164" fmla="*/ 8207478 w 12197243"/>
              <a:gd name="connsiteY164" fmla="*/ 2229566 h 3261953"/>
              <a:gd name="connsiteX165" fmla="*/ 8318091 w 12197243"/>
              <a:gd name="connsiteY165" fmla="*/ 2281186 h 3261953"/>
              <a:gd name="connsiteX166" fmla="*/ 8347587 w 12197243"/>
              <a:gd name="connsiteY166" fmla="*/ 2074708 h 3261953"/>
              <a:gd name="connsiteX167" fmla="*/ 8406581 w 12197243"/>
              <a:gd name="connsiteY167" fmla="*/ 2030463 h 3261953"/>
              <a:gd name="connsiteX168" fmla="*/ 8399207 w 12197243"/>
              <a:gd name="connsiteY168" fmla="*/ 1890353 h 3261953"/>
              <a:gd name="connsiteX169" fmla="*/ 8495071 w 12197243"/>
              <a:gd name="connsiteY169" fmla="*/ 1905102 h 3261953"/>
              <a:gd name="connsiteX170" fmla="*/ 8465575 w 12197243"/>
              <a:gd name="connsiteY170" fmla="*/ 2045211 h 3261953"/>
              <a:gd name="connsiteX171" fmla="*/ 8517194 w 12197243"/>
              <a:gd name="connsiteY171" fmla="*/ 2111579 h 3261953"/>
              <a:gd name="connsiteX172" fmla="*/ 8554065 w 12197243"/>
              <a:gd name="connsiteY172" fmla="*/ 2281186 h 3261953"/>
              <a:gd name="connsiteX173" fmla="*/ 8841658 w 12197243"/>
              <a:gd name="connsiteY173" fmla="*/ 2354928 h 3261953"/>
              <a:gd name="connsiteX174" fmla="*/ 8826910 w 12197243"/>
              <a:gd name="connsiteY174" fmla="*/ 2111579 h 3261953"/>
              <a:gd name="connsiteX175" fmla="*/ 8856407 w 12197243"/>
              <a:gd name="connsiteY175" fmla="*/ 2000966 h 3261953"/>
              <a:gd name="connsiteX176" fmla="*/ 8930149 w 12197243"/>
              <a:gd name="connsiteY176" fmla="*/ 1993592 h 3261953"/>
              <a:gd name="connsiteX177" fmla="*/ 8944897 w 12197243"/>
              <a:gd name="connsiteY177" fmla="*/ 2472915 h 3261953"/>
              <a:gd name="connsiteX178" fmla="*/ 8996517 w 12197243"/>
              <a:gd name="connsiteY178" fmla="*/ 2517160 h 3261953"/>
              <a:gd name="connsiteX179" fmla="*/ 8944897 w 12197243"/>
              <a:gd name="connsiteY179" fmla="*/ 2657269 h 3261953"/>
              <a:gd name="connsiteX180" fmla="*/ 8937523 w 12197243"/>
              <a:gd name="connsiteY180" fmla="*/ 2915366 h 3261953"/>
              <a:gd name="connsiteX181" fmla="*/ 9026013 w 12197243"/>
              <a:gd name="connsiteY181" fmla="*/ 2915366 h 3261953"/>
              <a:gd name="connsiteX182" fmla="*/ 9645446 w 12197243"/>
              <a:gd name="connsiteY182" fmla="*/ 3048102 h 3261953"/>
              <a:gd name="connsiteX183" fmla="*/ 9645446 w 12197243"/>
              <a:gd name="connsiteY183" fmla="*/ 2502411 h 3261953"/>
              <a:gd name="connsiteX184" fmla="*/ 9756058 w 12197243"/>
              <a:gd name="connsiteY184" fmla="*/ 2583528 h 3261953"/>
              <a:gd name="connsiteX185" fmla="*/ 9918291 w 12197243"/>
              <a:gd name="connsiteY185" fmla="*/ 2531908 h 3261953"/>
              <a:gd name="connsiteX186" fmla="*/ 9977284 w 12197243"/>
              <a:gd name="connsiteY186" fmla="*/ 2406547 h 3261953"/>
              <a:gd name="connsiteX187" fmla="*/ 10043652 w 12197243"/>
              <a:gd name="connsiteY187" fmla="*/ 2568779 h 3261953"/>
              <a:gd name="connsiteX188" fmla="*/ 10404987 w 12197243"/>
              <a:gd name="connsiteY188" fmla="*/ 2539282 h 3261953"/>
              <a:gd name="connsiteX189" fmla="*/ 10515600 w 12197243"/>
              <a:gd name="connsiteY189" fmla="*/ 2760508 h 3261953"/>
              <a:gd name="connsiteX190" fmla="*/ 10685207 w 12197243"/>
              <a:gd name="connsiteY190" fmla="*/ 2790005 h 3261953"/>
              <a:gd name="connsiteX191" fmla="*/ 10699955 w 12197243"/>
              <a:gd name="connsiteY191" fmla="*/ 2598276 h 3261953"/>
              <a:gd name="connsiteX192" fmla="*/ 10758949 w 12197243"/>
              <a:gd name="connsiteY192" fmla="*/ 2590902 h 3261953"/>
              <a:gd name="connsiteX193" fmla="*/ 10766323 w 12197243"/>
              <a:gd name="connsiteY193" fmla="*/ 2487663 h 3261953"/>
              <a:gd name="connsiteX194" fmla="*/ 10817942 w 12197243"/>
              <a:gd name="connsiteY194" fmla="*/ 2539282 h 3261953"/>
              <a:gd name="connsiteX195" fmla="*/ 10847439 w 12197243"/>
              <a:gd name="connsiteY195" fmla="*/ 3114469 h 3261953"/>
              <a:gd name="connsiteX196" fmla="*/ 11245646 w 12197243"/>
              <a:gd name="connsiteY196" fmla="*/ 3055476 h 3261953"/>
              <a:gd name="connsiteX197" fmla="*/ 11223523 w 12197243"/>
              <a:gd name="connsiteY197" fmla="*/ 2930115 h 3261953"/>
              <a:gd name="connsiteX198" fmla="*/ 11378381 w 12197243"/>
              <a:gd name="connsiteY198" fmla="*/ 2944863 h 3261953"/>
              <a:gd name="connsiteX199" fmla="*/ 12049433 w 12197243"/>
              <a:gd name="connsiteY199" fmla="*/ 2848999 h 3261953"/>
              <a:gd name="connsiteX200" fmla="*/ 12196917 w 12197243"/>
              <a:gd name="connsiteY200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23968 w 12197243"/>
              <a:gd name="connsiteY67" fmla="*/ 2074708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930446 w 12197243"/>
              <a:gd name="connsiteY74" fmla="*/ 2738386 h 3261953"/>
              <a:gd name="connsiteX75" fmla="*/ 3908323 w 12197243"/>
              <a:gd name="connsiteY75" fmla="*/ 2885869 h 3261953"/>
              <a:gd name="connsiteX76" fmla="*/ 4077929 w 12197243"/>
              <a:gd name="connsiteY76" fmla="*/ 2878495 h 3261953"/>
              <a:gd name="connsiteX77" fmla="*/ 4085304 w 12197243"/>
              <a:gd name="connsiteY77" fmla="*/ 2767882 h 3261953"/>
              <a:gd name="connsiteX78" fmla="*/ 4026310 w 12197243"/>
              <a:gd name="connsiteY78" fmla="*/ 2694140 h 3261953"/>
              <a:gd name="connsiteX79" fmla="*/ 4092678 w 12197243"/>
              <a:gd name="connsiteY79" fmla="*/ 2657269 h 3261953"/>
              <a:gd name="connsiteX80" fmla="*/ 4100052 w 12197243"/>
              <a:gd name="connsiteY80" fmla="*/ 2517160 h 3261953"/>
              <a:gd name="connsiteX81" fmla="*/ 4210665 w 12197243"/>
              <a:gd name="connsiteY81" fmla="*/ 2502411 h 3261953"/>
              <a:gd name="connsiteX82" fmla="*/ 4225413 w 12197243"/>
              <a:gd name="connsiteY82" fmla="*/ 2583528 h 3261953"/>
              <a:gd name="connsiteX83" fmla="*/ 4793226 w 12197243"/>
              <a:gd name="connsiteY83" fmla="*/ 2568779 h 3261953"/>
              <a:gd name="connsiteX84" fmla="*/ 4807975 w 12197243"/>
              <a:gd name="connsiteY84" fmla="*/ 2443418 h 3261953"/>
              <a:gd name="connsiteX85" fmla="*/ 4881717 w 12197243"/>
              <a:gd name="connsiteY85" fmla="*/ 2450792 h 3261953"/>
              <a:gd name="connsiteX86" fmla="*/ 4852220 w 12197243"/>
              <a:gd name="connsiteY86" fmla="*/ 2236940 h 3261953"/>
              <a:gd name="connsiteX87" fmla="*/ 4918587 w 12197243"/>
              <a:gd name="connsiteY87" fmla="*/ 2170573 h 3261953"/>
              <a:gd name="connsiteX88" fmla="*/ 4911213 w 12197243"/>
              <a:gd name="connsiteY88" fmla="*/ 2074708 h 3261953"/>
              <a:gd name="connsiteX89" fmla="*/ 4962833 w 12197243"/>
              <a:gd name="connsiteY89" fmla="*/ 2037837 h 3261953"/>
              <a:gd name="connsiteX90" fmla="*/ 4948084 w 12197243"/>
              <a:gd name="connsiteY90" fmla="*/ 1875605 h 3261953"/>
              <a:gd name="connsiteX91" fmla="*/ 5073446 w 12197243"/>
              <a:gd name="connsiteY91" fmla="*/ 1860857 h 3261953"/>
              <a:gd name="connsiteX92" fmla="*/ 5073446 w 12197243"/>
              <a:gd name="connsiteY92" fmla="*/ 1905102 h 3261953"/>
              <a:gd name="connsiteX93" fmla="*/ 5139813 w 12197243"/>
              <a:gd name="connsiteY93" fmla="*/ 1860857 h 3261953"/>
              <a:gd name="connsiteX94" fmla="*/ 5161936 w 12197243"/>
              <a:gd name="connsiteY94" fmla="*/ 1787115 h 3261953"/>
              <a:gd name="connsiteX95" fmla="*/ 5169310 w 12197243"/>
              <a:gd name="connsiteY95" fmla="*/ 1595386 h 3261953"/>
              <a:gd name="connsiteX96" fmla="*/ 5265175 w 12197243"/>
              <a:gd name="connsiteY96" fmla="*/ 1595386 h 3261953"/>
              <a:gd name="connsiteX97" fmla="*/ 5235678 w 12197243"/>
              <a:gd name="connsiteY97" fmla="*/ 1322540 h 3261953"/>
              <a:gd name="connsiteX98" fmla="*/ 5235678 w 12197243"/>
              <a:gd name="connsiteY98" fmla="*/ 651489 h 3261953"/>
              <a:gd name="connsiteX99" fmla="*/ 5331542 w 12197243"/>
              <a:gd name="connsiteY99" fmla="*/ 644115 h 3261953"/>
              <a:gd name="connsiteX100" fmla="*/ 5316794 w 12197243"/>
              <a:gd name="connsiteY100" fmla="*/ 268031 h 3261953"/>
              <a:gd name="connsiteX101" fmla="*/ 5390536 w 12197243"/>
              <a:gd name="connsiteY101" fmla="*/ 245908 h 3261953"/>
              <a:gd name="connsiteX102" fmla="*/ 5397910 w 12197243"/>
              <a:gd name="connsiteY102" fmla="*/ 474508 h 3261953"/>
              <a:gd name="connsiteX103" fmla="*/ 5427407 w 12197243"/>
              <a:gd name="connsiteY103" fmla="*/ 459760 h 3261953"/>
              <a:gd name="connsiteX104" fmla="*/ 5420033 w 12197243"/>
              <a:gd name="connsiteY104" fmla="*/ 120547 h 3261953"/>
              <a:gd name="connsiteX105" fmla="*/ 5493775 w 12197243"/>
              <a:gd name="connsiteY105" fmla="*/ 223786 h 3261953"/>
              <a:gd name="connsiteX106" fmla="*/ 5493775 w 12197243"/>
              <a:gd name="connsiteY106" fmla="*/ 445011 h 3261953"/>
              <a:gd name="connsiteX107" fmla="*/ 5560142 w 12197243"/>
              <a:gd name="connsiteY107" fmla="*/ 533502 h 3261953"/>
              <a:gd name="connsiteX108" fmla="*/ 5567517 w 12197243"/>
              <a:gd name="connsiteY108" fmla="*/ 415515 h 3261953"/>
              <a:gd name="connsiteX109" fmla="*/ 5641258 w 12197243"/>
              <a:gd name="connsiteY109" fmla="*/ 422889 h 3261953"/>
              <a:gd name="connsiteX110" fmla="*/ 5633884 w 12197243"/>
              <a:gd name="connsiteY110" fmla="*/ 24682 h 3261953"/>
              <a:gd name="connsiteX111" fmla="*/ 5663381 w 12197243"/>
              <a:gd name="connsiteY111" fmla="*/ 98424 h 3261953"/>
              <a:gd name="connsiteX112" fmla="*/ 5663381 w 12197243"/>
              <a:gd name="connsiteY112" fmla="*/ 555624 h 3261953"/>
              <a:gd name="connsiteX113" fmla="*/ 5729749 w 12197243"/>
              <a:gd name="connsiteY113" fmla="*/ 577747 h 3261953"/>
              <a:gd name="connsiteX114" fmla="*/ 5744497 w 12197243"/>
              <a:gd name="connsiteY114" fmla="*/ 349147 h 3261953"/>
              <a:gd name="connsiteX115" fmla="*/ 5766620 w 12197243"/>
              <a:gd name="connsiteY115" fmla="*/ 297528 h 3261953"/>
              <a:gd name="connsiteX116" fmla="*/ 5773994 w 12197243"/>
              <a:gd name="connsiteY116" fmla="*/ 186915 h 3261953"/>
              <a:gd name="connsiteX117" fmla="*/ 5840362 w 12197243"/>
              <a:gd name="connsiteY117" fmla="*/ 238534 h 3261953"/>
              <a:gd name="connsiteX118" fmla="*/ 5825613 w 12197243"/>
              <a:gd name="connsiteY118" fmla="*/ 415515 h 3261953"/>
              <a:gd name="connsiteX119" fmla="*/ 5884607 w 12197243"/>
              <a:gd name="connsiteY119" fmla="*/ 445011 h 3261953"/>
              <a:gd name="connsiteX120" fmla="*/ 5869858 w 12197243"/>
              <a:gd name="connsiteY120" fmla="*/ 327024 h 3261953"/>
              <a:gd name="connsiteX121" fmla="*/ 5899355 w 12197243"/>
              <a:gd name="connsiteY121" fmla="*/ 238534 h 3261953"/>
              <a:gd name="connsiteX122" fmla="*/ 5950975 w 12197243"/>
              <a:gd name="connsiteY122" fmla="*/ 386018 h 3261953"/>
              <a:gd name="connsiteX123" fmla="*/ 5936226 w 12197243"/>
              <a:gd name="connsiteY123" fmla="*/ 459760 h 3261953"/>
              <a:gd name="connsiteX124" fmla="*/ 5965723 w 12197243"/>
              <a:gd name="connsiteY124" fmla="*/ 769476 h 3261953"/>
              <a:gd name="connsiteX125" fmla="*/ 5980471 w 12197243"/>
              <a:gd name="connsiteY125" fmla="*/ 739979 h 3261953"/>
              <a:gd name="connsiteX126" fmla="*/ 6002594 w 12197243"/>
              <a:gd name="connsiteY126" fmla="*/ 636740 h 3261953"/>
              <a:gd name="connsiteX127" fmla="*/ 6083710 w 12197243"/>
              <a:gd name="connsiteY127" fmla="*/ 673611 h 3261953"/>
              <a:gd name="connsiteX128" fmla="*/ 6061587 w 12197243"/>
              <a:gd name="connsiteY128" fmla="*/ 909586 h 3261953"/>
              <a:gd name="connsiteX129" fmla="*/ 6061587 w 12197243"/>
              <a:gd name="connsiteY129" fmla="*/ 1374160 h 3261953"/>
              <a:gd name="connsiteX130" fmla="*/ 6046839 w 12197243"/>
              <a:gd name="connsiteY130" fmla="*/ 1875605 h 3261953"/>
              <a:gd name="connsiteX131" fmla="*/ 6172200 w 12197243"/>
              <a:gd name="connsiteY131" fmla="*/ 1912476 h 3261953"/>
              <a:gd name="connsiteX132" fmla="*/ 6186949 w 12197243"/>
              <a:gd name="connsiteY132" fmla="*/ 1831360 h 3261953"/>
              <a:gd name="connsiteX133" fmla="*/ 6231194 w 12197243"/>
              <a:gd name="connsiteY133" fmla="*/ 1838734 h 3261953"/>
              <a:gd name="connsiteX134" fmla="*/ 6275439 w 12197243"/>
              <a:gd name="connsiteY134" fmla="*/ 2465540 h 3261953"/>
              <a:gd name="connsiteX135" fmla="*/ 6363929 w 12197243"/>
              <a:gd name="connsiteY135" fmla="*/ 2436044 h 3261953"/>
              <a:gd name="connsiteX136" fmla="*/ 6327058 w 12197243"/>
              <a:gd name="connsiteY136" fmla="*/ 2590902 h 3261953"/>
              <a:gd name="connsiteX137" fmla="*/ 6880123 w 12197243"/>
              <a:gd name="connsiteY137" fmla="*/ 2605650 h 3261953"/>
              <a:gd name="connsiteX138" fmla="*/ 6872749 w 12197243"/>
              <a:gd name="connsiteY138" fmla="*/ 2509786 h 3261953"/>
              <a:gd name="connsiteX139" fmla="*/ 6953865 w 12197243"/>
              <a:gd name="connsiteY139" fmla="*/ 2524534 h 3261953"/>
              <a:gd name="connsiteX140" fmla="*/ 6975987 w 12197243"/>
              <a:gd name="connsiteY140" fmla="*/ 2930115 h 3261953"/>
              <a:gd name="connsiteX141" fmla="*/ 7219336 w 12197243"/>
              <a:gd name="connsiteY141" fmla="*/ 2989108 h 3261953"/>
              <a:gd name="connsiteX142" fmla="*/ 7241458 w 12197243"/>
              <a:gd name="connsiteY142" fmla="*/ 2126328 h 3261953"/>
              <a:gd name="connsiteX143" fmla="*/ 7182465 w 12197243"/>
              <a:gd name="connsiteY143" fmla="*/ 2037837 h 3261953"/>
              <a:gd name="connsiteX144" fmla="*/ 7270955 w 12197243"/>
              <a:gd name="connsiteY144" fmla="*/ 1831360 h 3261953"/>
              <a:gd name="connsiteX145" fmla="*/ 7285704 w 12197243"/>
              <a:gd name="connsiteY145" fmla="*/ 1492147 h 3261953"/>
              <a:gd name="connsiteX146" fmla="*/ 7359446 w 12197243"/>
              <a:gd name="connsiteY146" fmla="*/ 1676502 h 3261953"/>
              <a:gd name="connsiteX147" fmla="*/ 7381568 w 12197243"/>
              <a:gd name="connsiteY147" fmla="*/ 1595386 h 3261953"/>
              <a:gd name="connsiteX148" fmla="*/ 7440562 w 12197243"/>
              <a:gd name="connsiteY148" fmla="*/ 1595386 h 3261953"/>
              <a:gd name="connsiteX149" fmla="*/ 7462684 w 12197243"/>
              <a:gd name="connsiteY149" fmla="*/ 1418405 h 3261953"/>
              <a:gd name="connsiteX150" fmla="*/ 7506929 w 12197243"/>
              <a:gd name="connsiteY150" fmla="*/ 1580637 h 3261953"/>
              <a:gd name="connsiteX151" fmla="*/ 7543800 w 12197243"/>
              <a:gd name="connsiteY151" fmla="*/ 1617508 h 3261953"/>
              <a:gd name="connsiteX152" fmla="*/ 7543800 w 12197243"/>
              <a:gd name="connsiteY152" fmla="*/ 1801863 h 3261953"/>
              <a:gd name="connsiteX153" fmla="*/ 7588046 w 12197243"/>
              <a:gd name="connsiteY153" fmla="*/ 1816611 h 3261953"/>
              <a:gd name="connsiteX154" fmla="*/ 7595420 w 12197243"/>
              <a:gd name="connsiteY154" fmla="*/ 1647005 h 3261953"/>
              <a:gd name="connsiteX155" fmla="*/ 7669162 w 12197243"/>
              <a:gd name="connsiteY155" fmla="*/ 1669128 h 3261953"/>
              <a:gd name="connsiteX156" fmla="*/ 7683910 w 12197243"/>
              <a:gd name="connsiteY156" fmla="*/ 1499521 h 3261953"/>
              <a:gd name="connsiteX157" fmla="*/ 7742904 w 12197243"/>
              <a:gd name="connsiteY157" fmla="*/ 1411031 h 3261953"/>
              <a:gd name="connsiteX158" fmla="*/ 7794523 w 12197243"/>
              <a:gd name="connsiteY158" fmla="*/ 1639631 h 3261953"/>
              <a:gd name="connsiteX159" fmla="*/ 7860891 w 12197243"/>
              <a:gd name="connsiteY159" fmla="*/ 1551140 h 3261953"/>
              <a:gd name="connsiteX160" fmla="*/ 7875639 w 12197243"/>
              <a:gd name="connsiteY160" fmla="*/ 1941973 h 3261953"/>
              <a:gd name="connsiteX161" fmla="*/ 7942007 w 12197243"/>
              <a:gd name="connsiteY161" fmla="*/ 2052586 h 3261953"/>
              <a:gd name="connsiteX162" fmla="*/ 7919884 w 12197243"/>
              <a:gd name="connsiteY162" fmla="*/ 2332805 h 3261953"/>
              <a:gd name="connsiteX163" fmla="*/ 8207478 w 12197243"/>
              <a:gd name="connsiteY163" fmla="*/ 2229566 h 3261953"/>
              <a:gd name="connsiteX164" fmla="*/ 8318091 w 12197243"/>
              <a:gd name="connsiteY164" fmla="*/ 2281186 h 3261953"/>
              <a:gd name="connsiteX165" fmla="*/ 8347587 w 12197243"/>
              <a:gd name="connsiteY165" fmla="*/ 2074708 h 3261953"/>
              <a:gd name="connsiteX166" fmla="*/ 8406581 w 12197243"/>
              <a:gd name="connsiteY166" fmla="*/ 2030463 h 3261953"/>
              <a:gd name="connsiteX167" fmla="*/ 8399207 w 12197243"/>
              <a:gd name="connsiteY167" fmla="*/ 1890353 h 3261953"/>
              <a:gd name="connsiteX168" fmla="*/ 8495071 w 12197243"/>
              <a:gd name="connsiteY168" fmla="*/ 1905102 h 3261953"/>
              <a:gd name="connsiteX169" fmla="*/ 8465575 w 12197243"/>
              <a:gd name="connsiteY169" fmla="*/ 2045211 h 3261953"/>
              <a:gd name="connsiteX170" fmla="*/ 8517194 w 12197243"/>
              <a:gd name="connsiteY170" fmla="*/ 2111579 h 3261953"/>
              <a:gd name="connsiteX171" fmla="*/ 8554065 w 12197243"/>
              <a:gd name="connsiteY171" fmla="*/ 2281186 h 3261953"/>
              <a:gd name="connsiteX172" fmla="*/ 8841658 w 12197243"/>
              <a:gd name="connsiteY172" fmla="*/ 2354928 h 3261953"/>
              <a:gd name="connsiteX173" fmla="*/ 8826910 w 12197243"/>
              <a:gd name="connsiteY173" fmla="*/ 2111579 h 3261953"/>
              <a:gd name="connsiteX174" fmla="*/ 8856407 w 12197243"/>
              <a:gd name="connsiteY174" fmla="*/ 2000966 h 3261953"/>
              <a:gd name="connsiteX175" fmla="*/ 8930149 w 12197243"/>
              <a:gd name="connsiteY175" fmla="*/ 1993592 h 3261953"/>
              <a:gd name="connsiteX176" fmla="*/ 8944897 w 12197243"/>
              <a:gd name="connsiteY176" fmla="*/ 2472915 h 3261953"/>
              <a:gd name="connsiteX177" fmla="*/ 8996517 w 12197243"/>
              <a:gd name="connsiteY177" fmla="*/ 2517160 h 3261953"/>
              <a:gd name="connsiteX178" fmla="*/ 8944897 w 12197243"/>
              <a:gd name="connsiteY178" fmla="*/ 2657269 h 3261953"/>
              <a:gd name="connsiteX179" fmla="*/ 8937523 w 12197243"/>
              <a:gd name="connsiteY179" fmla="*/ 2915366 h 3261953"/>
              <a:gd name="connsiteX180" fmla="*/ 9026013 w 12197243"/>
              <a:gd name="connsiteY180" fmla="*/ 2915366 h 3261953"/>
              <a:gd name="connsiteX181" fmla="*/ 9645446 w 12197243"/>
              <a:gd name="connsiteY181" fmla="*/ 3048102 h 3261953"/>
              <a:gd name="connsiteX182" fmla="*/ 9645446 w 12197243"/>
              <a:gd name="connsiteY182" fmla="*/ 2502411 h 3261953"/>
              <a:gd name="connsiteX183" fmla="*/ 9756058 w 12197243"/>
              <a:gd name="connsiteY183" fmla="*/ 2583528 h 3261953"/>
              <a:gd name="connsiteX184" fmla="*/ 9918291 w 12197243"/>
              <a:gd name="connsiteY184" fmla="*/ 2531908 h 3261953"/>
              <a:gd name="connsiteX185" fmla="*/ 9977284 w 12197243"/>
              <a:gd name="connsiteY185" fmla="*/ 2406547 h 3261953"/>
              <a:gd name="connsiteX186" fmla="*/ 10043652 w 12197243"/>
              <a:gd name="connsiteY186" fmla="*/ 2568779 h 3261953"/>
              <a:gd name="connsiteX187" fmla="*/ 10404987 w 12197243"/>
              <a:gd name="connsiteY187" fmla="*/ 2539282 h 3261953"/>
              <a:gd name="connsiteX188" fmla="*/ 10515600 w 12197243"/>
              <a:gd name="connsiteY188" fmla="*/ 2760508 h 3261953"/>
              <a:gd name="connsiteX189" fmla="*/ 10685207 w 12197243"/>
              <a:gd name="connsiteY189" fmla="*/ 2790005 h 3261953"/>
              <a:gd name="connsiteX190" fmla="*/ 10699955 w 12197243"/>
              <a:gd name="connsiteY190" fmla="*/ 2598276 h 3261953"/>
              <a:gd name="connsiteX191" fmla="*/ 10758949 w 12197243"/>
              <a:gd name="connsiteY191" fmla="*/ 2590902 h 3261953"/>
              <a:gd name="connsiteX192" fmla="*/ 10766323 w 12197243"/>
              <a:gd name="connsiteY192" fmla="*/ 2487663 h 3261953"/>
              <a:gd name="connsiteX193" fmla="*/ 10817942 w 12197243"/>
              <a:gd name="connsiteY193" fmla="*/ 2539282 h 3261953"/>
              <a:gd name="connsiteX194" fmla="*/ 10847439 w 12197243"/>
              <a:gd name="connsiteY194" fmla="*/ 3114469 h 3261953"/>
              <a:gd name="connsiteX195" fmla="*/ 11245646 w 12197243"/>
              <a:gd name="connsiteY195" fmla="*/ 3055476 h 3261953"/>
              <a:gd name="connsiteX196" fmla="*/ 11223523 w 12197243"/>
              <a:gd name="connsiteY196" fmla="*/ 2930115 h 3261953"/>
              <a:gd name="connsiteX197" fmla="*/ 11378381 w 12197243"/>
              <a:gd name="connsiteY197" fmla="*/ 2944863 h 3261953"/>
              <a:gd name="connsiteX198" fmla="*/ 12049433 w 12197243"/>
              <a:gd name="connsiteY198" fmla="*/ 2848999 h 3261953"/>
              <a:gd name="connsiteX199" fmla="*/ 12196917 w 12197243"/>
              <a:gd name="connsiteY199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23968 w 12197243"/>
              <a:gd name="connsiteY67" fmla="*/ 2074708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3908323 w 12197243"/>
              <a:gd name="connsiteY74" fmla="*/ 2885869 h 3261953"/>
              <a:gd name="connsiteX75" fmla="*/ 4077929 w 12197243"/>
              <a:gd name="connsiteY75" fmla="*/ 2878495 h 3261953"/>
              <a:gd name="connsiteX76" fmla="*/ 4085304 w 12197243"/>
              <a:gd name="connsiteY76" fmla="*/ 2767882 h 3261953"/>
              <a:gd name="connsiteX77" fmla="*/ 4026310 w 12197243"/>
              <a:gd name="connsiteY77" fmla="*/ 2694140 h 3261953"/>
              <a:gd name="connsiteX78" fmla="*/ 4092678 w 12197243"/>
              <a:gd name="connsiteY78" fmla="*/ 2657269 h 3261953"/>
              <a:gd name="connsiteX79" fmla="*/ 4100052 w 12197243"/>
              <a:gd name="connsiteY79" fmla="*/ 2517160 h 3261953"/>
              <a:gd name="connsiteX80" fmla="*/ 4210665 w 12197243"/>
              <a:gd name="connsiteY80" fmla="*/ 2502411 h 3261953"/>
              <a:gd name="connsiteX81" fmla="*/ 4225413 w 12197243"/>
              <a:gd name="connsiteY81" fmla="*/ 2583528 h 3261953"/>
              <a:gd name="connsiteX82" fmla="*/ 4793226 w 12197243"/>
              <a:gd name="connsiteY82" fmla="*/ 2568779 h 3261953"/>
              <a:gd name="connsiteX83" fmla="*/ 4807975 w 12197243"/>
              <a:gd name="connsiteY83" fmla="*/ 2443418 h 3261953"/>
              <a:gd name="connsiteX84" fmla="*/ 4881717 w 12197243"/>
              <a:gd name="connsiteY84" fmla="*/ 2450792 h 3261953"/>
              <a:gd name="connsiteX85" fmla="*/ 4852220 w 12197243"/>
              <a:gd name="connsiteY85" fmla="*/ 2236940 h 3261953"/>
              <a:gd name="connsiteX86" fmla="*/ 4918587 w 12197243"/>
              <a:gd name="connsiteY86" fmla="*/ 2170573 h 3261953"/>
              <a:gd name="connsiteX87" fmla="*/ 4911213 w 12197243"/>
              <a:gd name="connsiteY87" fmla="*/ 2074708 h 3261953"/>
              <a:gd name="connsiteX88" fmla="*/ 4962833 w 12197243"/>
              <a:gd name="connsiteY88" fmla="*/ 2037837 h 3261953"/>
              <a:gd name="connsiteX89" fmla="*/ 4948084 w 12197243"/>
              <a:gd name="connsiteY89" fmla="*/ 1875605 h 3261953"/>
              <a:gd name="connsiteX90" fmla="*/ 5073446 w 12197243"/>
              <a:gd name="connsiteY90" fmla="*/ 1860857 h 3261953"/>
              <a:gd name="connsiteX91" fmla="*/ 5073446 w 12197243"/>
              <a:gd name="connsiteY91" fmla="*/ 1905102 h 3261953"/>
              <a:gd name="connsiteX92" fmla="*/ 5139813 w 12197243"/>
              <a:gd name="connsiteY92" fmla="*/ 1860857 h 3261953"/>
              <a:gd name="connsiteX93" fmla="*/ 5161936 w 12197243"/>
              <a:gd name="connsiteY93" fmla="*/ 1787115 h 3261953"/>
              <a:gd name="connsiteX94" fmla="*/ 5169310 w 12197243"/>
              <a:gd name="connsiteY94" fmla="*/ 1595386 h 3261953"/>
              <a:gd name="connsiteX95" fmla="*/ 5265175 w 12197243"/>
              <a:gd name="connsiteY95" fmla="*/ 1595386 h 3261953"/>
              <a:gd name="connsiteX96" fmla="*/ 5235678 w 12197243"/>
              <a:gd name="connsiteY96" fmla="*/ 1322540 h 3261953"/>
              <a:gd name="connsiteX97" fmla="*/ 5235678 w 12197243"/>
              <a:gd name="connsiteY97" fmla="*/ 651489 h 3261953"/>
              <a:gd name="connsiteX98" fmla="*/ 5331542 w 12197243"/>
              <a:gd name="connsiteY98" fmla="*/ 644115 h 3261953"/>
              <a:gd name="connsiteX99" fmla="*/ 5316794 w 12197243"/>
              <a:gd name="connsiteY99" fmla="*/ 268031 h 3261953"/>
              <a:gd name="connsiteX100" fmla="*/ 5390536 w 12197243"/>
              <a:gd name="connsiteY100" fmla="*/ 245908 h 3261953"/>
              <a:gd name="connsiteX101" fmla="*/ 5397910 w 12197243"/>
              <a:gd name="connsiteY101" fmla="*/ 474508 h 3261953"/>
              <a:gd name="connsiteX102" fmla="*/ 5427407 w 12197243"/>
              <a:gd name="connsiteY102" fmla="*/ 459760 h 3261953"/>
              <a:gd name="connsiteX103" fmla="*/ 5420033 w 12197243"/>
              <a:gd name="connsiteY103" fmla="*/ 120547 h 3261953"/>
              <a:gd name="connsiteX104" fmla="*/ 5493775 w 12197243"/>
              <a:gd name="connsiteY104" fmla="*/ 223786 h 3261953"/>
              <a:gd name="connsiteX105" fmla="*/ 5493775 w 12197243"/>
              <a:gd name="connsiteY105" fmla="*/ 445011 h 3261953"/>
              <a:gd name="connsiteX106" fmla="*/ 5560142 w 12197243"/>
              <a:gd name="connsiteY106" fmla="*/ 533502 h 3261953"/>
              <a:gd name="connsiteX107" fmla="*/ 5567517 w 12197243"/>
              <a:gd name="connsiteY107" fmla="*/ 415515 h 3261953"/>
              <a:gd name="connsiteX108" fmla="*/ 5641258 w 12197243"/>
              <a:gd name="connsiteY108" fmla="*/ 422889 h 3261953"/>
              <a:gd name="connsiteX109" fmla="*/ 5633884 w 12197243"/>
              <a:gd name="connsiteY109" fmla="*/ 24682 h 3261953"/>
              <a:gd name="connsiteX110" fmla="*/ 5663381 w 12197243"/>
              <a:gd name="connsiteY110" fmla="*/ 98424 h 3261953"/>
              <a:gd name="connsiteX111" fmla="*/ 5663381 w 12197243"/>
              <a:gd name="connsiteY111" fmla="*/ 555624 h 3261953"/>
              <a:gd name="connsiteX112" fmla="*/ 5729749 w 12197243"/>
              <a:gd name="connsiteY112" fmla="*/ 577747 h 3261953"/>
              <a:gd name="connsiteX113" fmla="*/ 5744497 w 12197243"/>
              <a:gd name="connsiteY113" fmla="*/ 349147 h 3261953"/>
              <a:gd name="connsiteX114" fmla="*/ 5766620 w 12197243"/>
              <a:gd name="connsiteY114" fmla="*/ 297528 h 3261953"/>
              <a:gd name="connsiteX115" fmla="*/ 5773994 w 12197243"/>
              <a:gd name="connsiteY115" fmla="*/ 186915 h 3261953"/>
              <a:gd name="connsiteX116" fmla="*/ 5840362 w 12197243"/>
              <a:gd name="connsiteY116" fmla="*/ 238534 h 3261953"/>
              <a:gd name="connsiteX117" fmla="*/ 5825613 w 12197243"/>
              <a:gd name="connsiteY117" fmla="*/ 415515 h 3261953"/>
              <a:gd name="connsiteX118" fmla="*/ 5884607 w 12197243"/>
              <a:gd name="connsiteY118" fmla="*/ 445011 h 3261953"/>
              <a:gd name="connsiteX119" fmla="*/ 5869858 w 12197243"/>
              <a:gd name="connsiteY119" fmla="*/ 327024 h 3261953"/>
              <a:gd name="connsiteX120" fmla="*/ 5899355 w 12197243"/>
              <a:gd name="connsiteY120" fmla="*/ 238534 h 3261953"/>
              <a:gd name="connsiteX121" fmla="*/ 5950975 w 12197243"/>
              <a:gd name="connsiteY121" fmla="*/ 386018 h 3261953"/>
              <a:gd name="connsiteX122" fmla="*/ 5936226 w 12197243"/>
              <a:gd name="connsiteY122" fmla="*/ 459760 h 3261953"/>
              <a:gd name="connsiteX123" fmla="*/ 5965723 w 12197243"/>
              <a:gd name="connsiteY123" fmla="*/ 769476 h 3261953"/>
              <a:gd name="connsiteX124" fmla="*/ 5980471 w 12197243"/>
              <a:gd name="connsiteY124" fmla="*/ 739979 h 3261953"/>
              <a:gd name="connsiteX125" fmla="*/ 6002594 w 12197243"/>
              <a:gd name="connsiteY125" fmla="*/ 636740 h 3261953"/>
              <a:gd name="connsiteX126" fmla="*/ 6083710 w 12197243"/>
              <a:gd name="connsiteY126" fmla="*/ 673611 h 3261953"/>
              <a:gd name="connsiteX127" fmla="*/ 6061587 w 12197243"/>
              <a:gd name="connsiteY127" fmla="*/ 909586 h 3261953"/>
              <a:gd name="connsiteX128" fmla="*/ 6061587 w 12197243"/>
              <a:gd name="connsiteY128" fmla="*/ 1374160 h 3261953"/>
              <a:gd name="connsiteX129" fmla="*/ 6046839 w 12197243"/>
              <a:gd name="connsiteY129" fmla="*/ 1875605 h 3261953"/>
              <a:gd name="connsiteX130" fmla="*/ 6172200 w 12197243"/>
              <a:gd name="connsiteY130" fmla="*/ 1912476 h 3261953"/>
              <a:gd name="connsiteX131" fmla="*/ 6186949 w 12197243"/>
              <a:gd name="connsiteY131" fmla="*/ 1831360 h 3261953"/>
              <a:gd name="connsiteX132" fmla="*/ 6231194 w 12197243"/>
              <a:gd name="connsiteY132" fmla="*/ 1838734 h 3261953"/>
              <a:gd name="connsiteX133" fmla="*/ 6275439 w 12197243"/>
              <a:gd name="connsiteY133" fmla="*/ 2465540 h 3261953"/>
              <a:gd name="connsiteX134" fmla="*/ 6363929 w 12197243"/>
              <a:gd name="connsiteY134" fmla="*/ 2436044 h 3261953"/>
              <a:gd name="connsiteX135" fmla="*/ 6327058 w 12197243"/>
              <a:gd name="connsiteY135" fmla="*/ 2590902 h 3261953"/>
              <a:gd name="connsiteX136" fmla="*/ 6880123 w 12197243"/>
              <a:gd name="connsiteY136" fmla="*/ 2605650 h 3261953"/>
              <a:gd name="connsiteX137" fmla="*/ 6872749 w 12197243"/>
              <a:gd name="connsiteY137" fmla="*/ 2509786 h 3261953"/>
              <a:gd name="connsiteX138" fmla="*/ 6953865 w 12197243"/>
              <a:gd name="connsiteY138" fmla="*/ 2524534 h 3261953"/>
              <a:gd name="connsiteX139" fmla="*/ 6975987 w 12197243"/>
              <a:gd name="connsiteY139" fmla="*/ 2930115 h 3261953"/>
              <a:gd name="connsiteX140" fmla="*/ 7219336 w 12197243"/>
              <a:gd name="connsiteY140" fmla="*/ 2989108 h 3261953"/>
              <a:gd name="connsiteX141" fmla="*/ 7241458 w 12197243"/>
              <a:gd name="connsiteY141" fmla="*/ 2126328 h 3261953"/>
              <a:gd name="connsiteX142" fmla="*/ 7182465 w 12197243"/>
              <a:gd name="connsiteY142" fmla="*/ 2037837 h 3261953"/>
              <a:gd name="connsiteX143" fmla="*/ 7270955 w 12197243"/>
              <a:gd name="connsiteY143" fmla="*/ 1831360 h 3261953"/>
              <a:gd name="connsiteX144" fmla="*/ 7285704 w 12197243"/>
              <a:gd name="connsiteY144" fmla="*/ 1492147 h 3261953"/>
              <a:gd name="connsiteX145" fmla="*/ 7359446 w 12197243"/>
              <a:gd name="connsiteY145" fmla="*/ 1676502 h 3261953"/>
              <a:gd name="connsiteX146" fmla="*/ 7381568 w 12197243"/>
              <a:gd name="connsiteY146" fmla="*/ 1595386 h 3261953"/>
              <a:gd name="connsiteX147" fmla="*/ 7440562 w 12197243"/>
              <a:gd name="connsiteY147" fmla="*/ 1595386 h 3261953"/>
              <a:gd name="connsiteX148" fmla="*/ 7462684 w 12197243"/>
              <a:gd name="connsiteY148" fmla="*/ 1418405 h 3261953"/>
              <a:gd name="connsiteX149" fmla="*/ 7506929 w 12197243"/>
              <a:gd name="connsiteY149" fmla="*/ 1580637 h 3261953"/>
              <a:gd name="connsiteX150" fmla="*/ 7543800 w 12197243"/>
              <a:gd name="connsiteY150" fmla="*/ 1617508 h 3261953"/>
              <a:gd name="connsiteX151" fmla="*/ 7543800 w 12197243"/>
              <a:gd name="connsiteY151" fmla="*/ 1801863 h 3261953"/>
              <a:gd name="connsiteX152" fmla="*/ 7588046 w 12197243"/>
              <a:gd name="connsiteY152" fmla="*/ 1816611 h 3261953"/>
              <a:gd name="connsiteX153" fmla="*/ 7595420 w 12197243"/>
              <a:gd name="connsiteY153" fmla="*/ 1647005 h 3261953"/>
              <a:gd name="connsiteX154" fmla="*/ 7669162 w 12197243"/>
              <a:gd name="connsiteY154" fmla="*/ 1669128 h 3261953"/>
              <a:gd name="connsiteX155" fmla="*/ 7683910 w 12197243"/>
              <a:gd name="connsiteY155" fmla="*/ 1499521 h 3261953"/>
              <a:gd name="connsiteX156" fmla="*/ 7742904 w 12197243"/>
              <a:gd name="connsiteY156" fmla="*/ 1411031 h 3261953"/>
              <a:gd name="connsiteX157" fmla="*/ 7794523 w 12197243"/>
              <a:gd name="connsiteY157" fmla="*/ 1639631 h 3261953"/>
              <a:gd name="connsiteX158" fmla="*/ 7860891 w 12197243"/>
              <a:gd name="connsiteY158" fmla="*/ 1551140 h 3261953"/>
              <a:gd name="connsiteX159" fmla="*/ 7875639 w 12197243"/>
              <a:gd name="connsiteY159" fmla="*/ 1941973 h 3261953"/>
              <a:gd name="connsiteX160" fmla="*/ 7942007 w 12197243"/>
              <a:gd name="connsiteY160" fmla="*/ 2052586 h 3261953"/>
              <a:gd name="connsiteX161" fmla="*/ 7919884 w 12197243"/>
              <a:gd name="connsiteY161" fmla="*/ 2332805 h 3261953"/>
              <a:gd name="connsiteX162" fmla="*/ 8207478 w 12197243"/>
              <a:gd name="connsiteY162" fmla="*/ 2229566 h 3261953"/>
              <a:gd name="connsiteX163" fmla="*/ 8318091 w 12197243"/>
              <a:gd name="connsiteY163" fmla="*/ 2281186 h 3261953"/>
              <a:gd name="connsiteX164" fmla="*/ 8347587 w 12197243"/>
              <a:gd name="connsiteY164" fmla="*/ 2074708 h 3261953"/>
              <a:gd name="connsiteX165" fmla="*/ 8406581 w 12197243"/>
              <a:gd name="connsiteY165" fmla="*/ 2030463 h 3261953"/>
              <a:gd name="connsiteX166" fmla="*/ 8399207 w 12197243"/>
              <a:gd name="connsiteY166" fmla="*/ 1890353 h 3261953"/>
              <a:gd name="connsiteX167" fmla="*/ 8495071 w 12197243"/>
              <a:gd name="connsiteY167" fmla="*/ 1905102 h 3261953"/>
              <a:gd name="connsiteX168" fmla="*/ 8465575 w 12197243"/>
              <a:gd name="connsiteY168" fmla="*/ 2045211 h 3261953"/>
              <a:gd name="connsiteX169" fmla="*/ 8517194 w 12197243"/>
              <a:gd name="connsiteY169" fmla="*/ 2111579 h 3261953"/>
              <a:gd name="connsiteX170" fmla="*/ 8554065 w 12197243"/>
              <a:gd name="connsiteY170" fmla="*/ 2281186 h 3261953"/>
              <a:gd name="connsiteX171" fmla="*/ 8841658 w 12197243"/>
              <a:gd name="connsiteY171" fmla="*/ 2354928 h 3261953"/>
              <a:gd name="connsiteX172" fmla="*/ 8826910 w 12197243"/>
              <a:gd name="connsiteY172" fmla="*/ 2111579 h 3261953"/>
              <a:gd name="connsiteX173" fmla="*/ 8856407 w 12197243"/>
              <a:gd name="connsiteY173" fmla="*/ 2000966 h 3261953"/>
              <a:gd name="connsiteX174" fmla="*/ 8930149 w 12197243"/>
              <a:gd name="connsiteY174" fmla="*/ 1993592 h 3261953"/>
              <a:gd name="connsiteX175" fmla="*/ 8944897 w 12197243"/>
              <a:gd name="connsiteY175" fmla="*/ 2472915 h 3261953"/>
              <a:gd name="connsiteX176" fmla="*/ 8996517 w 12197243"/>
              <a:gd name="connsiteY176" fmla="*/ 2517160 h 3261953"/>
              <a:gd name="connsiteX177" fmla="*/ 8944897 w 12197243"/>
              <a:gd name="connsiteY177" fmla="*/ 2657269 h 3261953"/>
              <a:gd name="connsiteX178" fmla="*/ 8937523 w 12197243"/>
              <a:gd name="connsiteY178" fmla="*/ 2915366 h 3261953"/>
              <a:gd name="connsiteX179" fmla="*/ 9026013 w 12197243"/>
              <a:gd name="connsiteY179" fmla="*/ 2915366 h 3261953"/>
              <a:gd name="connsiteX180" fmla="*/ 9645446 w 12197243"/>
              <a:gd name="connsiteY180" fmla="*/ 3048102 h 3261953"/>
              <a:gd name="connsiteX181" fmla="*/ 9645446 w 12197243"/>
              <a:gd name="connsiteY181" fmla="*/ 2502411 h 3261953"/>
              <a:gd name="connsiteX182" fmla="*/ 9756058 w 12197243"/>
              <a:gd name="connsiteY182" fmla="*/ 2583528 h 3261953"/>
              <a:gd name="connsiteX183" fmla="*/ 9918291 w 12197243"/>
              <a:gd name="connsiteY183" fmla="*/ 2531908 h 3261953"/>
              <a:gd name="connsiteX184" fmla="*/ 9977284 w 12197243"/>
              <a:gd name="connsiteY184" fmla="*/ 2406547 h 3261953"/>
              <a:gd name="connsiteX185" fmla="*/ 10043652 w 12197243"/>
              <a:gd name="connsiteY185" fmla="*/ 2568779 h 3261953"/>
              <a:gd name="connsiteX186" fmla="*/ 10404987 w 12197243"/>
              <a:gd name="connsiteY186" fmla="*/ 2539282 h 3261953"/>
              <a:gd name="connsiteX187" fmla="*/ 10515600 w 12197243"/>
              <a:gd name="connsiteY187" fmla="*/ 2760508 h 3261953"/>
              <a:gd name="connsiteX188" fmla="*/ 10685207 w 12197243"/>
              <a:gd name="connsiteY188" fmla="*/ 2790005 h 3261953"/>
              <a:gd name="connsiteX189" fmla="*/ 10699955 w 12197243"/>
              <a:gd name="connsiteY189" fmla="*/ 2598276 h 3261953"/>
              <a:gd name="connsiteX190" fmla="*/ 10758949 w 12197243"/>
              <a:gd name="connsiteY190" fmla="*/ 2590902 h 3261953"/>
              <a:gd name="connsiteX191" fmla="*/ 10766323 w 12197243"/>
              <a:gd name="connsiteY191" fmla="*/ 2487663 h 3261953"/>
              <a:gd name="connsiteX192" fmla="*/ 10817942 w 12197243"/>
              <a:gd name="connsiteY192" fmla="*/ 2539282 h 3261953"/>
              <a:gd name="connsiteX193" fmla="*/ 10847439 w 12197243"/>
              <a:gd name="connsiteY193" fmla="*/ 3114469 h 3261953"/>
              <a:gd name="connsiteX194" fmla="*/ 11245646 w 12197243"/>
              <a:gd name="connsiteY194" fmla="*/ 3055476 h 3261953"/>
              <a:gd name="connsiteX195" fmla="*/ 11223523 w 12197243"/>
              <a:gd name="connsiteY195" fmla="*/ 2930115 h 3261953"/>
              <a:gd name="connsiteX196" fmla="*/ 11378381 w 12197243"/>
              <a:gd name="connsiteY196" fmla="*/ 2944863 h 3261953"/>
              <a:gd name="connsiteX197" fmla="*/ 12049433 w 12197243"/>
              <a:gd name="connsiteY197" fmla="*/ 2848999 h 3261953"/>
              <a:gd name="connsiteX198" fmla="*/ 12196917 w 12197243"/>
              <a:gd name="connsiteY198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23968 w 12197243"/>
              <a:gd name="connsiteY67" fmla="*/ 2074708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4004187 w 12197243"/>
              <a:gd name="connsiteY74" fmla="*/ 2885869 h 3261953"/>
              <a:gd name="connsiteX75" fmla="*/ 4077929 w 12197243"/>
              <a:gd name="connsiteY75" fmla="*/ 2878495 h 3261953"/>
              <a:gd name="connsiteX76" fmla="*/ 4085304 w 12197243"/>
              <a:gd name="connsiteY76" fmla="*/ 2767882 h 3261953"/>
              <a:gd name="connsiteX77" fmla="*/ 4026310 w 12197243"/>
              <a:gd name="connsiteY77" fmla="*/ 2694140 h 3261953"/>
              <a:gd name="connsiteX78" fmla="*/ 4092678 w 12197243"/>
              <a:gd name="connsiteY78" fmla="*/ 2657269 h 3261953"/>
              <a:gd name="connsiteX79" fmla="*/ 4100052 w 12197243"/>
              <a:gd name="connsiteY79" fmla="*/ 2517160 h 3261953"/>
              <a:gd name="connsiteX80" fmla="*/ 4210665 w 12197243"/>
              <a:gd name="connsiteY80" fmla="*/ 2502411 h 3261953"/>
              <a:gd name="connsiteX81" fmla="*/ 4225413 w 12197243"/>
              <a:gd name="connsiteY81" fmla="*/ 2583528 h 3261953"/>
              <a:gd name="connsiteX82" fmla="*/ 4793226 w 12197243"/>
              <a:gd name="connsiteY82" fmla="*/ 2568779 h 3261953"/>
              <a:gd name="connsiteX83" fmla="*/ 4807975 w 12197243"/>
              <a:gd name="connsiteY83" fmla="*/ 2443418 h 3261953"/>
              <a:gd name="connsiteX84" fmla="*/ 4881717 w 12197243"/>
              <a:gd name="connsiteY84" fmla="*/ 2450792 h 3261953"/>
              <a:gd name="connsiteX85" fmla="*/ 4852220 w 12197243"/>
              <a:gd name="connsiteY85" fmla="*/ 2236940 h 3261953"/>
              <a:gd name="connsiteX86" fmla="*/ 4918587 w 12197243"/>
              <a:gd name="connsiteY86" fmla="*/ 2170573 h 3261953"/>
              <a:gd name="connsiteX87" fmla="*/ 4911213 w 12197243"/>
              <a:gd name="connsiteY87" fmla="*/ 2074708 h 3261953"/>
              <a:gd name="connsiteX88" fmla="*/ 4962833 w 12197243"/>
              <a:gd name="connsiteY88" fmla="*/ 2037837 h 3261953"/>
              <a:gd name="connsiteX89" fmla="*/ 4948084 w 12197243"/>
              <a:gd name="connsiteY89" fmla="*/ 1875605 h 3261953"/>
              <a:gd name="connsiteX90" fmla="*/ 5073446 w 12197243"/>
              <a:gd name="connsiteY90" fmla="*/ 1860857 h 3261953"/>
              <a:gd name="connsiteX91" fmla="*/ 5073446 w 12197243"/>
              <a:gd name="connsiteY91" fmla="*/ 1905102 h 3261953"/>
              <a:gd name="connsiteX92" fmla="*/ 5139813 w 12197243"/>
              <a:gd name="connsiteY92" fmla="*/ 1860857 h 3261953"/>
              <a:gd name="connsiteX93" fmla="*/ 5161936 w 12197243"/>
              <a:gd name="connsiteY93" fmla="*/ 1787115 h 3261953"/>
              <a:gd name="connsiteX94" fmla="*/ 5169310 w 12197243"/>
              <a:gd name="connsiteY94" fmla="*/ 1595386 h 3261953"/>
              <a:gd name="connsiteX95" fmla="*/ 5265175 w 12197243"/>
              <a:gd name="connsiteY95" fmla="*/ 1595386 h 3261953"/>
              <a:gd name="connsiteX96" fmla="*/ 5235678 w 12197243"/>
              <a:gd name="connsiteY96" fmla="*/ 1322540 h 3261953"/>
              <a:gd name="connsiteX97" fmla="*/ 5235678 w 12197243"/>
              <a:gd name="connsiteY97" fmla="*/ 651489 h 3261953"/>
              <a:gd name="connsiteX98" fmla="*/ 5331542 w 12197243"/>
              <a:gd name="connsiteY98" fmla="*/ 644115 h 3261953"/>
              <a:gd name="connsiteX99" fmla="*/ 5316794 w 12197243"/>
              <a:gd name="connsiteY99" fmla="*/ 268031 h 3261953"/>
              <a:gd name="connsiteX100" fmla="*/ 5390536 w 12197243"/>
              <a:gd name="connsiteY100" fmla="*/ 245908 h 3261953"/>
              <a:gd name="connsiteX101" fmla="*/ 5397910 w 12197243"/>
              <a:gd name="connsiteY101" fmla="*/ 474508 h 3261953"/>
              <a:gd name="connsiteX102" fmla="*/ 5427407 w 12197243"/>
              <a:gd name="connsiteY102" fmla="*/ 459760 h 3261953"/>
              <a:gd name="connsiteX103" fmla="*/ 5420033 w 12197243"/>
              <a:gd name="connsiteY103" fmla="*/ 120547 h 3261953"/>
              <a:gd name="connsiteX104" fmla="*/ 5493775 w 12197243"/>
              <a:gd name="connsiteY104" fmla="*/ 223786 h 3261953"/>
              <a:gd name="connsiteX105" fmla="*/ 5493775 w 12197243"/>
              <a:gd name="connsiteY105" fmla="*/ 445011 h 3261953"/>
              <a:gd name="connsiteX106" fmla="*/ 5560142 w 12197243"/>
              <a:gd name="connsiteY106" fmla="*/ 533502 h 3261953"/>
              <a:gd name="connsiteX107" fmla="*/ 5567517 w 12197243"/>
              <a:gd name="connsiteY107" fmla="*/ 415515 h 3261953"/>
              <a:gd name="connsiteX108" fmla="*/ 5641258 w 12197243"/>
              <a:gd name="connsiteY108" fmla="*/ 422889 h 3261953"/>
              <a:gd name="connsiteX109" fmla="*/ 5633884 w 12197243"/>
              <a:gd name="connsiteY109" fmla="*/ 24682 h 3261953"/>
              <a:gd name="connsiteX110" fmla="*/ 5663381 w 12197243"/>
              <a:gd name="connsiteY110" fmla="*/ 98424 h 3261953"/>
              <a:gd name="connsiteX111" fmla="*/ 5663381 w 12197243"/>
              <a:gd name="connsiteY111" fmla="*/ 555624 h 3261953"/>
              <a:gd name="connsiteX112" fmla="*/ 5729749 w 12197243"/>
              <a:gd name="connsiteY112" fmla="*/ 577747 h 3261953"/>
              <a:gd name="connsiteX113" fmla="*/ 5744497 w 12197243"/>
              <a:gd name="connsiteY113" fmla="*/ 349147 h 3261953"/>
              <a:gd name="connsiteX114" fmla="*/ 5766620 w 12197243"/>
              <a:gd name="connsiteY114" fmla="*/ 297528 h 3261953"/>
              <a:gd name="connsiteX115" fmla="*/ 5773994 w 12197243"/>
              <a:gd name="connsiteY115" fmla="*/ 186915 h 3261953"/>
              <a:gd name="connsiteX116" fmla="*/ 5840362 w 12197243"/>
              <a:gd name="connsiteY116" fmla="*/ 238534 h 3261953"/>
              <a:gd name="connsiteX117" fmla="*/ 5825613 w 12197243"/>
              <a:gd name="connsiteY117" fmla="*/ 415515 h 3261953"/>
              <a:gd name="connsiteX118" fmla="*/ 5884607 w 12197243"/>
              <a:gd name="connsiteY118" fmla="*/ 445011 h 3261953"/>
              <a:gd name="connsiteX119" fmla="*/ 5869858 w 12197243"/>
              <a:gd name="connsiteY119" fmla="*/ 327024 h 3261953"/>
              <a:gd name="connsiteX120" fmla="*/ 5899355 w 12197243"/>
              <a:gd name="connsiteY120" fmla="*/ 238534 h 3261953"/>
              <a:gd name="connsiteX121" fmla="*/ 5950975 w 12197243"/>
              <a:gd name="connsiteY121" fmla="*/ 386018 h 3261953"/>
              <a:gd name="connsiteX122" fmla="*/ 5936226 w 12197243"/>
              <a:gd name="connsiteY122" fmla="*/ 459760 h 3261953"/>
              <a:gd name="connsiteX123" fmla="*/ 5965723 w 12197243"/>
              <a:gd name="connsiteY123" fmla="*/ 769476 h 3261953"/>
              <a:gd name="connsiteX124" fmla="*/ 5980471 w 12197243"/>
              <a:gd name="connsiteY124" fmla="*/ 739979 h 3261953"/>
              <a:gd name="connsiteX125" fmla="*/ 6002594 w 12197243"/>
              <a:gd name="connsiteY125" fmla="*/ 636740 h 3261953"/>
              <a:gd name="connsiteX126" fmla="*/ 6083710 w 12197243"/>
              <a:gd name="connsiteY126" fmla="*/ 673611 h 3261953"/>
              <a:gd name="connsiteX127" fmla="*/ 6061587 w 12197243"/>
              <a:gd name="connsiteY127" fmla="*/ 909586 h 3261953"/>
              <a:gd name="connsiteX128" fmla="*/ 6061587 w 12197243"/>
              <a:gd name="connsiteY128" fmla="*/ 1374160 h 3261953"/>
              <a:gd name="connsiteX129" fmla="*/ 6046839 w 12197243"/>
              <a:gd name="connsiteY129" fmla="*/ 1875605 h 3261953"/>
              <a:gd name="connsiteX130" fmla="*/ 6172200 w 12197243"/>
              <a:gd name="connsiteY130" fmla="*/ 1912476 h 3261953"/>
              <a:gd name="connsiteX131" fmla="*/ 6186949 w 12197243"/>
              <a:gd name="connsiteY131" fmla="*/ 1831360 h 3261953"/>
              <a:gd name="connsiteX132" fmla="*/ 6231194 w 12197243"/>
              <a:gd name="connsiteY132" fmla="*/ 1838734 h 3261953"/>
              <a:gd name="connsiteX133" fmla="*/ 6275439 w 12197243"/>
              <a:gd name="connsiteY133" fmla="*/ 2465540 h 3261953"/>
              <a:gd name="connsiteX134" fmla="*/ 6363929 w 12197243"/>
              <a:gd name="connsiteY134" fmla="*/ 2436044 h 3261953"/>
              <a:gd name="connsiteX135" fmla="*/ 6327058 w 12197243"/>
              <a:gd name="connsiteY135" fmla="*/ 2590902 h 3261953"/>
              <a:gd name="connsiteX136" fmla="*/ 6880123 w 12197243"/>
              <a:gd name="connsiteY136" fmla="*/ 2605650 h 3261953"/>
              <a:gd name="connsiteX137" fmla="*/ 6872749 w 12197243"/>
              <a:gd name="connsiteY137" fmla="*/ 2509786 h 3261953"/>
              <a:gd name="connsiteX138" fmla="*/ 6953865 w 12197243"/>
              <a:gd name="connsiteY138" fmla="*/ 2524534 h 3261953"/>
              <a:gd name="connsiteX139" fmla="*/ 6975987 w 12197243"/>
              <a:gd name="connsiteY139" fmla="*/ 2930115 h 3261953"/>
              <a:gd name="connsiteX140" fmla="*/ 7219336 w 12197243"/>
              <a:gd name="connsiteY140" fmla="*/ 2989108 h 3261953"/>
              <a:gd name="connsiteX141" fmla="*/ 7241458 w 12197243"/>
              <a:gd name="connsiteY141" fmla="*/ 2126328 h 3261953"/>
              <a:gd name="connsiteX142" fmla="*/ 7182465 w 12197243"/>
              <a:gd name="connsiteY142" fmla="*/ 2037837 h 3261953"/>
              <a:gd name="connsiteX143" fmla="*/ 7270955 w 12197243"/>
              <a:gd name="connsiteY143" fmla="*/ 1831360 h 3261953"/>
              <a:gd name="connsiteX144" fmla="*/ 7285704 w 12197243"/>
              <a:gd name="connsiteY144" fmla="*/ 1492147 h 3261953"/>
              <a:gd name="connsiteX145" fmla="*/ 7359446 w 12197243"/>
              <a:gd name="connsiteY145" fmla="*/ 1676502 h 3261953"/>
              <a:gd name="connsiteX146" fmla="*/ 7381568 w 12197243"/>
              <a:gd name="connsiteY146" fmla="*/ 1595386 h 3261953"/>
              <a:gd name="connsiteX147" fmla="*/ 7440562 w 12197243"/>
              <a:gd name="connsiteY147" fmla="*/ 1595386 h 3261953"/>
              <a:gd name="connsiteX148" fmla="*/ 7462684 w 12197243"/>
              <a:gd name="connsiteY148" fmla="*/ 1418405 h 3261953"/>
              <a:gd name="connsiteX149" fmla="*/ 7506929 w 12197243"/>
              <a:gd name="connsiteY149" fmla="*/ 1580637 h 3261953"/>
              <a:gd name="connsiteX150" fmla="*/ 7543800 w 12197243"/>
              <a:gd name="connsiteY150" fmla="*/ 1617508 h 3261953"/>
              <a:gd name="connsiteX151" fmla="*/ 7543800 w 12197243"/>
              <a:gd name="connsiteY151" fmla="*/ 1801863 h 3261953"/>
              <a:gd name="connsiteX152" fmla="*/ 7588046 w 12197243"/>
              <a:gd name="connsiteY152" fmla="*/ 1816611 h 3261953"/>
              <a:gd name="connsiteX153" fmla="*/ 7595420 w 12197243"/>
              <a:gd name="connsiteY153" fmla="*/ 1647005 h 3261953"/>
              <a:gd name="connsiteX154" fmla="*/ 7669162 w 12197243"/>
              <a:gd name="connsiteY154" fmla="*/ 1669128 h 3261953"/>
              <a:gd name="connsiteX155" fmla="*/ 7683910 w 12197243"/>
              <a:gd name="connsiteY155" fmla="*/ 1499521 h 3261953"/>
              <a:gd name="connsiteX156" fmla="*/ 7742904 w 12197243"/>
              <a:gd name="connsiteY156" fmla="*/ 1411031 h 3261953"/>
              <a:gd name="connsiteX157" fmla="*/ 7794523 w 12197243"/>
              <a:gd name="connsiteY157" fmla="*/ 1639631 h 3261953"/>
              <a:gd name="connsiteX158" fmla="*/ 7860891 w 12197243"/>
              <a:gd name="connsiteY158" fmla="*/ 1551140 h 3261953"/>
              <a:gd name="connsiteX159" fmla="*/ 7875639 w 12197243"/>
              <a:gd name="connsiteY159" fmla="*/ 1941973 h 3261953"/>
              <a:gd name="connsiteX160" fmla="*/ 7942007 w 12197243"/>
              <a:gd name="connsiteY160" fmla="*/ 2052586 h 3261953"/>
              <a:gd name="connsiteX161" fmla="*/ 7919884 w 12197243"/>
              <a:gd name="connsiteY161" fmla="*/ 2332805 h 3261953"/>
              <a:gd name="connsiteX162" fmla="*/ 8207478 w 12197243"/>
              <a:gd name="connsiteY162" fmla="*/ 2229566 h 3261953"/>
              <a:gd name="connsiteX163" fmla="*/ 8318091 w 12197243"/>
              <a:gd name="connsiteY163" fmla="*/ 2281186 h 3261953"/>
              <a:gd name="connsiteX164" fmla="*/ 8347587 w 12197243"/>
              <a:gd name="connsiteY164" fmla="*/ 2074708 h 3261953"/>
              <a:gd name="connsiteX165" fmla="*/ 8406581 w 12197243"/>
              <a:gd name="connsiteY165" fmla="*/ 2030463 h 3261953"/>
              <a:gd name="connsiteX166" fmla="*/ 8399207 w 12197243"/>
              <a:gd name="connsiteY166" fmla="*/ 1890353 h 3261953"/>
              <a:gd name="connsiteX167" fmla="*/ 8495071 w 12197243"/>
              <a:gd name="connsiteY167" fmla="*/ 1905102 h 3261953"/>
              <a:gd name="connsiteX168" fmla="*/ 8465575 w 12197243"/>
              <a:gd name="connsiteY168" fmla="*/ 2045211 h 3261953"/>
              <a:gd name="connsiteX169" fmla="*/ 8517194 w 12197243"/>
              <a:gd name="connsiteY169" fmla="*/ 2111579 h 3261953"/>
              <a:gd name="connsiteX170" fmla="*/ 8554065 w 12197243"/>
              <a:gd name="connsiteY170" fmla="*/ 2281186 h 3261953"/>
              <a:gd name="connsiteX171" fmla="*/ 8841658 w 12197243"/>
              <a:gd name="connsiteY171" fmla="*/ 2354928 h 3261953"/>
              <a:gd name="connsiteX172" fmla="*/ 8826910 w 12197243"/>
              <a:gd name="connsiteY172" fmla="*/ 2111579 h 3261953"/>
              <a:gd name="connsiteX173" fmla="*/ 8856407 w 12197243"/>
              <a:gd name="connsiteY173" fmla="*/ 2000966 h 3261953"/>
              <a:gd name="connsiteX174" fmla="*/ 8930149 w 12197243"/>
              <a:gd name="connsiteY174" fmla="*/ 1993592 h 3261953"/>
              <a:gd name="connsiteX175" fmla="*/ 8944897 w 12197243"/>
              <a:gd name="connsiteY175" fmla="*/ 2472915 h 3261953"/>
              <a:gd name="connsiteX176" fmla="*/ 8996517 w 12197243"/>
              <a:gd name="connsiteY176" fmla="*/ 2517160 h 3261953"/>
              <a:gd name="connsiteX177" fmla="*/ 8944897 w 12197243"/>
              <a:gd name="connsiteY177" fmla="*/ 2657269 h 3261953"/>
              <a:gd name="connsiteX178" fmla="*/ 8937523 w 12197243"/>
              <a:gd name="connsiteY178" fmla="*/ 2915366 h 3261953"/>
              <a:gd name="connsiteX179" fmla="*/ 9026013 w 12197243"/>
              <a:gd name="connsiteY179" fmla="*/ 2915366 h 3261953"/>
              <a:gd name="connsiteX180" fmla="*/ 9645446 w 12197243"/>
              <a:gd name="connsiteY180" fmla="*/ 3048102 h 3261953"/>
              <a:gd name="connsiteX181" fmla="*/ 9645446 w 12197243"/>
              <a:gd name="connsiteY181" fmla="*/ 2502411 h 3261953"/>
              <a:gd name="connsiteX182" fmla="*/ 9756058 w 12197243"/>
              <a:gd name="connsiteY182" fmla="*/ 2583528 h 3261953"/>
              <a:gd name="connsiteX183" fmla="*/ 9918291 w 12197243"/>
              <a:gd name="connsiteY183" fmla="*/ 2531908 h 3261953"/>
              <a:gd name="connsiteX184" fmla="*/ 9977284 w 12197243"/>
              <a:gd name="connsiteY184" fmla="*/ 2406547 h 3261953"/>
              <a:gd name="connsiteX185" fmla="*/ 10043652 w 12197243"/>
              <a:gd name="connsiteY185" fmla="*/ 2568779 h 3261953"/>
              <a:gd name="connsiteX186" fmla="*/ 10404987 w 12197243"/>
              <a:gd name="connsiteY186" fmla="*/ 2539282 h 3261953"/>
              <a:gd name="connsiteX187" fmla="*/ 10515600 w 12197243"/>
              <a:gd name="connsiteY187" fmla="*/ 2760508 h 3261953"/>
              <a:gd name="connsiteX188" fmla="*/ 10685207 w 12197243"/>
              <a:gd name="connsiteY188" fmla="*/ 2790005 h 3261953"/>
              <a:gd name="connsiteX189" fmla="*/ 10699955 w 12197243"/>
              <a:gd name="connsiteY189" fmla="*/ 2598276 h 3261953"/>
              <a:gd name="connsiteX190" fmla="*/ 10758949 w 12197243"/>
              <a:gd name="connsiteY190" fmla="*/ 2590902 h 3261953"/>
              <a:gd name="connsiteX191" fmla="*/ 10766323 w 12197243"/>
              <a:gd name="connsiteY191" fmla="*/ 2487663 h 3261953"/>
              <a:gd name="connsiteX192" fmla="*/ 10817942 w 12197243"/>
              <a:gd name="connsiteY192" fmla="*/ 2539282 h 3261953"/>
              <a:gd name="connsiteX193" fmla="*/ 10847439 w 12197243"/>
              <a:gd name="connsiteY193" fmla="*/ 3114469 h 3261953"/>
              <a:gd name="connsiteX194" fmla="*/ 11245646 w 12197243"/>
              <a:gd name="connsiteY194" fmla="*/ 3055476 h 3261953"/>
              <a:gd name="connsiteX195" fmla="*/ 11223523 w 12197243"/>
              <a:gd name="connsiteY195" fmla="*/ 2930115 h 3261953"/>
              <a:gd name="connsiteX196" fmla="*/ 11378381 w 12197243"/>
              <a:gd name="connsiteY196" fmla="*/ 2944863 h 3261953"/>
              <a:gd name="connsiteX197" fmla="*/ 12049433 w 12197243"/>
              <a:gd name="connsiteY197" fmla="*/ 2848999 h 3261953"/>
              <a:gd name="connsiteX198" fmla="*/ 12196917 w 12197243"/>
              <a:gd name="connsiteY198" fmla="*/ 2959611 h 3261953"/>
              <a:gd name="connsiteX0" fmla="*/ 0 w 12197243"/>
              <a:gd name="connsiteY0" fmla="*/ 3261953 h 3261953"/>
              <a:gd name="connsiteX1" fmla="*/ 162233 w 12197243"/>
              <a:gd name="connsiteY1" fmla="*/ 3247205 h 3261953"/>
              <a:gd name="connsiteX2" fmla="*/ 420329 w 12197243"/>
              <a:gd name="connsiteY2" fmla="*/ 3217708 h 3261953"/>
              <a:gd name="connsiteX3" fmla="*/ 383458 w 12197243"/>
              <a:gd name="connsiteY3" fmla="*/ 3143966 h 3261953"/>
              <a:gd name="connsiteX4" fmla="*/ 582562 w 12197243"/>
              <a:gd name="connsiteY4" fmla="*/ 3107095 h 3261953"/>
              <a:gd name="connsiteX5" fmla="*/ 582562 w 12197243"/>
              <a:gd name="connsiteY5" fmla="*/ 2686766 h 3261953"/>
              <a:gd name="connsiteX6" fmla="*/ 700549 w 12197243"/>
              <a:gd name="connsiteY6" fmla="*/ 2731011 h 3261953"/>
              <a:gd name="connsiteX7" fmla="*/ 715297 w 12197243"/>
              <a:gd name="connsiteY7" fmla="*/ 2937489 h 3261953"/>
              <a:gd name="connsiteX8" fmla="*/ 759542 w 12197243"/>
              <a:gd name="connsiteY8" fmla="*/ 2922740 h 3261953"/>
              <a:gd name="connsiteX9" fmla="*/ 744794 w 12197243"/>
              <a:gd name="connsiteY9" fmla="*/ 2605650 h 3261953"/>
              <a:gd name="connsiteX10" fmla="*/ 870155 w 12197243"/>
              <a:gd name="connsiteY10" fmla="*/ 2613024 h 3261953"/>
              <a:gd name="connsiteX11" fmla="*/ 907026 w 12197243"/>
              <a:gd name="connsiteY11" fmla="*/ 2893244 h 3261953"/>
              <a:gd name="connsiteX12" fmla="*/ 1238865 w 12197243"/>
              <a:gd name="connsiteY12" fmla="*/ 2907992 h 3261953"/>
              <a:gd name="connsiteX13" fmla="*/ 1246239 w 12197243"/>
              <a:gd name="connsiteY13" fmla="*/ 2745760 h 3261953"/>
              <a:gd name="connsiteX14" fmla="*/ 1319981 w 12197243"/>
              <a:gd name="connsiteY14" fmla="*/ 2753134 h 3261953"/>
              <a:gd name="connsiteX15" fmla="*/ 1312607 w 12197243"/>
              <a:gd name="connsiteY15" fmla="*/ 2871121 h 3261953"/>
              <a:gd name="connsiteX16" fmla="*/ 1349478 w 12197243"/>
              <a:gd name="connsiteY16" fmla="*/ 2686766 h 3261953"/>
              <a:gd name="connsiteX17" fmla="*/ 1415846 w 12197243"/>
              <a:gd name="connsiteY17" fmla="*/ 2694140 h 3261953"/>
              <a:gd name="connsiteX18" fmla="*/ 1445342 w 12197243"/>
              <a:gd name="connsiteY18" fmla="*/ 3048102 h 3261953"/>
              <a:gd name="connsiteX19" fmla="*/ 1651820 w 12197243"/>
              <a:gd name="connsiteY19" fmla="*/ 3070224 h 3261953"/>
              <a:gd name="connsiteX20" fmla="*/ 1917291 w 12197243"/>
              <a:gd name="connsiteY20" fmla="*/ 2974360 h 3261953"/>
              <a:gd name="connsiteX21" fmla="*/ 1909917 w 12197243"/>
              <a:gd name="connsiteY21" fmla="*/ 2568779 h 3261953"/>
              <a:gd name="connsiteX22" fmla="*/ 1843549 w 12197243"/>
              <a:gd name="connsiteY22" fmla="*/ 2502411 h 3261953"/>
              <a:gd name="connsiteX23" fmla="*/ 1946787 w 12197243"/>
              <a:gd name="connsiteY23" fmla="*/ 2436044 h 3261953"/>
              <a:gd name="connsiteX24" fmla="*/ 1939413 w 12197243"/>
              <a:gd name="connsiteY24" fmla="*/ 2008341 h 3261953"/>
              <a:gd name="connsiteX25" fmla="*/ 2050026 w 12197243"/>
              <a:gd name="connsiteY25" fmla="*/ 2015714 h 3261953"/>
              <a:gd name="connsiteX26" fmla="*/ 2094271 w 12197243"/>
              <a:gd name="connsiteY26" fmla="*/ 2281186 h 3261953"/>
              <a:gd name="connsiteX27" fmla="*/ 2212258 w 12197243"/>
              <a:gd name="connsiteY27" fmla="*/ 2207444 h 3261953"/>
              <a:gd name="connsiteX28" fmla="*/ 2219632 w 12197243"/>
              <a:gd name="connsiteY28" fmla="*/ 1860857 h 3261953"/>
              <a:gd name="connsiteX29" fmla="*/ 2315497 w 12197243"/>
              <a:gd name="connsiteY29" fmla="*/ 1853482 h 3261953"/>
              <a:gd name="connsiteX30" fmla="*/ 2389239 w 12197243"/>
              <a:gd name="connsiteY30" fmla="*/ 2207444 h 3261953"/>
              <a:gd name="connsiteX31" fmla="*/ 2455607 w 12197243"/>
              <a:gd name="connsiteY31" fmla="*/ 2236940 h 3261953"/>
              <a:gd name="connsiteX32" fmla="*/ 2462981 w 12197243"/>
              <a:gd name="connsiteY32" fmla="*/ 2089457 h 3261953"/>
              <a:gd name="connsiteX33" fmla="*/ 2529349 w 12197243"/>
              <a:gd name="connsiteY33" fmla="*/ 2111579 h 3261953"/>
              <a:gd name="connsiteX34" fmla="*/ 2595717 w 12197243"/>
              <a:gd name="connsiteY34" fmla="*/ 2259063 h 3261953"/>
              <a:gd name="connsiteX35" fmla="*/ 2691581 w 12197243"/>
              <a:gd name="connsiteY35" fmla="*/ 2266437 h 3261953"/>
              <a:gd name="connsiteX36" fmla="*/ 2676832 w 12197243"/>
              <a:gd name="connsiteY36" fmla="*/ 2082083 h 3261953"/>
              <a:gd name="connsiteX37" fmla="*/ 2824316 w 12197243"/>
              <a:gd name="connsiteY37" fmla="*/ 2082082 h 3261953"/>
              <a:gd name="connsiteX38" fmla="*/ 2824317 w 12197243"/>
              <a:gd name="connsiteY38" fmla="*/ 2295934 h 3261953"/>
              <a:gd name="connsiteX39" fmla="*/ 2883310 w 12197243"/>
              <a:gd name="connsiteY39" fmla="*/ 2295934 h 3261953"/>
              <a:gd name="connsiteX40" fmla="*/ 2905433 w 12197243"/>
              <a:gd name="connsiteY40" fmla="*/ 2089457 h 3261953"/>
              <a:gd name="connsiteX41" fmla="*/ 2957052 w 12197243"/>
              <a:gd name="connsiteY41" fmla="*/ 2082082 h 3261953"/>
              <a:gd name="connsiteX42" fmla="*/ 2949678 w 12197243"/>
              <a:gd name="connsiteY42" fmla="*/ 1971469 h 3261953"/>
              <a:gd name="connsiteX43" fmla="*/ 3038168 w 12197243"/>
              <a:gd name="connsiteY43" fmla="*/ 1912476 h 3261953"/>
              <a:gd name="connsiteX44" fmla="*/ 3038168 w 12197243"/>
              <a:gd name="connsiteY44" fmla="*/ 1521644 h 3261953"/>
              <a:gd name="connsiteX45" fmla="*/ 3075039 w 12197243"/>
              <a:gd name="connsiteY45" fmla="*/ 1514269 h 3261953"/>
              <a:gd name="connsiteX46" fmla="*/ 3104536 w 12197243"/>
              <a:gd name="connsiteY46" fmla="*/ 1374160 h 3261953"/>
              <a:gd name="connsiteX47" fmla="*/ 3185652 w 12197243"/>
              <a:gd name="connsiteY47" fmla="*/ 1425779 h 3261953"/>
              <a:gd name="connsiteX48" fmla="*/ 3170904 w 12197243"/>
              <a:gd name="connsiteY48" fmla="*/ 1529018 h 3261953"/>
              <a:gd name="connsiteX49" fmla="*/ 3229897 w 12197243"/>
              <a:gd name="connsiteY49" fmla="*/ 1558515 h 3261953"/>
              <a:gd name="connsiteX50" fmla="*/ 3229897 w 12197243"/>
              <a:gd name="connsiteY50" fmla="*/ 1639631 h 3261953"/>
              <a:gd name="connsiteX51" fmla="*/ 3296265 w 12197243"/>
              <a:gd name="connsiteY51" fmla="*/ 1639631 h 3261953"/>
              <a:gd name="connsiteX52" fmla="*/ 3303639 w 12197243"/>
              <a:gd name="connsiteY52" fmla="*/ 1506895 h 3261953"/>
              <a:gd name="connsiteX53" fmla="*/ 3355258 w 12197243"/>
              <a:gd name="connsiteY53" fmla="*/ 1492147 h 3261953"/>
              <a:gd name="connsiteX54" fmla="*/ 3370007 w 12197243"/>
              <a:gd name="connsiteY54" fmla="*/ 1359411 h 3261953"/>
              <a:gd name="connsiteX55" fmla="*/ 3451123 w 12197243"/>
              <a:gd name="connsiteY55" fmla="*/ 1381534 h 3261953"/>
              <a:gd name="connsiteX56" fmla="*/ 3458497 w 12197243"/>
              <a:gd name="connsiteY56" fmla="*/ 1543766 h 3261953"/>
              <a:gd name="connsiteX57" fmla="*/ 3480620 w 12197243"/>
              <a:gd name="connsiteY57" fmla="*/ 1647005 h 3261953"/>
              <a:gd name="connsiteX58" fmla="*/ 3458497 w 12197243"/>
              <a:gd name="connsiteY58" fmla="*/ 1764992 h 3261953"/>
              <a:gd name="connsiteX59" fmla="*/ 3495368 w 12197243"/>
              <a:gd name="connsiteY59" fmla="*/ 1757618 h 3261953"/>
              <a:gd name="connsiteX60" fmla="*/ 3495368 w 12197243"/>
              <a:gd name="connsiteY60" fmla="*/ 1669128 h 3261953"/>
              <a:gd name="connsiteX61" fmla="*/ 3539613 w 12197243"/>
              <a:gd name="connsiteY61" fmla="*/ 1705999 h 3261953"/>
              <a:gd name="connsiteX62" fmla="*/ 3554362 w 12197243"/>
              <a:gd name="connsiteY62" fmla="*/ 1602760 h 3261953"/>
              <a:gd name="connsiteX63" fmla="*/ 3583858 w 12197243"/>
              <a:gd name="connsiteY63" fmla="*/ 1588011 h 3261953"/>
              <a:gd name="connsiteX64" fmla="*/ 3583858 w 12197243"/>
              <a:gd name="connsiteY64" fmla="*/ 1492147 h 3261953"/>
              <a:gd name="connsiteX65" fmla="*/ 3642852 w 12197243"/>
              <a:gd name="connsiteY65" fmla="*/ 1602761 h 3261953"/>
              <a:gd name="connsiteX66" fmla="*/ 3679723 w 12197243"/>
              <a:gd name="connsiteY66" fmla="*/ 1978844 h 3261953"/>
              <a:gd name="connsiteX67" fmla="*/ 3723968 w 12197243"/>
              <a:gd name="connsiteY67" fmla="*/ 2074708 h 3261953"/>
              <a:gd name="connsiteX68" fmla="*/ 3657600 w 12197243"/>
              <a:gd name="connsiteY68" fmla="*/ 2177947 h 3261953"/>
              <a:gd name="connsiteX69" fmla="*/ 3687097 w 12197243"/>
              <a:gd name="connsiteY69" fmla="*/ 2539282 h 3261953"/>
              <a:gd name="connsiteX70" fmla="*/ 3738717 w 12197243"/>
              <a:gd name="connsiteY70" fmla="*/ 2613024 h 3261953"/>
              <a:gd name="connsiteX71" fmla="*/ 3679723 w 12197243"/>
              <a:gd name="connsiteY71" fmla="*/ 2731011 h 3261953"/>
              <a:gd name="connsiteX72" fmla="*/ 3709220 w 12197243"/>
              <a:gd name="connsiteY72" fmla="*/ 2871121 h 3261953"/>
              <a:gd name="connsiteX73" fmla="*/ 3871452 w 12197243"/>
              <a:gd name="connsiteY73" fmla="*/ 2863747 h 3261953"/>
              <a:gd name="connsiteX74" fmla="*/ 4004187 w 12197243"/>
              <a:gd name="connsiteY74" fmla="*/ 2885869 h 3261953"/>
              <a:gd name="connsiteX75" fmla="*/ 4077929 w 12197243"/>
              <a:gd name="connsiteY75" fmla="*/ 2878495 h 3261953"/>
              <a:gd name="connsiteX76" fmla="*/ 4085304 w 12197243"/>
              <a:gd name="connsiteY76" fmla="*/ 2767882 h 3261953"/>
              <a:gd name="connsiteX77" fmla="*/ 4026310 w 12197243"/>
              <a:gd name="connsiteY77" fmla="*/ 2694140 h 3261953"/>
              <a:gd name="connsiteX78" fmla="*/ 4092678 w 12197243"/>
              <a:gd name="connsiteY78" fmla="*/ 2657269 h 3261953"/>
              <a:gd name="connsiteX79" fmla="*/ 4100052 w 12197243"/>
              <a:gd name="connsiteY79" fmla="*/ 2517160 h 3261953"/>
              <a:gd name="connsiteX80" fmla="*/ 4210665 w 12197243"/>
              <a:gd name="connsiteY80" fmla="*/ 2502411 h 3261953"/>
              <a:gd name="connsiteX81" fmla="*/ 4225413 w 12197243"/>
              <a:gd name="connsiteY81" fmla="*/ 2583528 h 3261953"/>
              <a:gd name="connsiteX82" fmla="*/ 4793226 w 12197243"/>
              <a:gd name="connsiteY82" fmla="*/ 2568779 h 3261953"/>
              <a:gd name="connsiteX83" fmla="*/ 4807975 w 12197243"/>
              <a:gd name="connsiteY83" fmla="*/ 2443418 h 3261953"/>
              <a:gd name="connsiteX84" fmla="*/ 4881717 w 12197243"/>
              <a:gd name="connsiteY84" fmla="*/ 2450792 h 3261953"/>
              <a:gd name="connsiteX85" fmla="*/ 4852220 w 12197243"/>
              <a:gd name="connsiteY85" fmla="*/ 2236940 h 3261953"/>
              <a:gd name="connsiteX86" fmla="*/ 4918587 w 12197243"/>
              <a:gd name="connsiteY86" fmla="*/ 2170573 h 3261953"/>
              <a:gd name="connsiteX87" fmla="*/ 4911213 w 12197243"/>
              <a:gd name="connsiteY87" fmla="*/ 2074708 h 3261953"/>
              <a:gd name="connsiteX88" fmla="*/ 4962833 w 12197243"/>
              <a:gd name="connsiteY88" fmla="*/ 2037837 h 3261953"/>
              <a:gd name="connsiteX89" fmla="*/ 4948084 w 12197243"/>
              <a:gd name="connsiteY89" fmla="*/ 1875605 h 3261953"/>
              <a:gd name="connsiteX90" fmla="*/ 5073446 w 12197243"/>
              <a:gd name="connsiteY90" fmla="*/ 1860857 h 3261953"/>
              <a:gd name="connsiteX91" fmla="*/ 5073446 w 12197243"/>
              <a:gd name="connsiteY91" fmla="*/ 1905102 h 3261953"/>
              <a:gd name="connsiteX92" fmla="*/ 5139813 w 12197243"/>
              <a:gd name="connsiteY92" fmla="*/ 1860857 h 3261953"/>
              <a:gd name="connsiteX93" fmla="*/ 5161936 w 12197243"/>
              <a:gd name="connsiteY93" fmla="*/ 1787115 h 3261953"/>
              <a:gd name="connsiteX94" fmla="*/ 5169310 w 12197243"/>
              <a:gd name="connsiteY94" fmla="*/ 1595386 h 3261953"/>
              <a:gd name="connsiteX95" fmla="*/ 5265175 w 12197243"/>
              <a:gd name="connsiteY95" fmla="*/ 1595386 h 3261953"/>
              <a:gd name="connsiteX96" fmla="*/ 5235678 w 12197243"/>
              <a:gd name="connsiteY96" fmla="*/ 1322540 h 3261953"/>
              <a:gd name="connsiteX97" fmla="*/ 5235678 w 12197243"/>
              <a:gd name="connsiteY97" fmla="*/ 651489 h 3261953"/>
              <a:gd name="connsiteX98" fmla="*/ 5331542 w 12197243"/>
              <a:gd name="connsiteY98" fmla="*/ 644115 h 3261953"/>
              <a:gd name="connsiteX99" fmla="*/ 5316794 w 12197243"/>
              <a:gd name="connsiteY99" fmla="*/ 268031 h 3261953"/>
              <a:gd name="connsiteX100" fmla="*/ 5390536 w 12197243"/>
              <a:gd name="connsiteY100" fmla="*/ 245908 h 3261953"/>
              <a:gd name="connsiteX101" fmla="*/ 5397910 w 12197243"/>
              <a:gd name="connsiteY101" fmla="*/ 474508 h 3261953"/>
              <a:gd name="connsiteX102" fmla="*/ 5427407 w 12197243"/>
              <a:gd name="connsiteY102" fmla="*/ 459760 h 3261953"/>
              <a:gd name="connsiteX103" fmla="*/ 5420033 w 12197243"/>
              <a:gd name="connsiteY103" fmla="*/ 201663 h 3261953"/>
              <a:gd name="connsiteX104" fmla="*/ 5493775 w 12197243"/>
              <a:gd name="connsiteY104" fmla="*/ 223786 h 3261953"/>
              <a:gd name="connsiteX105" fmla="*/ 5493775 w 12197243"/>
              <a:gd name="connsiteY105" fmla="*/ 445011 h 3261953"/>
              <a:gd name="connsiteX106" fmla="*/ 5560142 w 12197243"/>
              <a:gd name="connsiteY106" fmla="*/ 533502 h 3261953"/>
              <a:gd name="connsiteX107" fmla="*/ 5567517 w 12197243"/>
              <a:gd name="connsiteY107" fmla="*/ 415515 h 3261953"/>
              <a:gd name="connsiteX108" fmla="*/ 5641258 w 12197243"/>
              <a:gd name="connsiteY108" fmla="*/ 422889 h 3261953"/>
              <a:gd name="connsiteX109" fmla="*/ 5633884 w 12197243"/>
              <a:gd name="connsiteY109" fmla="*/ 24682 h 3261953"/>
              <a:gd name="connsiteX110" fmla="*/ 5663381 w 12197243"/>
              <a:gd name="connsiteY110" fmla="*/ 98424 h 3261953"/>
              <a:gd name="connsiteX111" fmla="*/ 5663381 w 12197243"/>
              <a:gd name="connsiteY111" fmla="*/ 555624 h 3261953"/>
              <a:gd name="connsiteX112" fmla="*/ 5729749 w 12197243"/>
              <a:gd name="connsiteY112" fmla="*/ 577747 h 3261953"/>
              <a:gd name="connsiteX113" fmla="*/ 5744497 w 12197243"/>
              <a:gd name="connsiteY113" fmla="*/ 349147 h 3261953"/>
              <a:gd name="connsiteX114" fmla="*/ 5766620 w 12197243"/>
              <a:gd name="connsiteY114" fmla="*/ 297528 h 3261953"/>
              <a:gd name="connsiteX115" fmla="*/ 5773994 w 12197243"/>
              <a:gd name="connsiteY115" fmla="*/ 186915 h 3261953"/>
              <a:gd name="connsiteX116" fmla="*/ 5840362 w 12197243"/>
              <a:gd name="connsiteY116" fmla="*/ 238534 h 3261953"/>
              <a:gd name="connsiteX117" fmla="*/ 5825613 w 12197243"/>
              <a:gd name="connsiteY117" fmla="*/ 415515 h 3261953"/>
              <a:gd name="connsiteX118" fmla="*/ 5884607 w 12197243"/>
              <a:gd name="connsiteY118" fmla="*/ 445011 h 3261953"/>
              <a:gd name="connsiteX119" fmla="*/ 5869858 w 12197243"/>
              <a:gd name="connsiteY119" fmla="*/ 327024 h 3261953"/>
              <a:gd name="connsiteX120" fmla="*/ 5899355 w 12197243"/>
              <a:gd name="connsiteY120" fmla="*/ 238534 h 3261953"/>
              <a:gd name="connsiteX121" fmla="*/ 5950975 w 12197243"/>
              <a:gd name="connsiteY121" fmla="*/ 386018 h 3261953"/>
              <a:gd name="connsiteX122" fmla="*/ 5936226 w 12197243"/>
              <a:gd name="connsiteY122" fmla="*/ 459760 h 3261953"/>
              <a:gd name="connsiteX123" fmla="*/ 5965723 w 12197243"/>
              <a:gd name="connsiteY123" fmla="*/ 769476 h 3261953"/>
              <a:gd name="connsiteX124" fmla="*/ 5980471 w 12197243"/>
              <a:gd name="connsiteY124" fmla="*/ 739979 h 3261953"/>
              <a:gd name="connsiteX125" fmla="*/ 6002594 w 12197243"/>
              <a:gd name="connsiteY125" fmla="*/ 636740 h 3261953"/>
              <a:gd name="connsiteX126" fmla="*/ 6083710 w 12197243"/>
              <a:gd name="connsiteY126" fmla="*/ 673611 h 3261953"/>
              <a:gd name="connsiteX127" fmla="*/ 6061587 w 12197243"/>
              <a:gd name="connsiteY127" fmla="*/ 909586 h 3261953"/>
              <a:gd name="connsiteX128" fmla="*/ 6061587 w 12197243"/>
              <a:gd name="connsiteY128" fmla="*/ 1374160 h 3261953"/>
              <a:gd name="connsiteX129" fmla="*/ 6046839 w 12197243"/>
              <a:gd name="connsiteY129" fmla="*/ 1875605 h 3261953"/>
              <a:gd name="connsiteX130" fmla="*/ 6172200 w 12197243"/>
              <a:gd name="connsiteY130" fmla="*/ 1912476 h 3261953"/>
              <a:gd name="connsiteX131" fmla="*/ 6186949 w 12197243"/>
              <a:gd name="connsiteY131" fmla="*/ 1831360 h 3261953"/>
              <a:gd name="connsiteX132" fmla="*/ 6231194 w 12197243"/>
              <a:gd name="connsiteY132" fmla="*/ 1838734 h 3261953"/>
              <a:gd name="connsiteX133" fmla="*/ 6275439 w 12197243"/>
              <a:gd name="connsiteY133" fmla="*/ 2465540 h 3261953"/>
              <a:gd name="connsiteX134" fmla="*/ 6363929 w 12197243"/>
              <a:gd name="connsiteY134" fmla="*/ 2436044 h 3261953"/>
              <a:gd name="connsiteX135" fmla="*/ 6327058 w 12197243"/>
              <a:gd name="connsiteY135" fmla="*/ 2590902 h 3261953"/>
              <a:gd name="connsiteX136" fmla="*/ 6880123 w 12197243"/>
              <a:gd name="connsiteY136" fmla="*/ 2605650 h 3261953"/>
              <a:gd name="connsiteX137" fmla="*/ 6872749 w 12197243"/>
              <a:gd name="connsiteY137" fmla="*/ 2509786 h 3261953"/>
              <a:gd name="connsiteX138" fmla="*/ 6953865 w 12197243"/>
              <a:gd name="connsiteY138" fmla="*/ 2524534 h 3261953"/>
              <a:gd name="connsiteX139" fmla="*/ 6975987 w 12197243"/>
              <a:gd name="connsiteY139" fmla="*/ 2930115 h 3261953"/>
              <a:gd name="connsiteX140" fmla="*/ 7219336 w 12197243"/>
              <a:gd name="connsiteY140" fmla="*/ 2989108 h 3261953"/>
              <a:gd name="connsiteX141" fmla="*/ 7241458 w 12197243"/>
              <a:gd name="connsiteY141" fmla="*/ 2126328 h 3261953"/>
              <a:gd name="connsiteX142" fmla="*/ 7182465 w 12197243"/>
              <a:gd name="connsiteY142" fmla="*/ 2037837 h 3261953"/>
              <a:gd name="connsiteX143" fmla="*/ 7270955 w 12197243"/>
              <a:gd name="connsiteY143" fmla="*/ 1831360 h 3261953"/>
              <a:gd name="connsiteX144" fmla="*/ 7285704 w 12197243"/>
              <a:gd name="connsiteY144" fmla="*/ 1492147 h 3261953"/>
              <a:gd name="connsiteX145" fmla="*/ 7359446 w 12197243"/>
              <a:gd name="connsiteY145" fmla="*/ 1676502 h 3261953"/>
              <a:gd name="connsiteX146" fmla="*/ 7381568 w 12197243"/>
              <a:gd name="connsiteY146" fmla="*/ 1595386 h 3261953"/>
              <a:gd name="connsiteX147" fmla="*/ 7440562 w 12197243"/>
              <a:gd name="connsiteY147" fmla="*/ 1595386 h 3261953"/>
              <a:gd name="connsiteX148" fmla="*/ 7462684 w 12197243"/>
              <a:gd name="connsiteY148" fmla="*/ 1418405 h 3261953"/>
              <a:gd name="connsiteX149" fmla="*/ 7506929 w 12197243"/>
              <a:gd name="connsiteY149" fmla="*/ 1580637 h 3261953"/>
              <a:gd name="connsiteX150" fmla="*/ 7543800 w 12197243"/>
              <a:gd name="connsiteY150" fmla="*/ 1617508 h 3261953"/>
              <a:gd name="connsiteX151" fmla="*/ 7543800 w 12197243"/>
              <a:gd name="connsiteY151" fmla="*/ 1801863 h 3261953"/>
              <a:gd name="connsiteX152" fmla="*/ 7588046 w 12197243"/>
              <a:gd name="connsiteY152" fmla="*/ 1816611 h 3261953"/>
              <a:gd name="connsiteX153" fmla="*/ 7595420 w 12197243"/>
              <a:gd name="connsiteY153" fmla="*/ 1647005 h 3261953"/>
              <a:gd name="connsiteX154" fmla="*/ 7669162 w 12197243"/>
              <a:gd name="connsiteY154" fmla="*/ 1669128 h 3261953"/>
              <a:gd name="connsiteX155" fmla="*/ 7683910 w 12197243"/>
              <a:gd name="connsiteY155" fmla="*/ 1499521 h 3261953"/>
              <a:gd name="connsiteX156" fmla="*/ 7742904 w 12197243"/>
              <a:gd name="connsiteY156" fmla="*/ 1411031 h 3261953"/>
              <a:gd name="connsiteX157" fmla="*/ 7794523 w 12197243"/>
              <a:gd name="connsiteY157" fmla="*/ 1639631 h 3261953"/>
              <a:gd name="connsiteX158" fmla="*/ 7860891 w 12197243"/>
              <a:gd name="connsiteY158" fmla="*/ 1551140 h 3261953"/>
              <a:gd name="connsiteX159" fmla="*/ 7875639 w 12197243"/>
              <a:gd name="connsiteY159" fmla="*/ 1941973 h 3261953"/>
              <a:gd name="connsiteX160" fmla="*/ 7942007 w 12197243"/>
              <a:gd name="connsiteY160" fmla="*/ 2052586 h 3261953"/>
              <a:gd name="connsiteX161" fmla="*/ 7919884 w 12197243"/>
              <a:gd name="connsiteY161" fmla="*/ 2332805 h 3261953"/>
              <a:gd name="connsiteX162" fmla="*/ 8207478 w 12197243"/>
              <a:gd name="connsiteY162" fmla="*/ 2229566 h 3261953"/>
              <a:gd name="connsiteX163" fmla="*/ 8318091 w 12197243"/>
              <a:gd name="connsiteY163" fmla="*/ 2281186 h 3261953"/>
              <a:gd name="connsiteX164" fmla="*/ 8347587 w 12197243"/>
              <a:gd name="connsiteY164" fmla="*/ 2074708 h 3261953"/>
              <a:gd name="connsiteX165" fmla="*/ 8406581 w 12197243"/>
              <a:gd name="connsiteY165" fmla="*/ 2030463 h 3261953"/>
              <a:gd name="connsiteX166" fmla="*/ 8399207 w 12197243"/>
              <a:gd name="connsiteY166" fmla="*/ 1890353 h 3261953"/>
              <a:gd name="connsiteX167" fmla="*/ 8495071 w 12197243"/>
              <a:gd name="connsiteY167" fmla="*/ 1905102 h 3261953"/>
              <a:gd name="connsiteX168" fmla="*/ 8465575 w 12197243"/>
              <a:gd name="connsiteY168" fmla="*/ 2045211 h 3261953"/>
              <a:gd name="connsiteX169" fmla="*/ 8517194 w 12197243"/>
              <a:gd name="connsiteY169" fmla="*/ 2111579 h 3261953"/>
              <a:gd name="connsiteX170" fmla="*/ 8554065 w 12197243"/>
              <a:gd name="connsiteY170" fmla="*/ 2281186 h 3261953"/>
              <a:gd name="connsiteX171" fmla="*/ 8841658 w 12197243"/>
              <a:gd name="connsiteY171" fmla="*/ 2354928 h 3261953"/>
              <a:gd name="connsiteX172" fmla="*/ 8826910 w 12197243"/>
              <a:gd name="connsiteY172" fmla="*/ 2111579 h 3261953"/>
              <a:gd name="connsiteX173" fmla="*/ 8856407 w 12197243"/>
              <a:gd name="connsiteY173" fmla="*/ 2000966 h 3261953"/>
              <a:gd name="connsiteX174" fmla="*/ 8930149 w 12197243"/>
              <a:gd name="connsiteY174" fmla="*/ 1993592 h 3261953"/>
              <a:gd name="connsiteX175" fmla="*/ 8944897 w 12197243"/>
              <a:gd name="connsiteY175" fmla="*/ 2472915 h 3261953"/>
              <a:gd name="connsiteX176" fmla="*/ 8996517 w 12197243"/>
              <a:gd name="connsiteY176" fmla="*/ 2517160 h 3261953"/>
              <a:gd name="connsiteX177" fmla="*/ 8944897 w 12197243"/>
              <a:gd name="connsiteY177" fmla="*/ 2657269 h 3261953"/>
              <a:gd name="connsiteX178" fmla="*/ 8937523 w 12197243"/>
              <a:gd name="connsiteY178" fmla="*/ 2915366 h 3261953"/>
              <a:gd name="connsiteX179" fmla="*/ 9026013 w 12197243"/>
              <a:gd name="connsiteY179" fmla="*/ 2915366 h 3261953"/>
              <a:gd name="connsiteX180" fmla="*/ 9645446 w 12197243"/>
              <a:gd name="connsiteY180" fmla="*/ 3048102 h 3261953"/>
              <a:gd name="connsiteX181" fmla="*/ 9645446 w 12197243"/>
              <a:gd name="connsiteY181" fmla="*/ 2502411 h 3261953"/>
              <a:gd name="connsiteX182" fmla="*/ 9756058 w 12197243"/>
              <a:gd name="connsiteY182" fmla="*/ 2583528 h 3261953"/>
              <a:gd name="connsiteX183" fmla="*/ 9918291 w 12197243"/>
              <a:gd name="connsiteY183" fmla="*/ 2531908 h 3261953"/>
              <a:gd name="connsiteX184" fmla="*/ 9977284 w 12197243"/>
              <a:gd name="connsiteY184" fmla="*/ 2406547 h 3261953"/>
              <a:gd name="connsiteX185" fmla="*/ 10043652 w 12197243"/>
              <a:gd name="connsiteY185" fmla="*/ 2568779 h 3261953"/>
              <a:gd name="connsiteX186" fmla="*/ 10404987 w 12197243"/>
              <a:gd name="connsiteY186" fmla="*/ 2539282 h 3261953"/>
              <a:gd name="connsiteX187" fmla="*/ 10515600 w 12197243"/>
              <a:gd name="connsiteY187" fmla="*/ 2760508 h 3261953"/>
              <a:gd name="connsiteX188" fmla="*/ 10685207 w 12197243"/>
              <a:gd name="connsiteY188" fmla="*/ 2790005 h 3261953"/>
              <a:gd name="connsiteX189" fmla="*/ 10699955 w 12197243"/>
              <a:gd name="connsiteY189" fmla="*/ 2598276 h 3261953"/>
              <a:gd name="connsiteX190" fmla="*/ 10758949 w 12197243"/>
              <a:gd name="connsiteY190" fmla="*/ 2590902 h 3261953"/>
              <a:gd name="connsiteX191" fmla="*/ 10766323 w 12197243"/>
              <a:gd name="connsiteY191" fmla="*/ 2487663 h 3261953"/>
              <a:gd name="connsiteX192" fmla="*/ 10817942 w 12197243"/>
              <a:gd name="connsiteY192" fmla="*/ 2539282 h 3261953"/>
              <a:gd name="connsiteX193" fmla="*/ 10847439 w 12197243"/>
              <a:gd name="connsiteY193" fmla="*/ 3114469 h 3261953"/>
              <a:gd name="connsiteX194" fmla="*/ 11245646 w 12197243"/>
              <a:gd name="connsiteY194" fmla="*/ 3055476 h 3261953"/>
              <a:gd name="connsiteX195" fmla="*/ 11223523 w 12197243"/>
              <a:gd name="connsiteY195" fmla="*/ 2930115 h 3261953"/>
              <a:gd name="connsiteX196" fmla="*/ 11378381 w 12197243"/>
              <a:gd name="connsiteY196" fmla="*/ 2944863 h 3261953"/>
              <a:gd name="connsiteX197" fmla="*/ 12049433 w 12197243"/>
              <a:gd name="connsiteY197" fmla="*/ 2848999 h 3261953"/>
              <a:gd name="connsiteX198" fmla="*/ 12196917 w 12197243"/>
              <a:gd name="connsiteY198" fmla="*/ 2959611 h 3261953"/>
              <a:gd name="connsiteX0" fmla="*/ 0 w 12197243"/>
              <a:gd name="connsiteY0" fmla="*/ 3164717 h 3164717"/>
              <a:gd name="connsiteX1" fmla="*/ 162233 w 12197243"/>
              <a:gd name="connsiteY1" fmla="*/ 3149969 h 3164717"/>
              <a:gd name="connsiteX2" fmla="*/ 420329 w 12197243"/>
              <a:gd name="connsiteY2" fmla="*/ 3120472 h 3164717"/>
              <a:gd name="connsiteX3" fmla="*/ 383458 w 12197243"/>
              <a:gd name="connsiteY3" fmla="*/ 3046730 h 3164717"/>
              <a:gd name="connsiteX4" fmla="*/ 582562 w 12197243"/>
              <a:gd name="connsiteY4" fmla="*/ 3009859 h 3164717"/>
              <a:gd name="connsiteX5" fmla="*/ 582562 w 12197243"/>
              <a:gd name="connsiteY5" fmla="*/ 2589530 h 3164717"/>
              <a:gd name="connsiteX6" fmla="*/ 700549 w 12197243"/>
              <a:gd name="connsiteY6" fmla="*/ 2633775 h 3164717"/>
              <a:gd name="connsiteX7" fmla="*/ 715297 w 12197243"/>
              <a:gd name="connsiteY7" fmla="*/ 2840253 h 3164717"/>
              <a:gd name="connsiteX8" fmla="*/ 759542 w 12197243"/>
              <a:gd name="connsiteY8" fmla="*/ 2825504 h 3164717"/>
              <a:gd name="connsiteX9" fmla="*/ 744794 w 12197243"/>
              <a:gd name="connsiteY9" fmla="*/ 2508414 h 3164717"/>
              <a:gd name="connsiteX10" fmla="*/ 870155 w 12197243"/>
              <a:gd name="connsiteY10" fmla="*/ 2515788 h 3164717"/>
              <a:gd name="connsiteX11" fmla="*/ 907026 w 12197243"/>
              <a:gd name="connsiteY11" fmla="*/ 2796008 h 3164717"/>
              <a:gd name="connsiteX12" fmla="*/ 1238865 w 12197243"/>
              <a:gd name="connsiteY12" fmla="*/ 2810756 h 3164717"/>
              <a:gd name="connsiteX13" fmla="*/ 1246239 w 12197243"/>
              <a:gd name="connsiteY13" fmla="*/ 2648524 h 3164717"/>
              <a:gd name="connsiteX14" fmla="*/ 1319981 w 12197243"/>
              <a:gd name="connsiteY14" fmla="*/ 2655898 h 3164717"/>
              <a:gd name="connsiteX15" fmla="*/ 1312607 w 12197243"/>
              <a:gd name="connsiteY15" fmla="*/ 2773885 h 3164717"/>
              <a:gd name="connsiteX16" fmla="*/ 1349478 w 12197243"/>
              <a:gd name="connsiteY16" fmla="*/ 2589530 h 3164717"/>
              <a:gd name="connsiteX17" fmla="*/ 1415846 w 12197243"/>
              <a:gd name="connsiteY17" fmla="*/ 2596904 h 3164717"/>
              <a:gd name="connsiteX18" fmla="*/ 1445342 w 12197243"/>
              <a:gd name="connsiteY18" fmla="*/ 2950866 h 3164717"/>
              <a:gd name="connsiteX19" fmla="*/ 1651820 w 12197243"/>
              <a:gd name="connsiteY19" fmla="*/ 2972988 h 3164717"/>
              <a:gd name="connsiteX20" fmla="*/ 1917291 w 12197243"/>
              <a:gd name="connsiteY20" fmla="*/ 2877124 h 3164717"/>
              <a:gd name="connsiteX21" fmla="*/ 1909917 w 12197243"/>
              <a:gd name="connsiteY21" fmla="*/ 2471543 h 3164717"/>
              <a:gd name="connsiteX22" fmla="*/ 1843549 w 12197243"/>
              <a:gd name="connsiteY22" fmla="*/ 2405175 h 3164717"/>
              <a:gd name="connsiteX23" fmla="*/ 1946787 w 12197243"/>
              <a:gd name="connsiteY23" fmla="*/ 2338808 h 3164717"/>
              <a:gd name="connsiteX24" fmla="*/ 1939413 w 12197243"/>
              <a:gd name="connsiteY24" fmla="*/ 1911105 h 3164717"/>
              <a:gd name="connsiteX25" fmla="*/ 2050026 w 12197243"/>
              <a:gd name="connsiteY25" fmla="*/ 1918478 h 3164717"/>
              <a:gd name="connsiteX26" fmla="*/ 2094271 w 12197243"/>
              <a:gd name="connsiteY26" fmla="*/ 2183950 h 3164717"/>
              <a:gd name="connsiteX27" fmla="*/ 2212258 w 12197243"/>
              <a:gd name="connsiteY27" fmla="*/ 2110208 h 3164717"/>
              <a:gd name="connsiteX28" fmla="*/ 2219632 w 12197243"/>
              <a:gd name="connsiteY28" fmla="*/ 1763621 h 3164717"/>
              <a:gd name="connsiteX29" fmla="*/ 2315497 w 12197243"/>
              <a:gd name="connsiteY29" fmla="*/ 1756246 h 3164717"/>
              <a:gd name="connsiteX30" fmla="*/ 2389239 w 12197243"/>
              <a:gd name="connsiteY30" fmla="*/ 2110208 h 3164717"/>
              <a:gd name="connsiteX31" fmla="*/ 2455607 w 12197243"/>
              <a:gd name="connsiteY31" fmla="*/ 2139704 h 3164717"/>
              <a:gd name="connsiteX32" fmla="*/ 2462981 w 12197243"/>
              <a:gd name="connsiteY32" fmla="*/ 1992221 h 3164717"/>
              <a:gd name="connsiteX33" fmla="*/ 2529349 w 12197243"/>
              <a:gd name="connsiteY33" fmla="*/ 2014343 h 3164717"/>
              <a:gd name="connsiteX34" fmla="*/ 2595717 w 12197243"/>
              <a:gd name="connsiteY34" fmla="*/ 2161827 h 3164717"/>
              <a:gd name="connsiteX35" fmla="*/ 2691581 w 12197243"/>
              <a:gd name="connsiteY35" fmla="*/ 2169201 h 3164717"/>
              <a:gd name="connsiteX36" fmla="*/ 2676832 w 12197243"/>
              <a:gd name="connsiteY36" fmla="*/ 1984847 h 3164717"/>
              <a:gd name="connsiteX37" fmla="*/ 2824316 w 12197243"/>
              <a:gd name="connsiteY37" fmla="*/ 1984846 h 3164717"/>
              <a:gd name="connsiteX38" fmla="*/ 2824317 w 12197243"/>
              <a:gd name="connsiteY38" fmla="*/ 2198698 h 3164717"/>
              <a:gd name="connsiteX39" fmla="*/ 2883310 w 12197243"/>
              <a:gd name="connsiteY39" fmla="*/ 2198698 h 3164717"/>
              <a:gd name="connsiteX40" fmla="*/ 2905433 w 12197243"/>
              <a:gd name="connsiteY40" fmla="*/ 1992221 h 3164717"/>
              <a:gd name="connsiteX41" fmla="*/ 2957052 w 12197243"/>
              <a:gd name="connsiteY41" fmla="*/ 1984846 h 3164717"/>
              <a:gd name="connsiteX42" fmla="*/ 2949678 w 12197243"/>
              <a:gd name="connsiteY42" fmla="*/ 1874233 h 3164717"/>
              <a:gd name="connsiteX43" fmla="*/ 3038168 w 12197243"/>
              <a:gd name="connsiteY43" fmla="*/ 1815240 h 3164717"/>
              <a:gd name="connsiteX44" fmla="*/ 3038168 w 12197243"/>
              <a:gd name="connsiteY44" fmla="*/ 1424408 h 3164717"/>
              <a:gd name="connsiteX45" fmla="*/ 3075039 w 12197243"/>
              <a:gd name="connsiteY45" fmla="*/ 1417033 h 3164717"/>
              <a:gd name="connsiteX46" fmla="*/ 3104536 w 12197243"/>
              <a:gd name="connsiteY46" fmla="*/ 1276924 h 3164717"/>
              <a:gd name="connsiteX47" fmla="*/ 3185652 w 12197243"/>
              <a:gd name="connsiteY47" fmla="*/ 1328543 h 3164717"/>
              <a:gd name="connsiteX48" fmla="*/ 3170904 w 12197243"/>
              <a:gd name="connsiteY48" fmla="*/ 1431782 h 3164717"/>
              <a:gd name="connsiteX49" fmla="*/ 3229897 w 12197243"/>
              <a:gd name="connsiteY49" fmla="*/ 1461279 h 3164717"/>
              <a:gd name="connsiteX50" fmla="*/ 3229897 w 12197243"/>
              <a:gd name="connsiteY50" fmla="*/ 1542395 h 3164717"/>
              <a:gd name="connsiteX51" fmla="*/ 3296265 w 12197243"/>
              <a:gd name="connsiteY51" fmla="*/ 1542395 h 3164717"/>
              <a:gd name="connsiteX52" fmla="*/ 3303639 w 12197243"/>
              <a:gd name="connsiteY52" fmla="*/ 1409659 h 3164717"/>
              <a:gd name="connsiteX53" fmla="*/ 3355258 w 12197243"/>
              <a:gd name="connsiteY53" fmla="*/ 1394911 h 3164717"/>
              <a:gd name="connsiteX54" fmla="*/ 3370007 w 12197243"/>
              <a:gd name="connsiteY54" fmla="*/ 1262175 h 3164717"/>
              <a:gd name="connsiteX55" fmla="*/ 3451123 w 12197243"/>
              <a:gd name="connsiteY55" fmla="*/ 1284298 h 3164717"/>
              <a:gd name="connsiteX56" fmla="*/ 3458497 w 12197243"/>
              <a:gd name="connsiteY56" fmla="*/ 1446530 h 3164717"/>
              <a:gd name="connsiteX57" fmla="*/ 3480620 w 12197243"/>
              <a:gd name="connsiteY57" fmla="*/ 1549769 h 3164717"/>
              <a:gd name="connsiteX58" fmla="*/ 3458497 w 12197243"/>
              <a:gd name="connsiteY58" fmla="*/ 1667756 h 3164717"/>
              <a:gd name="connsiteX59" fmla="*/ 3495368 w 12197243"/>
              <a:gd name="connsiteY59" fmla="*/ 1660382 h 3164717"/>
              <a:gd name="connsiteX60" fmla="*/ 3495368 w 12197243"/>
              <a:gd name="connsiteY60" fmla="*/ 1571892 h 3164717"/>
              <a:gd name="connsiteX61" fmla="*/ 3539613 w 12197243"/>
              <a:gd name="connsiteY61" fmla="*/ 1608763 h 3164717"/>
              <a:gd name="connsiteX62" fmla="*/ 3554362 w 12197243"/>
              <a:gd name="connsiteY62" fmla="*/ 1505524 h 3164717"/>
              <a:gd name="connsiteX63" fmla="*/ 3583858 w 12197243"/>
              <a:gd name="connsiteY63" fmla="*/ 1490775 h 3164717"/>
              <a:gd name="connsiteX64" fmla="*/ 3583858 w 12197243"/>
              <a:gd name="connsiteY64" fmla="*/ 1394911 h 3164717"/>
              <a:gd name="connsiteX65" fmla="*/ 3642852 w 12197243"/>
              <a:gd name="connsiteY65" fmla="*/ 1505525 h 3164717"/>
              <a:gd name="connsiteX66" fmla="*/ 3679723 w 12197243"/>
              <a:gd name="connsiteY66" fmla="*/ 1881608 h 3164717"/>
              <a:gd name="connsiteX67" fmla="*/ 3723968 w 12197243"/>
              <a:gd name="connsiteY67" fmla="*/ 1977472 h 3164717"/>
              <a:gd name="connsiteX68" fmla="*/ 3657600 w 12197243"/>
              <a:gd name="connsiteY68" fmla="*/ 2080711 h 3164717"/>
              <a:gd name="connsiteX69" fmla="*/ 3687097 w 12197243"/>
              <a:gd name="connsiteY69" fmla="*/ 2442046 h 3164717"/>
              <a:gd name="connsiteX70" fmla="*/ 3738717 w 12197243"/>
              <a:gd name="connsiteY70" fmla="*/ 2515788 h 3164717"/>
              <a:gd name="connsiteX71" fmla="*/ 3679723 w 12197243"/>
              <a:gd name="connsiteY71" fmla="*/ 2633775 h 3164717"/>
              <a:gd name="connsiteX72" fmla="*/ 3709220 w 12197243"/>
              <a:gd name="connsiteY72" fmla="*/ 2773885 h 3164717"/>
              <a:gd name="connsiteX73" fmla="*/ 3871452 w 12197243"/>
              <a:gd name="connsiteY73" fmla="*/ 2766511 h 3164717"/>
              <a:gd name="connsiteX74" fmla="*/ 4004187 w 12197243"/>
              <a:gd name="connsiteY74" fmla="*/ 2788633 h 3164717"/>
              <a:gd name="connsiteX75" fmla="*/ 4077929 w 12197243"/>
              <a:gd name="connsiteY75" fmla="*/ 2781259 h 3164717"/>
              <a:gd name="connsiteX76" fmla="*/ 4085304 w 12197243"/>
              <a:gd name="connsiteY76" fmla="*/ 2670646 h 3164717"/>
              <a:gd name="connsiteX77" fmla="*/ 4026310 w 12197243"/>
              <a:gd name="connsiteY77" fmla="*/ 2596904 h 3164717"/>
              <a:gd name="connsiteX78" fmla="*/ 4092678 w 12197243"/>
              <a:gd name="connsiteY78" fmla="*/ 2560033 h 3164717"/>
              <a:gd name="connsiteX79" fmla="*/ 4100052 w 12197243"/>
              <a:gd name="connsiteY79" fmla="*/ 2419924 h 3164717"/>
              <a:gd name="connsiteX80" fmla="*/ 4210665 w 12197243"/>
              <a:gd name="connsiteY80" fmla="*/ 2405175 h 3164717"/>
              <a:gd name="connsiteX81" fmla="*/ 4225413 w 12197243"/>
              <a:gd name="connsiteY81" fmla="*/ 2486292 h 3164717"/>
              <a:gd name="connsiteX82" fmla="*/ 4793226 w 12197243"/>
              <a:gd name="connsiteY82" fmla="*/ 2471543 h 3164717"/>
              <a:gd name="connsiteX83" fmla="*/ 4807975 w 12197243"/>
              <a:gd name="connsiteY83" fmla="*/ 2346182 h 3164717"/>
              <a:gd name="connsiteX84" fmla="*/ 4881717 w 12197243"/>
              <a:gd name="connsiteY84" fmla="*/ 2353556 h 3164717"/>
              <a:gd name="connsiteX85" fmla="*/ 4852220 w 12197243"/>
              <a:gd name="connsiteY85" fmla="*/ 2139704 h 3164717"/>
              <a:gd name="connsiteX86" fmla="*/ 4918587 w 12197243"/>
              <a:gd name="connsiteY86" fmla="*/ 2073337 h 3164717"/>
              <a:gd name="connsiteX87" fmla="*/ 4911213 w 12197243"/>
              <a:gd name="connsiteY87" fmla="*/ 1977472 h 3164717"/>
              <a:gd name="connsiteX88" fmla="*/ 4962833 w 12197243"/>
              <a:gd name="connsiteY88" fmla="*/ 1940601 h 3164717"/>
              <a:gd name="connsiteX89" fmla="*/ 4948084 w 12197243"/>
              <a:gd name="connsiteY89" fmla="*/ 1778369 h 3164717"/>
              <a:gd name="connsiteX90" fmla="*/ 5073446 w 12197243"/>
              <a:gd name="connsiteY90" fmla="*/ 1763621 h 3164717"/>
              <a:gd name="connsiteX91" fmla="*/ 5073446 w 12197243"/>
              <a:gd name="connsiteY91" fmla="*/ 1807866 h 3164717"/>
              <a:gd name="connsiteX92" fmla="*/ 5139813 w 12197243"/>
              <a:gd name="connsiteY92" fmla="*/ 1763621 h 3164717"/>
              <a:gd name="connsiteX93" fmla="*/ 5161936 w 12197243"/>
              <a:gd name="connsiteY93" fmla="*/ 1689879 h 3164717"/>
              <a:gd name="connsiteX94" fmla="*/ 5169310 w 12197243"/>
              <a:gd name="connsiteY94" fmla="*/ 1498150 h 3164717"/>
              <a:gd name="connsiteX95" fmla="*/ 5265175 w 12197243"/>
              <a:gd name="connsiteY95" fmla="*/ 1498150 h 3164717"/>
              <a:gd name="connsiteX96" fmla="*/ 5235678 w 12197243"/>
              <a:gd name="connsiteY96" fmla="*/ 1225304 h 3164717"/>
              <a:gd name="connsiteX97" fmla="*/ 5235678 w 12197243"/>
              <a:gd name="connsiteY97" fmla="*/ 554253 h 3164717"/>
              <a:gd name="connsiteX98" fmla="*/ 5331542 w 12197243"/>
              <a:gd name="connsiteY98" fmla="*/ 546879 h 3164717"/>
              <a:gd name="connsiteX99" fmla="*/ 5316794 w 12197243"/>
              <a:gd name="connsiteY99" fmla="*/ 170795 h 3164717"/>
              <a:gd name="connsiteX100" fmla="*/ 5390536 w 12197243"/>
              <a:gd name="connsiteY100" fmla="*/ 148672 h 3164717"/>
              <a:gd name="connsiteX101" fmla="*/ 5397910 w 12197243"/>
              <a:gd name="connsiteY101" fmla="*/ 377272 h 3164717"/>
              <a:gd name="connsiteX102" fmla="*/ 5427407 w 12197243"/>
              <a:gd name="connsiteY102" fmla="*/ 362524 h 3164717"/>
              <a:gd name="connsiteX103" fmla="*/ 5420033 w 12197243"/>
              <a:gd name="connsiteY103" fmla="*/ 104427 h 3164717"/>
              <a:gd name="connsiteX104" fmla="*/ 5493775 w 12197243"/>
              <a:gd name="connsiteY104" fmla="*/ 126550 h 3164717"/>
              <a:gd name="connsiteX105" fmla="*/ 5493775 w 12197243"/>
              <a:gd name="connsiteY105" fmla="*/ 347775 h 3164717"/>
              <a:gd name="connsiteX106" fmla="*/ 5560142 w 12197243"/>
              <a:gd name="connsiteY106" fmla="*/ 436266 h 3164717"/>
              <a:gd name="connsiteX107" fmla="*/ 5567517 w 12197243"/>
              <a:gd name="connsiteY107" fmla="*/ 318279 h 3164717"/>
              <a:gd name="connsiteX108" fmla="*/ 5641258 w 12197243"/>
              <a:gd name="connsiteY108" fmla="*/ 325653 h 3164717"/>
              <a:gd name="connsiteX109" fmla="*/ 5663381 w 12197243"/>
              <a:gd name="connsiteY109" fmla="*/ 1188 h 3164717"/>
              <a:gd name="connsiteX110" fmla="*/ 5663381 w 12197243"/>
              <a:gd name="connsiteY110" fmla="*/ 458388 h 3164717"/>
              <a:gd name="connsiteX111" fmla="*/ 5729749 w 12197243"/>
              <a:gd name="connsiteY111" fmla="*/ 480511 h 3164717"/>
              <a:gd name="connsiteX112" fmla="*/ 5744497 w 12197243"/>
              <a:gd name="connsiteY112" fmla="*/ 251911 h 3164717"/>
              <a:gd name="connsiteX113" fmla="*/ 5766620 w 12197243"/>
              <a:gd name="connsiteY113" fmla="*/ 200292 h 3164717"/>
              <a:gd name="connsiteX114" fmla="*/ 5773994 w 12197243"/>
              <a:gd name="connsiteY114" fmla="*/ 89679 h 3164717"/>
              <a:gd name="connsiteX115" fmla="*/ 5840362 w 12197243"/>
              <a:gd name="connsiteY115" fmla="*/ 141298 h 3164717"/>
              <a:gd name="connsiteX116" fmla="*/ 5825613 w 12197243"/>
              <a:gd name="connsiteY116" fmla="*/ 318279 h 3164717"/>
              <a:gd name="connsiteX117" fmla="*/ 5884607 w 12197243"/>
              <a:gd name="connsiteY117" fmla="*/ 347775 h 3164717"/>
              <a:gd name="connsiteX118" fmla="*/ 5869858 w 12197243"/>
              <a:gd name="connsiteY118" fmla="*/ 229788 h 3164717"/>
              <a:gd name="connsiteX119" fmla="*/ 5899355 w 12197243"/>
              <a:gd name="connsiteY119" fmla="*/ 141298 h 3164717"/>
              <a:gd name="connsiteX120" fmla="*/ 5950975 w 12197243"/>
              <a:gd name="connsiteY120" fmla="*/ 288782 h 3164717"/>
              <a:gd name="connsiteX121" fmla="*/ 5936226 w 12197243"/>
              <a:gd name="connsiteY121" fmla="*/ 362524 h 3164717"/>
              <a:gd name="connsiteX122" fmla="*/ 5965723 w 12197243"/>
              <a:gd name="connsiteY122" fmla="*/ 672240 h 3164717"/>
              <a:gd name="connsiteX123" fmla="*/ 5980471 w 12197243"/>
              <a:gd name="connsiteY123" fmla="*/ 642743 h 3164717"/>
              <a:gd name="connsiteX124" fmla="*/ 6002594 w 12197243"/>
              <a:gd name="connsiteY124" fmla="*/ 539504 h 3164717"/>
              <a:gd name="connsiteX125" fmla="*/ 6083710 w 12197243"/>
              <a:gd name="connsiteY125" fmla="*/ 576375 h 3164717"/>
              <a:gd name="connsiteX126" fmla="*/ 6061587 w 12197243"/>
              <a:gd name="connsiteY126" fmla="*/ 812350 h 3164717"/>
              <a:gd name="connsiteX127" fmla="*/ 6061587 w 12197243"/>
              <a:gd name="connsiteY127" fmla="*/ 1276924 h 3164717"/>
              <a:gd name="connsiteX128" fmla="*/ 6046839 w 12197243"/>
              <a:gd name="connsiteY128" fmla="*/ 1778369 h 3164717"/>
              <a:gd name="connsiteX129" fmla="*/ 6172200 w 12197243"/>
              <a:gd name="connsiteY129" fmla="*/ 1815240 h 3164717"/>
              <a:gd name="connsiteX130" fmla="*/ 6186949 w 12197243"/>
              <a:gd name="connsiteY130" fmla="*/ 1734124 h 3164717"/>
              <a:gd name="connsiteX131" fmla="*/ 6231194 w 12197243"/>
              <a:gd name="connsiteY131" fmla="*/ 1741498 h 3164717"/>
              <a:gd name="connsiteX132" fmla="*/ 6275439 w 12197243"/>
              <a:gd name="connsiteY132" fmla="*/ 2368304 h 3164717"/>
              <a:gd name="connsiteX133" fmla="*/ 6363929 w 12197243"/>
              <a:gd name="connsiteY133" fmla="*/ 2338808 h 3164717"/>
              <a:gd name="connsiteX134" fmla="*/ 6327058 w 12197243"/>
              <a:gd name="connsiteY134" fmla="*/ 2493666 h 3164717"/>
              <a:gd name="connsiteX135" fmla="*/ 6880123 w 12197243"/>
              <a:gd name="connsiteY135" fmla="*/ 2508414 h 3164717"/>
              <a:gd name="connsiteX136" fmla="*/ 6872749 w 12197243"/>
              <a:gd name="connsiteY136" fmla="*/ 2412550 h 3164717"/>
              <a:gd name="connsiteX137" fmla="*/ 6953865 w 12197243"/>
              <a:gd name="connsiteY137" fmla="*/ 2427298 h 3164717"/>
              <a:gd name="connsiteX138" fmla="*/ 6975987 w 12197243"/>
              <a:gd name="connsiteY138" fmla="*/ 2832879 h 3164717"/>
              <a:gd name="connsiteX139" fmla="*/ 7219336 w 12197243"/>
              <a:gd name="connsiteY139" fmla="*/ 2891872 h 3164717"/>
              <a:gd name="connsiteX140" fmla="*/ 7241458 w 12197243"/>
              <a:gd name="connsiteY140" fmla="*/ 2029092 h 3164717"/>
              <a:gd name="connsiteX141" fmla="*/ 7182465 w 12197243"/>
              <a:gd name="connsiteY141" fmla="*/ 1940601 h 3164717"/>
              <a:gd name="connsiteX142" fmla="*/ 7270955 w 12197243"/>
              <a:gd name="connsiteY142" fmla="*/ 1734124 h 3164717"/>
              <a:gd name="connsiteX143" fmla="*/ 7285704 w 12197243"/>
              <a:gd name="connsiteY143" fmla="*/ 1394911 h 3164717"/>
              <a:gd name="connsiteX144" fmla="*/ 7359446 w 12197243"/>
              <a:gd name="connsiteY144" fmla="*/ 1579266 h 3164717"/>
              <a:gd name="connsiteX145" fmla="*/ 7381568 w 12197243"/>
              <a:gd name="connsiteY145" fmla="*/ 1498150 h 3164717"/>
              <a:gd name="connsiteX146" fmla="*/ 7440562 w 12197243"/>
              <a:gd name="connsiteY146" fmla="*/ 1498150 h 3164717"/>
              <a:gd name="connsiteX147" fmla="*/ 7462684 w 12197243"/>
              <a:gd name="connsiteY147" fmla="*/ 1321169 h 3164717"/>
              <a:gd name="connsiteX148" fmla="*/ 7506929 w 12197243"/>
              <a:gd name="connsiteY148" fmla="*/ 1483401 h 3164717"/>
              <a:gd name="connsiteX149" fmla="*/ 7543800 w 12197243"/>
              <a:gd name="connsiteY149" fmla="*/ 1520272 h 3164717"/>
              <a:gd name="connsiteX150" fmla="*/ 7543800 w 12197243"/>
              <a:gd name="connsiteY150" fmla="*/ 1704627 h 3164717"/>
              <a:gd name="connsiteX151" fmla="*/ 7588046 w 12197243"/>
              <a:gd name="connsiteY151" fmla="*/ 1719375 h 3164717"/>
              <a:gd name="connsiteX152" fmla="*/ 7595420 w 12197243"/>
              <a:gd name="connsiteY152" fmla="*/ 1549769 h 3164717"/>
              <a:gd name="connsiteX153" fmla="*/ 7669162 w 12197243"/>
              <a:gd name="connsiteY153" fmla="*/ 1571892 h 3164717"/>
              <a:gd name="connsiteX154" fmla="*/ 7683910 w 12197243"/>
              <a:gd name="connsiteY154" fmla="*/ 1402285 h 3164717"/>
              <a:gd name="connsiteX155" fmla="*/ 7742904 w 12197243"/>
              <a:gd name="connsiteY155" fmla="*/ 1313795 h 3164717"/>
              <a:gd name="connsiteX156" fmla="*/ 7794523 w 12197243"/>
              <a:gd name="connsiteY156" fmla="*/ 1542395 h 3164717"/>
              <a:gd name="connsiteX157" fmla="*/ 7860891 w 12197243"/>
              <a:gd name="connsiteY157" fmla="*/ 1453904 h 3164717"/>
              <a:gd name="connsiteX158" fmla="*/ 7875639 w 12197243"/>
              <a:gd name="connsiteY158" fmla="*/ 1844737 h 3164717"/>
              <a:gd name="connsiteX159" fmla="*/ 7942007 w 12197243"/>
              <a:gd name="connsiteY159" fmla="*/ 1955350 h 3164717"/>
              <a:gd name="connsiteX160" fmla="*/ 7919884 w 12197243"/>
              <a:gd name="connsiteY160" fmla="*/ 2235569 h 3164717"/>
              <a:gd name="connsiteX161" fmla="*/ 8207478 w 12197243"/>
              <a:gd name="connsiteY161" fmla="*/ 2132330 h 3164717"/>
              <a:gd name="connsiteX162" fmla="*/ 8318091 w 12197243"/>
              <a:gd name="connsiteY162" fmla="*/ 2183950 h 3164717"/>
              <a:gd name="connsiteX163" fmla="*/ 8347587 w 12197243"/>
              <a:gd name="connsiteY163" fmla="*/ 1977472 h 3164717"/>
              <a:gd name="connsiteX164" fmla="*/ 8406581 w 12197243"/>
              <a:gd name="connsiteY164" fmla="*/ 1933227 h 3164717"/>
              <a:gd name="connsiteX165" fmla="*/ 8399207 w 12197243"/>
              <a:gd name="connsiteY165" fmla="*/ 1793117 h 3164717"/>
              <a:gd name="connsiteX166" fmla="*/ 8495071 w 12197243"/>
              <a:gd name="connsiteY166" fmla="*/ 1807866 h 3164717"/>
              <a:gd name="connsiteX167" fmla="*/ 8465575 w 12197243"/>
              <a:gd name="connsiteY167" fmla="*/ 1947975 h 3164717"/>
              <a:gd name="connsiteX168" fmla="*/ 8517194 w 12197243"/>
              <a:gd name="connsiteY168" fmla="*/ 2014343 h 3164717"/>
              <a:gd name="connsiteX169" fmla="*/ 8554065 w 12197243"/>
              <a:gd name="connsiteY169" fmla="*/ 2183950 h 3164717"/>
              <a:gd name="connsiteX170" fmla="*/ 8841658 w 12197243"/>
              <a:gd name="connsiteY170" fmla="*/ 2257692 h 3164717"/>
              <a:gd name="connsiteX171" fmla="*/ 8826910 w 12197243"/>
              <a:gd name="connsiteY171" fmla="*/ 2014343 h 3164717"/>
              <a:gd name="connsiteX172" fmla="*/ 8856407 w 12197243"/>
              <a:gd name="connsiteY172" fmla="*/ 1903730 h 3164717"/>
              <a:gd name="connsiteX173" fmla="*/ 8930149 w 12197243"/>
              <a:gd name="connsiteY173" fmla="*/ 1896356 h 3164717"/>
              <a:gd name="connsiteX174" fmla="*/ 8944897 w 12197243"/>
              <a:gd name="connsiteY174" fmla="*/ 2375679 h 3164717"/>
              <a:gd name="connsiteX175" fmla="*/ 8996517 w 12197243"/>
              <a:gd name="connsiteY175" fmla="*/ 2419924 h 3164717"/>
              <a:gd name="connsiteX176" fmla="*/ 8944897 w 12197243"/>
              <a:gd name="connsiteY176" fmla="*/ 2560033 h 3164717"/>
              <a:gd name="connsiteX177" fmla="*/ 8937523 w 12197243"/>
              <a:gd name="connsiteY177" fmla="*/ 2818130 h 3164717"/>
              <a:gd name="connsiteX178" fmla="*/ 9026013 w 12197243"/>
              <a:gd name="connsiteY178" fmla="*/ 2818130 h 3164717"/>
              <a:gd name="connsiteX179" fmla="*/ 9645446 w 12197243"/>
              <a:gd name="connsiteY179" fmla="*/ 2950866 h 3164717"/>
              <a:gd name="connsiteX180" fmla="*/ 9645446 w 12197243"/>
              <a:gd name="connsiteY180" fmla="*/ 2405175 h 3164717"/>
              <a:gd name="connsiteX181" fmla="*/ 9756058 w 12197243"/>
              <a:gd name="connsiteY181" fmla="*/ 2486292 h 3164717"/>
              <a:gd name="connsiteX182" fmla="*/ 9918291 w 12197243"/>
              <a:gd name="connsiteY182" fmla="*/ 2434672 h 3164717"/>
              <a:gd name="connsiteX183" fmla="*/ 9977284 w 12197243"/>
              <a:gd name="connsiteY183" fmla="*/ 2309311 h 3164717"/>
              <a:gd name="connsiteX184" fmla="*/ 10043652 w 12197243"/>
              <a:gd name="connsiteY184" fmla="*/ 2471543 h 3164717"/>
              <a:gd name="connsiteX185" fmla="*/ 10404987 w 12197243"/>
              <a:gd name="connsiteY185" fmla="*/ 2442046 h 3164717"/>
              <a:gd name="connsiteX186" fmla="*/ 10515600 w 12197243"/>
              <a:gd name="connsiteY186" fmla="*/ 2663272 h 3164717"/>
              <a:gd name="connsiteX187" fmla="*/ 10685207 w 12197243"/>
              <a:gd name="connsiteY187" fmla="*/ 2692769 h 3164717"/>
              <a:gd name="connsiteX188" fmla="*/ 10699955 w 12197243"/>
              <a:gd name="connsiteY188" fmla="*/ 2501040 h 3164717"/>
              <a:gd name="connsiteX189" fmla="*/ 10758949 w 12197243"/>
              <a:gd name="connsiteY189" fmla="*/ 2493666 h 3164717"/>
              <a:gd name="connsiteX190" fmla="*/ 10766323 w 12197243"/>
              <a:gd name="connsiteY190" fmla="*/ 2390427 h 3164717"/>
              <a:gd name="connsiteX191" fmla="*/ 10817942 w 12197243"/>
              <a:gd name="connsiteY191" fmla="*/ 2442046 h 3164717"/>
              <a:gd name="connsiteX192" fmla="*/ 10847439 w 12197243"/>
              <a:gd name="connsiteY192" fmla="*/ 3017233 h 3164717"/>
              <a:gd name="connsiteX193" fmla="*/ 11245646 w 12197243"/>
              <a:gd name="connsiteY193" fmla="*/ 2958240 h 3164717"/>
              <a:gd name="connsiteX194" fmla="*/ 11223523 w 12197243"/>
              <a:gd name="connsiteY194" fmla="*/ 2832879 h 3164717"/>
              <a:gd name="connsiteX195" fmla="*/ 11378381 w 12197243"/>
              <a:gd name="connsiteY195" fmla="*/ 2847627 h 3164717"/>
              <a:gd name="connsiteX196" fmla="*/ 12049433 w 12197243"/>
              <a:gd name="connsiteY196" fmla="*/ 2751763 h 3164717"/>
              <a:gd name="connsiteX197" fmla="*/ 12196917 w 12197243"/>
              <a:gd name="connsiteY197" fmla="*/ 2862375 h 3164717"/>
              <a:gd name="connsiteX0" fmla="*/ 0 w 12197243"/>
              <a:gd name="connsiteY0" fmla="*/ 3201479 h 3201479"/>
              <a:gd name="connsiteX1" fmla="*/ 162233 w 12197243"/>
              <a:gd name="connsiteY1" fmla="*/ 3186731 h 3201479"/>
              <a:gd name="connsiteX2" fmla="*/ 420329 w 12197243"/>
              <a:gd name="connsiteY2" fmla="*/ 3157234 h 3201479"/>
              <a:gd name="connsiteX3" fmla="*/ 383458 w 12197243"/>
              <a:gd name="connsiteY3" fmla="*/ 3083492 h 3201479"/>
              <a:gd name="connsiteX4" fmla="*/ 582562 w 12197243"/>
              <a:gd name="connsiteY4" fmla="*/ 3046621 h 3201479"/>
              <a:gd name="connsiteX5" fmla="*/ 582562 w 12197243"/>
              <a:gd name="connsiteY5" fmla="*/ 2626292 h 3201479"/>
              <a:gd name="connsiteX6" fmla="*/ 700549 w 12197243"/>
              <a:gd name="connsiteY6" fmla="*/ 2670537 h 3201479"/>
              <a:gd name="connsiteX7" fmla="*/ 715297 w 12197243"/>
              <a:gd name="connsiteY7" fmla="*/ 2877015 h 3201479"/>
              <a:gd name="connsiteX8" fmla="*/ 759542 w 12197243"/>
              <a:gd name="connsiteY8" fmla="*/ 2862266 h 3201479"/>
              <a:gd name="connsiteX9" fmla="*/ 744794 w 12197243"/>
              <a:gd name="connsiteY9" fmla="*/ 2545176 h 3201479"/>
              <a:gd name="connsiteX10" fmla="*/ 870155 w 12197243"/>
              <a:gd name="connsiteY10" fmla="*/ 2552550 h 3201479"/>
              <a:gd name="connsiteX11" fmla="*/ 907026 w 12197243"/>
              <a:gd name="connsiteY11" fmla="*/ 2832770 h 3201479"/>
              <a:gd name="connsiteX12" fmla="*/ 1238865 w 12197243"/>
              <a:gd name="connsiteY12" fmla="*/ 2847518 h 3201479"/>
              <a:gd name="connsiteX13" fmla="*/ 1246239 w 12197243"/>
              <a:gd name="connsiteY13" fmla="*/ 2685286 h 3201479"/>
              <a:gd name="connsiteX14" fmla="*/ 1319981 w 12197243"/>
              <a:gd name="connsiteY14" fmla="*/ 2692660 h 3201479"/>
              <a:gd name="connsiteX15" fmla="*/ 1312607 w 12197243"/>
              <a:gd name="connsiteY15" fmla="*/ 2810647 h 3201479"/>
              <a:gd name="connsiteX16" fmla="*/ 1349478 w 12197243"/>
              <a:gd name="connsiteY16" fmla="*/ 2626292 h 3201479"/>
              <a:gd name="connsiteX17" fmla="*/ 1415846 w 12197243"/>
              <a:gd name="connsiteY17" fmla="*/ 2633666 h 3201479"/>
              <a:gd name="connsiteX18" fmla="*/ 1445342 w 12197243"/>
              <a:gd name="connsiteY18" fmla="*/ 2987628 h 3201479"/>
              <a:gd name="connsiteX19" fmla="*/ 1651820 w 12197243"/>
              <a:gd name="connsiteY19" fmla="*/ 3009750 h 3201479"/>
              <a:gd name="connsiteX20" fmla="*/ 1917291 w 12197243"/>
              <a:gd name="connsiteY20" fmla="*/ 2913886 h 3201479"/>
              <a:gd name="connsiteX21" fmla="*/ 1909917 w 12197243"/>
              <a:gd name="connsiteY21" fmla="*/ 2508305 h 3201479"/>
              <a:gd name="connsiteX22" fmla="*/ 1843549 w 12197243"/>
              <a:gd name="connsiteY22" fmla="*/ 2441937 h 3201479"/>
              <a:gd name="connsiteX23" fmla="*/ 1946787 w 12197243"/>
              <a:gd name="connsiteY23" fmla="*/ 2375570 h 3201479"/>
              <a:gd name="connsiteX24" fmla="*/ 1939413 w 12197243"/>
              <a:gd name="connsiteY24" fmla="*/ 1947867 h 3201479"/>
              <a:gd name="connsiteX25" fmla="*/ 2050026 w 12197243"/>
              <a:gd name="connsiteY25" fmla="*/ 1955240 h 3201479"/>
              <a:gd name="connsiteX26" fmla="*/ 2094271 w 12197243"/>
              <a:gd name="connsiteY26" fmla="*/ 2220712 h 3201479"/>
              <a:gd name="connsiteX27" fmla="*/ 2212258 w 12197243"/>
              <a:gd name="connsiteY27" fmla="*/ 2146970 h 3201479"/>
              <a:gd name="connsiteX28" fmla="*/ 2219632 w 12197243"/>
              <a:gd name="connsiteY28" fmla="*/ 1800383 h 3201479"/>
              <a:gd name="connsiteX29" fmla="*/ 2315497 w 12197243"/>
              <a:gd name="connsiteY29" fmla="*/ 1793008 h 3201479"/>
              <a:gd name="connsiteX30" fmla="*/ 2389239 w 12197243"/>
              <a:gd name="connsiteY30" fmla="*/ 2146970 h 3201479"/>
              <a:gd name="connsiteX31" fmla="*/ 2455607 w 12197243"/>
              <a:gd name="connsiteY31" fmla="*/ 2176466 h 3201479"/>
              <a:gd name="connsiteX32" fmla="*/ 2462981 w 12197243"/>
              <a:gd name="connsiteY32" fmla="*/ 2028983 h 3201479"/>
              <a:gd name="connsiteX33" fmla="*/ 2529349 w 12197243"/>
              <a:gd name="connsiteY33" fmla="*/ 2051105 h 3201479"/>
              <a:gd name="connsiteX34" fmla="*/ 2595717 w 12197243"/>
              <a:gd name="connsiteY34" fmla="*/ 2198589 h 3201479"/>
              <a:gd name="connsiteX35" fmla="*/ 2691581 w 12197243"/>
              <a:gd name="connsiteY35" fmla="*/ 2205963 h 3201479"/>
              <a:gd name="connsiteX36" fmla="*/ 2676832 w 12197243"/>
              <a:gd name="connsiteY36" fmla="*/ 2021609 h 3201479"/>
              <a:gd name="connsiteX37" fmla="*/ 2824316 w 12197243"/>
              <a:gd name="connsiteY37" fmla="*/ 2021608 h 3201479"/>
              <a:gd name="connsiteX38" fmla="*/ 2824317 w 12197243"/>
              <a:gd name="connsiteY38" fmla="*/ 2235460 h 3201479"/>
              <a:gd name="connsiteX39" fmla="*/ 2883310 w 12197243"/>
              <a:gd name="connsiteY39" fmla="*/ 2235460 h 3201479"/>
              <a:gd name="connsiteX40" fmla="*/ 2905433 w 12197243"/>
              <a:gd name="connsiteY40" fmla="*/ 2028983 h 3201479"/>
              <a:gd name="connsiteX41" fmla="*/ 2957052 w 12197243"/>
              <a:gd name="connsiteY41" fmla="*/ 2021608 h 3201479"/>
              <a:gd name="connsiteX42" fmla="*/ 2949678 w 12197243"/>
              <a:gd name="connsiteY42" fmla="*/ 1910995 h 3201479"/>
              <a:gd name="connsiteX43" fmla="*/ 3038168 w 12197243"/>
              <a:gd name="connsiteY43" fmla="*/ 1852002 h 3201479"/>
              <a:gd name="connsiteX44" fmla="*/ 3038168 w 12197243"/>
              <a:gd name="connsiteY44" fmla="*/ 1461170 h 3201479"/>
              <a:gd name="connsiteX45" fmla="*/ 3075039 w 12197243"/>
              <a:gd name="connsiteY45" fmla="*/ 1453795 h 3201479"/>
              <a:gd name="connsiteX46" fmla="*/ 3104536 w 12197243"/>
              <a:gd name="connsiteY46" fmla="*/ 1313686 h 3201479"/>
              <a:gd name="connsiteX47" fmla="*/ 3185652 w 12197243"/>
              <a:gd name="connsiteY47" fmla="*/ 1365305 h 3201479"/>
              <a:gd name="connsiteX48" fmla="*/ 3170904 w 12197243"/>
              <a:gd name="connsiteY48" fmla="*/ 1468544 h 3201479"/>
              <a:gd name="connsiteX49" fmla="*/ 3229897 w 12197243"/>
              <a:gd name="connsiteY49" fmla="*/ 1498041 h 3201479"/>
              <a:gd name="connsiteX50" fmla="*/ 3229897 w 12197243"/>
              <a:gd name="connsiteY50" fmla="*/ 1579157 h 3201479"/>
              <a:gd name="connsiteX51" fmla="*/ 3296265 w 12197243"/>
              <a:gd name="connsiteY51" fmla="*/ 1579157 h 3201479"/>
              <a:gd name="connsiteX52" fmla="*/ 3303639 w 12197243"/>
              <a:gd name="connsiteY52" fmla="*/ 1446421 h 3201479"/>
              <a:gd name="connsiteX53" fmla="*/ 3355258 w 12197243"/>
              <a:gd name="connsiteY53" fmla="*/ 1431673 h 3201479"/>
              <a:gd name="connsiteX54" fmla="*/ 3370007 w 12197243"/>
              <a:gd name="connsiteY54" fmla="*/ 1298937 h 3201479"/>
              <a:gd name="connsiteX55" fmla="*/ 3451123 w 12197243"/>
              <a:gd name="connsiteY55" fmla="*/ 1321060 h 3201479"/>
              <a:gd name="connsiteX56" fmla="*/ 3458497 w 12197243"/>
              <a:gd name="connsiteY56" fmla="*/ 1483292 h 3201479"/>
              <a:gd name="connsiteX57" fmla="*/ 3480620 w 12197243"/>
              <a:gd name="connsiteY57" fmla="*/ 1586531 h 3201479"/>
              <a:gd name="connsiteX58" fmla="*/ 3458497 w 12197243"/>
              <a:gd name="connsiteY58" fmla="*/ 1704518 h 3201479"/>
              <a:gd name="connsiteX59" fmla="*/ 3495368 w 12197243"/>
              <a:gd name="connsiteY59" fmla="*/ 1697144 h 3201479"/>
              <a:gd name="connsiteX60" fmla="*/ 3495368 w 12197243"/>
              <a:gd name="connsiteY60" fmla="*/ 1608654 h 3201479"/>
              <a:gd name="connsiteX61" fmla="*/ 3539613 w 12197243"/>
              <a:gd name="connsiteY61" fmla="*/ 1645525 h 3201479"/>
              <a:gd name="connsiteX62" fmla="*/ 3554362 w 12197243"/>
              <a:gd name="connsiteY62" fmla="*/ 1542286 h 3201479"/>
              <a:gd name="connsiteX63" fmla="*/ 3583858 w 12197243"/>
              <a:gd name="connsiteY63" fmla="*/ 1527537 h 3201479"/>
              <a:gd name="connsiteX64" fmla="*/ 3583858 w 12197243"/>
              <a:gd name="connsiteY64" fmla="*/ 1431673 h 3201479"/>
              <a:gd name="connsiteX65" fmla="*/ 3642852 w 12197243"/>
              <a:gd name="connsiteY65" fmla="*/ 1542287 h 3201479"/>
              <a:gd name="connsiteX66" fmla="*/ 3679723 w 12197243"/>
              <a:gd name="connsiteY66" fmla="*/ 1918370 h 3201479"/>
              <a:gd name="connsiteX67" fmla="*/ 3723968 w 12197243"/>
              <a:gd name="connsiteY67" fmla="*/ 2014234 h 3201479"/>
              <a:gd name="connsiteX68" fmla="*/ 3657600 w 12197243"/>
              <a:gd name="connsiteY68" fmla="*/ 2117473 h 3201479"/>
              <a:gd name="connsiteX69" fmla="*/ 3687097 w 12197243"/>
              <a:gd name="connsiteY69" fmla="*/ 2478808 h 3201479"/>
              <a:gd name="connsiteX70" fmla="*/ 3738717 w 12197243"/>
              <a:gd name="connsiteY70" fmla="*/ 2552550 h 3201479"/>
              <a:gd name="connsiteX71" fmla="*/ 3679723 w 12197243"/>
              <a:gd name="connsiteY71" fmla="*/ 2670537 h 3201479"/>
              <a:gd name="connsiteX72" fmla="*/ 3709220 w 12197243"/>
              <a:gd name="connsiteY72" fmla="*/ 2810647 h 3201479"/>
              <a:gd name="connsiteX73" fmla="*/ 3871452 w 12197243"/>
              <a:gd name="connsiteY73" fmla="*/ 2803273 h 3201479"/>
              <a:gd name="connsiteX74" fmla="*/ 4004187 w 12197243"/>
              <a:gd name="connsiteY74" fmla="*/ 2825395 h 3201479"/>
              <a:gd name="connsiteX75" fmla="*/ 4077929 w 12197243"/>
              <a:gd name="connsiteY75" fmla="*/ 2818021 h 3201479"/>
              <a:gd name="connsiteX76" fmla="*/ 4085304 w 12197243"/>
              <a:gd name="connsiteY76" fmla="*/ 2707408 h 3201479"/>
              <a:gd name="connsiteX77" fmla="*/ 4026310 w 12197243"/>
              <a:gd name="connsiteY77" fmla="*/ 2633666 h 3201479"/>
              <a:gd name="connsiteX78" fmla="*/ 4092678 w 12197243"/>
              <a:gd name="connsiteY78" fmla="*/ 2596795 h 3201479"/>
              <a:gd name="connsiteX79" fmla="*/ 4100052 w 12197243"/>
              <a:gd name="connsiteY79" fmla="*/ 2456686 h 3201479"/>
              <a:gd name="connsiteX80" fmla="*/ 4210665 w 12197243"/>
              <a:gd name="connsiteY80" fmla="*/ 2441937 h 3201479"/>
              <a:gd name="connsiteX81" fmla="*/ 4225413 w 12197243"/>
              <a:gd name="connsiteY81" fmla="*/ 2523054 h 3201479"/>
              <a:gd name="connsiteX82" fmla="*/ 4793226 w 12197243"/>
              <a:gd name="connsiteY82" fmla="*/ 2508305 h 3201479"/>
              <a:gd name="connsiteX83" fmla="*/ 4807975 w 12197243"/>
              <a:gd name="connsiteY83" fmla="*/ 2382944 h 3201479"/>
              <a:gd name="connsiteX84" fmla="*/ 4881717 w 12197243"/>
              <a:gd name="connsiteY84" fmla="*/ 2390318 h 3201479"/>
              <a:gd name="connsiteX85" fmla="*/ 4852220 w 12197243"/>
              <a:gd name="connsiteY85" fmla="*/ 2176466 h 3201479"/>
              <a:gd name="connsiteX86" fmla="*/ 4918587 w 12197243"/>
              <a:gd name="connsiteY86" fmla="*/ 2110099 h 3201479"/>
              <a:gd name="connsiteX87" fmla="*/ 4911213 w 12197243"/>
              <a:gd name="connsiteY87" fmla="*/ 2014234 h 3201479"/>
              <a:gd name="connsiteX88" fmla="*/ 4962833 w 12197243"/>
              <a:gd name="connsiteY88" fmla="*/ 1977363 h 3201479"/>
              <a:gd name="connsiteX89" fmla="*/ 4948084 w 12197243"/>
              <a:gd name="connsiteY89" fmla="*/ 1815131 h 3201479"/>
              <a:gd name="connsiteX90" fmla="*/ 5073446 w 12197243"/>
              <a:gd name="connsiteY90" fmla="*/ 1800383 h 3201479"/>
              <a:gd name="connsiteX91" fmla="*/ 5073446 w 12197243"/>
              <a:gd name="connsiteY91" fmla="*/ 1844628 h 3201479"/>
              <a:gd name="connsiteX92" fmla="*/ 5139813 w 12197243"/>
              <a:gd name="connsiteY92" fmla="*/ 1800383 h 3201479"/>
              <a:gd name="connsiteX93" fmla="*/ 5161936 w 12197243"/>
              <a:gd name="connsiteY93" fmla="*/ 1726641 h 3201479"/>
              <a:gd name="connsiteX94" fmla="*/ 5169310 w 12197243"/>
              <a:gd name="connsiteY94" fmla="*/ 1534912 h 3201479"/>
              <a:gd name="connsiteX95" fmla="*/ 5265175 w 12197243"/>
              <a:gd name="connsiteY95" fmla="*/ 1534912 h 3201479"/>
              <a:gd name="connsiteX96" fmla="*/ 5235678 w 12197243"/>
              <a:gd name="connsiteY96" fmla="*/ 1262066 h 3201479"/>
              <a:gd name="connsiteX97" fmla="*/ 5235678 w 12197243"/>
              <a:gd name="connsiteY97" fmla="*/ 591015 h 3201479"/>
              <a:gd name="connsiteX98" fmla="*/ 5331542 w 12197243"/>
              <a:gd name="connsiteY98" fmla="*/ 583641 h 3201479"/>
              <a:gd name="connsiteX99" fmla="*/ 5316794 w 12197243"/>
              <a:gd name="connsiteY99" fmla="*/ 207557 h 3201479"/>
              <a:gd name="connsiteX100" fmla="*/ 5390536 w 12197243"/>
              <a:gd name="connsiteY100" fmla="*/ 185434 h 3201479"/>
              <a:gd name="connsiteX101" fmla="*/ 5397910 w 12197243"/>
              <a:gd name="connsiteY101" fmla="*/ 414034 h 3201479"/>
              <a:gd name="connsiteX102" fmla="*/ 5427407 w 12197243"/>
              <a:gd name="connsiteY102" fmla="*/ 399286 h 3201479"/>
              <a:gd name="connsiteX103" fmla="*/ 5420033 w 12197243"/>
              <a:gd name="connsiteY103" fmla="*/ 141189 h 3201479"/>
              <a:gd name="connsiteX104" fmla="*/ 5493775 w 12197243"/>
              <a:gd name="connsiteY104" fmla="*/ 163312 h 3201479"/>
              <a:gd name="connsiteX105" fmla="*/ 5493775 w 12197243"/>
              <a:gd name="connsiteY105" fmla="*/ 384537 h 3201479"/>
              <a:gd name="connsiteX106" fmla="*/ 5560142 w 12197243"/>
              <a:gd name="connsiteY106" fmla="*/ 473028 h 3201479"/>
              <a:gd name="connsiteX107" fmla="*/ 5567517 w 12197243"/>
              <a:gd name="connsiteY107" fmla="*/ 355041 h 3201479"/>
              <a:gd name="connsiteX108" fmla="*/ 5641258 w 12197243"/>
              <a:gd name="connsiteY108" fmla="*/ 362415 h 3201479"/>
              <a:gd name="connsiteX109" fmla="*/ 5670755 w 12197243"/>
              <a:gd name="connsiteY109" fmla="*/ 1079 h 3201479"/>
              <a:gd name="connsiteX110" fmla="*/ 5663381 w 12197243"/>
              <a:gd name="connsiteY110" fmla="*/ 495150 h 3201479"/>
              <a:gd name="connsiteX111" fmla="*/ 5729749 w 12197243"/>
              <a:gd name="connsiteY111" fmla="*/ 517273 h 3201479"/>
              <a:gd name="connsiteX112" fmla="*/ 5744497 w 12197243"/>
              <a:gd name="connsiteY112" fmla="*/ 288673 h 3201479"/>
              <a:gd name="connsiteX113" fmla="*/ 5766620 w 12197243"/>
              <a:gd name="connsiteY113" fmla="*/ 237054 h 3201479"/>
              <a:gd name="connsiteX114" fmla="*/ 5773994 w 12197243"/>
              <a:gd name="connsiteY114" fmla="*/ 126441 h 3201479"/>
              <a:gd name="connsiteX115" fmla="*/ 5840362 w 12197243"/>
              <a:gd name="connsiteY115" fmla="*/ 178060 h 3201479"/>
              <a:gd name="connsiteX116" fmla="*/ 5825613 w 12197243"/>
              <a:gd name="connsiteY116" fmla="*/ 355041 h 3201479"/>
              <a:gd name="connsiteX117" fmla="*/ 5884607 w 12197243"/>
              <a:gd name="connsiteY117" fmla="*/ 384537 h 3201479"/>
              <a:gd name="connsiteX118" fmla="*/ 5869858 w 12197243"/>
              <a:gd name="connsiteY118" fmla="*/ 266550 h 3201479"/>
              <a:gd name="connsiteX119" fmla="*/ 5899355 w 12197243"/>
              <a:gd name="connsiteY119" fmla="*/ 178060 h 3201479"/>
              <a:gd name="connsiteX120" fmla="*/ 5950975 w 12197243"/>
              <a:gd name="connsiteY120" fmla="*/ 325544 h 3201479"/>
              <a:gd name="connsiteX121" fmla="*/ 5936226 w 12197243"/>
              <a:gd name="connsiteY121" fmla="*/ 399286 h 3201479"/>
              <a:gd name="connsiteX122" fmla="*/ 5965723 w 12197243"/>
              <a:gd name="connsiteY122" fmla="*/ 709002 h 3201479"/>
              <a:gd name="connsiteX123" fmla="*/ 5980471 w 12197243"/>
              <a:gd name="connsiteY123" fmla="*/ 679505 h 3201479"/>
              <a:gd name="connsiteX124" fmla="*/ 6002594 w 12197243"/>
              <a:gd name="connsiteY124" fmla="*/ 576266 h 3201479"/>
              <a:gd name="connsiteX125" fmla="*/ 6083710 w 12197243"/>
              <a:gd name="connsiteY125" fmla="*/ 613137 h 3201479"/>
              <a:gd name="connsiteX126" fmla="*/ 6061587 w 12197243"/>
              <a:gd name="connsiteY126" fmla="*/ 849112 h 3201479"/>
              <a:gd name="connsiteX127" fmla="*/ 6061587 w 12197243"/>
              <a:gd name="connsiteY127" fmla="*/ 1313686 h 3201479"/>
              <a:gd name="connsiteX128" fmla="*/ 6046839 w 12197243"/>
              <a:gd name="connsiteY128" fmla="*/ 1815131 h 3201479"/>
              <a:gd name="connsiteX129" fmla="*/ 6172200 w 12197243"/>
              <a:gd name="connsiteY129" fmla="*/ 1852002 h 3201479"/>
              <a:gd name="connsiteX130" fmla="*/ 6186949 w 12197243"/>
              <a:gd name="connsiteY130" fmla="*/ 1770886 h 3201479"/>
              <a:gd name="connsiteX131" fmla="*/ 6231194 w 12197243"/>
              <a:gd name="connsiteY131" fmla="*/ 1778260 h 3201479"/>
              <a:gd name="connsiteX132" fmla="*/ 6275439 w 12197243"/>
              <a:gd name="connsiteY132" fmla="*/ 2405066 h 3201479"/>
              <a:gd name="connsiteX133" fmla="*/ 6363929 w 12197243"/>
              <a:gd name="connsiteY133" fmla="*/ 2375570 h 3201479"/>
              <a:gd name="connsiteX134" fmla="*/ 6327058 w 12197243"/>
              <a:gd name="connsiteY134" fmla="*/ 2530428 h 3201479"/>
              <a:gd name="connsiteX135" fmla="*/ 6880123 w 12197243"/>
              <a:gd name="connsiteY135" fmla="*/ 2545176 h 3201479"/>
              <a:gd name="connsiteX136" fmla="*/ 6872749 w 12197243"/>
              <a:gd name="connsiteY136" fmla="*/ 2449312 h 3201479"/>
              <a:gd name="connsiteX137" fmla="*/ 6953865 w 12197243"/>
              <a:gd name="connsiteY137" fmla="*/ 2464060 h 3201479"/>
              <a:gd name="connsiteX138" fmla="*/ 6975987 w 12197243"/>
              <a:gd name="connsiteY138" fmla="*/ 2869641 h 3201479"/>
              <a:gd name="connsiteX139" fmla="*/ 7219336 w 12197243"/>
              <a:gd name="connsiteY139" fmla="*/ 2928634 h 3201479"/>
              <a:gd name="connsiteX140" fmla="*/ 7241458 w 12197243"/>
              <a:gd name="connsiteY140" fmla="*/ 2065854 h 3201479"/>
              <a:gd name="connsiteX141" fmla="*/ 7182465 w 12197243"/>
              <a:gd name="connsiteY141" fmla="*/ 1977363 h 3201479"/>
              <a:gd name="connsiteX142" fmla="*/ 7270955 w 12197243"/>
              <a:gd name="connsiteY142" fmla="*/ 1770886 h 3201479"/>
              <a:gd name="connsiteX143" fmla="*/ 7285704 w 12197243"/>
              <a:gd name="connsiteY143" fmla="*/ 1431673 h 3201479"/>
              <a:gd name="connsiteX144" fmla="*/ 7359446 w 12197243"/>
              <a:gd name="connsiteY144" fmla="*/ 1616028 h 3201479"/>
              <a:gd name="connsiteX145" fmla="*/ 7381568 w 12197243"/>
              <a:gd name="connsiteY145" fmla="*/ 1534912 h 3201479"/>
              <a:gd name="connsiteX146" fmla="*/ 7440562 w 12197243"/>
              <a:gd name="connsiteY146" fmla="*/ 1534912 h 3201479"/>
              <a:gd name="connsiteX147" fmla="*/ 7462684 w 12197243"/>
              <a:gd name="connsiteY147" fmla="*/ 1357931 h 3201479"/>
              <a:gd name="connsiteX148" fmla="*/ 7506929 w 12197243"/>
              <a:gd name="connsiteY148" fmla="*/ 1520163 h 3201479"/>
              <a:gd name="connsiteX149" fmla="*/ 7543800 w 12197243"/>
              <a:gd name="connsiteY149" fmla="*/ 1557034 h 3201479"/>
              <a:gd name="connsiteX150" fmla="*/ 7543800 w 12197243"/>
              <a:gd name="connsiteY150" fmla="*/ 1741389 h 3201479"/>
              <a:gd name="connsiteX151" fmla="*/ 7588046 w 12197243"/>
              <a:gd name="connsiteY151" fmla="*/ 1756137 h 3201479"/>
              <a:gd name="connsiteX152" fmla="*/ 7595420 w 12197243"/>
              <a:gd name="connsiteY152" fmla="*/ 1586531 h 3201479"/>
              <a:gd name="connsiteX153" fmla="*/ 7669162 w 12197243"/>
              <a:gd name="connsiteY153" fmla="*/ 1608654 h 3201479"/>
              <a:gd name="connsiteX154" fmla="*/ 7683910 w 12197243"/>
              <a:gd name="connsiteY154" fmla="*/ 1439047 h 3201479"/>
              <a:gd name="connsiteX155" fmla="*/ 7742904 w 12197243"/>
              <a:gd name="connsiteY155" fmla="*/ 1350557 h 3201479"/>
              <a:gd name="connsiteX156" fmla="*/ 7794523 w 12197243"/>
              <a:gd name="connsiteY156" fmla="*/ 1579157 h 3201479"/>
              <a:gd name="connsiteX157" fmla="*/ 7860891 w 12197243"/>
              <a:gd name="connsiteY157" fmla="*/ 1490666 h 3201479"/>
              <a:gd name="connsiteX158" fmla="*/ 7875639 w 12197243"/>
              <a:gd name="connsiteY158" fmla="*/ 1881499 h 3201479"/>
              <a:gd name="connsiteX159" fmla="*/ 7942007 w 12197243"/>
              <a:gd name="connsiteY159" fmla="*/ 1992112 h 3201479"/>
              <a:gd name="connsiteX160" fmla="*/ 7919884 w 12197243"/>
              <a:gd name="connsiteY160" fmla="*/ 2272331 h 3201479"/>
              <a:gd name="connsiteX161" fmla="*/ 8207478 w 12197243"/>
              <a:gd name="connsiteY161" fmla="*/ 2169092 h 3201479"/>
              <a:gd name="connsiteX162" fmla="*/ 8318091 w 12197243"/>
              <a:gd name="connsiteY162" fmla="*/ 2220712 h 3201479"/>
              <a:gd name="connsiteX163" fmla="*/ 8347587 w 12197243"/>
              <a:gd name="connsiteY163" fmla="*/ 2014234 h 3201479"/>
              <a:gd name="connsiteX164" fmla="*/ 8406581 w 12197243"/>
              <a:gd name="connsiteY164" fmla="*/ 1969989 h 3201479"/>
              <a:gd name="connsiteX165" fmla="*/ 8399207 w 12197243"/>
              <a:gd name="connsiteY165" fmla="*/ 1829879 h 3201479"/>
              <a:gd name="connsiteX166" fmla="*/ 8495071 w 12197243"/>
              <a:gd name="connsiteY166" fmla="*/ 1844628 h 3201479"/>
              <a:gd name="connsiteX167" fmla="*/ 8465575 w 12197243"/>
              <a:gd name="connsiteY167" fmla="*/ 1984737 h 3201479"/>
              <a:gd name="connsiteX168" fmla="*/ 8517194 w 12197243"/>
              <a:gd name="connsiteY168" fmla="*/ 2051105 h 3201479"/>
              <a:gd name="connsiteX169" fmla="*/ 8554065 w 12197243"/>
              <a:gd name="connsiteY169" fmla="*/ 2220712 h 3201479"/>
              <a:gd name="connsiteX170" fmla="*/ 8841658 w 12197243"/>
              <a:gd name="connsiteY170" fmla="*/ 2294454 h 3201479"/>
              <a:gd name="connsiteX171" fmla="*/ 8826910 w 12197243"/>
              <a:gd name="connsiteY171" fmla="*/ 2051105 h 3201479"/>
              <a:gd name="connsiteX172" fmla="*/ 8856407 w 12197243"/>
              <a:gd name="connsiteY172" fmla="*/ 1940492 h 3201479"/>
              <a:gd name="connsiteX173" fmla="*/ 8930149 w 12197243"/>
              <a:gd name="connsiteY173" fmla="*/ 1933118 h 3201479"/>
              <a:gd name="connsiteX174" fmla="*/ 8944897 w 12197243"/>
              <a:gd name="connsiteY174" fmla="*/ 2412441 h 3201479"/>
              <a:gd name="connsiteX175" fmla="*/ 8996517 w 12197243"/>
              <a:gd name="connsiteY175" fmla="*/ 2456686 h 3201479"/>
              <a:gd name="connsiteX176" fmla="*/ 8944897 w 12197243"/>
              <a:gd name="connsiteY176" fmla="*/ 2596795 h 3201479"/>
              <a:gd name="connsiteX177" fmla="*/ 8937523 w 12197243"/>
              <a:gd name="connsiteY177" fmla="*/ 2854892 h 3201479"/>
              <a:gd name="connsiteX178" fmla="*/ 9026013 w 12197243"/>
              <a:gd name="connsiteY178" fmla="*/ 2854892 h 3201479"/>
              <a:gd name="connsiteX179" fmla="*/ 9645446 w 12197243"/>
              <a:gd name="connsiteY179" fmla="*/ 2987628 h 3201479"/>
              <a:gd name="connsiteX180" fmla="*/ 9645446 w 12197243"/>
              <a:gd name="connsiteY180" fmla="*/ 2441937 h 3201479"/>
              <a:gd name="connsiteX181" fmla="*/ 9756058 w 12197243"/>
              <a:gd name="connsiteY181" fmla="*/ 2523054 h 3201479"/>
              <a:gd name="connsiteX182" fmla="*/ 9918291 w 12197243"/>
              <a:gd name="connsiteY182" fmla="*/ 2471434 h 3201479"/>
              <a:gd name="connsiteX183" fmla="*/ 9977284 w 12197243"/>
              <a:gd name="connsiteY183" fmla="*/ 2346073 h 3201479"/>
              <a:gd name="connsiteX184" fmla="*/ 10043652 w 12197243"/>
              <a:gd name="connsiteY184" fmla="*/ 2508305 h 3201479"/>
              <a:gd name="connsiteX185" fmla="*/ 10404987 w 12197243"/>
              <a:gd name="connsiteY185" fmla="*/ 2478808 h 3201479"/>
              <a:gd name="connsiteX186" fmla="*/ 10515600 w 12197243"/>
              <a:gd name="connsiteY186" fmla="*/ 2700034 h 3201479"/>
              <a:gd name="connsiteX187" fmla="*/ 10685207 w 12197243"/>
              <a:gd name="connsiteY187" fmla="*/ 2729531 h 3201479"/>
              <a:gd name="connsiteX188" fmla="*/ 10699955 w 12197243"/>
              <a:gd name="connsiteY188" fmla="*/ 2537802 h 3201479"/>
              <a:gd name="connsiteX189" fmla="*/ 10758949 w 12197243"/>
              <a:gd name="connsiteY189" fmla="*/ 2530428 h 3201479"/>
              <a:gd name="connsiteX190" fmla="*/ 10766323 w 12197243"/>
              <a:gd name="connsiteY190" fmla="*/ 2427189 h 3201479"/>
              <a:gd name="connsiteX191" fmla="*/ 10817942 w 12197243"/>
              <a:gd name="connsiteY191" fmla="*/ 2478808 h 3201479"/>
              <a:gd name="connsiteX192" fmla="*/ 10847439 w 12197243"/>
              <a:gd name="connsiteY192" fmla="*/ 3053995 h 3201479"/>
              <a:gd name="connsiteX193" fmla="*/ 11245646 w 12197243"/>
              <a:gd name="connsiteY193" fmla="*/ 2995002 h 3201479"/>
              <a:gd name="connsiteX194" fmla="*/ 11223523 w 12197243"/>
              <a:gd name="connsiteY194" fmla="*/ 2869641 h 3201479"/>
              <a:gd name="connsiteX195" fmla="*/ 11378381 w 12197243"/>
              <a:gd name="connsiteY195" fmla="*/ 2884389 h 3201479"/>
              <a:gd name="connsiteX196" fmla="*/ 12049433 w 12197243"/>
              <a:gd name="connsiteY196" fmla="*/ 2788525 h 3201479"/>
              <a:gd name="connsiteX197" fmla="*/ 12196917 w 12197243"/>
              <a:gd name="connsiteY197" fmla="*/ 2899137 h 3201479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83710 w 12197243"/>
              <a:gd name="connsiteY124" fmla="*/ 49292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31194 w 12197243"/>
              <a:gd name="connsiteY130" fmla="*/ 1658049 h 3081268"/>
              <a:gd name="connsiteX131" fmla="*/ 6275439 w 12197243"/>
              <a:gd name="connsiteY131" fmla="*/ 2284855 h 3081268"/>
              <a:gd name="connsiteX132" fmla="*/ 6363929 w 12197243"/>
              <a:gd name="connsiteY132" fmla="*/ 2255359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31194 w 12197243"/>
              <a:gd name="connsiteY130" fmla="*/ 1658049 h 3081268"/>
              <a:gd name="connsiteX131" fmla="*/ 6275439 w 12197243"/>
              <a:gd name="connsiteY131" fmla="*/ 2284855 h 3081268"/>
              <a:gd name="connsiteX132" fmla="*/ 6363929 w 12197243"/>
              <a:gd name="connsiteY132" fmla="*/ 2255359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75439 w 12197243"/>
              <a:gd name="connsiteY131" fmla="*/ 2284855 h 3081268"/>
              <a:gd name="connsiteX132" fmla="*/ 6363929 w 12197243"/>
              <a:gd name="connsiteY132" fmla="*/ 2255359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82813 w 12197243"/>
              <a:gd name="connsiteY131" fmla="*/ 2196365 h 3081268"/>
              <a:gd name="connsiteX132" fmla="*/ 6363929 w 12197243"/>
              <a:gd name="connsiteY132" fmla="*/ 2255359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82813 w 12197243"/>
              <a:gd name="connsiteY131" fmla="*/ 2196365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30149 w 12197243"/>
              <a:gd name="connsiteY172" fmla="*/ 1812907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026013 w 12197243"/>
              <a:gd name="connsiteY177" fmla="*/ 2734681 h 3081268"/>
              <a:gd name="connsiteX178" fmla="*/ 9645446 w 12197243"/>
              <a:gd name="connsiteY178" fmla="*/ 2867417 h 3081268"/>
              <a:gd name="connsiteX179" fmla="*/ 9645446 w 12197243"/>
              <a:gd name="connsiteY179" fmla="*/ 2321726 h 3081268"/>
              <a:gd name="connsiteX180" fmla="*/ 9756058 w 12197243"/>
              <a:gd name="connsiteY180" fmla="*/ 2402843 h 3081268"/>
              <a:gd name="connsiteX181" fmla="*/ 9918291 w 12197243"/>
              <a:gd name="connsiteY181" fmla="*/ 2351223 h 3081268"/>
              <a:gd name="connsiteX182" fmla="*/ 9977284 w 12197243"/>
              <a:gd name="connsiteY182" fmla="*/ 2225862 h 3081268"/>
              <a:gd name="connsiteX183" fmla="*/ 10043652 w 12197243"/>
              <a:gd name="connsiteY183" fmla="*/ 2388094 h 3081268"/>
              <a:gd name="connsiteX184" fmla="*/ 10404987 w 12197243"/>
              <a:gd name="connsiteY184" fmla="*/ 2358597 h 3081268"/>
              <a:gd name="connsiteX185" fmla="*/ 10515600 w 12197243"/>
              <a:gd name="connsiteY185" fmla="*/ 2579823 h 3081268"/>
              <a:gd name="connsiteX186" fmla="*/ 10685207 w 12197243"/>
              <a:gd name="connsiteY186" fmla="*/ 2609320 h 3081268"/>
              <a:gd name="connsiteX187" fmla="*/ 10699955 w 12197243"/>
              <a:gd name="connsiteY187" fmla="*/ 2417591 h 3081268"/>
              <a:gd name="connsiteX188" fmla="*/ 10758949 w 12197243"/>
              <a:gd name="connsiteY188" fmla="*/ 2410217 h 3081268"/>
              <a:gd name="connsiteX189" fmla="*/ 10766323 w 12197243"/>
              <a:gd name="connsiteY189" fmla="*/ 2306978 h 3081268"/>
              <a:gd name="connsiteX190" fmla="*/ 10817942 w 12197243"/>
              <a:gd name="connsiteY190" fmla="*/ 2358597 h 3081268"/>
              <a:gd name="connsiteX191" fmla="*/ 10847439 w 12197243"/>
              <a:gd name="connsiteY191" fmla="*/ 2933784 h 3081268"/>
              <a:gd name="connsiteX192" fmla="*/ 11245646 w 12197243"/>
              <a:gd name="connsiteY192" fmla="*/ 2874791 h 3081268"/>
              <a:gd name="connsiteX193" fmla="*/ 11223523 w 12197243"/>
              <a:gd name="connsiteY193" fmla="*/ 2749430 h 3081268"/>
              <a:gd name="connsiteX194" fmla="*/ 11378381 w 12197243"/>
              <a:gd name="connsiteY194" fmla="*/ 2764178 h 3081268"/>
              <a:gd name="connsiteX195" fmla="*/ 12049433 w 12197243"/>
              <a:gd name="connsiteY195" fmla="*/ 2668314 h 3081268"/>
              <a:gd name="connsiteX196" fmla="*/ 12196917 w 12197243"/>
              <a:gd name="connsiteY196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37523 w 12197243"/>
              <a:gd name="connsiteY176" fmla="*/ 2734681 h 3081268"/>
              <a:gd name="connsiteX177" fmla="*/ 9645446 w 12197243"/>
              <a:gd name="connsiteY177" fmla="*/ 2867417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89143 w 12197243"/>
              <a:gd name="connsiteY176" fmla="*/ 2764177 h 3081268"/>
              <a:gd name="connsiteX177" fmla="*/ 9645446 w 12197243"/>
              <a:gd name="connsiteY177" fmla="*/ 2867417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89143 w 12197243"/>
              <a:gd name="connsiteY176" fmla="*/ 2764177 h 3081268"/>
              <a:gd name="connsiteX177" fmla="*/ 9549581 w 12197243"/>
              <a:gd name="connsiteY177" fmla="*/ 1731792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89143 w 12197243"/>
              <a:gd name="connsiteY176" fmla="*/ 2764177 h 3081268"/>
              <a:gd name="connsiteX177" fmla="*/ 9549581 w 12197243"/>
              <a:gd name="connsiteY177" fmla="*/ 1731792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89143 w 12197243"/>
              <a:gd name="connsiteY176" fmla="*/ 2764177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89143 w 12197243"/>
              <a:gd name="connsiteY176" fmla="*/ 2764177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52272 w 12197243"/>
              <a:gd name="connsiteY176" fmla="*/ 2727306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96518 w 12197243"/>
              <a:gd name="connsiteY176" fmla="*/ 2749429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96518 w 12197243"/>
              <a:gd name="connsiteY176" fmla="*/ 2749429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404987 w 12197243"/>
              <a:gd name="connsiteY183" fmla="*/ 2358597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96518 w 12197243"/>
              <a:gd name="connsiteY176" fmla="*/ 2749429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729451 w 12197243"/>
              <a:gd name="connsiteY183" fmla="*/ 1923520 h 3081268"/>
              <a:gd name="connsiteX184" fmla="*/ 10515600 w 12197243"/>
              <a:gd name="connsiteY184" fmla="*/ 2579823 h 3081268"/>
              <a:gd name="connsiteX185" fmla="*/ 10685207 w 12197243"/>
              <a:gd name="connsiteY185" fmla="*/ 2609320 h 3081268"/>
              <a:gd name="connsiteX186" fmla="*/ 10699955 w 12197243"/>
              <a:gd name="connsiteY186" fmla="*/ 2417591 h 3081268"/>
              <a:gd name="connsiteX187" fmla="*/ 10758949 w 12197243"/>
              <a:gd name="connsiteY187" fmla="*/ 2410217 h 3081268"/>
              <a:gd name="connsiteX188" fmla="*/ 10766323 w 12197243"/>
              <a:gd name="connsiteY188" fmla="*/ 2306978 h 3081268"/>
              <a:gd name="connsiteX189" fmla="*/ 10817942 w 12197243"/>
              <a:gd name="connsiteY189" fmla="*/ 2358597 h 3081268"/>
              <a:gd name="connsiteX190" fmla="*/ 10847439 w 12197243"/>
              <a:gd name="connsiteY190" fmla="*/ 2933784 h 3081268"/>
              <a:gd name="connsiteX191" fmla="*/ 11245646 w 12197243"/>
              <a:gd name="connsiteY191" fmla="*/ 2874791 h 3081268"/>
              <a:gd name="connsiteX192" fmla="*/ 11223523 w 12197243"/>
              <a:gd name="connsiteY192" fmla="*/ 2749430 h 3081268"/>
              <a:gd name="connsiteX193" fmla="*/ 11378381 w 12197243"/>
              <a:gd name="connsiteY193" fmla="*/ 2764178 h 3081268"/>
              <a:gd name="connsiteX194" fmla="*/ 12049433 w 12197243"/>
              <a:gd name="connsiteY194" fmla="*/ 2668314 h 3081268"/>
              <a:gd name="connsiteX195" fmla="*/ 12196917 w 12197243"/>
              <a:gd name="connsiteY195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96518 w 12197243"/>
              <a:gd name="connsiteY176" fmla="*/ 2749429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729451 w 12197243"/>
              <a:gd name="connsiteY183" fmla="*/ 1923520 h 3081268"/>
              <a:gd name="connsiteX184" fmla="*/ 10685207 w 12197243"/>
              <a:gd name="connsiteY184" fmla="*/ 2609320 h 3081268"/>
              <a:gd name="connsiteX185" fmla="*/ 10699955 w 12197243"/>
              <a:gd name="connsiteY185" fmla="*/ 2417591 h 3081268"/>
              <a:gd name="connsiteX186" fmla="*/ 10758949 w 12197243"/>
              <a:gd name="connsiteY186" fmla="*/ 2410217 h 3081268"/>
              <a:gd name="connsiteX187" fmla="*/ 10766323 w 12197243"/>
              <a:gd name="connsiteY187" fmla="*/ 2306978 h 3081268"/>
              <a:gd name="connsiteX188" fmla="*/ 10817942 w 12197243"/>
              <a:gd name="connsiteY188" fmla="*/ 2358597 h 3081268"/>
              <a:gd name="connsiteX189" fmla="*/ 10847439 w 12197243"/>
              <a:gd name="connsiteY189" fmla="*/ 2933784 h 3081268"/>
              <a:gd name="connsiteX190" fmla="*/ 11245646 w 12197243"/>
              <a:gd name="connsiteY190" fmla="*/ 2874791 h 3081268"/>
              <a:gd name="connsiteX191" fmla="*/ 11223523 w 12197243"/>
              <a:gd name="connsiteY191" fmla="*/ 2749430 h 3081268"/>
              <a:gd name="connsiteX192" fmla="*/ 11378381 w 12197243"/>
              <a:gd name="connsiteY192" fmla="*/ 2764178 h 3081268"/>
              <a:gd name="connsiteX193" fmla="*/ 12049433 w 12197243"/>
              <a:gd name="connsiteY193" fmla="*/ 2668314 h 3081268"/>
              <a:gd name="connsiteX194" fmla="*/ 12196917 w 12197243"/>
              <a:gd name="connsiteY194" fmla="*/ 2778926 h 3081268"/>
              <a:gd name="connsiteX0" fmla="*/ 0 w 12197243"/>
              <a:gd name="connsiteY0" fmla="*/ 3081268 h 3081268"/>
              <a:gd name="connsiteX1" fmla="*/ 162233 w 12197243"/>
              <a:gd name="connsiteY1" fmla="*/ 3066520 h 3081268"/>
              <a:gd name="connsiteX2" fmla="*/ 420329 w 12197243"/>
              <a:gd name="connsiteY2" fmla="*/ 3037023 h 3081268"/>
              <a:gd name="connsiteX3" fmla="*/ 383458 w 12197243"/>
              <a:gd name="connsiteY3" fmla="*/ 2963281 h 3081268"/>
              <a:gd name="connsiteX4" fmla="*/ 582562 w 12197243"/>
              <a:gd name="connsiteY4" fmla="*/ 2926410 h 3081268"/>
              <a:gd name="connsiteX5" fmla="*/ 582562 w 12197243"/>
              <a:gd name="connsiteY5" fmla="*/ 2506081 h 3081268"/>
              <a:gd name="connsiteX6" fmla="*/ 700549 w 12197243"/>
              <a:gd name="connsiteY6" fmla="*/ 2550326 h 3081268"/>
              <a:gd name="connsiteX7" fmla="*/ 715297 w 12197243"/>
              <a:gd name="connsiteY7" fmla="*/ 2756804 h 3081268"/>
              <a:gd name="connsiteX8" fmla="*/ 759542 w 12197243"/>
              <a:gd name="connsiteY8" fmla="*/ 2742055 h 3081268"/>
              <a:gd name="connsiteX9" fmla="*/ 744794 w 12197243"/>
              <a:gd name="connsiteY9" fmla="*/ 2424965 h 3081268"/>
              <a:gd name="connsiteX10" fmla="*/ 870155 w 12197243"/>
              <a:gd name="connsiteY10" fmla="*/ 2432339 h 3081268"/>
              <a:gd name="connsiteX11" fmla="*/ 907026 w 12197243"/>
              <a:gd name="connsiteY11" fmla="*/ 2712559 h 3081268"/>
              <a:gd name="connsiteX12" fmla="*/ 1238865 w 12197243"/>
              <a:gd name="connsiteY12" fmla="*/ 2727307 h 3081268"/>
              <a:gd name="connsiteX13" fmla="*/ 1246239 w 12197243"/>
              <a:gd name="connsiteY13" fmla="*/ 2565075 h 3081268"/>
              <a:gd name="connsiteX14" fmla="*/ 1319981 w 12197243"/>
              <a:gd name="connsiteY14" fmla="*/ 2572449 h 3081268"/>
              <a:gd name="connsiteX15" fmla="*/ 1312607 w 12197243"/>
              <a:gd name="connsiteY15" fmla="*/ 2690436 h 3081268"/>
              <a:gd name="connsiteX16" fmla="*/ 1349478 w 12197243"/>
              <a:gd name="connsiteY16" fmla="*/ 2506081 h 3081268"/>
              <a:gd name="connsiteX17" fmla="*/ 1415846 w 12197243"/>
              <a:gd name="connsiteY17" fmla="*/ 2513455 h 3081268"/>
              <a:gd name="connsiteX18" fmla="*/ 1445342 w 12197243"/>
              <a:gd name="connsiteY18" fmla="*/ 2867417 h 3081268"/>
              <a:gd name="connsiteX19" fmla="*/ 1651820 w 12197243"/>
              <a:gd name="connsiteY19" fmla="*/ 2889539 h 3081268"/>
              <a:gd name="connsiteX20" fmla="*/ 1917291 w 12197243"/>
              <a:gd name="connsiteY20" fmla="*/ 2793675 h 3081268"/>
              <a:gd name="connsiteX21" fmla="*/ 1909917 w 12197243"/>
              <a:gd name="connsiteY21" fmla="*/ 2388094 h 3081268"/>
              <a:gd name="connsiteX22" fmla="*/ 1843549 w 12197243"/>
              <a:gd name="connsiteY22" fmla="*/ 2321726 h 3081268"/>
              <a:gd name="connsiteX23" fmla="*/ 1946787 w 12197243"/>
              <a:gd name="connsiteY23" fmla="*/ 2255359 h 3081268"/>
              <a:gd name="connsiteX24" fmla="*/ 1939413 w 12197243"/>
              <a:gd name="connsiteY24" fmla="*/ 1827656 h 3081268"/>
              <a:gd name="connsiteX25" fmla="*/ 2050026 w 12197243"/>
              <a:gd name="connsiteY25" fmla="*/ 1835029 h 3081268"/>
              <a:gd name="connsiteX26" fmla="*/ 2094271 w 12197243"/>
              <a:gd name="connsiteY26" fmla="*/ 2100501 h 3081268"/>
              <a:gd name="connsiteX27" fmla="*/ 2212258 w 12197243"/>
              <a:gd name="connsiteY27" fmla="*/ 2026759 h 3081268"/>
              <a:gd name="connsiteX28" fmla="*/ 2219632 w 12197243"/>
              <a:gd name="connsiteY28" fmla="*/ 1680172 h 3081268"/>
              <a:gd name="connsiteX29" fmla="*/ 2315497 w 12197243"/>
              <a:gd name="connsiteY29" fmla="*/ 1672797 h 3081268"/>
              <a:gd name="connsiteX30" fmla="*/ 2389239 w 12197243"/>
              <a:gd name="connsiteY30" fmla="*/ 2026759 h 3081268"/>
              <a:gd name="connsiteX31" fmla="*/ 2455607 w 12197243"/>
              <a:gd name="connsiteY31" fmla="*/ 2056255 h 3081268"/>
              <a:gd name="connsiteX32" fmla="*/ 2462981 w 12197243"/>
              <a:gd name="connsiteY32" fmla="*/ 1908772 h 3081268"/>
              <a:gd name="connsiteX33" fmla="*/ 2529349 w 12197243"/>
              <a:gd name="connsiteY33" fmla="*/ 1930894 h 3081268"/>
              <a:gd name="connsiteX34" fmla="*/ 2595717 w 12197243"/>
              <a:gd name="connsiteY34" fmla="*/ 2078378 h 3081268"/>
              <a:gd name="connsiteX35" fmla="*/ 2691581 w 12197243"/>
              <a:gd name="connsiteY35" fmla="*/ 2085752 h 3081268"/>
              <a:gd name="connsiteX36" fmla="*/ 2676832 w 12197243"/>
              <a:gd name="connsiteY36" fmla="*/ 1901398 h 3081268"/>
              <a:gd name="connsiteX37" fmla="*/ 2824316 w 12197243"/>
              <a:gd name="connsiteY37" fmla="*/ 1901397 h 3081268"/>
              <a:gd name="connsiteX38" fmla="*/ 2824317 w 12197243"/>
              <a:gd name="connsiteY38" fmla="*/ 2115249 h 3081268"/>
              <a:gd name="connsiteX39" fmla="*/ 2883310 w 12197243"/>
              <a:gd name="connsiteY39" fmla="*/ 2115249 h 3081268"/>
              <a:gd name="connsiteX40" fmla="*/ 2905433 w 12197243"/>
              <a:gd name="connsiteY40" fmla="*/ 1908772 h 3081268"/>
              <a:gd name="connsiteX41" fmla="*/ 2957052 w 12197243"/>
              <a:gd name="connsiteY41" fmla="*/ 1901397 h 3081268"/>
              <a:gd name="connsiteX42" fmla="*/ 2949678 w 12197243"/>
              <a:gd name="connsiteY42" fmla="*/ 1790784 h 3081268"/>
              <a:gd name="connsiteX43" fmla="*/ 3038168 w 12197243"/>
              <a:gd name="connsiteY43" fmla="*/ 1731791 h 3081268"/>
              <a:gd name="connsiteX44" fmla="*/ 3038168 w 12197243"/>
              <a:gd name="connsiteY44" fmla="*/ 1340959 h 3081268"/>
              <a:gd name="connsiteX45" fmla="*/ 3075039 w 12197243"/>
              <a:gd name="connsiteY45" fmla="*/ 1333584 h 3081268"/>
              <a:gd name="connsiteX46" fmla="*/ 3104536 w 12197243"/>
              <a:gd name="connsiteY46" fmla="*/ 1193475 h 3081268"/>
              <a:gd name="connsiteX47" fmla="*/ 3185652 w 12197243"/>
              <a:gd name="connsiteY47" fmla="*/ 1245094 h 3081268"/>
              <a:gd name="connsiteX48" fmla="*/ 3170904 w 12197243"/>
              <a:gd name="connsiteY48" fmla="*/ 1348333 h 3081268"/>
              <a:gd name="connsiteX49" fmla="*/ 3229897 w 12197243"/>
              <a:gd name="connsiteY49" fmla="*/ 1377830 h 3081268"/>
              <a:gd name="connsiteX50" fmla="*/ 3229897 w 12197243"/>
              <a:gd name="connsiteY50" fmla="*/ 1458946 h 3081268"/>
              <a:gd name="connsiteX51" fmla="*/ 3296265 w 12197243"/>
              <a:gd name="connsiteY51" fmla="*/ 1458946 h 3081268"/>
              <a:gd name="connsiteX52" fmla="*/ 3303639 w 12197243"/>
              <a:gd name="connsiteY52" fmla="*/ 1326210 h 3081268"/>
              <a:gd name="connsiteX53" fmla="*/ 3355258 w 12197243"/>
              <a:gd name="connsiteY53" fmla="*/ 1311462 h 3081268"/>
              <a:gd name="connsiteX54" fmla="*/ 3370007 w 12197243"/>
              <a:gd name="connsiteY54" fmla="*/ 1178726 h 3081268"/>
              <a:gd name="connsiteX55" fmla="*/ 3451123 w 12197243"/>
              <a:gd name="connsiteY55" fmla="*/ 1200849 h 3081268"/>
              <a:gd name="connsiteX56" fmla="*/ 3458497 w 12197243"/>
              <a:gd name="connsiteY56" fmla="*/ 1363081 h 3081268"/>
              <a:gd name="connsiteX57" fmla="*/ 3480620 w 12197243"/>
              <a:gd name="connsiteY57" fmla="*/ 1466320 h 3081268"/>
              <a:gd name="connsiteX58" fmla="*/ 3458497 w 12197243"/>
              <a:gd name="connsiteY58" fmla="*/ 1584307 h 3081268"/>
              <a:gd name="connsiteX59" fmla="*/ 3495368 w 12197243"/>
              <a:gd name="connsiteY59" fmla="*/ 1576933 h 3081268"/>
              <a:gd name="connsiteX60" fmla="*/ 3495368 w 12197243"/>
              <a:gd name="connsiteY60" fmla="*/ 1488443 h 3081268"/>
              <a:gd name="connsiteX61" fmla="*/ 3539613 w 12197243"/>
              <a:gd name="connsiteY61" fmla="*/ 1525314 h 3081268"/>
              <a:gd name="connsiteX62" fmla="*/ 3554362 w 12197243"/>
              <a:gd name="connsiteY62" fmla="*/ 1422075 h 3081268"/>
              <a:gd name="connsiteX63" fmla="*/ 3583858 w 12197243"/>
              <a:gd name="connsiteY63" fmla="*/ 1407326 h 3081268"/>
              <a:gd name="connsiteX64" fmla="*/ 3583858 w 12197243"/>
              <a:gd name="connsiteY64" fmla="*/ 1311462 h 3081268"/>
              <a:gd name="connsiteX65" fmla="*/ 3642852 w 12197243"/>
              <a:gd name="connsiteY65" fmla="*/ 1422076 h 3081268"/>
              <a:gd name="connsiteX66" fmla="*/ 3679723 w 12197243"/>
              <a:gd name="connsiteY66" fmla="*/ 1798159 h 3081268"/>
              <a:gd name="connsiteX67" fmla="*/ 3723968 w 12197243"/>
              <a:gd name="connsiteY67" fmla="*/ 1894023 h 3081268"/>
              <a:gd name="connsiteX68" fmla="*/ 3657600 w 12197243"/>
              <a:gd name="connsiteY68" fmla="*/ 1997262 h 3081268"/>
              <a:gd name="connsiteX69" fmla="*/ 3687097 w 12197243"/>
              <a:gd name="connsiteY69" fmla="*/ 2358597 h 3081268"/>
              <a:gd name="connsiteX70" fmla="*/ 3738717 w 12197243"/>
              <a:gd name="connsiteY70" fmla="*/ 2432339 h 3081268"/>
              <a:gd name="connsiteX71" fmla="*/ 3679723 w 12197243"/>
              <a:gd name="connsiteY71" fmla="*/ 2550326 h 3081268"/>
              <a:gd name="connsiteX72" fmla="*/ 3709220 w 12197243"/>
              <a:gd name="connsiteY72" fmla="*/ 2690436 h 3081268"/>
              <a:gd name="connsiteX73" fmla="*/ 3871452 w 12197243"/>
              <a:gd name="connsiteY73" fmla="*/ 2683062 h 3081268"/>
              <a:gd name="connsiteX74" fmla="*/ 4004187 w 12197243"/>
              <a:gd name="connsiteY74" fmla="*/ 2705184 h 3081268"/>
              <a:gd name="connsiteX75" fmla="*/ 4077929 w 12197243"/>
              <a:gd name="connsiteY75" fmla="*/ 2697810 h 3081268"/>
              <a:gd name="connsiteX76" fmla="*/ 4085304 w 12197243"/>
              <a:gd name="connsiteY76" fmla="*/ 2587197 h 3081268"/>
              <a:gd name="connsiteX77" fmla="*/ 4026310 w 12197243"/>
              <a:gd name="connsiteY77" fmla="*/ 2513455 h 3081268"/>
              <a:gd name="connsiteX78" fmla="*/ 4092678 w 12197243"/>
              <a:gd name="connsiteY78" fmla="*/ 2476584 h 3081268"/>
              <a:gd name="connsiteX79" fmla="*/ 4100052 w 12197243"/>
              <a:gd name="connsiteY79" fmla="*/ 2336475 h 3081268"/>
              <a:gd name="connsiteX80" fmla="*/ 4210665 w 12197243"/>
              <a:gd name="connsiteY80" fmla="*/ 2321726 h 3081268"/>
              <a:gd name="connsiteX81" fmla="*/ 4225413 w 12197243"/>
              <a:gd name="connsiteY81" fmla="*/ 2402843 h 3081268"/>
              <a:gd name="connsiteX82" fmla="*/ 4793226 w 12197243"/>
              <a:gd name="connsiteY82" fmla="*/ 2388094 h 3081268"/>
              <a:gd name="connsiteX83" fmla="*/ 4807975 w 12197243"/>
              <a:gd name="connsiteY83" fmla="*/ 2262733 h 3081268"/>
              <a:gd name="connsiteX84" fmla="*/ 4881717 w 12197243"/>
              <a:gd name="connsiteY84" fmla="*/ 2270107 h 3081268"/>
              <a:gd name="connsiteX85" fmla="*/ 4852220 w 12197243"/>
              <a:gd name="connsiteY85" fmla="*/ 2056255 h 3081268"/>
              <a:gd name="connsiteX86" fmla="*/ 4918587 w 12197243"/>
              <a:gd name="connsiteY86" fmla="*/ 1989888 h 3081268"/>
              <a:gd name="connsiteX87" fmla="*/ 4911213 w 12197243"/>
              <a:gd name="connsiteY87" fmla="*/ 1894023 h 3081268"/>
              <a:gd name="connsiteX88" fmla="*/ 4962833 w 12197243"/>
              <a:gd name="connsiteY88" fmla="*/ 1857152 h 3081268"/>
              <a:gd name="connsiteX89" fmla="*/ 4948084 w 12197243"/>
              <a:gd name="connsiteY89" fmla="*/ 1694920 h 3081268"/>
              <a:gd name="connsiteX90" fmla="*/ 5073446 w 12197243"/>
              <a:gd name="connsiteY90" fmla="*/ 1680172 h 3081268"/>
              <a:gd name="connsiteX91" fmla="*/ 5073446 w 12197243"/>
              <a:gd name="connsiteY91" fmla="*/ 1724417 h 3081268"/>
              <a:gd name="connsiteX92" fmla="*/ 5139813 w 12197243"/>
              <a:gd name="connsiteY92" fmla="*/ 1680172 h 3081268"/>
              <a:gd name="connsiteX93" fmla="*/ 5161936 w 12197243"/>
              <a:gd name="connsiteY93" fmla="*/ 1606430 h 3081268"/>
              <a:gd name="connsiteX94" fmla="*/ 5169310 w 12197243"/>
              <a:gd name="connsiteY94" fmla="*/ 1414701 h 3081268"/>
              <a:gd name="connsiteX95" fmla="*/ 5265175 w 12197243"/>
              <a:gd name="connsiteY95" fmla="*/ 1414701 h 3081268"/>
              <a:gd name="connsiteX96" fmla="*/ 5235678 w 12197243"/>
              <a:gd name="connsiteY96" fmla="*/ 1141855 h 3081268"/>
              <a:gd name="connsiteX97" fmla="*/ 5235678 w 12197243"/>
              <a:gd name="connsiteY97" fmla="*/ 470804 h 3081268"/>
              <a:gd name="connsiteX98" fmla="*/ 5331542 w 12197243"/>
              <a:gd name="connsiteY98" fmla="*/ 463430 h 3081268"/>
              <a:gd name="connsiteX99" fmla="*/ 5316794 w 12197243"/>
              <a:gd name="connsiteY99" fmla="*/ 87346 h 3081268"/>
              <a:gd name="connsiteX100" fmla="*/ 5390536 w 12197243"/>
              <a:gd name="connsiteY100" fmla="*/ 65223 h 3081268"/>
              <a:gd name="connsiteX101" fmla="*/ 5397910 w 12197243"/>
              <a:gd name="connsiteY101" fmla="*/ 293823 h 3081268"/>
              <a:gd name="connsiteX102" fmla="*/ 5427407 w 12197243"/>
              <a:gd name="connsiteY102" fmla="*/ 279075 h 3081268"/>
              <a:gd name="connsiteX103" fmla="*/ 5420033 w 12197243"/>
              <a:gd name="connsiteY103" fmla="*/ 20978 h 3081268"/>
              <a:gd name="connsiteX104" fmla="*/ 5493775 w 12197243"/>
              <a:gd name="connsiteY104" fmla="*/ 43101 h 3081268"/>
              <a:gd name="connsiteX105" fmla="*/ 5493775 w 12197243"/>
              <a:gd name="connsiteY105" fmla="*/ 264326 h 3081268"/>
              <a:gd name="connsiteX106" fmla="*/ 5560142 w 12197243"/>
              <a:gd name="connsiteY106" fmla="*/ 352817 h 3081268"/>
              <a:gd name="connsiteX107" fmla="*/ 5567517 w 12197243"/>
              <a:gd name="connsiteY107" fmla="*/ 234830 h 3081268"/>
              <a:gd name="connsiteX108" fmla="*/ 5641258 w 12197243"/>
              <a:gd name="connsiteY108" fmla="*/ 242204 h 3081268"/>
              <a:gd name="connsiteX109" fmla="*/ 5663381 w 12197243"/>
              <a:gd name="connsiteY109" fmla="*/ 374939 h 3081268"/>
              <a:gd name="connsiteX110" fmla="*/ 5729749 w 12197243"/>
              <a:gd name="connsiteY110" fmla="*/ 397062 h 3081268"/>
              <a:gd name="connsiteX111" fmla="*/ 5744497 w 12197243"/>
              <a:gd name="connsiteY111" fmla="*/ 168462 h 3081268"/>
              <a:gd name="connsiteX112" fmla="*/ 5766620 w 12197243"/>
              <a:gd name="connsiteY112" fmla="*/ 116843 h 3081268"/>
              <a:gd name="connsiteX113" fmla="*/ 5773994 w 12197243"/>
              <a:gd name="connsiteY113" fmla="*/ 6230 h 3081268"/>
              <a:gd name="connsiteX114" fmla="*/ 5840362 w 12197243"/>
              <a:gd name="connsiteY114" fmla="*/ 57849 h 3081268"/>
              <a:gd name="connsiteX115" fmla="*/ 5825613 w 12197243"/>
              <a:gd name="connsiteY115" fmla="*/ 234830 h 3081268"/>
              <a:gd name="connsiteX116" fmla="*/ 5884607 w 12197243"/>
              <a:gd name="connsiteY116" fmla="*/ 264326 h 3081268"/>
              <a:gd name="connsiteX117" fmla="*/ 5869858 w 12197243"/>
              <a:gd name="connsiteY117" fmla="*/ 146339 h 3081268"/>
              <a:gd name="connsiteX118" fmla="*/ 5899355 w 12197243"/>
              <a:gd name="connsiteY118" fmla="*/ 57849 h 3081268"/>
              <a:gd name="connsiteX119" fmla="*/ 5950975 w 12197243"/>
              <a:gd name="connsiteY119" fmla="*/ 205333 h 3081268"/>
              <a:gd name="connsiteX120" fmla="*/ 5936226 w 12197243"/>
              <a:gd name="connsiteY120" fmla="*/ 279075 h 3081268"/>
              <a:gd name="connsiteX121" fmla="*/ 5965723 w 12197243"/>
              <a:gd name="connsiteY121" fmla="*/ 588791 h 3081268"/>
              <a:gd name="connsiteX122" fmla="*/ 5980471 w 12197243"/>
              <a:gd name="connsiteY122" fmla="*/ 559294 h 3081268"/>
              <a:gd name="connsiteX123" fmla="*/ 6002594 w 12197243"/>
              <a:gd name="connsiteY123" fmla="*/ 456055 h 3081268"/>
              <a:gd name="connsiteX124" fmla="*/ 6054214 w 12197243"/>
              <a:gd name="connsiteY124" fmla="*/ 544546 h 3081268"/>
              <a:gd name="connsiteX125" fmla="*/ 6061587 w 12197243"/>
              <a:gd name="connsiteY125" fmla="*/ 728901 h 3081268"/>
              <a:gd name="connsiteX126" fmla="*/ 6061587 w 12197243"/>
              <a:gd name="connsiteY126" fmla="*/ 1193475 h 3081268"/>
              <a:gd name="connsiteX127" fmla="*/ 6046839 w 12197243"/>
              <a:gd name="connsiteY127" fmla="*/ 1694920 h 3081268"/>
              <a:gd name="connsiteX128" fmla="*/ 6172200 w 12197243"/>
              <a:gd name="connsiteY128" fmla="*/ 1731791 h 3081268"/>
              <a:gd name="connsiteX129" fmla="*/ 6186949 w 12197243"/>
              <a:gd name="connsiteY129" fmla="*/ 1650675 h 3081268"/>
              <a:gd name="connsiteX130" fmla="*/ 6245943 w 12197243"/>
              <a:gd name="connsiteY130" fmla="*/ 1776036 h 3081268"/>
              <a:gd name="connsiteX131" fmla="*/ 6290187 w 12197243"/>
              <a:gd name="connsiteY131" fmla="*/ 2277481 h 3081268"/>
              <a:gd name="connsiteX132" fmla="*/ 6363929 w 12197243"/>
              <a:gd name="connsiteY132" fmla="*/ 2329101 h 3081268"/>
              <a:gd name="connsiteX133" fmla="*/ 6327058 w 12197243"/>
              <a:gd name="connsiteY133" fmla="*/ 2410217 h 3081268"/>
              <a:gd name="connsiteX134" fmla="*/ 6880123 w 12197243"/>
              <a:gd name="connsiteY134" fmla="*/ 2424965 h 3081268"/>
              <a:gd name="connsiteX135" fmla="*/ 6872749 w 12197243"/>
              <a:gd name="connsiteY135" fmla="*/ 2329101 h 3081268"/>
              <a:gd name="connsiteX136" fmla="*/ 6953865 w 12197243"/>
              <a:gd name="connsiteY136" fmla="*/ 2343849 h 3081268"/>
              <a:gd name="connsiteX137" fmla="*/ 6975987 w 12197243"/>
              <a:gd name="connsiteY137" fmla="*/ 2749430 h 3081268"/>
              <a:gd name="connsiteX138" fmla="*/ 7219336 w 12197243"/>
              <a:gd name="connsiteY138" fmla="*/ 2808423 h 3081268"/>
              <a:gd name="connsiteX139" fmla="*/ 7241458 w 12197243"/>
              <a:gd name="connsiteY139" fmla="*/ 1945643 h 3081268"/>
              <a:gd name="connsiteX140" fmla="*/ 7182465 w 12197243"/>
              <a:gd name="connsiteY140" fmla="*/ 1857152 h 3081268"/>
              <a:gd name="connsiteX141" fmla="*/ 7270955 w 12197243"/>
              <a:gd name="connsiteY141" fmla="*/ 1650675 h 3081268"/>
              <a:gd name="connsiteX142" fmla="*/ 7285704 w 12197243"/>
              <a:gd name="connsiteY142" fmla="*/ 1311462 h 3081268"/>
              <a:gd name="connsiteX143" fmla="*/ 7359446 w 12197243"/>
              <a:gd name="connsiteY143" fmla="*/ 1495817 h 3081268"/>
              <a:gd name="connsiteX144" fmla="*/ 7381568 w 12197243"/>
              <a:gd name="connsiteY144" fmla="*/ 1414701 h 3081268"/>
              <a:gd name="connsiteX145" fmla="*/ 7440562 w 12197243"/>
              <a:gd name="connsiteY145" fmla="*/ 1414701 h 3081268"/>
              <a:gd name="connsiteX146" fmla="*/ 7462684 w 12197243"/>
              <a:gd name="connsiteY146" fmla="*/ 1237720 h 3081268"/>
              <a:gd name="connsiteX147" fmla="*/ 7506929 w 12197243"/>
              <a:gd name="connsiteY147" fmla="*/ 1399952 h 3081268"/>
              <a:gd name="connsiteX148" fmla="*/ 7543800 w 12197243"/>
              <a:gd name="connsiteY148" fmla="*/ 1436823 h 3081268"/>
              <a:gd name="connsiteX149" fmla="*/ 7543800 w 12197243"/>
              <a:gd name="connsiteY149" fmla="*/ 1621178 h 3081268"/>
              <a:gd name="connsiteX150" fmla="*/ 7588046 w 12197243"/>
              <a:gd name="connsiteY150" fmla="*/ 1635926 h 3081268"/>
              <a:gd name="connsiteX151" fmla="*/ 7595420 w 12197243"/>
              <a:gd name="connsiteY151" fmla="*/ 1466320 h 3081268"/>
              <a:gd name="connsiteX152" fmla="*/ 7669162 w 12197243"/>
              <a:gd name="connsiteY152" fmla="*/ 1488443 h 3081268"/>
              <a:gd name="connsiteX153" fmla="*/ 7683910 w 12197243"/>
              <a:gd name="connsiteY153" fmla="*/ 1318836 h 3081268"/>
              <a:gd name="connsiteX154" fmla="*/ 7742904 w 12197243"/>
              <a:gd name="connsiteY154" fmla="*/ 1230346 h 3081268"/>
              <a:gd name="connsiteX155" fmla="*/ 7794523 w 12197243"/>
              <a:gd name="connsiteY155" fmla="*/ 1458946 h 3081268"/>
              <a:gd name="connsiteX156" fmla="*/ 7860891 w 12197243"/>
              <a:gd name="connsiteY156" fmla="*/ 1370455 h 3081268"/>
              <a:gd name="connsiteX157" fmla="*/ 7875639 w 12197243"/>
              <a:gd name="connsiteY157" fmla="*/ 1761288 h 3081268"/>
              <a:gd name="connsiteX158" fmla="*/ 7942007 w 12197243"/>
              <a:gd name="connsiteY158" fmla="*/ 1871901 h 3081268"/>
              <a:gd name="connsiteX159" fmla="*/ 7919884 w 12197243"/>
              <a:gd name="connsiteY159" fmla="*/ 2152120 h 3081268"/>
              <a:gd name="connsiteX160" fmla="*/ 8207478 w 12197243"/>
              <a:gd name="connsiteY160" fmla="*/ 2048881 h 3081268"/>
              <a:gd name="connsiteX161" fmla="*/ 8318091 w 12197243"/>
              <a:gd name="connsiteY161" fmla="*/ 2100501 h 3081268"/>
              <a:gd name="connsiteX162" fmla="*/ 8347587 w 12197243"/>
              <a:gd name="connsiteY162" fmla="*/ 1894023 h 3081268"/>
              <a:gd name="connsiteX163" fmla="*/ 8406581 w 12197243"/>
              <a:gd name="connsiteY163" fmla="*/ 1849778 h 3081268"/>
              <a:gd name="connsiteX164" fmla="*/ 8399207 w 12197243"/>
              <a:gd name="connsiteY164" fmla="*/ 1709668 h 3081268"/>
              <a:gd name="connsiteX165" fmla="*/ 8495071 w 12197243"/>
              <a:gd name="connsiteY165" fmla="*/ 1724417 h 3081268"/>
              <a:gd name="connsiteX166" fmla="*/ 8465575 w 12197243"/>
              <a:gd name="connsiteY166" fmla="*/ 1864526 h 3081268"/>
              <a:gd name="connsiteX167" fmla="*/ 8517194 w 12197243"/>
              <a:gd name="connsiteY167" fmla="*/ 1930894 h 3081268"/>
              <a:gd name="connsiteX168" fmla="*/ 8554065 w 12197243"/>
              <a:gd name="connsiteY168" fmla="*/ 2100501 h 3081268"/>
              <a:gd name="connsiteX169" fmla="*/ 8841658 w 12197243"/>
              <a:gd name="connsiteY169" fmla="*/ 2174243 h 3081268"/>
              <a:gd name="connsiteX170" fmla="*/ 8826910 w 12197243"/>
              <a:gd name="connsiteY170" fmla="*/ 1930894 h 3081268"/>
              <a:gd name="connsiteX171" fmla="*/ 8856407 w 12197243"/>
              <a:gd name="connsiteY171" fmla="*/ 1820281 h 3081268"/>
              <a:gd name="connsiteX172" fmla="*/ 8922775 w 12197243"/>
              <a:gd name="connsiteY172" fmla="*/ 1857152 h 3081268"/>
              <a:gd name="connsiteX173" fmla="*/ 8944897 w 12197243"/>
              <a:gd name="connsiteY173" fmla="*/ 2292230 h 3081268"/>
              <a:gd name="connsiteX174" fmla="*/ 8996517 w 12197243"/>
              <a:gd name="connsiteY174" fmla="*/ 2336475 h 3081268"/>
              <a:gd name="connsiteX175" fmla="*/ 8944897 w 12197243"/>
              <a:gd name="connsiteY175" fmla="*/ 2476584 h 3081268"/>
              <a:gd name="connsiteX176" fmla="*/ 8996518 w 12197243"/>
              <a:gd name="connsiteY176" fmla="*/ 2749429 h 3081268"/>
              <a:gd name="connsiteX177" fmla="*/ 9556955 w 12197243"/>
              <a:gd name="connsiteY177" fmla="*/ 1790785 h 3081268"/>
              <a:gd name="connsiteX178" fmla="*/ 9645446 w 12197243"/>
              <a:gd name="connsiteY178" fmla="*/ 2321726 h 3081268"/>
              <a:gd name="connsiteX179" fmla="*/ 9756058 w 12197243"/>
              <a:gd name="connsiteY179" fmla="*/ 2402843 h 3081268"/>
              <a:gd name="connsiteX180" fmla="*/ 9918291 w 12197243"/>
              <a:gd name="connsiteY180" fmla="*/ 2351223 h 3081268"/>
              <a:gd name="connsiteX181" fmla="*/ 9977284 w 12197243"/>
              <a:gd name="connsiteY181" fmla="*/ 2225862 h 3081268"/>
              <a:gd name="connsiteX182" fmla="*/ 10043652 w 12197243"/>
              <a:gd name="connsiteY182" fmla="*/ 2388094 h 3081268"/>
              <a:gd name="connsiteX183" fmla="*/ 10670457 w 12197243"/>
              <a:gd name="connsiteY183" fmla="*/ 1923520 h 3081268"/>
              <a:gd name="connsiteX184" fmla="*/ 10685207 w 12197243"/>
              <a:gd name="connsiteY184" fmla="*/ 2609320 h 3081268"/>
              <a:gd name="connsiteX185" fmla="*/ 10699955 w 12197243"/>
              <a:gd name="connsiteY185" fmla="*/ 2417591 h 3081268"/>
              <a:gd name="connsiteX186" fmla="*/ 10758949 w 12197243"/>
              <a:gd name="connsiteY186" fmla="*/ 2410217 h 3081268"/>
              <a:gd name="connsiteX187" fmla="*/ 10766323 w 12197243"/>
              <a:gd name="connsiteY187" fmla="*/ 2306978 h 3081268"/>
              <a:gd name="connsiteX188" fmla="*/ 10817942 w 12197243"/>
              <a:gd name="connsiteY188" fmla="*/ 2358597 h 3081268"/>
              <a:gd name="connsiteX189" fmla="*/ 10847439 w 12197243"/>
              <a:gd name="connsiteY189" fmla="*/ 2933784 h 3081268"/>
              <a:gd name="connsiteX190" fmla="*/ 11245646 w 12197243"/>
              <a:gd name="connsiteY190" fmla="*/ 2874791 h 3081268"/>
              <a:gd name="connsiteX191" fmla="*/ 11223523 w 12197243"/>
              <a:gd name="connsiteY191" fmla="*/ 2749430 h 3081268"/>
              <a:gd name="connsiteX192" fmla="*/ 11378381 w 12197243"/>
              <a:gd name="connsiteY192" fmla="*/ 2764178 h 3081268"/>
              <a:gd name="connsiteX193" fmla="*/ 12049433 w 12197243"/>
              <a:gd name="connsiteY193" fmla="*/ 2668314 h 3081268"/>
              <a:gd name="connsiteX194" fmla="*/ 12196917 w 12197243"/>
              <a:gd name="connsiteY194" fmla="*/ 2778926 h 3081268"/>
              <a:gd name="connsiteX0" fmla="*/ 0 w 12197243"/>
              <a:gd name="connsiteY0" fmla="*/ 3201697 h 3201697"/>
              <a:gd name="connsiteX1" fmla="*/ 162233 w 12197243"/>
              <a:gd name="connsiteY1" fmla="*/ 3186949 h 3201697"/>
              <a:gd name="connsiteX2" fmla="*/ 420329 w 12197243"/>
              <a:gd name="connsiteY2" fmla="*/ 3157452 h 3201697"/>
              <a:gd name="connsiteX3" fmla="*/ 383458 w 12197243"/>
              <a:gd name="connsiteY3" fmla="*/ 3083710 h 3201697"/>
              <a:gd name="connsiteX4" fmla="*/ 582562 w 12197243"/>
              <a:gd name="connsiteY4" fmla="*/ 3046839 h 3201697"/>
              <a:gd name="connsiteX5" fmla="*/ 582562 w 12197243"/>
              <a:gd name="connsiteY5" fmla="*/ 2626510 h 3201697"/>
              <a:gd name="connsiteX6" fmla="*/ 700549 w 12197243"/>
              <a:gd name="connsiteY6" fmla="*/ 2670755 h 3201697"/>
              <a:gd name="connsiteX7" fmla="*/ 715297 w 12197243"/>
              <a:gd name="connsiteY7" fmla="*/ 2877233 h 3201697"/>
              <a:gd name="connsiteX8" fmla="*/ 759542 w 12197243"/>
              <a:gd name="connsiteY8" fmla="*/ 2862484 h 3201697"/>
              <a:gd name="connsiteX9" fmla="*/ 744794 w 12197243"/>
              <a:gd name="connsiteY9" fmla="*/ 2545394 h 3201697"/>
              <a:gd name="connsiteX10" fmla="*/ 870155 w 12197243"/>
              <a:gd name="connsiteY10" fmla="*/ 2552768 h 3201697"/>
              <a:gd name="connsiteX11" fmla="*/ 907026 w 12197243"/>
              <a:gd name="connsiteY11" fmla="*/ 2832988 h 3201697"/>
              <a:gd name="connsiteX12" fmla="*/ 1238865 w 12197243"/>
              <a:gd name="connsiteY12" fmla="*/ 2847736 h 3201697"/>
              <a:gd name="connsiteX13" fmla="*/ 1246239 w 12197243"/>
              <a:gd name="connsiteY13" fmla="*/ 2685504 h 3201697"/>
              <a:gd name="connsiteX14" fmla="*/ 1319981 w 12197243"/>
              <a:gd name="connsiteY14" fmla="*/ 2692878 h 3201697"/>
              <a:gd name="connsiteX15" fmla="*/ 1312607 w 12197243"/>
              <a:gd name="connsiteY15" fmla="*/ 2810865 h 3201697"/>
              <a:gd name="connsiteX16" fmla="*/ 1349478 w 12197243"/>
              <a:gd name="connsiteY16" fmla="*/ 2626510 h 3201697"/>
              <a:gd name="connsiteX17" fmla="*/ 1415846 w 12197243"/>
              <a:gd name="connsiteY17" fmla="*/ 2633884 h 3201697"/>
              <a:gd name="connsiteX18" fmla="*/ 1445342 w 12197243"/>
              <a:gd name="connsiteY18" fmla="*/ 2987846 h 3201697"/>
              <a:gd name="connsiteX19" fmla="*/ 1651820 w 12197243"/>
              <a:gd name="connsiteY19" fmla="*/ 3009968 h 3201697"/>
              <a:gd name="connsiteX20" fmla="*/ 1917291 w 12197243"/>
              <a:gd name="connsiteY20" fmla="*/ 2914104 h 3201697"/>
              <a:gd name="connsiteX21" fmla="*/ 1909917 w 12197243"/>
              <a:gd name="connsiteY21" fmla="*/ 2508523 h 3201697"/>
              <a:gd name="connsiteX22" fmla="*/ 1843549 w 12197243"/>
              <a:gd name="connsiteY22" fmla="*/ 2442155 h 3201697"/>
              <a:gd name="connsiteX23" fmla="*/ 1946787 w 12197243"/>
              <a:gd name="connsiteY23" fmla="*/ 2375788 h 3201697"/>
              <a:gd name="connsiteX24" fmla="*/ 1939413 w 12197243"/>
              <a:gd name="connsiteY24" fmla="*/ 1948085 h 3201697"/>
              <a:gd name="connsiteX25" fmla="*/ 2050026 w 12197243"/>
              <a:gd name="connsiteY25" fmla="*/ 1955458 h 3201697"/>
              <a:gd name="connsiteX26" fmla="*/ 2094271 w 12197243"/>
              <a:gd name="connsiteY26" fmla="*/ 2220930 h 3201697"/>
              <a:gd name="connsiteX27" fmla="*/ 2212258 w 12197243"/>
              <a:gd name="connsiteY27" fmla="*/ 2147188 h 3201697"/>
              <a:gd name="connsiteX28" fmla="*/ 2219632 w 12197243"/>
              <a:gd name="connsiteY28" fmla="*/ 1800601 h 3201697"/>
              <a:gd name="connsiteX29" fmla="*/ 2315497 w 12197243"/>
              <a:gd name="connsiteY29" fmla="*/ 1793226 h 3201697"/>
              <a:gd name="connsiteX30" fmla="*/ 2389239 w 12197243"/>
              <a:gd name="connsiteY30" fmla="*/ 2147188 h 3201697"/>
              <a:gd name="connsiteX31" fmla="*/ 2455607 w 12197243"/>
              <a:gd name="connsiteY31" fmla="*/ 2176684 h 3201697"/>
              <a:gd name="connsiteX32" fmla="*/ 2462981 w 12197243"/>
              <a:gd name="connsiteY32" fmla="*/ 2029201 h 3201697"/>
              <a:gd name="connsiteX33" fmla="*/ 2529349 w 12197243"/>
              <a:gd name="connsiteY33" fmla="*/ 2051323 h 3201697"/>
              <a:gd name="connsiteX34" fmla="*/ 2595717 w 12197243"/>
              <a:gd name="connsiteY34" fmla="*/ 2198807 h 3201697"/>
              <a:gd name="connsiteX35" fmla="*/ 2691581 w 12197243"/>
              <a:gd name="connsiteY35" fmla="*/ 2206181 h 3201697"/>
              <a:gd name="connsiteX36" fmla="*/ 2676832 w 12197243"/>
              <a:gd name="connsiteY36" fmla="*/ 2021827 h 3201697"/>
              <a:gd name="connsiteX37" fmla="*/ 2824316 w 12197243"/>
              <a:gd name="connsiteY37" fmla="*/ 2021826 h 3201697"/>
              <a:gd name="connsiteX38" fmla="*/ 2824317 w 12197243"/>
              <a:gd name="connsiteY38" fmla="*/ 2235678 h 3201697"/>
              <a:gd name="connsiteX39" fmla="*/ 2883310 w 12197243"/>
              <a:gd name="connsiteY39" fmla="*/ 2235678 h 3201697"/>
              <a:gd name="connsiteX40" fmla="*/ 2905433 w 12197243"/>
              <a:gd name="connsiteY40" fmla="*/ 2029201 h 3201697"/>
              <a:gd name="connsiteX41" fmla="*/ 2957052 w 12197243"/>
              <a:gd name="connsiteY41" fmla="*/ 2021826 h 3201697"/>
              <a:gd name="connsiteX42" fmla="*/ 2949678 w 12197243"/>
              <a:gd name="connsiteY42" fmla="*/ 1911213 h 3201697"/>
              <a:gd name="connsiteX43" fmla="*/ 3038168 w 12197243"/>
              <a:gd name="connsiteY43" fmla="*/ 1852220 h 3201697"/>
              <a:gd name="connsiteX44" fmla="*/ 3038168 w 12197243"/>
              <a:gd name="connsiteY44" fmla="*/ 1461388 h 3201697"/>
              <a:gd name="connsiteX45" fmla="*/ 3075039 w 12197243"/>
              <a:gd name="connsiteY45" fmla="*/ 1454013 h 3201697"/>
              <a:gd name="connsiteX46" fmla="*/ 3104536 w 12197243"/>
              <a:gd name="connsiteY46" fmla="*/ 1313904 h 3201697"/>
              <a:gd name="connsiteX47" fmla="*/ 3185652 w 12197243"/>
              <a:gd name="connsiteY47" fmla="*/ 1365523 h 3201697"/>
              <a:gd name="connsiteX48" fmla="*/ 3170904 w 12197243"/>
              <a:gd name="connsiteY48" fmla="*/ 1468762 h 3201697"/>
              <a:gd name="connsiteX49" fmla="*/ 3229897 w 12197243"/>
              <a:gd name="connsiteY49" fmla="*/ 1498259 h 3201697"/>
              <a:gd name="connsiteX50" fmla="*/ 3229897 w 12197243"/>
              <a:gd name="connsiteY50" fmla="*/ 1579375 h 3201697"/>
              <a:gd name="connsiteX51" fmla="*/ 3296265 w 12197243"/>
              <a:gd name="connsiteY51" fmla="*/ 1579375 h 3201697"/>
              <a:gd name="connsiteX52" fmla="*/ 3303639 w 12197243"/>
              <a:gd name="connsiteY52" fmla="*/ 1446639 h 3201697"/>
              <a:gd name="connsiteX53" fmla="*/ 3355258 w 12197243"/>
              <a:gd name="connsiteY53" fmla="*/ 1431891 h 3201697"/>
              <a:gd name="connsiteX54" fmla="*/ 3370007 w 12197243"/>
              <a:gd name="connsiteY54" fmla="*/ 1299155 h 3201697"/>
              <a:gd name="connsiteX55" fmla="*/ 3451123 w 12197243"/>
              <a:gd name="connsiteY55" fmla="*/ 1321278 h 3201697"/>
              <a:gd name="connsiteX56" fmla="*/ 3458497 w 12197243"/>
              <a:gd name="connsiteY56" fmla="*/ 1483510 h 3201697"/>
              <a:gd name="connsiteX57" fmla="*/ 3480620 w 12197243"/>
              <a:gd name="connsiteY57" fmla="*/ 1586749 h 3201697"/>
              <a:gd name="connsiteX58" fmla="*/ 3458497 w 12197243"/>
              <a:gd name="connsiteY58" fmla="*/ 1704736 h 3201697"/>
              <a:gd name="connsiteX59" fmla="*/ 3495368 w 12197243"/>
              <a:gd name="connsiteY59" fmla="*/ 1697362 h 3201697"/>
              <a:gd name="connsiteX60" fmla="*/ 3495368 w 12197243"/>
              <a:gd name="connsiteY60" fmla="*/ 1608872 h 3201697"/>
              <a:gd name="connsiteX61" fmla="*/ 3539613 w 12197243"/>
              <a:gd name="connsiteY61" fmla="*/ 1645743 h 3201697"/>
              <a:gd name="connsiteX62" fmla="*/ 3554362 w 12197243"/>
              <a:gd name="connsiteY62" fmla="*/ 1542504 h 3201697"/>
              <a:gd name="connsiteX63" fmla="*/ 3583858 w 12197243"/>
              <a:gd name="connsiteY63" fmla="*/ 1527755 h 3201697"/>
              <a:gd name="connsiteX64" fmla="*/ 3583858 w 12197243"/>
              <a:gd name="connsiteY64" fmla="*/ 1431891 h 3201697"/>
              <a:gd name="connsiteX65" fmla="*/ 3642852 w 12197243"/>
              <a:gd name="connsiteY65" fmla="*/ 1542505 h 3201697"/>
              <a:gd name="connsiteX66" fmla="*/ 3679723 w 12197243"/>
              <a:gd name="connsiteY66" fmla="*/ 1918588 h 3201697"/>
              <a:gd name="connsiteX67" fmla="*/ 3723968 w 12197243"/>
              <a:gd name="connsiteY67" fmla="*/ 2014452 h 3201697"/>
              <a:gd name="connsiteX68" fmla="*/ 3657600 w 12197243"/>
              <a:gd name="connsiteY68" fmla="*/ 2117691 h 3201697"/>
              <a:gd name="connsiteX69" fmla="*/ 3687097 w 12197243"/>
              <a:gd name="connsiteY69" fmla="*/ 2479026 h 3201697"/>
              <a:gd name="connsiteX70" fmla="*/ 3738717 w 12197243"/>
              <a:gd name="connsiteY70" fmla="*/ 2552768 h 3201697"/>
              <a:gd name="connsiteX71" fmla="*/ 3679723 w 12197243"/>
              <a:gd name="connsiteY71" fmla="*/ 2670755 h 3201697"/>
              <a:gd name="connsiteX72" fmla="*/ 3709220 w 12197243"/>
              <a:gd name="connsiteY72" fmla="*/ 2810865 h 3201697"/>
              <a:gd name="connsiteX73" fmla="*/ 3871452 w 12197243"/>
              <a:gd name="connsiteY73" fmla="*/ 2803491 h 3201697"/>
              <a:gd name="connsiteX74" fmla="*/ 4004187 w 12197243"/>
              <a:gd name="connsiteY74" fmla="*/ 2825613 h 3201697"/>
              <a:gd name="connsiteX75" fmla="*/ 4077929 w 12197243"/>
              <a:gd name="connsiteY75" fmla="*/ 2818239 h 3201697"/>
              <a:gd name="connsiteX76" fmla="*/ 4085304 w 12197243"/>
              <a:gd name="connsiteY76" fmla="*/ 2707626 h 3201697"/>
              <a:gd name="connsiteX77" fmla="*/ 4026310 w 12197243"/>
              <a:gd name="connsiteY77" fmla="*/ 2633884 h 3201697"/>
              <a:gd name="connsiteX78" fmla="*/ 4092678 w 12197243"/>
              <a:gd name="connsiteY78" fmla="*/ 2597013 h 3201697"/>
              <a:gd name="connsiteX79" fmla="*/ 4100052 w 12197243"/>
              <a:gd name="connsiteY79" fmla="*/ 2456904 h 3201697"/>
              <a:gd name="connsiteX80" fmla="*/ 4210665 w 12197243"/>
              <a:gd name="connsiteY80" fmla="*/ 2442155 h 3201697"/>
              <a:gd name="connsiteX81" fmla="*/ 4225413 w 12197243"/>
              <a:gd name="connsiteY81" fmla="*/ 2523272 h 3201697"/>
              <a:gd name="connsiteX82" fmla="*/ 4793226 w 12197243"/>
              <a:gd name="connsiteY82" fmla="*/ 2508523 h 3201697"/>
              <a:gd name="connsiteX83" fmla="*/ 4807975 w 12197243"/>
              <a:gd name="connsiteY83" fmla="*/ 2383162 h 3201697"/>
              <a:gd name="connsiteX84" fmla="*/ 4881717 w 12197243"/>
              <a:gd name="connsiteY84" fmla="*/ 2390536 h 3201697"/>
              <a:gd name="connsiteX85" fmla="*/ 4852220 w 12197243"/>
              <a:gd name="connsiteY85" fmla="*/ 2176684 h 3201697"/>
              <a:gd name="connsiteX86" fmla="*/ 4918587 w 12197243"/>
              <a:gd name="connsiteY86" fmla="*/ 2110317 h 3201697"/>
              <a:gd name="connsiteX87" fmla="*/ 4911213 w 12197243"/>
              <a:gd name="connsiteY87" fmla="*/ 2014452 h 3201697"/>
              <a:gd name="connsiteX88" fmla="*/ 4962833 w 12197243"/>
              <a:gd name="connsiteY88" fmla="*/ 1977581 h 3201697"/>
              <a:gd name="connsiteX89" fmla="*/ 4948084 w 12197243"/>
              <a:gd name="connsiteY89" fmla="*/ 1815349 h 3201697"/>
              <a:gd name="connsiteX90" fmla="*/ 5073446 w 12197243"/>
              <a:gd name="connsiteY90" fmla="*/ 1800601 h 3201697"/>
              <a:gd name="connsiteX91" fmla="*/ 5073446 w 12197243"/>
              <a:gd name="connsiteY91" fmla="*/ 1844846 h 3201697"/>
              <a:gd name="connsiteX92" fmla="*/ 5139813 w 12197243"/>
              <a:gd name="connsiteY92" fmla="*/ 1800601 h 3201697"/>
              <a:gd name="connsiteX93" fmla="*/ 5161936 w 12197243"/>
              <a:gd name="connsiteY93" fmla="*/ 1726859 h 3201697"/>
              <a:gd name="connsiteX94" fmla="*/ 5169310 w 12197243"/>
              <a:gd name="connsiteY94" fmla="*/ 1535130 h 3201697"/>
              <a:gd name="connsiteX95" fmla="*/ 5265175 w 12197243"/>
              <a:gd name="connsiteY95" fmla="*/ 1535130 h 3201697"/>
              <a:gd name="connsiteX96" fmla="*/ 5235678 w 12197243"/>
              <a:gd name="connsiteY96" fmla="*/ 1262284 h 3201697"/>
              <a:gd name="connsiteX97" fmla="*/ 5235678 w 12197243"/>
              <a:gd name="connsiteY97" fmla="*/ 591233 h 3201697"/>
              <a:gd name="connsiteX98" fmla="*/ 5331542 w 12197243"/>
              <a:gd name="connsiteY98" fmla="*/ 583859 h 3201697"/>
              <a:gd name="connsiteX99" fmla="*/ 5316794 w 12197243"/>
              <a:gd name="connsiteY99" fmla="*/ 207775 h 3201697"/>
              <a:gd name="connsiteX100" fmla="*/ 5390536 w 12197243"/>
              <a:gd name="connsiteY100" fmla="*/ 185652 h 3201697"/>
              <a:gd name="connsiteX101" fmla="*/ 5397910 w 12197243"/>
              <a:gd name="connsiteY101" fmla="*/ 414252 h 3201697"/>
              <a:gd name="connsiteX102" fmla="*/ 5427407 w 12197243"/>
              <a:gd name="connsiteY102" fmla="*/ 399504 h 3201697"/>
              <a:gd name="connsiteX103" fmla="*/ 5420033 w 12197243"/>
              <a:gd name="connsiteY103" fmla="*/ 141407 h 3201697"/>
              <a:gd name="connsiteX104" fmla="*/ 5493775 w 12197243"/>
              <a:gd name="connsiteY104" fmla="*/ 163530 h 3201697"/>
              <a:gd name="connsiteX105" fmla="*/ 5493775 w 12197243"/>
              <a:gd name="connsiteY105" fmla="*/ 384755 h 3201697"/>
              <a:gd name="connsiteX106" fmla="*/ 5560142 w 12197243"/>
              <a:gd name="connsiteY106" fmla="*/ 473246 h 3201697"/>
              <a:gd name="connsiteX107" fmla="*/ 5567517 w 12197243"/>
              <a:gd name="connsiteY107" fmla="*/ 355259 h 3201697"/>
              <a:gd name="connsiteX108" fmla="*/ 5678129 w 12197243"/>
              <a:gd name="connsiteY108" fmla="*/ 1297 h 3201697"/>
              <a:gd name="connsiteX109" fmla="*/ 5663381 w 12197243"/>
              <a:gd name="connsiteY109" fmla="*/ 495368 h 3201697"/>
              <a:gd name="connsiteX110" fmla="*/ 5729749 w 12197243"/>
              <a:gd name="connsiteY110" fmla="*/ 517491 h 3201697"/>
              <a:gd name="connsiteX111" fmla="*/ 5744497 w 12197243"/>
              <a:gd name="connsiteY111" fmla="*/ 288891 h 3201697"/>
              <a:gd name="connsiteX112" fmla="*/ 5766620 w 12197243"/>
              <a:gd name="connsiteY112" fmla="*/ 237272 h 3201697"/>
              <a:gd name="connsiteX113" fmla="*/ 5773994 w 12197243"/>
              <a:gd name="connsiteY113" fmla="*/ 126659 h 3201697"/>
              <a:gd name="connsiteX114" fmla="*/ 5840362 w 12197243"/>
              <a:gd name="connsiteY114" fmla="*/ 178278 h 3201697"/>
              <a:gd name="connsiteX115" fmla="*/ 5825613 w 12197243"/>
              <a:gd name="connsiteY115" fmla="*/ 355259 h 3201697"/>
              <a:gd name="connsiteX116" fmla="*/ 5884607 w 12197243"/>
              <a:gd name="connsiteY116" fmla="*/ 384755 h 3201697"/>
              <a:gd name="connsiteX117" fmla="*/ 5869858 w 12197243"/>
              <a:gd name="connsiteY117" fmla="*/ 266768 h 3201697"/>
              <a:gd name="connsiteX118" fmla="*/ 5899355 w 12197243"/>
              <a:gd name="connsiteY118" fmla="*/ 178278 h 3201697"/>
              <a:gd name="connsiteX119" fmla="*/ 5950975 w 12197243"/>
              <a:gd name="connsiteY119" fmla="*/ 325762 h 3201697"/>
              <a:gd name="connsiteX120" fmla="*/ 5936226 w 12197243"/>
              <a:gd name="connsiteY120" fmla="*/ 399504 h 3201697"/>
              <a:gd name="connsiteX121" fmla="*/ 5965723 w 12197243"/>
              <a:gd name="connsiteY121" fmla="*/ 709220 h 3201697"/>
              <a:gd name="connsiteX122" fmla="*/ 5980471 w 12197243"/>
              <a:gd name="connsiteY122" fmla="*/ 679723 h 3201697"/>
              <a:gd name="connsiteX123" fmla="*/ 6002594 w 12197243"/>
              <a:gd name="connsiteY123" fmla="*/ 576484 h 3201697"/>
              <a:gd name="connsiteX124" fmla="*/ 6054214 w 12197243"/>
              <a:gd name="connsiteY124" fmla="*/ 664975 h 3201697"/>
              <a:gd name="connsiteX125" fmla="*/ 6061587 w 12197243"/>
              <a:gd name="connsiteY125" fmla="*/ 849330 h 3201697"/>
              <a:gd name="connsiteX126" fmla="*/ 6061587 w 12197243"/>
              <a:gd name="connsiteY126" fmla="*/ 1313904 h 3201697"/>
              <a:gd name="connsiteX127" fmla="*/ 6046839 w 12197243"/>
              <a:gd name="connsiteY127" fmla="*/ 1815349 h 3201697"/>
              <a:gd name="connsiteX128" fmla="*/ 6172200 w 12197243"/>
              <a:gd name="connsiteY128" fmla="*/ 1852220 h 3201697"/>
              <a:gd name="connsiteX129" fmla="*/ 6186949 w 12197243"/>
              <a:gd name="connsiteY129" fmla="*/ 1771104 h 3201697"/>
              <a:gd name="connsiteX130" fmla="*/ 6245943 w 12197243"/>
              <a:gd name="connsiteY130" fmla="*/ 1896465 h 3201697"/>
              <a:gd name="connsiteX131" fmla="*/ 6290187 w 12197243"/>
              <a:gd name="connsiteY131" fmla="*/ 2397910 h 3201697"/>
              <a:gd name="connsiteX132" fmla="*/ 6363929 w 12197243"/>
              <a:gd name="connsiteY132" fmla="*/ 2449530 h 3201697"/>
              <a:gd name="connsiteX133" fmla="*/ 6327058 w 12197243"/>
              <a:gd name="connsiteY133" fmla="*/ 2530646 h 3201697"/>
              <a:gd name="connsiteX134" fmla="*/ 6880123 w 12197243"/>
              <a:gd name="connsiteY134" fmla="*/ 2545394 h 3201697"/>
              <a:gd name="connsiteX135" fmla="*/ 6872749 w 12197243"/>
              <a:gd name="connsiteY135" fmla="*/ 2449530 h 3201697"/>
              <a:gd name="connsiteX136" fmla="*/ 6953865 w 12197243"/>
              <a:gd name="connsiteY136" fmla="*/ 2464278 h 3201697"/>
              <a:gd name="connsiteX137" fmla="*/ 6975987 w 12197243"/>
              <a:gd name="connsiteY137" fmla="*/ 2869859 h 3201697"/>
              <a:gd name="connsiteX138" fmla="*/ 7219336 w 12197243"/>
              <a:gd name="connsiteY138" fmla="*/ 2928852 h 3201697"/>
              <a:gd name="connsiteX139" fmla="*/ 7241458 w 12197243"/>
              <a:gd name="connsiteY139" fmla="*/ 2066072 h 3201697"/>
              <a:gd name="connsiteX140" fmla="*/ 7182465 w 12197243"/>
              <a:gd name="connsiteY140" fmla="*/ 1977581 h 3201697"/>
              <a:gd name="connsiteX141" fmla="*/ 7270955 w 12197243"/>
              <a:gd name="connsiteY141" fmla="*/ 1771104 h 3201697"/>
              <a:gd name="connsiteX142" fmla="*/ 7285704 w 12197243"/>
              <a:gd name="connsiteY142" fmla="*/ 1431891 h 3201697"/>
              <a:gd name="connsiteX143" fmla="*/ 7359446 w 12197243"/>
              <a:gd name="connsiteY143" fmla="*/ 1616246 h 3201697"/>
              <a:gd name="connsiteX144" fmla="*/ 7381568 w 12197243"/>
              <a:gd name="connsiteY144" fmla="*/ 1535130 h 3201697"/>
              <a:gd name="connsiteX145" fmla="*/ 7440562 w 12197243"/>
              <a:gd name="connsiteY145" fmla="*/ 1535130 h 3201697"/>
              <a:gd name="connsiteX146" fmla="*/ 7462684 w 12197243"/>
              <a:gd name="connsiteY146" fmla="*/ 1358149 h 3201697"/>
              <a:gd name="connsiteX147" fmla="*/ 7506929 w 12197243"/>
              <a:gd name="connsiteY147" fmla="*/ 1520381 h 3201697"/>
              <a:gd name="connsiteX148" fmla="*/ 7543800 w 12197243"/>
              <a:gd name="connsiteY148" fmla="*/ 1557252 h 3201697"/>
              <a:gd name="connsiteX149" fmla="*/ 7543800 w 12197243"/>
              <a:gd name="connsiteY149" fmla="*/ 1741607 h 3201697"/>
              <a:gd name="connsiteX150" fmla="*/ 7588046 w 12197243"/>
              <a:gd name="connsiteY150" fmla="*/ 1756355 h 3201697"/>
              <a:gd name="connsiteX151" fmla="*/ 7595420 w 12197243"/>
              <a:gd name="connsiteY151" fmla="*/ 1586749 h 3201697"/>
              <a:gd name="connsiteX152" fmla="*/ 7669162 w 12197243"/>
              <a:gd name="connsiteY152" fmla="*/ 1608872 h 3201697"/>
              <a:gd name="connsiteX153" fmla="*/ 7683910 w 12197243"/>
              <a:gd name="connsiteY153" fmla="*/ 1439265 h 3201697"/>
              <a:gd name="connsiteX154" fmla="*/ 7742904 w 12197243"/>
              <a:gd name="connsiteY154" fmla="*/ 1350775 h 3201697"/>
              <a:gd name="connsiteX155" fmla="*/ 7794523 w 12197243"/>
              <a:gd name="connsiteY155" fmla="*/ 1579375 h 3201697"/>
              <a:gd name="connsiteX156" fmla="*/ 7860891 w 12197243"/>
              <a:gd name="connsiteY156" fmla="*/ 1490884 h 3201697"/>
              <a:gd name="connsiteX157" fmla="*/ 7875639 w 12197243"/>
              <a:gd name="connsiteY157" fmla="*/ 1881717 h 3201697"/>
              <a:gd name="connsiteX158" fmla="*/ 7942007 w 12197243"/>
              <a:gd name="connsiteY158" fmla="*/ 1992330 h 3201697"/>
              <a:gd name="connsiteX159" fmla="*/ 7919884 w 12197243"/>
              <a:gd name="connsiteY159" fmla="*/ 2272549 h 3201697"/>
              <a:gd name="connsiteX160" fmla="*/ 8207478 w 12197243"/>
              <a:gd name="connsiteY160" fmla="*/ 2169310 h 3201697"/>
              <a:gd name="connsiteX161" fmla="*/ 8318091 w 12197243"/>
              <a:gd name="connsiteY161" fmla="*/ 2220930 h 3201697"/>
              <a:gd name="connsiteX162" fmla="*/ 8347587 w 12197243"/>
              <a:gd name="connsiteY162" fmla="*/ 2014452 h 3201697"/>
              <a:gd name="connsiteX163" fmla="*/ 8406581 w 12197243"/>
              <a:gd name="connsiteY163" fmla="*/ 1970207 h 3201697"/>
              <a:gd name="connsiteX164" fmla="*/ 8399207 w 12197243"/>
              <a:gd name="connsiteY164" fmla="*/ 1830097 h 3201697"/>
              <a:gd name="connsiteX165" fmla="*/ 8495071 w 12197243"/>
              <a:gd name="connsiteY165" fmla="*/ 1844846 h 3201697"/>
              <a:gd name="connsiteX166" fmla="*/ 8465575 w 12197243"/>
              <a:gd name="connsiteY166" fmla="*/ 1984955 h 3201697"/>
              <a:gd name="connsiteX167" fmla="*/ 8517194 w 12197243"/>
              <a:gd name="connsiteY167" fmla="*/ 2051323 h 3201697"/>
              <a:gd name="connsiteX168" fmla="*/ 8554065 w 12197243"/>
              <a:gd name="connsiteY168" fmla="*/ 2220930 h 3201697"/>
              <a:gd name="connsiteX169" fmla="*/ 8841658 w 12197243"/>
              <a:gd name="connsiteY169" fmla="*/ 2294672 h 3201697"/>
              <a:gd name="connsiteX170" fmla="*/ 8826910 w 12197243"/>
              <a:gd name="connsiteY170" fmla="*/ 2051323 h 3201697"/>
              <a:gd name="connsiteX171" fmla="*/ 8856407 w 12197243"/>
              <a:gd name="connsiteY171" fmla="*/ 1940710 h 3201697"/>
              <a:gd name="connsiteX172" fmla="*/ 8922775 w 12197243"/>
              <a:gd name="connsiteY172" fmla="*/ 1977581 h 3201697"/>
              <a:gd name="connsiteX173" fmla="*/ 8944897 w 12197243"/>
              <a:gd name="connsiteY173" fmla="*/ 2412659 h 3201697"/>
              <a:gd name="connsiteX174" fmla="*/ 8996517 w 12197243"/>
              <a:gd name="connsiteY174" fmla="*/ 2456904 h 3201697"/>
              <a:gd name="connsiteX175" fmla="*/ 8944897 w 12197243"/>
              <a:gd name="connsiteY175" fmla="*/ 2597013 h 3201697"/>
              <a:gd name="connsiteX176" fmla="*/ 8996518 w 12197243"/>
              <a:gd name="connsiteY176" fmla="*/ 2869858 h 3201697"/>
              <a:gd name="connsiteX177" fmla="*/ 9556955 w 12197243"/>
              <a:gd name="connsiteY177" fmla="*/ 1911214 h 3201697"/>
              <a:gd name="connsiteX178" fmla="*/ 9645446 w 12197243"/>
              <a:gd name="connsiteY178" fmla="*/ 2442155 h 3201697"/>
              <a:gd name="connsiteX179" fmla="*/ 9756058 w 12197243"/>
              <a:gd name="connsiteY179" fmla="*/ 2523272 h 3201697"/>
              <a:gd name="connsiteX180" fmla="*/ 9918291 w 12197243"/>
              <a:gd name="connsiteY180" fmla="*/ 2471652 h 3201697"/>
              <a:gd name="connsiteX181" fmla="*/ 9977284 w 12197243"/>
              <a:gd name="connsiteY181" fmla="*/ 2346291 h 3201697"/>
              <a:gd name="connsiteX182" fmla="*/ 10043652 w 12197243"/>
              <a:gd name="connsiteY182" fmla="*/ 2508523 h 3201697"/>
              <a:gd name="connsiteX183" fmla="*/ 10670457 w 12197243"/>
              <a:gd name="connsiteY183" fmla="*/ 2043949 h 3201697"/>
              <a:gd name="connsiteX184" fmla="*/ 10685207 w 12197243"/>
              <a:gd name="connsiteY184" fmla="*/ 2729749 h 3201697"/>
              <a:gd name="connsiteX185" fmla="*/ 10699955 w 12197243"/>
              <a:gd name="connsiteY185" fmla="*/ 2538020 h 3201697"/>
              <a:gd name="connsiteX186" fmla="*/ 10758949 w 12197243"/>
              <a:gd name="connsiteY186" fmla="*/ 2530646 h 3201697"/>
              <a:gd name="connsiteX187" fmla="*/ 10766323 w 12197243"/>
              <a:gd name="connsiteY187" fmla="*/ 2427407 h 3201697"/>
              <a:gd name="connsiteX188" fmla="*/ 10817942 w 12197243"/>
              <a:gd name="connsiteY188" fmla="*/ 2479026 h 3201697"/>
              <a:gd name="connsiteX189" fmla="*/ 10847439 w 12197243"/>
              <a:gd name="connsiteY189" fmla="*/ 3054213 h 3201697"/>
              <a:gd name="connsiteX190" fmla="*/ 11245646 w 12197243"/>
              <a:gd name="connsiteY190" fmla="*/ 2995220 h 3201697"/>
              <a:gd name="connsiteX191" fmla="*/ 11223523 w 12197243"/>
              <a:gd name="connsiteY191" fmla="*/ 2869859 h 3201697"/>
              <a:gd name="connsiteX192" fmla="*/ 11378381 w 12197243"/>
              <a:gd name="connsiteY192" fmla="*/ 2884607 h 3201697"/>
              <a:gd name="connsiteX193" fmla="*/ 12049433 w 12197243"/>
              <a:gd name="connsiteY193" fmla="*/ 2788743 h 3201697"/>
              <a:gd name="connsiteX194" fmla="*/ 12196917 w 12197243"/>
              <a:gd name="connsiteY194" fmla="*/ 2899355 h 3201697"/>
              <a:gd name="connsiteX0" fmla="*/ 0 w 12197243"/>
              <a:gd name="connsiteY0" fmla="*/ 3201697 h 3201697"/>
              <a:gd name="connsiteX1" fmla="*/ 162233 w 12197243"/>
              <a:gd name="connsiteY1" fmla="*/ 3186949 h 3201697"/>
              <a:gd name="connsiteX2" fmla="*/ 420329 w 12197243"/>
              <a:gd name="connsiteY2" fmla="*/ 3157452 h 3201697"/>
              <a:gd name="connsiteX3" fmla="*/ 383458 w 12197243"/>
              <a:gd name="connsiteY3" fmla="*/ 3083710 h 3201697"/>
              <a:gd name="connsiteX4" fmla="*/ 582562 w 12197243"/>
              <a:gd name="connsiteY4" fmla="*/ 3046839 h 3201697"/>
              <a:gd name="connsiteX5" fmla="*/ 582562 w 12197243"/>
              <a:gd name="connsiteY5" fmla="*/ 2626510 h 3201697"/>
              <a:gd name="connsiteX6" fmla="*/ 700549 w 12197243"/>
              <a:gd name="connsiteY6" fmla="*/ 2670755 h 3201697"/>
              <a:gd name="connsiteX7" fmla="*/ 715297 w 12197243"/>
              <a:gd name="connsiteY7" fmla="*/ 2877233 h 3201697"/>
              <a:gd name="connsiteX8" fmla="*/ 759542 w 12197243"/>
              <a:gd name="connsiteY8" fmla="*/ 2862484 h 3201697"/>
              <a:gd name="connsiteX9" fmla="*/ 744794 w 12197243"/>
              <a:gd name="connsiteY9" fmla="*/ 2545394 h 3201697"/>
              <a:gd name="connsiteX10" fmla="*/ 870155 w 12197243"/>
              <a:gd name="connsiteY10" fmla="*/ 2552768 h 3201697"/>
              <a:gd name="connsiteX11" fmla="*/ 907026 w 12197243"/>
              <a:gd name="connsiteY11" fmla="*/ 2832988 h 3201697"/>
              <a:gd name="connsiteX12" fmla="*/ 1238865 w 12197243"/>
              <a:gd name="connsiteY12" fmla="*/ 2847736 h 3201697"/>
              <a:gd name="connsiteX13" fmla="*/ 1246239 w 12197243"/>
              <a:gd name="connsiteY13" fmla="*/ 2685504 h 3201697"/>
              <a:gd name="connsiteX14" fmla="*/ 1319981 w 12197243"/>
              <a:gd name="connsiteY14" fmla="*/ 2692878 h 3201697"/>
              <a:gd name="connsiteX15" fmla="*/ 1312607 w 12197243"/>
              <a:gd name="connsiteY15" fmla="*/ 2810865 h 3201697"/>
              <a:gd name="connsiteX16" fmla="*/ 1349478 w 12197243"/>
              <a:gd name="connsiteY16" fmla="*/ 2626510 h 3201697"/>
              <a:gd name="connsiteX17" fmla="*/ 1415846 w 12197243"/>
              <a:gd name="connsiteY17" fmla="*/ 2633884 h 3201697"/>
              <a:gd name="connsiteX18" fmla="*/ 1445342 w 12197243"/>
              <a:gd name="connsiteY18" fmla="*/ 2987846 h 3201697"/>
              <a:gd name="connsiteX19" fmla="*/ 1651820 w 12197243"/>
              <a:gd name="connsiteY19" fmla="*/ 3009968 h 3201697"/>
              <a:gd name="connsiteX20" fmla="*/ 1917291 w 12197243"/>
              <a:gd name="connsiteY20" fmla="*/ 2914104 h 3201697"/>
              <a:gd name="connsiteX21" fmla="*/ 1909917 w 12197243"/>
              <a:gd name="connsiteY21" fmla="*/ 2508523 h 3201697"/>
              <a:gd name="connsiteX22" fmla="*/ 1843549 w 12197243"/>
              <a:gd name="connsiteY22" fmla="*/ 2442155 h 3201697"/>
              <a:gd name="connsiteX23" fmla="*/ 1946787 w 12197243"/>
              <a:gd name="connsiteY23" fmla="*/ 2375788 h 3201697"/>
              <a:gd name="connsiteX24" fmla="*/ 1939413 w 12197243"/>
              <a:gd name="connsiteY24" fmla="*/ 1948085 h 3201697"/>
              <a:gd name="connsiteX25" fmla="*/ 2050026 w 12197243"/>
              <a:gd name="connsiteY25" fmla="*/ 1955458 h 3201697"/>
              <a:gd name="connsiteX26" fmla="*/ 2094271 w 12197243"/>
              <a:gd name="connsiteY26" fmla="*/ 2220930 h 3201697"/>
              <a:gd name="connsiteX27" fmla="*/ 2212258 w 12197243"/>
              <a:gd name="connsiteY27" fmla="*/ 2147188 h 3201697"/>
              <a:gd name="connsiteX28" fmla="*/ 2219632 w 12197243"/>
              <a:gd name="connsiteY28" fmla="*/ 1800601 h 3201697"/>
              <a:gd name="connsiteX29" fmla="*/ 2315497 w 12197243"/>
              <a:gd name="connsiteY29" fmla="*/ 1793226 h 3201697"/>
              <a:gd name="connsiteX30" fmla="*/ 2389239 w 12197243"/>
              <a:gd name="connsiteY30" fmla="*/ 2147188 h 3201697"/>
              <a:gd name="connsiteX31" fmla="*/ 2455607 w 12197243"/>
              <a:gd name="connsiteY31" fmla="*/ 2176684 h 3201697"/>
              <a:gd name="connsiteX32" fmla="*/ 2462981 w 12197243"/>
              <a:gd name="connsiteY32" fmla="*/ 2029201 h 3201697"/>
              <a:gd name="connsiteX33" fmla="*/ 2529349 w 12197243"/>
              <a:gd name="connsiteY33" fmla="*/ 2051323 h 3201697"/>
              <a:gd name="connsiteX34" fmla="*/ 2595717 w 12197243"/>
              <a:gd name="connsiteY34" fmla="*/ 2198807 h 3201697"/>
              <a:gd name="connsiteX35" fmla="*/ 2691581 w 12197243"/>
              <a:gd name="connsiteY35" fmla="*/ 2206181 h 3201697"/>
              <a:gd name="connsiteX36" fmla="*/ 2676832 w 12197243"/>
              <a:gd name="connsiteY36" fmla="*/ 2021827 h 3201697"/>
              <a:gd name="connsiteX37" fmla="*/ 2824316 w 12197243"/>
              <a:gd name="connsiteY37" fmla="*/ 2021826 h 3201697"/>
              <a:gd name="connsiteX38" fmla="*/ 2824317 w 12197243"/>
              <a:gd name="connsiteY38" fmla="*/ 2235678 h 3201697"/>
              <a:gd name="connsiteX39" fmla="*/ 2883310 w 12197243"/>
              <a:gd name="connsiteY39" fmla="*/ 2235678 h 3201697"/>
              <a:gd name="connsiteX40" fmla="*/ 2905433 w 12197243"/>
              <a:gd name="connsiteY40" fmla="*/ 2029201 h 3201697"/>
              <a:gd name="connsiteX41" fmla="*/ 2957052 w 12197243"/>
              <a:gd name="connsiteY41" fmla="*/ 2021826 h 3201697"/>
              <a:gd name="connsiteX42" fmla="*/ 2949678 w 12197243"/>
              <a:gd name="connsiteY42" fmla="*/ 1911213 h 3201697"/>
              <a:gd name="connsiteX43" fmla="*/ 3038168 w 12197243"/>
              <a:gd name="connsiteY43" fmla="*/ 1852220 h 3201697"/>
              <a:gd name="connsiteX44" fmla="*/ 3038168 w 12197243"/>
              <a:gd name="connsiteY44" fmla="*/ 1461388 h 3201697"/>
              <a:gd name="connsiteX45" fmla="*/ 3075039 w 12197243"/>
              <a:gd name="connsiteY45" fmla="*/ 1454013 h 3201697"/>
              <a:gd name="connsiteX46" fmla="*/ 3104536 w 12197243"/>
              <a:gd name="connsiteY46" fmla="*/ 1313904 h 3201697"/>
              <a:gd name="connsiteX47" fmla="*/ 3185652 w 12197243"/>
              <a:gd name="connsiteY47" fmla="*/ 1365523 h 3201697"/>
              <a:gd name="connsiteX48" fmla="*/ 3170904 w 12197243"/>
              <a:gd name="connsiteY48" fmla="*/ 1468762 h 3201697"/>
              <a:gd name="connsiteX49" fmla="*/ 3229897 w 12197243"/>
              <a:gd name="connsiteY49" fmla="*/ 1498259 h 3201697"/>
              <a:gd name="connsiteX50" fmla="*/ 3229897 w 12197243"/>
              <a:gd name="connsiteY50" fmla="*/ 1579375 h 3201697"/>
              <a:gd name="connsiteX51" fmla="*/ 3296265 w 12197243"/>
              <a:gd name="connsiteY51" fmla="*/ 1579375 h 3201697"/>
              <a:gd name="connsiteX52" fmla="*/ 3303639 w 12197243"/>
              <a:gd name="connsiteY52" fmla="*/ 1446639 h 3201697"/>
              <a:gd name="connsiteX53" fmla="*/ 3355258 w 12197243"/>
              <a:gd name="connsiteY53" fmla="*/ 1431891 h 3201697"/>
              <a:gd name="connsiteX54" fmla="*/ 3370007 w 12197243"/>
              <a:gd name="connsiteY54" fmla="*/ 1299155 h 3201697"/>
              <a:gd name="connsiteX55" fmla="*/ 3451123 w 12197243"/>
              <a:gd name="connsiteY55" fmla="*/ 1321278 h 3201697"/>
              <a:gd name="connsiteX56" fmla="*/ 3458497 w 12197243"/>
              <a:gd name="connsiteY56" fmla="*/ 1483510 h 3201697"/>
              <a:gd name="connsiteX57" fmla="*/ 3480620 w 12197243"/>
              <a:gd name="connsiteY57" fmla="*/ 1586749 h 3201697"/>
              <a:gd name="connsiteX58" fmla="*/ 3458497 w 12197243"/>
              <a:gd name="connsiteY58" fmla="*/ 1704736 h 3201697"/>
              <a:gd name="connsiteX59" fmla="*/ 3495368 w 12197243"/>
              <a:gd name="connsiteY59" fmla="*/ 1697362 h 3201697"/>
              <a:gd name="connsiteX60" fmla="*/ 3495368 w 12197243"/>
              <a:gd name="connsiteY60" fmla="*/ 1608872 h 3201697"/>
              <a:gd name="connsiteX61" fmla="*/ 3539613 w 12197243"/>
              <a:gd name="connsiteY61" fmla="*/ 1645743 h 3201697"/>
              <a:gd name="connsiteX62" fmla="*/ 3554362 w 12197243"/>
              <a:gd name="connsiteY62" fmla="*/ 1542504 h 3201697"/>
              <a:gd name="connsiteX63" fmla="*/ 3583858 w 12197243"/>
              <a:gd name="connsiteY63" fmla="*/ 1527755 h 3201697"/>
              <a:gd name="connsiteX64" fmla="*/ 3583858 w 12197243"/>
              <a:gd name="connsiteY64" fmla="*/ 1431891 h 3201697"/>
              <a:gd name="connsiteX65" fmla="*/ 3642852 w 12197243"/>
              <a:gd name="connsiteY65" fmla="*/ 1542505 h 3201697"/>
              <a:gd name="connsiteX66" fmla="*/ 3679723 w 12197243"/>
              <a:gd name="connsiteY66" fmla="*/ 1918588 h 3201697"/>
              <a:gd name="connsiteX67" fmla="*/ 3723968 w 12197243"/>
              <a:gd name="connsiteY67" fmla="*/ 2014452 h 3201697"/>
              <a:gd name="connsiteX68" fmla="*/ 3657600 w 12197243"/>
              <a:gd name="connsiteY68" fmla="*/ 2117691 h 3201697"/>
              <a:gd name="connsiteX69" fmla="*/ 3687097 w 12197243"/>
              <a:gd name="connsiteY69" fmla="*/ 2479026 h 3201697"/>
              <a:gd name="connsiteX70" fmla="*/ 3738717 w 12197243"/>
              <a:gd name="connsiteY70" fmla="*/ 2552768 h 3201697"/>
              <a:gd name="connsiteX71" fmla="*/ 3679723 w 12197243"/>
              <a:gd name="connsiteY71" fmla="*/ 2670755 h 3201697"/>
              <a:gd name="connsiteX72" fmla="*/ 3709220 w 12197243"/>
              <a:gd name="connsiteY72" fmla="*/ 2810865 h 3201697"/>
              <a:gd name="connsiteX73" fmla="*/ 3871452 w 12197243"/>
              <a:gd name="connsiteY73" fmla="*/ 2803491 h 3201697"/>
              <a:gd name="connsiteX74" fmla="*/ 4004187 w 12197243"/>
              <a:gd name="connsiteY74" fmla="*/ 2825613 h 3201697"/>
              <a:gd name="connsiteX75" fmla="*/ 4077929 w 12197243"/>
              <a:gd name="connsiteY75" fmla="*/ 2818239 h 3201697"/>
              <a:gd name="connsiteX76" fmla="*/ 4085304 w 12197243"/>
              <a:gd name="connsiteY76" fmla="*/ 2707626 h 3201697"/>
              <a:gd name="connsiteX77" fmla="*/ 4026310 w 12197243"/>
              <a:gd name="connsiteY77" fmla="*/ 2633884 h 3201697"/>
              <a:gd name="connsiteX78" fmla="*/ 4092678 w 12197243"/>
              <a:gd name="connsiteY78" fmla="*/ 2597013 h 3201697"/>
              <a:gd name="connsiteX79" fmla="*/ 4100052 w 12197243"/>
              <a:gd name="connsiteY79" fmla="*/ 2456904 h 3201697"/>
              <a:gd name="connsiteX80" fmla="*/ 4210665 w 12197243"/>
              <a:gd name="connsiteY80" fmla="*/ 2442155 h 3201697"/>
              <a:gd name="connsiteX81" fmla="*/ 4225413 w 12197243"/>
              <a:gd name="connsiteY81" fmla="*/ 2523272 h 3201697"/>
              <a:gd name="connsiteX82" fmla="*/ 4793226 w 12197243"/>
              <a:gd name="connsiteY82" fmla="*/ 2508523 h 3201697"/>
              <a:gd name="connsiteX83" fmla="*/ 4807975 w 12197243"/>
              <a:gd name="connsiteY83" fmla="*/ 2383162 h 3201697"/>
              <a:gd name="connsiteX84" fmla="*/ 4881717 w 12197243"/>
              <a:gd name="connsiteY84" fmla="*/ 2390536 h 3201697"/>
              <a:gd name="connsiteX85" fmla="*/ 4852220 w 12197243"/>
              <a:gd name="connsiteY85" fmla="*/ 2176684 h 3201697"/>
              <a:gd name="connsiteX86" fmla="*/ 4918587 w 12197243"/>
              <a:gd name="connsiteY86" fmla="*/ 2110317 h 3201697"/>
              <a:gd name="connsiteX87" fmla="*/ 4911213 w 12197243"/>
              <a:gd name="connsiteY87" fmla="*/ 2014452 h 3201697"/>
              <a:gd name="connsiteX88" fmla="*/ 4962833 w 12197243"/>
              <a:gd name="connsiteY88" fmla="*/ 1977581 h 3201697"/>
              <a:gd name="connsiteX89" fmla="*/ 4948084 w 12197243"/>
              <a:gd name="connsiteY89" fmla="*/ 1815349 h 3201697"/>
              <a:gd name="connsiteX90" fmla="*/ 5073446 w 12197243"/>
              <a:gd name="connsiteY90" fmla="*/ 1800601 h 3201697"/>
              <a:gd name="connsiteX91" fmla="*/ 5073446 w 12197243"/>
              <a:gd name="connsiteY91" fmla="*/ 1844846 h 3201697"/>
              <a:gd name="connsiteX92" fmla="*/ 5139813 w 12197243"/>
              <a:gd name="connsiteY92" fmla="*/ 1800601 h 3201697"/>
              <a:gd name="connsiteX93" fmla="*/ 5161936 w 12197243"/>
              <a:gd name="connsiteY93" fmla="*/ 1726859 h 3201697"/>
              <a:gd name="connsiteX94" fmla="*/ 5169310 w 12197243"/>
              <a:gd name="connsiteY94" fmla="*/ 1535130 h 3201697"/>
              <a:gd name="connsiteX95" fmla="*/ 5265175 w 12197243"/>
              <a:gd name="connsiteY95" fmla="*/ 1535130 h 3201697"/>
              <a:gd name="connsiteX96" fmla="*/ 5235678 w 12197243"/>
              <a:gd name="connsiteY96" fmla="*/ 1262284 h 3201697"/>
              <a:gd name="connsiteX97" fmla="*/ 5235678 w 12197243"/>
              <a:gd name="connsiteY97" fmla="*/ 591233 h 3201697"/>
              <a:gd name="connsiteX98" fmla="*/ 5331542 w 12197243"/>
              <a:gd name="connsiteY98" fmla="*/ 583859 h 3201697"/>
              <a:gd name="connsiteX99" fmla="*/ 5316794 w 12197243"/>
              <a:gd name="connsiteY99" fmla="*/ 207775 h 3201697"/>
              <a:gd name="connsiteX100" fmla="*/ 5390536 w 12197243"/>
              <a:gd name="connsiteY100" fmla="*/ 185652 h 3201697"/>
              <a:gd name="connsiteX101" fmla="*/ 5397910 w 12197243"/>
              <a:gd name="connsiteY101" fmla="*/ 414252 h 3201697"/>
              <a:gd name="connsiteX102" fmla="*/ 5427407 w 12197243"/>
              <a:gd name="connsiteY102" fmla="*/ 399504 h 3201697"/>
              <a:gd name="connsiteX103" fmla="*/ 5420033 w 12197243"/>
              <a:gd name="connsiteY103" fmla="*/ 141407 h 3201697"/>
              <a:gd name="connsiteX104" fmla="*/ 5493775 w 12197243"/>
              <a:gd name="connsiteY104" fmla="*/ 163530 h 3201697"/>
              <a:gd name="connsiteX105" fmla="*/ 5493775 w 12197243"/>
              <a:gd name="connsiteY105" fmla="*/ 384755 h 3201697"/>
              <a:gd name="connsiteX106" fmla="*/ 5560142 w 12197243"/>
              <a:gd name="connsiteY106" fmla="*/ 473246 h 3201697"/>
              <a:gd name="connsiteX107" fmla="*/ 5567517 w 12197243"/>
              <a:gd name="connsiteY107" fmla="*/ 355259 h 3201697"/>
              <a:gd name="connsiteX108" fmla="*/ 5678129 w 12197243"/>
              <a:gd name="connsiteY108" fmla="*/ 1297 h 3201697"/>
              <a:gd name="connsiteX109" fmla="*/ 5692878 w 12197243"/>
              <a:gd name="connsiteY109" fmla="*/ 495368 h 3201697"/>
              <a:gd name="connsiteX110" fmla="*/ 5729749 w 12197243"/>
              <a:gd name="connsiteY110" fmla="*/ 517491 h 3201697"/>
              <a:gd name="connsiteX111" fmla="*/ 5744497 w 12197243"/>
              <a:gd name="connsiteY111" fmla="*/ 288891 h 3201697"/>
              <a:gd name="connsiteX112" fmla="*/ 5766620 w 12197243"/>
              <a:gd name="connsiteY112" fmla="*/ 237272 h 3201697"/>
              <a:gd name="connsiteX113" fmla="*/ 5773994 w 12197243"/>
              <a:gd name="connsiteY113" fmla="*/ 126659 h 3201697"/>
              <a:gd name="connsiteX114" fmla="*/ 5840362 w 12197243"/>
              <a:gd name="connsiteY114" fmla="*/ 178278 h 3201697"/>
              <a:gd name="connsiteX115" fmla="*/ 5825613 w 12197243"/>
              <a:gd name="connsiteY115" fmla="*/ 355259 h 3201697"/>
              <a:gd name="connsiteX116" fmla="*/ 5884607 w 12197243"/>
              <a:gd name="connsiteY116" fmla="*/ 384755 h 3201697"/>
              <a:gd name="connsiteX117" fmla="*/ 5869858 w 12197243"/>
              <a:gd name="connsiteY117" fmla="*/ 266768 h 3201697"/>
              <a:gd name="connsiteX118" fmla="*/ 5899355 w 12197243"/>
              <a:gd name="connsiteY118" fmla="*/ 178278 h 3201697"/>
              <a:gd name="connsiteX119" fmla="*/ 5950975 w 12197243"/>
              <a:gd name="connsiteY119" fmla="*/ 325762 h 3201697"/>
              <a:gd name="connsiteX120" fmla="*/ 5936226 w 12197243"/>
              <a:gd name="connsiteY120" fmla="*/ 399504 h 3201697"/>
              <a:gd name="connsiteX121" fmla="*/ 5965723 w 12197243"/>
              <a:gd name="connsiteY121" fmla="*/ 709220 h 3201697"/>
              <a:gd name="connsiteX122" fmla="*/ 5980471 w 12197243"/>
              <a:gd name="connsiteY122" fmla="*/ 679723 h 3201697"/>
              <a:gd name="connsiteX123" fmla="*/ 6002594 w 12197243"/>
              <a:gd name="connsiteY123" fmla="*/ 576484 h 3201697"/>
              <a:gd name="connsiteX124" fmla="*/ 6054214 w 12197243"/>
              <a:gd name="connsiteY124" fmla="*/ 664975 h 3201697"/>
              <a:gd name="connsiteX125" fmla="*/ 6061587 w 12197243"/>
              <a:gd name="connsiteY125" fmla="*/ 849330 h 3201697"/>
              <a:gd name="connsiteX126" fmla="*/ 6061587 w 12197243"/>
              <a:gd name="connsiteY126" fmla="*/ 1313904 h 3201697"/>
              <a:gd name="connsiteX127" fmla="*/ 6046839 w 12197243"/>
              <a:gd name="connsiteY127" fmla="*/ 1815349 h 3201697"/>
              <a:gd name="connsiteX128" fmla="*/ 6172200 w 12197243"/>
              <a:gd name="connsiteY128" fmla="*/ 1852220 h 3201697"/>
              <a:gd name="connsiteX129" fmla="*/ 6186949 w 12197243"/>
              <a:gd name="connsiteY129" fmla="*/ 1771104 h 3201697"/>
              <a:gd name="connsiteX130" fmla="*/ 6245943 w 12197243"/>
              <a:gd name="connsiteY130" fmla="*/ 1896465 h 3201697"/>
              <a:gd name="connsiteX131" fmla="*/ 6290187 w 12197243"/>
              <a:gd name="connsiteY131" fmla="*/ 2397910 h 3201697"/>
              <a:gd name="connsiteX132" fmla="*/ 6363929 w 12197243"/>
              <a:gd name="connsiteY132" fmla="*/ 2449530 h 3201697"/>
              <a:gd name="connsiteX133" fmla="*/ 6327058 w 12197243"/>
              <a:gd name="connsiteY133" fmla="*/ 2530646 h 3201697"/>
              <a:gd name="connsiteX134" fmla="*/ 6880123 w 12197243"/>
              <a:gd name="connsiteY134" fmla="*/ 2545394 h 3201697"/>
              <a:gd name="connsiteX135" fmla="*/ 6872749 w 12197243"/>
              <a:gd name="connsiteY135" fmla="*/ 2449530 h 3201697"/>
              <a:gd name="connsiteX136" fmla="*/ 6953865 w 12197243"/>
              <a:gd name="connsiteY136" fmla="*/ 2464278 h 3201697"/>
              <a:gd name="connsiteX137" fmla="*/ 6975987 w 12197243"/>
              <a:gd name="connsiteY137" fmla="*/ 2869859 h 3201697"/>
              <a:gd name="connsiteX138" fmla="*/ 7219336 w 12197243"/>
              <a:gd name="connsiteY138" fmla="*/ 2928852 h 3201697"/>
              <a:gd name="connsiteX139" fmla="*/ 7241458 w 12197243"/>
              <a:gd name="connsiteY139" fmla="*/ 2066072 h 3201697"/>
              <a:gd name="connsiteX140" fmla="*/ 7182465 w 12197243"/>
              <a:gd name="connsiteY140" fmla="*/ 1977581 h 3201697"/>
              <a:gd name="connsiteX141" fmla="*/ 7270955 w 12197243"/>
              <a:gd name="connsiteY141" fmla="*/ 1771104 h 3201697"/>
              <a:gd name="connsiteX142" fmla="*/ 7285704 w 12197243"/>
              <a:gd name="connsiteY142" fmla="*/ 1431891 h 3201697"/>
              <a:gd name="connsiteX143" fmla="*/ 7359446 w 12197243"/>
              <a:gd name="connsiteY143" fmla="*/ 1616246 h 3201697"/>
              <a:gd name="connsiteX144" fmla="*/ 7381568 w 12197243"/>
              <a:gd name="connsiteY144" fmla="*/ 1535130 h 3201697"/>
              <a:gd name="connsiteX145" fmla="*/ 7440562 w 12197243"/>
              <a:gd name="connsiteY145" fmla="*/ 1535130 h 3201697"/>
              <a:gd name="connsiteX146" fmla="*/ 7462684 w 12197243"/>
              <a:gd name="connsiteY146" fmla="*/ 1358149 h 3201697"/>
              <a:gd name="connsiteX147" fmla="*/ 7506929 w 12197243"/>
              <a:gd name="connsiteY147" fmla="*/ 1520381 h 3201697"/>
              <a:gd name="connsiteX148" fmla="*/ 7543800 w 12197243"/>
              <a:gd name="connsiteY148" fmla="*/ 1557252 h 3201697"/>
              <a:gd name="connsiteX149" fmla="*/ 7543800 w 12197243"/>
              <a:gd name="connsiteY149" fmla="*/ 1741607 h 3201697"/>
              <a:gd name="connsiteX150" fmla="*/ 7588046 w 12197243"/>
              <a:gd name="connsiteY150" fmla="*/ 1756355 h 3201697"/>
              <a:gd name="connsiteX151" fmla="*/ 7595420 w 12197243"/>
              <a:gd name="connsiteY151" fmla="*/ 1586749 h 3201697"/>
              <a:gd name="connsiteX152" fmla="*/ 7669162 w 12197243"/>
              <a:gd name="connsiteY152" fmla="*/ 1608872 h 3201697"/>
              <a:gd name="connsiteX153" fmla="*/ 7683910 w 12197243"/>
              <a:gd name="connsiteY153" fmla="*/ 1439265 h 3201697"/>
              <a:gd name="connsiteX154" fmla="*/ 7742904 w 12197243"/>
              <a:gd name="connsiteY154" fmla="*/ 1350775 h 3201697"/>
              <a:gd name="connsiteX155" fmla="*/ 7794523 w 12197243"/>
              <a:gd name="connsiteY155" fmla="*/ 1579375 h 3201697"/>
              <a:gd name="connsiteX156" fmla="*/ 7860891 w 12197243"/>
              <a:gd name="connsiteY156" fmla="*/ 1490884 h 3201697"/>
              <a:gd name="connsiteX157" fmla="*/ 7875639 w 12197243"/>
              <a:gd name="connsiteY157" fmla="*/ 1881717 h 3201697"/>
              <a:gd name="connsiteX158" fmla="*/ 7942007 w 12197243"/>
              <a:gd name="connsiteY158" fmla="*/ 1992330 h 3201697"/>
              <a:gd name="connsiteX159" fmla="*/ 7919884 w 12197243"/>
              <a:gd name="connsiteY159" fmla="*/ 2272549 h 3201697"/>
              <a:gd name="connsiteX160" fmla="*/ 8207478 w 12197243"/>
              <a:gd name="connsiteY160" fmla="*/ 2169310 h 3201697"/>
              <a:gd name="connsiteX161" fmla="*/ 8318091 w 12197243"/>
              <a:gd name="connsiteY161" fmla="*/ 2220930 h 3201697"/>
              <a:gd name="connsiteX162" fmla="*/ 8347587 w 12197243"/>
              <a:gd name="connsiteY162" fmla="*/ 2014452 h 3201697"/>
              <a:gd name="connsiteX163" fmla="*/ 8406581 w 12197243"/>
              <a:gd name="connsiteY163" fmla="*/ 1970207 h 3201697"/>
              <a:gd name="connsiteX164" fmla="*/ 8399207 w 12197243"/>
              <a:gd name="connsiteY164" fmla="*/ 1830097 h 3201697"/>
              <a:gd name="connsiteX165" fmla="*/ 8495071 w 12197243"/>
              <a:gd name="connsiteY165" fmla="*/ 1844846 h 3201697"/>
              <a:gd name="connsiteX166" fmla="*/ 8465575 w 12197243"/>
              <a:gd name="connsiteY166" fmla="*/ 1984955 h 3201697"/>
              <a:gd name="connsiteX167" fmla="*/ 8517194 w 12197243"/>
              <a:gd name="connsiteY167" fmla="*/ 2051323 h 3201697"/>
              <a:gd name="connsiteX168" fmla="*/ 8554065 w 12197243"/>
              <a:gd name="connsiteY168" fmla="*/ 2220930 h 3201697"/>
              <a:gd name="connsiteX169" fmla="*/ 8841658 w 12197243"/>
              <a:gd name="connsiteY169" fmla="*/ 2294672 h 3201697"/>
              <a:gd name="connsiteX170" fmla="*/ 8826910 w 12197243"/>
              <a:gd name="connsiteY170" fmla="*/ 2051323 h 3201697"/>
              <a:gd name="connsiteX171" fmla="*/ 8856407 w 12197243"/>
              <a:gd name="connsiteY171" fmla="*/ 1940710 h 3201697"/>
              <a:gd name="connsiteX172" fmla="*/ 8922775 w 12197243"/>
              <a:gd name="connsiteY172" fmla="*/ 1977581 h 3201697"/>
              <a:gd name="connsiteX173" fmla="*/ 8944897 w 12197243"/>
              <a:gd name="connsiteY173" fmla="*/ 2412659 h 3201697"/>
              <a:gd name="connsiteX174" fmla="*/ 8996517 w 12197243"/>
              <a:gd name="connsiteY174" fmla="*/ 2456904 h 3201697"/>
              <a:gd name="connsiteX175" fmla="*/ 8944897 w 12197243"/>
              <a:gd name="connsiteY175" fmla="*/ 2597013 h 3201697"/>
              <a:gd name="connsiteX176" fmla="*/ 8996518 w 12197243"/>
              <a:gd name="connsiteY176" fmla="*/ 2869858 h 3201697"/>
              <a:gd name="connsiteX177" fmla="*/ 9556955 w 12197243"/>
              <a:gd name="connsiteY177" fmla="*/ 1911214 h 3201697"/>
              <a:gd name="connsiteX178" fmla="*/ 9645446 w 12197243"/>
              <a:gd name="connsiteY178" fmla="*/ 2442155 h 3201697"/>
              <a:gd name="connsiteX179" fmla="*/ 9756058 w 12197243"/>
              <a:gd name="connsiteY179" fmla="*/ 2523272 h 3201697"/>
              <a:gd name="connsiteX180" fmla="*/ 9918291 w 12197243"/>
              <a:gd name="connsiteY180" fmla="*/ 2471652 h 3201697"/>
              <a:gd name="connsiteX181" fmla="*/ 9977284 w 12197243"/>
              <a:gd name="connsiteY181" fmla="*/ 2346291 h 3201697"/>
              <a:gd name="connsiteX182" fmla="*/ 10043652 w 12197243"/>
              <a:gd name="connsiteY182" fmla="*/ 2508523 h 3201697"/>
              <a:gd name="connsiteX183" fmla="*/ 10670457 w 12197243"/>
              <a:gd name="connsiteY183" fmla="*/ 2043949 h 3201697"/>
              <a:gd name="connsiteX184" fmla="*/ 10685207 w 12197243"/>
              <a:gd name="connsiteY184" fmla="*/ 2729749 h 3201697"/>
              <a:gd name="connsiteX185" fmla="*/ 10699955 w 12197243"/>
              <a:gd name="connsiteY185" fmla="*/ 2538020 h 3201697"/>
              <a:gd name="connsiteX186" fmla="*/ 10758949 w 12197243"/>
              <a:gd name="connsiteY186" fmla="*/ 2530646 h 3201697"/>
              <a:gd name="connsiteX187" fmla="*/ 10766323 w 12197243"/>
              <a:gd name="connsiteY187" fmla="*/ 2427407 h 3201697"/>
              <a:gd name="connsiteX188" fmla="*/ 10817942 w 12197243"/>
              <a:gd name="connsiteY188" fmla="*/ 2479026 h 3201697"/>
              <a:gd name="connsiteX189" fmla="*/ 10847439 w 12197243"/>
              <a:gd name="connsiteY189" fmla="*/ 3054213 h 3201697"/>
              <a:gd name="connsiteX190" fmla="*/ 11245646 w 12197243"/>
              <a:gd name="connsiteY190" fmla="*/ 2995220 h 3201697"/>
              <a:gd name="connsiteX191" fmla="*/ 11223523 w 12197243"/>
              <a:gd name="connsiteY191" fmla="*/ 2869859 h 3201697"/>
              <a:gd name="connsiteX192" fmla="*/ 11378381 w 12197243"/>
              <a:gd name="connsiteY192" fmla="*/ 2884607 h 3201697"/>
              <a:gd name="connsiteX193" fmla="*/ 12049433 w 12197243"/>
              <a:gd name="connsiteY193" fmla="*/ 2788743 h 3201697"/>
              <a:gd name="connsiteX194" fmla="*/ 12196917 w 12197243"/>
              <a:gd name="connsiteY194" fmla="*/ 2899355 h 3201697"/>
              <a:gd name="connsiteX0" fmla="*/ 0 w 12197243"/>
              <a:gd name="connsiteY0" fmla="*/ 3201405 h 3201405"/>
              <a:gd name="connsiteX1" fmla="*/ 162233 w 12197243"/>
              <a:gd name="connsiteY1" fmla="*/ 3186657 h 3201405"/>
              <a:gd name="connsiteX2" fmla="*/ 420329 w 12197243"/>
              <a:gd name="connsiteY2" fmla="*/ 3157160 h 3201405"/>
              <a:gd name="connsiteX3" fmla="*/ 383458 w 12197243"/>
              <a:gd name="connsiteY3" fmla="*/ 3083418 h 3201405"/>
              <a:gd name="connsiteX4" fmla="*/ 582562 w 12197243"/>
              <a:gd name="connsiteY4" fmla="*/ 3046547 h 3201405"/>
              <a:gd name="connsiteX5" fmla="*/ 582562 w 12197243"/>
              <a:gd name="connsiteY5" fmla="*/ 2626218 h 3201405"/>
              <a:gd name="connsiteX6" fmla="*/ 700549 w 12197243"/>
              <a:gd name="connsiteY6" fmla="*/ 2670463 h 3201405"/>
              <a:gd name="connsiteX7" fmla="*/ 715297 w 12197243"/>
              <a:gd name="connsiteY7" fmla="*/ 2876941 h 3201405"/>
              <a:gd name="connsiteX8" fmla="*/ 759542 w 12197243"/>
              <a:gd name="connsiteY8" fmla="*/ 2862192 h 3201405"/>
              <a:gd name="connsiteX9" fmla="*/ 744794 w 12197243"/>
              <a:gd name="connsiteY9" fmla="*/ 2545102 h 3201405"/>
              <a:gd name="connsiteX10" fmla="*/ 870155 w 12197243"/>
              <a:gd name="connsiteY10" fmla="*/ 2552476 h 3201405"/>
              <a:gd name="connsiteX11" fmla="*/ 907026 w 12197243"/>
              <a:gd name="connsiteY11" fmla="*/ 2832696 h 3201405"/>
              <a:gd name="connsiteX12" fmla="*/ 1238865 w 12197243"/>
              <a:gd name="connsiteY12" fmla="*/ 2847444 h 3201405"/>
              <a:gd name="connsiteX13" fmla="*/ 1246239 w 12197243"/>
              <a:gd name="connsiteY13" fmla="*/ 2685212 h 3201405"/>
              <a:gd name="connsiteX14" fmla="*/ 1319981 w 12197243"/>
              <a:gd name="connsiteY14" fmla="*/ 2692586 h 3201405"/>
              <a:gd name="connsiteX15" fmla="*/ 1312607 w 12197243"/>
              <a:gd name="connsiteY15" fmla="*/ 2810573 h 3201405"/>
              <a:gd name="connsiteX16" fmla="*/ 1349478 w 12197243"/>
              <a:gd name="connsiteY16" fmla="*/ 2626218 h 3201405"/>
              <a:gd name="connsiteX17" fmla="*/ 1415846 w 12197243"/>
              <a:gd name="connsiteY17" fmla="*/ 2633592 h 3201405"/>
              <a:gd name="connsiteX18" fmla="*/ 1445342 w 12197243"/>
              <a:gd name="connsiteY18" fmla="*/ 2987554 h 3201405"/>
              <a:gd name="connsiteX19" fmla="*/ 1651820 w 12197243"/>
              <a:gd name="connsiteY19" fmla="*/ 3009676 h 3201405"/>
              <a:gd name="connsiteX20" fmla="*/ 1917291 w 12197243"/>
              <a:gd name="connsiteY20" fmla="*/ 2913812 h 3201405"/>
              <a:gd name="connsiteX21" fmla="*/ 1909917 w 12197243"/>
              <a:gd name="connsiteY21" fmla="*/ 2508231 h 3201405"/>
              <a:gd name="connsiteX22" fmla="*/ 1843549 w 12197243"/>
              <a:gd name="connsiteY22" fmla="*/ 2441863 h 3201405"/>
              <a:gd name="connsiteX23" fmla="*/ 1946787 w 12197243"/>
              <a:gd name="connsiteY23" fmla="*/ 2375496 h 3201405"/>
              <a:gd name="connsiteX24" fmla="*/ 1939413 w 12197243"/>
              <a:gd name="connsiteY24" fmla="*/ 1947793 h 3201405"/>
              <a:gd name="connsiteX25" fmla="*/ 2050026 w 12197243"/>
              <a:gd name="connsiteY25" fmla="*/ 1955166 h 3201405"/>
              <a:gd name="connsiteX26" fmla="*/ 2094271 w 12197243"/>
              <a:gd name="connsiteY26" fmla="*/ 2220638 h 3201405"/>
              <a:gd name="connsiteX27" fmla="*/ 2212258 w 12197243"/>
              <a:gd name="connsiteY27" fmla="*/ 2146896 h 3201405"/>
              <a:gd name="connsiteX28" fmla="*/ 2219632 w 12197243"/>
              <a:gd name="connsiteY28" fmla="*/ 1800309 h 3201405"/>
              <a:gd name="connsiteX29" fmla="*/ 2315497 w 12197243"/>
              <a:gd name="connsiteY29" fmla="*/ 1792934 h 3201405"/>
              <a:gd name="connsiteX30" fmla="*/ 2389239 w 12197243"/>
              <a:gd name="connsiteY30" fmla="*/ 2146896 h 3201405"/>
              <a:gd name="connsiteX31" fmla="*/ 2455607 w 12197243"/>
              <a:gd name="connsiteY31" fmla="*/ 2176392 h 3201405"/>
              <a:gd name="connsiteX32" fmla="*/ 2462981 w 12197243"/>
              <a:gd name="connsiteY32" fmla="*/ 2028909 h 3201405"/>
              <a:gd name="connsiteX33" fmla="*/ 2529349 w 12197243"/>
              <a:gd name="connsiteY33" fmla="*/ 2051031 h 3201405"/>
              <a:gd name="connsiteX34" fmla="*/ 2595717 w 12197243"/>
              <a:gd name="connsiteY34" fmla="*/ 2198515 h 3201405"/>
              <a:gd name="connsiteX35" fmla="*/ 2691581 w 12197243"/>
              <a:gd name="connsiteY35" fmla="*/ 2205889 h 3201405"/>
              <a:gd name="connsiteX36" fmla="*/ 2676832 w 12197243"/>
              <a:gd name="connsiteY36" fmla="*/ 2021535 h 3201405"/>
              <a:gd name="connsiteX37" fmla="*/ 2824316 w 12197243"/>
              <a:gd name="connsiteY37" fmla="*/ 2021534 h 3201405"/>
              <a:gd name="connsiteX38" fmla="*/ 2824317 w 12197243"/>
              <a:gd name="connsiteY38" fmla="*/ 2235386 h 3201405"/>
              <a:gd name="connsiteX39" fmla="*/ 2883310 w 12197243"/>
              <a:gd name="connsiteY39" fmla="*/ 2235386 h 3201405"/>
              <a:gd name="connsiteX40" fmla="*/ 2905433 w 12197243"/>
              <a:gd name="connsiteY40" fmla="*/ 2028909 h 3201405"/>
              <a:gd name="connsiteX41" fmla="*/ 2957052 w 12197243"/>
              <a:gd name="connsiteY41" fmla="*/ 2021534 h 3201405"/>
              <a:gd name="connsiteX42" fmla="*/ 2949678 w 12197243"/>
              <a:gd name="connsiteY42" fmla="*/ 1910921 h 3201405"/>
              <a:gd name="connsiteX43" fmla="*/ 3038168 w 12197243"/>
              <a:gd name="connsiteY43" fmla="*/ 1851928 h 3201405"/>
              <a:gd name="connsiteX44" fmla="*/ 3038168 w 12197243"/>
              <a:gd name="connsiteY44" fmla="*/ 1461096 h 3201405"/>
              <a:gd name="connsiteX45" fmla="*/ 3075039 w 12197243"/>
              <a:gd name="connsiteY45" fmla="*/ 1453721 h 3201405"/>
              <a:gd name="connsiteX46" fmla="*/ 3104536 w 12197243"/>
              <a:gd name="connsiteY46" fmla="*/ 1313612 h 3201405"/>
              <a:gd name="connsiteX47" fmla="*/ 3185652 w 12197243"/>
              <a:gd name="connsiteY47" fmla="*/ 1365231 h 3201405"/>
              <a:gd name="connsiteX48" fmla="*/ 3170904 w 12197243"/>
              <a:gd name="connsiteY48" fmla="*/ 1468470 h 3201405"/>
              <a:gd name="connsiteX49" fmla="*/ 3229897 w 12197243"/>
              <a:gd name="connsiteY49" fmla="*/ 1497967 h 3201405"/>
              <a:gd name="connsiteX50" fmla="*/ 3229897 w 12197243"/>
              <a:gd name="connsiteY50" fmla="*/ 1579083 h 3201405"/>
              <a:gd name="connsiteX51" fmla="*/ 3296265 w 12197243"/>
              <a:gd name="connsiteY51" fmla="*/ 1579083 h 3201405"/>
              <a:gd name="connsiteX52" fmla="*/ 3303639 w 12197243"/>
              <a:gd name="connsiteY52" fmla="*/ 1446347 h 3201405"/>
              <a:gd name="connsiteX53" fmla="*/ 3355258 w 12197243"/>
              <a:gd name="connsiteY53" fmla="*/ 1431599 h 3201405"/>
              <a:gd name="connsiteX54" fmla="*/ 3370007 w 12197243"/>
              <a:gd name="connsiteY54" fmla="*/ 1298863 h 3201405"/>
              <a:gd name="connsiteX55" fmla="*/ 3451123 w 12197243"/>
              <a:gd name="connsiteY55" fmla="*/ 1320986 h 3201405"/>
              <a:gd name="connsiteX56" fmla="*/ 3458497 w 12197243"/>
              <a:gd name="connsiteY56" fmla="*/ 1483218 h 3201405"/>
              <a:gd name="connsiteX57" fmla="*/ 3480620 w 12197243"/>
              <a:gd name="connsiteY57" fmla="*/ 1586457 h 3201405"/>
              <a:gd name="connsiteX58" fmla="*/ 3458497 w 12197243"/>
              <a:gd name="connsiteY58" fmla="*/ 1704444 h 3201405"/>
              <a:gd name="connsiteX59" fmla="*/ 3495368 w 12197243"/>
              <a:gd name="connsiteY59" fmla="*/ 1697070 h 3201405"/>
              <a:gd name="connsiteX60" fmla="*/ 3495368 w 12197243"/>
              <a:gd name="connsiteY60" fmla="*/ 1608580 h 3201405"/>
              <a:gd name="connsiteX61" fmla="*/ 3539613 w 12197243"/>
              <a:gd name="connsiteY61" fmla="*/ 1645451 h 3201405"/>
              <a:gd name="connsiteX62" fmla="*/ 3554362 w 12197243"/>
              <a:gd name="connsiteY62" fmla="*/ 1542212 h 3201405"/>
              <a:gd name="connsiteX63" fmla="*/ 3583858 w 12197243"/>
              <a:gd name="connsiteY63" fmla="*/ 1527463 h 3201405"/>
              <a:gd name="connsiteX64" fmla="*/ 3583858 w 12197243"/>
              <a:gd name="connsiteY64" fmla="*/ 1431599 h 3201405"/>
              <a:gd name="connsiteX65" fmla="*/ 3642852 w 12197243"/>
              <a:gd name="connsiteY65" fmla="*/ 1542213 h 3201405"/>
              <a:gd name="connsiteX66" fmla="*/ 3679723 w 12197243"/>
              <a:gd name="connsiteY66" fmla="*/ 1918296 h 3201405"/>
              <a:gd name="connsiteX67" fmla="*/ 3723968 w 12197243"/>
              <a:gd name="connsiteY67" fmla="*/ 2014160 h 3201405"/>
              <a:gd name="connsiteX68" fmla="*/ 3657600 w 12197243"/>
              <a:gd name="connsiteY68" fmla="*/ 2117399 h 3201405"/>
              <a:gd name="connsiteX69" fmla="*/ 3687097 w 12197243"/>
              <a:gd name="connsiteY69" fmla="*/ 2478734 h 3201405"/>
              <a:gd name="connsiteX70" fmla="*/ 3738717 w 12197243"/>
              <a:gd name="connsiteY70" fmla="*/ 2552476 h 3201405"/>
              <a:gd name="connsiteX71" fmla="*/ 3679723 w 12197243"/>
              <a:gd name="connsiteY71" fmla="*/ 2670463 h 3201405"/>
              <a:gd name="connsiteX72" fmla="*/ 3709220 w 12197243"/>
              <a:gd name="connsiteY72" fmla="*/ 2810573 h 3201405"/>
              <a:gd name="connsiteX73" fmla="*/ 3871452 w 12197243"/>
              <a:gd name="connsiteY73" fmla="*/ 2803199 h 3201405"/>
              <a:gd name="connsiteX74" fmla="*/ 4004187 w 12197243"/>
              <a:gd name="connsiteY74" fmla="*/ 2825321 h 3201405"/>
              <a:gd name="connsiteX75" fmla="*/ 4077929 w 12197243"/>
              <a:gd name="connsiteY75" fmla="*/ 2817947 h 3201405"/>
              <a:gd name="connsiteX76" fmla="*/ 4085304 w 12197243"/>
              <a:gd name="connsiteY76" fmla="*/ 2707334 h 3201405"/>
              <a:gd name="connsiteX77" fmla="*/ 4026310 w 12197243"/>
              <a:gd name="connsiteY77" fmla="*/ 2633592 h 3201405"/>
              <a:gd name="connsiteX78" fmla="*/ 4092678 w 12197243"/>
              <a:gd name="connsiteY78" fmla="*/ 2596721 h 3201405"/>
              <a:gd name="connsiteX79" fmla="*/ 4100052 w 12197243"/>
              <a:gd name="connsiteY79" fmla="*/ 2456612 h 3201405"/>
              <a:gd name="connsiteX80" fmla="*/ 4210665 w 12197243"/>
              <a:gd name="connsiteY80" fmla="*/ 2441863 h 3201405"/>
              <a:gd name="connsiteX81" fmla="*/ 4225413 w 12197243"/>
              <a:gd name="connsiteY81" fmla="*/ 2522980 h 3201405"/>
              <a:gd name="connsiteX82" fmla="*/ 4793226 w 12197243"/>
              <a:gd name="connsiteY82" fmla="*/ 2508231 h 3201405"/>
              <a:gd name="connsiteX83" fmla="*/ 4807975 w 12197243"/>
              <a:gd name="connsiteY83" fmla="*/ 2382870 h 3201405"/>
              <a:gd name="connsiteX84" fmla="*/ 4881717 w 12197243"/>
              <a:gd name="connsiteY84" fmla="*/ 2390244 h 3201405"/>
              <a:gd name="connsiteX85" fmla="*/ 4852220 w 12197243"/>
              <a:gd name="connsiteY85" fmla="*/ 2176392 h 3201405"/>
              <a:gd name="connsiteX86" fmla="*/ 4918587 w 12197243"/>
              <a:gd name="connsiteY86" fmla="*/ 2110025 h 3201405"/>
              <a:gd name="connsiteX87" fmla="*/ 4911213 w 12197243"/>
              <a:gd name="connsiteY87" fmla="*/ 2014160 h 3201405"/>
              <a:gd name="connsiteX88" fmla="*/ 4962833 w 12197243"/>
              <a:gd name="connsiteY88" fmla="*/ 1977289 h 3201405"/>
              <a:gd name="connsiteX89" fmla="*/ 4948084 w 12197243"/>
              <a:gd name="connsiteY89" fmla="*/ 1815057 h 3201405"/>
              <a:gd name="connsiteX90" fmla="*/ 5073446 w 12197243"/>
              <a:gd name="connsiteY90" fmla="*/ 1800309 h 3201405"/>
              <a:gd name="connsiteX91" fmla="*/ 5073446 w 12197243"/>
              <a:gd name="connsiteY91" fmla="*/ 1844554 h 3201405"/>
              <a:gd name="connsiteX92" fmla="*/ 5139813 w 12197243"/>
              <a:gd name="connsiteY92" fmla="*/ 1800309 h 3201405"/>
              <a:gd name="connsiteX93" fmla="*/ 5161936 w 12197243"/>
              <a:gd name="connsiteY93" fmla="*/ 1726567 h 3201405"/>
              <a:gd name="connsiteX94" fmla="*/ 5169310 w 12197243"/>
              <a:gd name="connsiteY94" fmla="*/ 1534838 h 3201405"/>
              <a:gd name="connsiteX95" fmla="*/ 5265175 w 12197243"/>
              <a:gd name="connsiteY95" fmla="*/ 1534838 h 3201405"/>
              <a:gd name="connsiteX96" fmla="*/ 5235678 w 12197243"/>
              <a:gd name="connsiteY96" fmla="*/ 1261992 h 3201405"/>
              <a:gd name="connsiteX97" fmla="*/ 5235678 w 12197243"/>
              <a:gd name="connsiteY97" fmla="*/ 590941 h 3201405"/>
              <a:gd name="connsiteX98" fmla="*/ 5331542 w 12197243"/>
              <a:gd name="connsiteY98" fmla="*/ 583567 h 3201405"/>
              <a:gd name="connsiteX99" fmla="*/ 5316794 w 12197243"/>
              <a:gd name="connsiteY99" fmla="*/ 207483 h 3201405"/>
              <a:gd name="connsiteX100" fmla="*/ 5390536 w 12197243"/>
              <a:gd name="connsiteY100" fmla="*/ 185360 h 3201405"/>
              <a:gd name="connsiteX101" fmla="*/ 5397910 w 12197243"/>
              <a:gd name="connsiteY101" fmla="*/ 413960 h 3201405"/>
              <a:gd name="connsiteX102" fmla="*/ 5427407 w 12197243"/>
              <a:gd name="connsiteY102" fmla="*/ 399212 h 3201405"/>
              <a:gd name="connsiteX103" fmla="*/ 5420033 w 12197243"/>
              <a:gd name="connsiteY103" fmla="*/ 141115 h 3201405"/>
              <a:gd name="connsiteX104" fmla="*/ 5493775 w 12197243"/>
              <a:gd name="connsiteY104" fmla="*/ 163238 h 3201405"/>
              <a:gd name="connsiteX105" fmla="*/ 5493775 w 12197243"/>
              <a:gd name="connsiteY105" fmla="*/ 384463 h 3201405"/>
              <a:gd name="connsiteX106" fmla="*/ 5560142 w 12197243"/>
              <a:gd name="connsiteY106" fmla="*/ 472954 h 3201405"/>
              <a:gd name="connsiteX107" fmla="*/ 5604388 w 12197243"/>
              <a:gd name="connsiteY107" fmla="*/ 369716 h 3201405"/>
              <a:gd name="connsiteX108" fmla="*/ 5678129 w 12197243"/>
              <a:gd name="connsiteY108" fmla="*/ 1005 h 3201405"/>
              <a:gd name="connsiteX109" fmla="*/ 5692878 w 12197243"/>
              <a:gd name="connsiteY109" fmla="*/ 495076 h 3201405"/>
              <a:gd name="connsiteX110" fmla="*/ 5729749 w 12197243"/>
              <a:gd name="connsiteY110" fmla="*/ 517199 h 3201405"/>
              <a:gd name="connsiteX111" fmla="*/ 5744497 w 12197243"/>
              <a:gd name="connsiteY111" fmla="*/ 288599 h 3201405"/>
              <a:gd name="connsiteX112" fmla="*/ 5766620 w 12197243"/>
              <a:gd name="connsiteY112" fmla="*/ 236980 h 3201405"/>
              <a:gd name="connsiteX113" fmla="*/ 5773994 w 12197243"/>
              <a:gd name="connsiteY113" fmla="*/ 126367 h 3201405"/>
              <a:gd name="connsiteX114" fmla="*/ 5840362 w 12197243"/>
              <a:gd name="connsiteY114" fmla="*/ 177986 h 3201405"/>
              <a:gd name="connsiteX115" fmla="*/ 5825613 w 12197243"/>
              <a:gd name="connsiteY115" fmla="*/ 354967 h 3201405"/>
              <a:gd name="connsiteX116" fmla="*/ 5884607 w 12197243"/>
              <a:gd name="connsiteY116" fmla="*/ 384463 h 3201405"/>
              <a:gd name="connsiteX117" fmla="*/ 5869858 w 12197243"/>
              <a:gd name="connsiteY117" fmla="*/ 266476 h 3201405"/>
              <a:gd name="connsiteX118" fmla="*/ 5899355 w 12197243"/>
              <a:gd name="connsiteY118" fmla="*/ 177986 h 3201405"/>
              <a:gd name="connsiteX119" fmla="*/ 5950975 w 12197243"/>
              <a:gd name="connsiteY119" fmla="*/ 325470 h 3201405"/>
              <a:gd name="connsiteX120" fmla="*/ 5936226 w 12197243"/>
              <a:gd name="connsiteY120" fmla="*/ 399212 h 3201405"/>
              <a:gd name="connsiteX121" fmla="*/ 5965723 w 12197243"/>
              <a:gd name="connsiteY121" fmla="*/ 708928 h 3201405"/>
              <a:gd name="connsiteX122" fmla="*/ 5980471 w 12197243"/>
              <a:gd name="connsiteY122" fmla="*/ 679431 h 3201405"/>
              <a:gd name="connsiteX123" fmla="*/ 6002594 w 12197243"/>
              <a:gd name="connsiteY123" fmla="*/ 576192 h 3201405"/>
              <a:gd name="connsiteX124" fmla="*/ 6054214 w 12197243"/>
              <a:gd name="connsiteY124" fmla="*/ 664683 h 3201405"/>
              <a:gd name="connsiteX125" fmla="*/ 6061587 w 12197243"/>
              <a:gd name="connsiteY125" fmla="*/ 849038 h 3201405"/>
              <a:gd name="connsiteX126" fmla="*/ 6061587 w 12197243"/>
              <a:gd name="connsiteY126" fmla="*/ 1313612 h 3201405"/>
              <a:gd name="connsiteX127" fmla="*/ 6046839 w 12197243"/>
              <a:gd name="connsiteY127" fmla="*/ 1815057 h 3201405"/>
              <a:gd name="connsiteX128" fmla="*/ 6172200 w 12197243"/>
              <a:gd name="connsiteY128" fmla="*/ 1851928 h 3201405"/>
              <a:gd name="connsiteX129" fmla="*/ 6186949 w 12197243"/>
              <a:gd name="connsiteY129" fmla="*/ 1770812 h 3201405"/>
              <a:gd name="connsiteX130" fmla="*/ 6245943 w 12197243"/>
              <a:gd name="connsiteY130" fmla="*/ 1896173 h 3201405"/>
              <a:gd name="connsiteX131" fmla="*/ 6290187 w 12197243"/>
              <a:gd name="connsiteY131" fmla="*/ 2397618 h 3201405"/>
              <a:gd name="connsiteX132" fmla="*/ 6363929 w 12197243"/>
              <a:gd name="connsiteY132" fmla="*/ 2449238 h 3201405"/>
              <a:gd name="connsiteX133" fmla="*/ 6327058 w 12197243"/>
              <a:gd name="connsiteY133" fmla="*/ 2530354 h 3201405"/>
              <a:gd name="connsiteX134" fmla="*/ 6880123 w 12197243"/>
              <a:gd name="connsiteY134" fmla="*/ 2545102 h 3201405"/>
              <a:gd name="connsiteX135" fmla="*/ 6872749 w 12197243"/>
              <a:gd name="connsiteY135" fmla="*/ 2449238 h 3201405"/>
              <a:gd name="connsiteX136" fmla="*/ 6953865 w 12197243"/>
              <a:gd name="connsiteY136" fmla="*/ 2463986 h 3201405"/>
              <a:gd name="connsiteX137" fmla="*/ 6975987 w 12197243"/>
              <a:gd name="connsiteY137" fmla="*/ 2869567 h 3201405"/>
              <a:gd name="connsiteX138" fmla="*/ 7219336 w 12197243"/>
              <a:gd name="connsiteY138" fmla="*/ 2928560 h 3201405"/>
              <a:gd name="connsiteX139" fmla="*/ 7241458 w 12197243"/>
              <a:gd name="connsiteY139" fmla="*/ 2065780 h 3201405"/>
              <a:gd name="connsiteX140" fmla="*/ 7182465 w 12197243"/>
              <a:gd name="connsiteY140" fmla="*/ 1977289 h 3201405"/>
              <a:gd name="connsiteX141" fmla="*/ 7270955 w 12197243"/>
              <a:gd name="connsiteY141" fmla="*/ 1770812 h 3201405"/>
              <a:gd name="connsiteX142" fmla="*/ 7285704 w 12197243"/>
              <a:gd name="connsiteY142" fmla="*/ 1431599 h 3201405"/>
              <a:gd name="connsiteX143" fmla="*/ 7359446 w 12197243"/>
              <a:gd name="connsiteY143" fmla="*/ 1615954 h 3201405"/>
              <a:gd name="connsiteX144" fmla="*/ 7381568 w 12197243"/>
              <a:gd name="connsiteY144" fmla="*/ 1534838 h 3201405"/>
              <a:gd name="connsiteX145" fmla="*/ 7440562 w 12197243"/>
              <a:gd name="connsiteY145" fmla="*/ 1534838 h 3201405"/>
              <a:gd name="connsiteX146" fmla="*/ 7462684 w 12197243"/>
              <a:gd name="connsiteY146" fmla="*/ 1357857 h 3201405"/>
              <a:gd name="connsiteX147" fmla="*/ 7506929 w 12197243"/>
              <a:gd name="connsiteY147" fmla="*/ 1520089 h 3201405"/>
              <a:gd name="connsiteX148" fmla="*/ 7543800 w 12197243"/>
              <a:gd name="connsiteY148" fmla="*/ 1556960 h 3201405"/>
              <a:gd name="connsiteX149" fmla="*/ 7543800 w 12197243"/>
              <a:gd name="connsiteY149" fmla="*/ 1741315 h 3201405"/>
              <a:gd name="connsiteX150" fmla="*/ 7588046 w 12197243"/>
              <a:gd name="connsiteY150" fmla="*/ 1756063 h 3201405"/>
              <a:gd name="connsiteX151" fmla="*/ 7595420 w 12197243"/>
              <a:gd name="connsiteY151" fmla="*/ 1586457 h 3201405"/>
              <a:gd name="connsiteX152" fmla="*/ 7669162 w 12197243"/>
              <a:gd name="connsiteY152" fmla="*/ 1608580 h 3201405"/>
              <a:gd name="connsiteX153" fmla="*/ 7683910 w 12197243"/>
              <a:gd name="connsiteY153" fmla="*/ 1438973 h 3201405"/>
              <a:gd name="connsiteX154" fmla="*/ 7742904 w 12197243"/>
              <a:gd name="connsiteY154" fmla="*/ 1350483 h 3201405"/>
              <a:gd name="connsiteX155" fmla="*/ 7794523 w 12197243"/>
              <a:gd name="connsiteY155" fmla="*/ 1579083 h 3201405"/>
              <a:gd name="connsiteX156" fmla="*/ 7860891 w 12197243"/>
              <a:gd name="connsiteY156" fmla="*/ 1490592 h 3201405"/>
              <a:gd name="connsiteX157" fmla="*/ 7875639 w 12197243"/>
              <a:gd name="connsiteY157" fmla="*/ 1881425 h 3201405"/>
              <a:gd name="connsiteX158" fmla="*/ 7942007 w 12197243"/>
              <a:gd name="connsiteY158" fmla="*/ 1992038 h 3201405"/>
              <a:gd name="connsiteX159" fmla="*/ 7919884 w 12197243"/>
              <a:gd name="connsiteY159" fmla="*/ 2272257 h 3201405"/>
              <a:gd name="connsiteX160" fmla="*/ 8207478 w 12197243"/>
              <a:gd name="connsiteY160" fmla="*/ 2169018 h 3201405"/>
              <a:gd name="connsiteX161" fmla="*/ 8318091 w 12197243"/>
              <a:gd name="connsiteY161" fmla="*/ 2220638 h 3201405"/>
              <a:gd name="connsiteX162" fmla="*/ 8347587 w 12197243"/>
              <a:gd name="connsiteY162" fmla="*/ 2014160 h 3201405"/>
              <a:gd name="connsiteX163" fmla="*/ 8406581 w 12197243"/>
              <a:gd name="connsiteY163" fmla="*/ 1969915 h 3201405"/>
              <a:gd name="connsiteX164" fmla="*/ 8399207 w 12197243"/>
              <a:gd name="connsiteY164" fmla="*/ 1829805 h 3201405"/>
              <a:gd name="connsiteX165" fmla="*/ 8495071 w 12197243"/>
              <a:gd name="connsiteY165" fmla="*/ 1844554 h 3201405"/>
              <a:gd name="connsiteX166" fmla="*/ 8465575 w 12197243"/>
              <a:gd name="connsiteY166" fmla="*/ 1984663 h 3201405"/>
              <a:gd name="connsiteX167" fmla="*/ 8517194 w 12197243"/>
              <a:gd name="connsiteY167" fmla="*/ 2051031 h 3201405"/>
              <a:gd name="connsiteX168" fmla="*/ 8554065 w 12197243"/>
              <a:gd name="connsiteY168" fmla="*/ 2220638 h 3201405"/>
              <a:gd name="connsiteX169" fmla="*/ 8841658 w 12197243"/>
              <a:gd name="connsiteY169" fmla="*/ 2294380 h 3201405"/>
              <a:gd name="connsiteX170" fmla="*/ 8826910 w 12197243"/>
              <a:gd name="connsiteY170" fmla="*/ 2051031 h 3201405"/>
              <a:gd name="connsiteX171" fmla="*/ 8856407 w 12197243"/>
              <a:gd name="connsiteY171" fmla="*/ 1940418 h 3201405"/>
              <a:gd name="connsiteX172" fmla="*/ 8922775 w 12197243"/>
              <a:gd name="connsiteY172" fmla="*/ 1977289 h 3201405"/>
              <a:gd name="connsiteX173" fmla="*/ 8944897 w 12197243"/>
              <a:gd name="connsiteY173" fmla="*/ 2412367 h 3201405"/>
              <a:gd name="connsiteX174" fmla="*/ 8996517 w 12197243"/>
              <a:gd name="connsiteY174" fmla="*/ 2456612 h 3201405"/>
              <a:gd name="connsiteX175" fmla="*/ 8944897 w 12197243"/>
              <a:gd name="connsiteY175" fmla="*/ 2596721 h 3201405"/>
              <a:gd name="connsiteX176" fmla="*/ 8996518 w 12197243"/>
              <a:gd name="connsiteY176" fmla="*/ 2869566 h 3201405"/>
              <a:gd name="connsiteX177" fmla="*/ 9556955 w 12197243"/>
              <a:gd name="connsiteY177" fmla="*/ 1910922 h 3201405"/>
              <a:gd name="connsiteX178" fmla="*/ 9645446 w 12197243"/>
              <a:gd name="connsiteY178" fmla="*/ 2441863 h 3201405"/>
              <a:gd name="connsiteX179" fmla="*/ 9756058 w 12197243"/>
              <a:gd name="connsiteY179" fmla="*/ 2522980 h 3201405"/>
              <a:gd name="connsiteX180" fmla="*/ 9918291 w 12197243"/>
              <a:gd name="connsiteY180" fmla="*/ 2471360 h 3201405"/>
              <a:gd name="connsiteX181" fmla="*/ 9977284 w 12197243"/>
              <a:gd name="connsiteY181" fmla="*/ 2345999 h 3201405"/>
              <a:gd name="connsiteX182" fmla="*/ 10043652 w 12197243"/>
              <a:gd name="connsiteY182" fmla="*/ 2508231 h 3201405"/>
              <a:gd name="connsiteX183" fmla="*/ 10670457 w 12197243"/>
              <a:gd name="connsiteY183" fmla="*/ 2043657 h 3201405"/>
              <a:gd name="connsiteX184" fmla="*/ 10685207 w 12197243"/>
              <a:gd name="connsiteY184" fmla="*/ 2729457 h 3201405"/>
              <a:gd name="connsiteX185" fmla="*/ 10699955 w 12197243"/>
              <a:gd name="connsiteY185" fmla="*/ 2537728 h 3201405"/>
              <a:gd name="connsiteX186" fmla="*/ 10758949 w 12197243"/>
              <a:gd name="connsiteY186" fmla="*/ 2530354 h 3201405"/>
              <a:gd name="connsiteX187" fmla="*/ 10766323 w 12197243"/>
              <a:gd name="connsiteY187" fmla="*/ 2427115 h 3201405"/>
              <a:gd name="connsiteX188" fmla="*/ 10817942 w 12197243"/>
              <a:gd name="connsiteY188" fmla="*/ 2478734 h 3201405"/>
              <a:gd name="connsiteX189" fmla="*/ 10847439 w 12197243"/>
              <a:gd name="connsiteY189" fmla="*/ 3053921 h 3201405"/>
              <a:gd name="connsiteX190" fmla="*/ 11245646 w 12197243"/>
              <a:gd name="connsiteY190" fmla="*/ 2994928 h 3201405"/>
              <a:gd name="connsiteX191" fmla="*/ 11223523 w 12197243"/>
              <a:gd name="connsiteY191" fmla="*/ 2869567 h 3201405"/>
              <a:gd name="connsiteX192" fmla="*/ 11378381 w 12197243"/>
              <a:gd name="connsiteY192" fmla="*/ 2884315 h 3201405"/>
              <a:gd name="connsiteX193" fmla="*/ 12049433 w 12197243"/>
              <a:gd name="connsiteY193" fmla="*/ 2788451 h 3201405"/>
              <a:gd name="connsiteX194" fmla="*/ 12196917 w 12197243"/>
              <a:gd name="connsiteY194" fmla="*/ 2899063 h 3201405"/>
              <a:gd name="connsiteX0" fmla="*/ 0 w 12197243"/>
              <a:gd name="connsiteY0" fmla="*/ 3201451 h 3201451"/>
              <a:gd name="connsiteX1" fmla="*/ 162233 w 12197243"/>
              <a:gd name="connsiteY1" fmla="*/ 3186703 h 3201451"/>
              <a:gd name="connsiteX2" fmla="*/ 420329 w 12197243"/>
              <a:gd name="connsiteY2" fmla="*/ 3157206 h 3201451"/>
              <a:gd name="connsiteX3" fmla="*/ 383458 w 12197243"/>
              <a:gd name="connsiteY3" fmla="*/ 3083464 h 3201451"/>
              <a:gd name="connsiteX4" fmla="*/ 582562 w 12197243"/>
              <a:gd name="connsiteY4" fmla="*/ 3046593 h 3201451"/>
              <a:gd name="connsiteX5" fmla="*/ 582562 w 12197243"/>
              <a:gd name="connsiteY5" fmla="*/ 2626264 h 3201451"/>
              <a:gd name="connsiteX6" fmla="*/ 700549 w 12197243"/>
              <a:gd name="connsiteY6" fmla="*/ 2670509 h 3201451"/>
              <a:gd name="connsiteX7" fmla="*/ 715297 w 12197243"/>
              <a:gd name="connsiteY7" fmla="*/ 2876987 h 3201451"/>
              <a:gd name="connsiteX8" fmla="*/ 759542 w 12197243"/>
              <a:gd name="connsiteY8" fmla="*/ 2862238 h 3201451"/>
              <a:gd name="connsiteX9" fmla="*/ 744794 w 12197243"/>
              <a:gd name="connsiteY9" fmla="*/ 2545148 h 3201451"/>
              <a:gd name="connsiteX10" fmla="*/ 870155 w 12197243"/>
              <a:gd name="connsiteY10" fmla="*/ 2552522 h 3201451"/>
              <a:gd name="connsiteX11" fmla="*/ 907026 w 12197243"/>
              <a:gd name="connsiteY11" fmla="*/ 2832742 h 3201451"/>
              <a:gd name="connsiteX12" fmla="*/ 1238865 w 12197243"/>
              <a:gd name="connsiteY12" fmla="*/ 2847490 h 3201451"/>
              <a:gd name="connsiteX13" fmla="*/ 1246239 w 12197243"/>
              <a:gd name="connsiteY13" fmla="*/ 2685258 h 3201451"/>
              <a:gd name="connsiteX14" fmla="*/ 1319981 w 12197243"/>
              <a:gd name="connsiteY14" fmla="*/ 2692632 h 3201451"/>
              <a:gd name="connsiteX15" fmla="*/ 1312607 w 12197243"/>
              <a:gd name="connsiteY15" fmla="*/ 2810619 h 3201451"/>
              <a:gd name="connsiteX16" fmla="*/ 1349478 w 12197243"/>
              <a:gd name="connsiteY16" fmla="*/ 2626264 h 3201451"/>
              <a:gd name="connsiteX17" fmla="*/ 1415846 w 12197243"/>
              <a:gd name="connsiteY17" fmla="*/ 2633638 h 3201451"/>
              <a:gd name="connsiteX18" fmla="*/ 1445342 w 12197243"/>
              <a:gd name="connsiteY18" fmla="*/ 2987600 h 3201451"/>
              <a:gd name="connsiteX19" fmla="*/ 1651820 w 12197243"/>
              <a:gd name="connsiteY19" fmla="*/ 3009722 h 3201451"/>
              <a:gd name="connsiteX20" fmla="*/ 1917291 w 12197243"/>
              <a:gd name="connsiteY20" fmla="*/ 2913858 h 3201451"/>
              <a:gd name="connsiteX21" fmla="*/ 1909917 w 12197243"/>
              <a:gd name="connsiteY21" fmla="*/ 2508277 h 3201451"/>
              <a:gd name="connsiteX22" fmla="*/ 1843549 w 12197243"/>
              <a:gd name="connsiteY22" fmla="*/ 2441909 h 3201451"/>
              <a:gd name="connsiteX23" fmla="*/ 1946787 w 12197243"/>
              <a:gd name="connsiteY23" fmla="*/ 2375542 h 3201451"/>
              <a:gd name="connsiteX24" fmla="*/ 1939413 w 12197243"/>
              <a:gd name="connsiteY24" fmla="*/ 1947839 h 3201451"/>
              <a:gd name="connsiteX25" fmla="*/ 2050026 w 12197243"/>
              <a:gd name="connsiteY25" fmla="*/ 1955212 h 3201451"/>
              <a:gd name="connsiteX26" fmla="*/ 2094271 w 12197243"/>
              <a:gd name="connsiteY26" fmla="*/ 2220684 h 3201451"/>
              <a:gd name="connsiteX27" fmla="*/ 2212258 w 12197243"/>
              <a:gd name="connsiteY27" fmla="*/ 2146942 h 3201451"/>
              <a:gd name="connsiteX28" fmla="*/ 2219632 w 12197243"/>
              <a:gd name="connsiteY28" fmla="*/ 1800355 h 3201451"/>
              <a:gd name="connsiteX29" fmla="*/ 2315497 w 12197243"/>
              <a:gd name="connsiteY29" fmla="*/ 1792980 h 3201451"/>
              <a:gd name="connsiteX30" fmla="*/ 2389239 w 12197243"/>
              <a:gd name="connsiteY30" fmla="*/ 2146942 h 3201451"/>
              <a:gd name="connsiteX31" fmla="*/ 2455607 w 12197243"/>
              <a:gd name="connsiteY31" fmla="*/ 2176438 h 3201451"/>
              <a:gd name="connsiteX32" fmla="*/ 2462981 w 12197243"/>
              <a:gd name="connsiteY32" fmla="*/ 2028955 h 3201451"/>
              <a:gd name="connsiteX33" fmla="*/ 2529349 w 12197243"/>
              <a:gd name="connsiteY33" fmla="*/ 2051077 h 3201451"/>
              <a:gd name="connsiteX34" fmla="*/ 2595717 w 12197243"/>
              <a:gd name="connsiteY34" fmla="*/ 2198561 h 3201451"/>
              <a:gd name="connsiteX35" fmla="*/ 2691581 w 12197243"/>
              <a:gd name="connsiteY35" fmla="*/ 2205935 h 3201451"/>
              <a:gd name="connsiteX36" fmla="*/ 2676832 w 12197243"/>
              <a:gd name="connsiteY36" fmla="*/ 2021581 h 3201451"/>
              <a:gd name="connsiteX37" fmla="*/ 2824316 w 12197243"/>
              <a:gd name="connsiteY37" fmla="*/ 2021580 h 3201451"/>
              <a:gd name="connsiteX38" fmla="*/ 2824317 w 12197243"/>
              <a:gd name="connsiteY38" fmla="*/ 2235432 h 3201451"/>
              <a:gd name="connsiteX39" fmla="*/ 2883310 w 12197243"/>
              <a:gd name="connsiteY39" fmla="*/ 2235432 h 3201451"/>
              <a:gd name="connsiteX40" fmla="*/ 2905433 w 12197243"/>
              <a:gd name="connsiteY40" fmla="*/ 2028955 h 3201451"/>
              <a:gd name="connsiteX41" fmla="*/ 2957052 w 12197243"/>
              <a:gd name="connsiteY41" fmla="*/ 2021580 h 3201451"/>
              <a:gd name="connsiteX42" fmla="*/ 2949678 w 12197243"/>
              <a:gd name="connsiteY42" fmla="*/ 1910967 h 3201451"/>
              <a:gd name="connsiteX43" fmla="*/ 3038168 w 12197243"/>
              <a:gd name="connsiteY43" fmla="*/ 1851974 h 3201451"/>
              <a:gd name="connsiteX44" fmla="*/ 3038168 w 12197243"/>
              <a:gd name="connsiteY44" fmla="*/ 1461142 h 3201451"/>
              <a:gd name="connsiteX45" fmla="*/ 3075039 w 12197243"/>
              <a:gd name="connsiteY45" fmla="*/ 1453767 h 3201451"/>
              <a:gd name="connsiteX46" fmla="*/ 3104536 w 12197243"/>
              <a:gd name="connsiteY46" fmla="*/ 1313658 h 3201451"/>
              <a:gd name="connsiteX47" fmla="*/ 3185652 w 12197243"/>
              <a:gd name="connsiteY47" fmla="*/ 1365277 h 3201451"/>
              <a:gd name="connsiteX48" fmla="*/ 3170904 w 12197243"/>
              <a:gd name="connsiteY48" fmla="*/ 1468516 h 3201451"/>
              <a:gd name="connsiteX49" fmla="*/ 3229897 w 12197243"/>
              <a:gd name="connsiteY49" fmla="*/ 1498013 h 3201451"/>
              <a:gd name="connsiteX50" fmla="*/ 3229897 w 12197243"/>
              <a:gd name="connsiteY50" fmla="*/ 1579129 h 3201451"/>
              <a:gd name="connsiteX51" fmla="*/ 3296265 w 12197243"/>
              <a:gd name="connsiteY51" fmla="*/ 1579129 h 3201451"/>
              <a:gd name="connsiteX52" fmla="*/ 3303639 w 12197243"/>
              <a:gd name="connsiteY52" fmla="*/ 1446393 h 3201451"/>
              <a:gd name="connsiteX53" fmla="*/ 3355258 w 12197243"/>
              <a:gd name="connsiteY53" fmla="*/ 1431645 h 3201451"/>
              <a:gd name="connsiteX54" fmla="*/ 3370007 w 12197243"/>
              <a:gd name="connsiteY54" fmla="*/ 1298909 h 3201451"/>
              <a:gd name="connsiteX55" fmla="*/ 3451123 w 12197243"/>
              <a:gd name="connsiteY55" fmla="*/ 1321032 h 3201451"/>
              <a:gd name="connsiteX56" fmla="*/ 3458497 w 12197243"/>
              <a:gd name="connsiteY56" fmla="*/ 1483264 h 3201451"/>
              <a:gd name="connsiteX57" fmla="*/ 3480620 w 12197243"/>
              <a:gd name="connsiteY57" fmla="*/ 1586503 h 3201451"/>
              <a:gd name="connsiteX58" fmla="*/ 3458497 w 12197243"/>
              <a:gd name="connsiteY58" fmla="*/ 1704490 h 3201451"/>
              <a:gd name="connsiteX59" fmla="*/ 3495368 w 12197243"/>
              <a:gd name="connsiteY59" fmla="*/ 1697116 h 3201451"/>
              <a:gd name="connsiteX60" fmla="*/ 3495368 w 12197243"/>
              <a:gd name="connsiteY60" fmla="*/ 1608626 h 3201451"/>
              <a:gd name="connsiteX61" fmla="*/ 3539613 w 12197243"/>
              <a:gd name="connsiteY61" fmla="*/ 1645497 h 3201451"/>
              <a:gd name="connsiteX62" fmla="*/ 3554362 w 12197243"/>
              <a:gd name="connsiteY62" fmla="*/ 1542258 h 3201451"/>
              <a:gd name="connsiteX63" fmla="*/ 3583858 w 12197243"/>
              <a:gd name="connsiteY63" fmla="*/ 1527509 h 3201451"/>
              <a:gd name="connsiteX64" fmla="*/ 3583858 w 12197243"/>
              <a:gd name="connsiteY64" fmla="*/ 1431645 h 3201451"/>
              <a:gd name="connsiteX65" fmla="*/ 3642852 w 12197243"/>
              <a:gd name="connsiteY65" fmla="*/ 1542259 h 3201451"/>
              <a:gd name="connsiteX66" fmla="*/ 3679723 w 12197243"/>
              <a:gd name="connsiteY66" fmla="*/ 1918342 h 3201451"/>
              <a:gd name="connsiteX67" fmla="*/ 3723968 w 12197243"/>
              <a:gd name="connsiteY67" fmla="*/ 2014206 h 3201451"/>
              <a:gd name="connsiteX68" fmla="*/ 3657600 w 12197243"/>
              <a:gd name="connsiteY68" fmla="*/ 2117445 h 3201451"/>
              <a:gd name="connsiteX69" fmla="*/ 3687097 w 12197243"/>
              <a:gd name="connsiteY69" fmla="*/ 2478780 h 3201451"/>
              <a:gd name="connsiteX70" fmla="*/ 3738717 w 12197243"/>
              <a:gd name="connsiteY70" fmla="*/ 2552522 h 3201451"/>
              <a:gd name="connsiteX71" fmla="*/ 3679723 w 12197243"/>
              <a:gd name="connsiteY71" fmla="*/ 2670509 h 3201451"/>
              <a:gd name="connsiteX72" fmla="*/ 3709220 w 12197243"/>
              <a:gd name="connsiteY72" fmla="*/ 2810619 h 3201451"/>
              <a:gd name="connsiteX73" fmla="*/ 3871452 w 12197243"/>
              <a:gd name="connsiteY73" fmla="*/ 2803245 h 3201451"/>
              <a:gd name="connsiteX74" fmla="*/ 4004187 w 12197243"/>
              <a:gd name="connsiteY74" fmla="*/ 2825367 h 3201451"/>
              <a:gd name="connsiteX75" fmla="*/ 4077929 w 12197243"/>
              <a:gd name="connsiteY75" fmla="*/ 2817993 h 3201451"/>
              <a:gd name="connsiteX76" fmla="*/ 4085304 w 12197243"/>
              <a:gd name="connsiteY76" fmla="*/ 2707380 h 3201451"/>
              <a:gd name="connsiteX77" fmla="*/ 4026310 w 12197243"/>
              <a:gd name="connsiteY77" fmla="*/ 2633638 h 3201451"/>
              <a:gd name="connsiteX78" fmla="*/ 4092678 w 12197243"/>
              <a:gd name="connsiteY78" fmla="*/ 2596767 h 3201451"/>
              <a:gd name="connsiteX79" fmla="*/ 4100052 w 12197243"/>
              <a:gd name="connsiteY79" fmla="*/ 2456658 h 3201451"/>
              <a:gd name="connsiteX80" fmla="*/ 4210665 w 12197243"/>
              <a:gd name="connsiteY80" fmla="*/ 2441909 h 3201451"/>
              <a:gd name="connsiteX81" fmla="*/ 4225413 w 12197243"/>
              <a:gd name="connsiteY81" fmla="*/ 2523026 h 3201451"/>
              <a:gd name="connsiteX82" fmla="*/ 4793226 w 12197243"/>
              <a:gd name="connsiteY82" fmla="*/ 2508277 h 3201451"/>
              <a:gd name="connsiteX83" fmla="*/ 4807975 w 12197243"/>
              <a:gd name="connsiteY83" fmla="*/ 2382916 h 3201451"/>
              <a:gd name="connsiteX84" fmla="*/ 4881717 w 12197243"/>
              <a:gd name="connsiteY84" fmla="*/ 2390290 h 3201451"/>
              <a:gd name="connsiteX85" fmla="*/ 4852220 w 12197243"/>
              <a:gd name="connsiteY85" fmla="*/ 2176438 h 3201451"/>
              <a:gd name="connsiteX86" fmla="*/ 4918587 w 12197243"/>
              <a:gd name="connsiteY86" fmla="*/ 2110071 h 3201451"/>
              <a:gd name="connsiteX87" fmla="*/ 4911213 w 12197243"/>
              <a:gd name="connsiteY87" fmla="*/ 2014206 h 3201451"/>
              <a:gd name="connsiteX88" fmla="*/ 4962833 w 12197243"/>
              <a:gd name="connsiteY88" fmla="*/ 1977335 h 3201451"/>
              <a:gd name="connsiteX89" fmla="*/ 4948084 w 12197243"/>
              <a:gd name="connsiteY89" fmla="*/ 1815103 h 3201451"/>
              <a:gd name="connsiteX90" fmla="*/ 5073446 w 12197243"/>
              <a:gd name="connsiteY90" fmla="*/ 1800355 h 3201451"/>
              <a:gd name="connsiteX91" fmla="*/ 5073446 w 12197243"/>
              <a:gd name="connsiteY91" fmla="*/ 1844600 h 3201451"/>
              <a:gd name="connsiteX92" fmla="*/ 5139813 w 12197243"/>
              <a:gd name="connsiteY92" fmla="*/ 1800355 h 3201451"/>
              <a:gd name="connsiteX93" fmla="*/ 5161936 w 12197243"/>
              <a:gd name="connsiteY93" fmla="*/ 1726613 h 3201451"/>
              <a:gd name="connsiteX94" fmla="*/ 5169310 w 12197243"/>
              <a:gd name="connsiteY94" fmla="*/ 1534884 h 3201451"/>
              <a:gd name="connsiteX95" fmla="*/ 5265175 w 12197243"/>
              <a:gd name="connsiteY95" fmla="*/ 1534884 h 3201451"/>
              <a:gd name="connsiteX96" fmla="*/ 5235678 w 12197243"/>
              <a:gd name="connsiteY96" fmla="*/ 1262038 h 3201451"/>
              <a:gd name="connsiteX97" fmla="*/ 5235678 w 12197243"/>
              <a:gd name="connsiteY97" fmla="*/ 590987 h 3201451"/>
              <a:gd name="connsiteX98" fmla="*/ 5331542 w 12197243"/>
              <a:gd name="connsiteY98" fmla="*/ 583613 h 3201451"/>
              <a:gd name="connsiteX99" fmla="*/ 5316794 w 12197243"/>
              <a:gd name="connsiteY99" fmla="*/ 207529 h 3201451"/>
              <a:gd name="connsiteX100" fmla="*/ 5390536 w 12197243"/>
              <a:gd name="connsiteY100" fmla="*/ 185406 h 3201451"/>
              <a:gd name="connsiteX101" fmla="*/ 5397910 w 12197243"/>
              <a:gd name="connsiteY101" fmla="*/ 414006 h 3201451"/>
              <a:gd name="connsiteX102" fmla="*/ 5427407 w 12197243"/>
              <a:gd name="connsiteY102" fmla="*/ 399258 h 3201451"/>
              <a:gd name="connsiteX103" fmla="*/ 5420033 w 12197243"/>
              <a:gd name="connsiteY103" fmla="*/ 141161 h 3201451"/>
              <a:gd name="connsiteX104" fmla="*/ 5493775 w 12197243"/>
              <a:gd name="connsiteY104" fmla="*/ 163284 h 3201451"/>
              <a:gd name="connsiteX105" fmla="*/ 5493775 w 12197243"/>
              <a:gd name="connsiteY105" fmla="*/ 384509 h 3201451"/>
              <a:gd name="connsiteX106" fmla="*/ 5560142 w 12197243"/>
              <a:gd name="connsiteY106" fmla="*/ 473000 h 3201451"/>
              <a:gd name="connsiteX107" fmla="*/ 5604388 w 12197243"/>
              <a:gd name="connsiteY107" fmla="*/ 369762 h 3201451"/>
              <a:gd name="connsiteX108" fmla="*/ 5678129 w 12197243"/>
              <a:gd name="connsiteY108" fmla="*/ 1051 h 3201451"/>
              <a:gd name="connsiteX109" fmla="*/ 5692878 w 12197243"/>
              <a:gd name="connsiteY109" fmla="*/ 495122 h 3201451"/>
              <a:gd name="connsiteX110" fmla="*/ 5729749 w 12197243"/>
              <a:gd name="connsiteY110" fmla="*/ 517245 h 3201451"/>
              <a:gd name="connsiteX111" fmla="*/ 5744497 w 12197243"/>
              <a:gd name="connsiteY111" fmla="*/ 288645 h 3201451"/>
              <a:gd name="connsiteX112" fmla="*/ 5766620 w 12197243"/>
              <a:gd name="connsiteY112" fmla="*/ 237026 h 3201451"/>
              <a:gd name="connsiteX113" fmla="*/ 5773994 w 12197243"/>
              <a:gd name="connsiteY113" fmla="*/ 126413 h 3201451"/>
              <a:gd name="connsiteX114" fmla="*/ 5840362 w 12197243"/>
              <a:gd name="connsiteY114" fmla="*/ 178032 h 3201451"/>
              <a:gd name="connsiteX115" fmla="*/ 5825613 w 12197243"/>
              <a:gd name="connsiteY115" fmla="*/ 355013 h 3201451"/>
              <a:gd name="connsiteX116" fmla="*/ 5884607 w 12197243"/>
              <a:gd name="connsiteY116" fmla="*/ 384509 h 3201451"/>
              <a:gd name="connsiteX117" fmla="*/ 5869858 w 12197243"/>
              <a:gd name="connsiteY117" fmla="*/ 266522 h 3201451"/>
              <a:gd name="connsiteX118" fmla="*/ 5899355 w 12197243"/>
              <a:gd name="connsiteY118" fmla="*/ 178032 h 3201451"/>
              <a:gd name="connsiteX119" fmla="*/ 5950975 w 12197243"/>
              <a:gd name="connsiteY119" fmla="*/ 325516 h 3201451"/>
              <a:gd name="connsiteX120" fmla="*/ 5936226 w 12197243"/>
              <a:gd name="connsiteY120" fmla="*/ 399258 h 3201451"/>
              <a:gd name="connsiteX121" fmla="*/ 5965723 w 12197243"/>
              <a:gd name="connsiteY121" fmla="*/ 708974 h 3201451"/>
              <a:gd name="connsiteX122" fmla="*/ 5980471 w 12197243"/>
              <a:gd name="connsiteY122" fmla="*/ 679477 h 3201451"/>
              <a:gd name="connsiteX123" fmla="*/ 6002594 w 12197243"/>
              <a:gd name="connsiteY123" fmla="*/ 576238 h 3201451"/>
              <a:gd name="connsiteX124" fmla="*/ 6054214 w 12197243"/>
              <a:gd name="connsiteY124" fmla="*/ 664729 h 3201451"/>
              <a:gd name="connsiteX125" fmla="*/ 6061587 w 12197243"/>
              <a:gd name="connsiteY125" fmla="*/ 849084 h 3201451"/>
              <a:gd name="connsiteX126" fmla="*/ 6061587 w 12197243"/>
              <a:gd name="connsiteY126" fmla="*/ 1313658 h 3201451"/>
              <a:gd name="connsiteX127" fmla="*/ 6046839 w 12197243"/>
              <a:gd name="connsiteY127" fmla="*/ 1815103 h 3201451"/>
              <a:gd name="connsiteX128" fmla="*/ 6172200 w 12197243"/>
              <a:gd name="connsiteY128" fmla="*/ 1851974 h 3201451"/>
              <a:gd name="connsiteX129" fmla="*/ 6186949 w 12197243"/>
              <a:gd name="connsiteY129" fmla="*/ 1770858 h 3201451"/>
              <a:gd name="connsiteX130" fmla="*/ 6245943 w 12197243"/>
              <a:gd name="connsiteY130" fmla="*/ 1896219 h 3201451"/>
              <a:gd name="connsiteX131" fmla="*/ 6290187 w 12197243"/>
              <a:gd name="connsiteY131" fmla="*/ 2397664 h 3201451"/>
              <a:gd name="connsiteX132" fmla="*/ 6363929 w 12197243"/>
              <a:gd name="connsiteY132" fmla="*/ 2449284 h 3201451"/>
              <a:gd name="connsiteX133" fmla="*/ 6327058 w 12197243"/>
              <a:gd name="connsiteY133" fmla="*/ 2530400 h 3201451"/>
              <a:gd name="connsiteX134" fmla="*/ 6880123 w 12197243"/>
              <a:gd name="connsiteY134" fmla="*/ 2545148 h 3201451"/>
              <a:gd name="connsiteX135" fmla="*/ 6872749 w 12197243"/>
              <a:gd name="connsiteY135" fmla="*/ 2449284 h 3201451"/>
              <a:gd name="connsiteX136" fmla="*/ 6953865 w 12197243"/>
              <a:gd name="connsiteY136" fmla="*/ 2464032 h 3201451"/>
              <a:gd name="connsiteX137" fmla="*/ 6975987 w 12197243"/>
              <a:gd name="connsiteY137" fmla="*/ 2869613 h 3201451"/>
              <a:gd name="connsiteX138" fmla="*/ 7219336 w 12197243"/>
              <a:gd name="connsiteY138" fmla="*/ 2928606 h 3201451"/>
              <a:gd name="connsiteX139" fmla="*/ 7241458 w 12197243"/>
              <a:gd name="connsiteY139" fmla="*/ 2065826 h 3201451"/>
              <a:gd name="connsiteX140" fmla="*/ 7182465 w 12197243"/>
              <a:gd name="connsiteY140" fmla="*/ 1977335 h 3201451"/>
              <a:gd name="connsiteX141" fmla="*/ 7270955 w 12197243"/>
              <a:gd name="connsiteY141" fmla="*/ 1770858 h 3201451"/>
              <a:gd name="connsiteX142" fmla="*/ 7285704 w 12197243"/>
              <a:gd name="connsiteY142" fmla="*/ 1431645 h 3201451"/>
              <a:gd name="connsiteX143" fmla="*/ 7359446 w 12197243"/>
              <a:gd name="connsiteY143" fmla="*/ 1616000 h 3201451"/>
              <a:gd name="connsiteX144" fmla="*/ 7381568 w 12197243"/>
              <a:gd name="connsiteY144" fmla="*/ 1534884 h 3201451"/>
              <a:gd name="connsiteX145" fmla="*/ 7440562 w 12197243"/>
              <a:gd name="connsiteY145" fmla="*/ 1534884 h 3201451"/>
              <a:gd name="connsiteX146" fmla="*/ 7462684 w 12197243"/>
              <a:gd name="connsiteY146" fmla="*/ 1357903 h 3201451"/>
              <a:gd name="connsiteX147" fmla="*/ 7506929 w 12197243"/>
              <a:gd name="connsiteY147" fmla="*/ 1520135 h 3201451"/>
              <a:gd name="connsiteX148" fmla="*/ 7543800 w 12197243"/>
              <a:gd name="connsiteY148" fmla="*/ 1557006 h 3201451"/>
              <a:gd name="connsiteX149" fmla="*/ 7543800 w 12197243"/>
              <a:gd name="connsiteY149" fmla="*/ 1741361 h 3201451"/>
              <a:gd name="connsiteX150" fmla="*/ 7588046 w 12197243"/>
              <a:gd name="connsiteY150" fmla="*/ 1756109 h 3201451"/>
              <a:gd name="connsiteX151" fmla="*/ 7595420 w 12197243"/>
              <a:gd name="connsiteY151" fmla="*/ 1586503 h 3201451"/>
              <a:gd name="connsiteX152" fmla="*/ 7669162 w 12197243"/>
              <a:gd name="connsiteY152" fmla="*/ 1608626 h 3201451"/>
              <a:gd name="connsiteX153" fmla="*/ 7683910 w 12197243"/>
              <a:gd name="connsiteY153" fmla="*/ 1439019 h 3201451"/>
              <a:gd name="connsiteX154" fmla="*/ 7742904 w 12197243"/>
              <a:gd name="connsiteY154" fmla="*/ 1350529 h 3201451"/>
              <a:gd name="connsiteX155" fmla="*/ 7794523 w 12197243"/>
              <a:gd name="connsiteY155" fmla="*/ 1579129 h 3201451"/>
              <a:gd name="connsiteX156" fmla="*/ 7860891 w 12197243"/>
              <a:gd name="connsiteY156" fmla="*/ 1490638 h 3201451"/>
              <a:gd name="connsiteX157" fmla="*/ 7875639 w 12197243"/>
              <a:gd name="connsiteY157" fmla="*/ 1881471 h 3201451"/>
              <a:gd name="connsiteX158" fmla="*/ 7942007 w 12197243"/>
              <a:gd name="connsiteY158" fmla="*/ 1992084 h 3201451"/>
              <a:gd name="connsiteX159" fmla="*/ 7919884 w 12197243"/>
              <a:gd name="connsiteY159" fmla="*/ 2272303 h 3201451"/>
              <a:gd name="connsiteX160" fmla="*/ 8207478 w 12197243"/>
              <a:gd name="connsiteY160" fmla="*/ 2169064 h 3201451"/>
              <a:gd name="connsiteX161" fmla="*/ 8318091 w 12197243"/>
              <a:gd name="connsiteY161" fmla="*/ 2220684 h 3201451"/>
              <a:gd name="connsiteX162" fmla="*/ 8347587 w 12197243"/>
              <a:gd name="connsiteY162" fmla="*/ 2014206 h 3201451"/>
              <a:gd name="connsiteX163" fmla="*/ 8406581 w 12197243"/>
              <a:gd name="connsiteY163" fmla="*/ 1969961 h 3201451"/>
              <a:gd name="connsiteX164" fmla="*/ 8399207 w 12197243"/>
              <a:gd name="connsiteY164" fmla="*/ 1829851 h 3201451"/>
              <a:gd name="connsiteX165" fmla="*/ 8495071 w 12197243"/>
              <a:gd name="connsiteY165" fmla="*/ 1844600 h 3201451"/>
              <a:gd name="connsiteX166" fmla="*/ 8465575 w 12197243"/>
              <a:gd name="connsiteY166" fmla="*/ 1984709 h 3201451"/>
              <a:gd name="connsiteX167" fmla="*/ 8517194 w 12197243"/>
              <a:gd name="connsiteY167" fmla="*/ 2051077 h 3201451"/>
              <a:gd name="connsiteX168" fmla="*/ 8554065 w 12197243"/>
              <a:gd name="connsiteY168" fmla="*/ 2220684 h 3201451"/>
              <a:gd name="connsiteX169" fmla="*/ 8841658 w 12197243"/>
              <a:gd name="connsiteY169" fmla="*/ 2294426 h 3201451"/>
              <a:gd name="connsiteX170" fmla="*/ 8826910 w 12197243"/>
              <a:gd name="connsiteY170" fmla="*/ 2051077 h 3201451"/>
              <a:gd name="connsiteX171" fmla="*/ 8856407 w 12197243"/>
              <a:gd name="connsiteY171" fmla="*/ 1940464 h 3201451"/>
              <a:gd name="connsiteX172" fmla="*/ 8922775 w 12197243"/>
              <a:gd name="connsiteY172" fmla="*/ 1977335 h 3201451"/>
              <a:gd name="connsiteX173" fmla="*/ 8944897 w 12197243"/>
              <a:gd name="connsiteY173" fmla="*/ 2412413 h 3201451"/>
              <a:gd name="connsiteX174" fmla="*/ 8996517 w 12197243"/>
              <a:gd name="connsiteY174" fmla="*/ 2456658 h 3201451"/>
              <a:gd name="connsiteX175" fmla="*/ 8944897 w 12197243"/>
              <a:gd name="connsiteY175" fmla="*/ 2596767 h 3201451"/>
              <a:gd name="connsiteX176" fmla="*/ 8996518 w 12197243"/>
              <a:gd name="connsiteY176" fmla="*/ 2869612 h 3201451"/>
              <a:gd name="connsiteX177" fmla="*/ 9556955 w 12197243"/>
              <a:gd name="connsiteY177" fmla="*/ 1910968 h 3201451"/>
              <a:gd name="connsiteX178" fmla="*/ 9645446 w 12197243"/>
              <a:gd name="connsiteY178" fmla="*/ 2441909 h 3201451"/>
              <a:gd name="connsiteX179" fmla="*/ 9756058 w 12197243"/>
              <a:gd name="connsiteY179" fmla="*/ 2523026 h 3201451"/>
              <a:gd name="connsiteX180" fmla="*/ 9918291 w 12197243"/>
              <a:gd name="connsiteY180" fmla="*/ 2471406 h 3201451"/>
              <a:gd name="connsiteX181" fmla="*/ 9977284 w 12197243"/>
              <a:gd name="connsiteY181" fmla="*/ 2346045 h 3201451"/>
              <a:gd name="connsiteX182" fmla="*/ 10043652 w 12197243"/>
              <a:gd name="connsiteY182" fmla="*/ 2508277 h 3201451"/>
              <a:gd name="connsiteX183" fmla="*/ 10670457 w 12197243"/>
              <a:gd name="connsiteY183" fmla="*/ 2043703 h 3201451"/>
              <a:gd name="connsiteX184" fmla="*/ 10685207 w 12197243"/>
              <a:gd name="connsiteY184" fmla="*/ 2729503 h 3201451"/>
              <a:gd name="connsiteX185" fmla="*/ 10699955 w 12197243"/>
              <a:gd name="connsiteY185" fmla="*/ 2537774 h 3201451"/>
              <a:gd name="connsiteX186" fmla="*/ 10758949 w 12197243"/>
              <a:gd name="connsiteY186" fmla="*/ 2530400 h 3201451"/>
              <a:gd name="connsiteX187" fmla="*/ 10766323 w 12197243"/>
              <a:gd name="connsiteY187" fmla="*/ 2427161 h 3201451"/>
              <a:gd name="connsiteX188" fmla="*/ 10817942 w 12197243"/>
              <a:gd name="connsiteY188" fmla="*/ 2478780 h 3201451"/>
              <a:gd name="connsiteX189" fmla="*/ 10847439 w 12197243"/>
              <a:gd name="connsiteY189" fmla="*/ 3053967 h 3201451"/>
              <a:gd name="connsiteX190" fmla="*/ 11245646 w 12197243"/>
              <a:gd name="connsiteY190" fmla="*/ 2994974 h 3201451"/>
              <a:gd name="connsiteX191" fmla="*/ 11223523 w 12197243"/>
              <a:gd name="connsiteY191" fmla="*/ 2869613 h 3201451"/>
              <a:gd name="connsiteX192" fmla="*/ 11378381 w 12197243"/>
              <a:gd name="connsiteY192" fmla="*/ 2884361 h 3201451"/>
              <a:gd name="connsiteX193" fmla="*/ 12049433 w 12197243"/>
              <a:gd name="connsiteY193" fmla="*/ 2788497 h 3201451"/>
              <a:gd name="connsiteX194" fmla="*/ 12196917 w 12197243"/>
              <a:gd name="connsiteY194" fmla="*/ 2899109 h 3201451"/>
              <a:gd name="connsiteX0" fmla="*/ 0 w 12197243"/>
              <a:gd name="connsiteY0" fmla="*/ 3230831 h 3230831"/>
              <a:gd name="connsiteX1" fmla="*/ 162233 w 12197243"/>
              <a:gd name="connsiteY1" fmla="*/ 3216083 h 3230831"/>
              <a:gd name="connsiteX2" fmla="*/ 420329 w 12197243"/>
              <a:gd name="connsiteY2" fmla="*/ 3186586 h 3230831"/>
              <a:gd name="connsiteX3" fmla="*/ 383458 w 12197243"/>
              <a:gd name="connsiteY3" fmla="*/ 3112844 h 3230831"/>
              <a:gd name="connsiteX4" fmla="*/ 582562 w 12197243"/>
              <a:gd name="connsiteY4" fmla="*/ 3075973 h 3230831"/>
              <a:gd name="connsiteX5" fmla="*/ 582562 w 12197243"/>
              <a:gd name="connsiteY5" fmla="*/ 2655644 h 3230831"/>
              <a:gd name="connsiteX6" fmla="*/ 700549 w 12197243"/>
              <a:gd name="connsiteY6" fmla="*/ 2699889 h 3230831"/>
              <a:gd name="connsiteX7" fmla="*/ 715297 w 12197243"/>
              <a:gd name="connsiteY7" fmla="*/ 2906367 h 3230831"/>
              <a:gd name="connsiteX8" fmla="*/ 759542 w 12197243"/>
              <a:gd name="connsiteY8" fmla="*/ 2891618 h 3230831"/>
              <a:gd name="connsiteX9" fmla="*/ 744794 w 12197243"/>
              <a:gd name="connsiteY9" fmla="*/ 2574528 h 3230831"/>
              <a:gd name="connsiteX10" fmla="*/ 870155 w 12197243"/>
              <a:gd name="connsiteY10" fmla="*/ 2581902 h 3230831"/>
              <a:gd name="connsiteX11" fmla="*/ 907026 w 12197243"/>
              <a:gd name="connsiteY11" fmla="*/ 2862122 h 3230831"/>
              <a:gd name="connsiteX12" fmla="*/ 1238865 w 12197243"/>
              <a:gd name="connsiteY12" fmla="*/ 2876870 h 3230831"/>
              <a:gd name="connsiteX13" fmla="*/ 1246239 w 12197243"/>
              <a:gd name="connsiteY13" fmla="*/ 2714638 h 3230831"/>
              <a:gd name="connsiteX14" fmla="*/ 1319981 w 12197243"/>
              <a:gd name="connsiteY14" fmla="*/ 2722012 h 3230831"/>
              <a:gd name="connsiteX15" fmla="*/ 1312607 w 12197243"/>
              <a:gd name="connsiteY15" fmla="*/ 2839999 h 3230831"/>
              <a:gd name="connsiteX16" fmla="*/ 1349478 w 12197243"/>
              <a:gd name="connsiteY16" fmla="*/ 2655644 h 3230831"/>
              <a:gd name="connsiteX17" fmla="*/ 1415846 w 12197243"/>
              <a:gd name="connsiteY17" fmla="*/ 2663018 h 3230831"/>
              <a:gd name="connsiteX18" fmla="*/ 1445342 w 12197243"/>
              <a:gd name="connsiteY18" fmla="*/ 3016980 h 3230831"/>
              <a:gd name="connsiteX19" fmla="*/ 1651820 w 12197243"/>
              <a:gd name="connsiteY19" fmla="*/ 3039102 h 3230831"/>
              <a:gd name="connsiteX20" fmla="*/ 1917291 w 12197243"/>
              <a:gd name="connsiteY20" fmla="*/ 2943238 h 3230831"/>
              <a:gd name="connsiteX21" fmla="*/ 1909917 w 12197243"/>
              <a:gd name="connsiteY21" fmla="*/ 2537657 h 3230831"/>
              <a:gd name="connsiteX22" fmla="*/ 1843549 w 12197243"/>
              <a:gd name="connsiteY22" fmla="*/ 2471289 h 3230831"/>
              <a:gd name="connsiteX23" fmla="*/ 1946787 w 12197243"/>
              <a:gd name="connsiteY23" fmla="*/ 2404922 h 3230831"/>
              <a:gd name="connsiteX24" fmla="*/ 1939413 w 12197243"/>
              <a:gd name="connsiteY24" fmla="*/ 1977219 h 3230831"/>
              <a:gd name="connsiteX25" fmla="*/ 2050026 w 12197243"/>
              <a:gd name="connsiteY25" fmla="*/ 1984592 h 3230831"/>
              <a:gd name="connsiteX26" fmla="*/ 2094271 w 12197243"/>
              <a:gd name="connsiteY26" fmla="*/ 2250064 h 3230831"/>
              <a:gd name="connsiteX27" fmla="*/ 2212258 w 12197243"/>
              <a:gd name="connsiteY27" fmla="*/ 2176322 h 3230831"/>
              <a:gd name="connsiteX28" fmla="*/ 2219632 w 12197243"/>
              <a:gd name="connsiteY28" fmla="*/ 1829735 h 3230831"/>
              <a:gd name="connsiteX29" fmla="*/ 2315497 w 12197243"/>
              <a:gd name="connsiteY29" fmla="*/ 1822360 h 3230831"/>
              <a:gd name="connsiteX30" fmla="*/ 2389239 w 12197243"/>
              <a:gd name="connsiteY30" fmla="*/ 2176322 h 3230831"/>
              <a:gd name="connsiteX31" fmla="*/ 2455607 w 12197243"/>
              <a:gd name="connsiteY31" fmla="*/ 2205818 h 3230831"/>
              <a:gd name="connsiteX32" fmla="*/ 2462981 w 12197243"/>
              <a:gd name="connsiteY32" fmla="*/ 2058335 h 3230831"/>
              <a:gd name="connsiteX33" fmla="*/ 2529349 w 12197243"/>
              <a:gd name="connsiteY33" fmla="*/ 2080457 h 3230831"/>
              <a:gd name="connsiteX34" fmla="*/ 2595717 w 12197243"/>
              <a:gd name="connsiteY34" fmla="*/ 2227941 h 3230831"/>
              <a:gd name="connsiteX35" fmla="*/ 2691581 w 12197243"/>
              <a:gd name="connsiteY35" fmla="*/ 2235315 h 3230831"/>
              <a:gd name="connsiteX36" fmla="*/ 2676832 w 12197243"/>
              <a:gd name="connsiteY36" fmla="*/ 2050961 h 3230831"/>
              <a:gd name="connsiteX37" fmla="*/ 2824316 w 12197243"/>
              <a:gd name="connsiteY37" fmla="*/ 2050960 h 3230831"/>
              <a:gd name="connsiteX38" fmla="*/ 2824317 w 12197243"/>
              <a:gd name="connsiteY38" fmla="*/ 2264812 h 3230831"/>
              <a:gd name="connsiteX39" fmla="*/ 2883310 w 12197243"/>
              <a:gd name="connsiteY39" fmla="*/ 2264812 h 3230831"/>
              <a:gd name="connsiteX40" fmla="*/ 2905433 w 12197243"/>
              <a:gd name="connsiteY40" fmla="*/ 2058335 h 3230831"/>
              <a:gd name="connsiteX41" fmla="*/ 2957052 w 12197243"/>
              <a:gd name="connsiteY41" fmla="*/ 2050960 h 3230831"/>
              <a:gd name="connsiteX42" fmla="*/ 2949678 w 12197243"/>
              <a:gd name="connsiteY42" fmla="*/ 1940347 h 3230831"/>
              <a:gd name="connsiteX43" fmla="*/ 3038168 w 12197243"/>
              <a:gd name="connsiteY43" fmla="*/ 1881354 h 3230831"/>
              <a:gd name="connsiteX44" fmla="*/ 3038168 w 12197243"/>
              <a:gd name="connsiteY44" fmla="*/ 1490522 h 3230831"/>
              <a:gd name="connsiteX45" fmla="*/ 3075039 w 12197243"/>
              <a:gd name="connsiteY45" fmla="*/ 1483147 h 3230831"/>
              <a:gd name="connsiteX46" fmla="*/ 3104536 w 12197243"/>
              <a:gd name="connsiteY46" fmla="*/ 1343038 h 3230831"/>
              <a:gd name="connsiteX47" fmla="*/ 3185652 w 12197243"/>
              <a:gd name="connsiteY47" fmla="*/ 1394657 h 3230831"/>
              <a:gd name="connsiteX48" fmla="*/ 3170904 w 12197243"/>
              <a:gd name="connsiteY48" fmla="*/ 1497896 h 3230831"/>
              <a:gd name="connsiteX49" fmla="*/ 3229897 w 12197243"/>
              <a:gd name="connsiteY49" fmla="*/ 1527393 h 3230831"/>
              <a:gd name="connsiteX50" fmla="*/ 3229897 w 12197243"/>
              <a:gd name="connsiteY50" fmla="*/ 1608509 h 3230831"/>
              <a:gd name="connsiteX51" fmla="*/ 3296265 w 12197243"/>
              <a:gd name="connsiteY51" fmla="*/ 1608509 h 3230831"/>
              <a:gd name="connsiteX52" fmla="*/ 3303639 w 12197243"/>
              <a:gd name="connsiteY52" fmla="*/ 1475773 h 3230831"/>
              <a:gd name="connsiteX53" fmla="*/ 3355258 w 12197243"/>
              <a:gd name="connsiteY53" fmla="*/ 1461025 h 3230831"/>
              <a:gd name="connsiteX54" fmla="*/ 3370007 w 12197243"/>
              <a:gd name="connsiteY54" fmla="*/ 1328289 h 3230831"/>
              <a:gd name="connsiteX55" fmla="*/ 3451123 w 12197243"/>
              <a:gd name="connsiteY55" fmla="*/ 1350412 h 3230831"/>
              <a:gd name="connsiteX56" fmla="*/ 3458497 w 12197243"/>
              <a:gd name="connsiteY56" fmla="*/ 1512644 h 3230831"/>
              <a:gd name="connsiteX57" fmla="*/ 3480620 w 12197243"/>
              <a:gd name="connsiteY57" fmla="*/ 1615883 h 3230831"/>
              <a:gd name="connsiteX58" fmla="*/ 3458497 w 12197243"/>
              <a:gd name="connsiteY58" fmla="*/ 1733870 h 3230831"/>
              <a:gd name="connsiteX59" fmla="*/ 3495368 w 12197243"/>
              <a:gd name="connsiteY59" fmla="*/ 1726496 h 3230831"/>
              <a:gd name="connsiteX60" fmla="*/ 3495368 w 12197243"/>
              <a:gd name="connsiteY60" fmla="*/ 1638006 h 3230831"/>
              <a:gd name="connsiteX61" fmla="*/ 3539613 w 12197243"/>
              <a:gd name="connsiteY61" fmla="*/ 1674877 h 3230831"/>
              <a:gd name="connsiteX62" fmla="*/ 3554362 w 12197243"/>
              <a:gd name="connsiteY62" fmla="*/ 1571638 h 3230831"/>
              <a:gd name="connsiteX63" fmla="*/ 3583858 w 12197243"/>
              <a:gd name="connsiteY63" fmla="*/ 1556889 h 3230831"/>
              <a:gd name="connsiteX64" fmla="*/ 3583858 w 12197243"/>
              <a:gd name="connsiteY64" fmla="*/ 1461025 h 3230831"/>
              <a:gd name="connsiteX65" fmla="*/ 3642852 w 12197243"/>
              <a:gd name="connsiteY65" fmla="*/ 1571639 h 3230831"/>
              <a:gd name="connsiteX66" fmla="*/ 3679723 w 12197243"/>
              <a:gd name="connsiteY66" fmla="*/ 1947722 h 3230831"/>
              <a:gd name="connsiteX67" fmla="*/ 3723968 w 12197243"/>
              <a:gd name="connsiteY67" fmla="*/ 2043586 h 3230831"/>
              <a:gd name="connsiteX68" fmla="*/ 3657600 w 12197243"/>
              <a:gd name="connsiteY68" fmla="*/ 2146825 h 3230831"/>
              <a:gd name="connsiteX69" fmla="*/ 3687097 w 12197243"/>
              <a:gd name="connsiteY69" fmla="*/ 2508160 h 3230831"/>
              <a:gd name="connsiteX70" fmla="*/ 3738717 w 12197243"/>
              <a:gd name="connsiteY70" fmla="*/ 2581902 h 3230831"/>
              <a:gd name="connsiteX71" fmla="*/ 3679723 w 12197243"/>
              <a:gd name="connsiteY71" fmla="*/ 2699889 h 3230831"/>
              <a:gd name="connsiteX72" fmla="*/ 3709220 w 12197243"/>
              <a:gd name="connsiteY72" fmla="*/ 2839999 h 3230831"/>
              <a:gd name="connsiteX73" fmla="*/ 3871452 w 12197243"/>
              <a:gd name="connsiteY73" fmla="*/ 2832625 h 3230831"/>
              <a:gd name="connsiteX74" fmla="*/ 4004187 w 12197243"/>
              <a:gd name="connsiteY74" fmla="*/ 2854747 h 3230831"/>
              <a:gd name="connsiteX75" fmla="*/ 4077929 w 12197243"/>
              <a:gd name="connsiteY75" fmla="*/ 2847373 h 3230831"/>
              <a:gd name="connsiteX76" fmla="*/ 4085304 w 12197243"/>
              <a:gd name="connsiteY76" fmla="*/ 2736760 h 3230831"/>
              <a:gd name="connsiteX77" fmla="*/ 4026310 w 12197243"/>
              <a:gd name="connsiteY77" fmla="*/ 2663018 h 3230831"/>
              <a:gd name="connsiteX78" fmla="*/ 4092678 w 12197243"/>
              <a:gd name="connsiteY78" fmla="*/ 2626147 h 3230831"/>
              <a:gd name="connsiteX79" fmla="*/ 4100052 w 12197243"/>
              <a:gd name="connsiteY79" fmla="*/ 2486038 h 3230831"/>
              <a:gd name="connsiteX80" fmla="*/ 4210665 w 12197243"/>
              <a:gd name="connsiteY80" fmla="*/ 2471289 h 3230831"/>
              <a:gd name="connsiteX81" fmla="*/ 4225413 w 12197243"/>
              <a:gd name="connsiteY81" fmla="*/ 2552406 h 3230831"/>
              <a:gd name="connsiteX82" fmla="*/ 4793226 w 12197243"/>
              <a:gd name="connsiteY82" fmla="*/ 2537657 h 3230831"/>
              <a:gd name="connsiteX83" fmla="*/ 4807975 w 12197243"/>
              <a:gd name="connsiteY83" fmla="*/ 2412296 h 3230831"/>
              <a:gd name="connsiteX84" fmla="*/ 4881717 w 12197243"/>
              <a:gd name="connsiteY84" fmla="*/ 2419670 h 3230831"/>
              <a:gd name="connsiteX85" fmla="*/ 4852220 w 12197243"/>
              <a:gd name="connsiteY85" fmla="*/ 2205818 h 3230831"/>
              <a:gd name="connsiteX86" fmla="*/ 4918587 w 12197243"/>
              <a:gd name="connsiteY86" fmla="*/ 2139451 h 3230831"/>
              <a:gd name="connsiteX87" fmla="*/ 4911213 w 12197243"/>
              <a:gd name="connsiteY87" fmla="*/ 2043586 h 3230831"/>
              <a:gd name="connsiteX88" fmla="*/ 4962833 w 12197243"/>
              <a:gd name="connsiteY88" fmla="*/ 2006715 h 3230831"/>
              <a:gd name="connsiteX89" fmla="*/ 4948084 w 12197243"/>
              <a:gd name="connsiteY89" fmla="*/ 1844483 h 3230831"/>
              <a:gd name="connsiteX90" fmla="*/ 5073446 w 12197243"/>
              <a:gd name="connsiteY90" fmla="*/ 1829735 h 3230831"/>
              <a:gd name="connsiteX91" fmla="*/ 5073446 w 12197243"/>
              <a:gd name="connsiteY91" fmla="*/ 1873980 h 3230831"/>
              <a:gd name="connsiteX92" fmla="*/ 5139813 w 12197243"/>
              <a:gd name="connsiteY92" fmla="*/ 1829735 h 3230831"/>
              <a:gd name="connsiteX93" fmla="*/ 5161936 w 12197243"/>
              <a:gd name="connsiteY93" fmla="*/ 1755993 h 3230831"/>
              <a:gd name="connsiteX94" fmla="*/ 5169310 w 12197243"/>
              <a:gd name="connsiteY94" fmla="*/ 1564264 h 3230831"/>
              <a:gd name="connsiteX95" fmla="*/ 5265175 w 12197243"/>
              <a:gd name="connsiteY95" fmla="*/ 1564264 h 3230831"/>
              <a:gd name="connsiteX96" fmla="*/ 5235678 w 12197243"/>
              <a:gd name="connsiteY96" fmla="*/ 1291418 h 3230831"/>
              <a:gd name="connsiteX97" fmla="*/ 5235678 w 12197243"/>
              <a:gd name="connsiteY97" fmla="*/ 620367 h 3230831"/>
              <a:gd name="connsiteX98" fmla="*/ 5331542 w 12197243"/>
              <a:gd name="connsiteY98" fmla="*/ 612993 h 3230831"/>
              <a:gd name="connsiteX99" fmla="*/ 5316794 w 12197243"/>
              <a:gd name="connsiteY99" fmla="*/ 236909 h 3230831"/>
              <a:gd name="connsiteX100" fmla="*/ 5390536 w 12197243"/>
              <a:gd name="connsiteY100" fmla="*/ 214786 h 3230831"/>
              <a:gd name="connsiteX101" fmla="*/ 5397910 w 12197243"/>
              <a:gd name="connsiteY101" fmla="*/ 443386 h 3230831"/>
              <a:gd name="connsiteX102" fmla="*/ 5427407 w 12197243"/>
              <a:gd name="connsiteY102" fmla="*/ 428638 h 3230831"/>
              <a:gd name="connsiteX103" fmla="*/ 5420033 w 12197243"/>
              <a:gd name="connsiteY103" fmla="*/ 170541 h 3230831"/>
              <a:gd name="connsiteX104" fmla="*/ 5493775 w 12197243"/>
              <a:gd name="connsiteY104" fmla="*/ 192664 h 3230831"/>
              <a:gd name="connsiteX105" fmla="*/ 5493775 w 12197243"/>
              <a:gd name="connsiteY105" fmla="*/ 413889 h 3230831"/>
              <a:gd name="connsiteX106" fmla="*/ 5560142 w 12197243"/>
              <a:gd name="connsiteY106" fmla="*/ 502380 h 3230831"/>
              <a:gd name="connsiteX107" fmla="*/ 5604388 w 12197243"/>
              <a:gd name="connsiteY107" fmla="*/ 399142 h 3230831"/>
              <a:gd name="connsiteX108" fmla="*/ 5663381 w 12197243"/>
              <a:gd name="connsiteY108" fmla="*/ 934 h 3230831"/>
              <a:gd name="connsiteX109" fmla="*/ 5692878 w 12197243"/>
              <a:gd name="connsiteY109" fmla="*/ 524502 h 3230831"/>
              <a:gd name="connsiteX110" fmla="*/ 5729749 w 12197243"/>
              <a:gd name="connsiteY110" fmla="*/ 546625 h 3230831"/>
              <a:gd name="connsiteX111" fmla="*/ 5744497 w 12197243"/>
              <a:gd name="connsiteY111" fmla="*/ 318025 h 3230831"/>
              <a:gd name="connsiteX112" fmla="*/ 5766620 w 12197243"/>
              <a:gd name="connsiteY112" fmla="*/ 266406 h 3230831"/>
              <a:gd name="connsiteX113" fmla="*/ 5773994 w 12197243"/>
              <a:gd name="connsiteY113" fmla="*/ 155793 h 3230831"/>
              <a:gd name="connsiteX114" fmla="*/ 5840362 w 12197243"/>
              <a:gd name="connsiteY114" fmla="*/ 207412 h 3230831"/>
              <a:gd name="connsiteX115" fmla="*/ 5825613 w 12197243"/>
              <a:gd name="connsiteY115" fmla="*/ 384393 h 3230831"/>
              <a:gd name="connsiteX116" fmla="*/ 5884607 w 12197243"/>
              <a:gd name="connsiteY116" fmla="*/ 413889 h 3230831"/>
              <a:gd name="connsiteX117" fmla="*/ 5869858 w 12197243"/>
              <a:gd name="connsiteY117" fmla="*/ 295902 h 3230831"/>
              <a:gd name="connsiteX118" fmla="*/ 5899355 w 12197243"/>
              <a:gd name="connsiteY118" fmla="*/ 207412 h 3230831"/>
              <a:gd name="connsiteX119" fmla="*/ 5950975 w 12197243"/>
              <a:gd name="connsiteY119" fmla="*/ 354896 h 3230831"/>
              <a:gd name="connsiteX120" fmla="*/ 5936226 w 12197243"/>
              <a:gd name="connsiteY120" fmla="*/ 428638 h 3230831"/>
              <a:gd name="connsiteX121" fmla="*/ 5965723 w 12197243"/>
              <a:gd name="connsiteY121" fmla="*/ 738354 h 3230831"/>
              <a:gd name="connsiteX122" fmla="*/ 5980471 w 12197243"/>
              <a:gd name="connsiteY122" fmla="*/ 708857 h 3230831"/>
              <a:gd name="connsiteX123" fmla="*/ 6002594 w 12197243"/>
              <a:gd name="connsiteY123" fmla="*/ 605618 h 3230831"/>
              <a:gd name="connsiteX124" fmla="*/ 6054214 w 12197243"/>
              <a:gd name="connsiteY124" fmla="*/ 694109 h 3230831"/>
              <a:gd name="connsiteX125" fmla="*/ 6061587 w 12197243"/>
              <a:gd name="connsiteY125" fmla="*/ 878464 h 3230831"/>
              <a:gd name="connsiteX126" fmla="*/ 6061587 w 12197243"/>
              <a:gd name="connsiteY126" fmla="*/ 1343038 h 3230831"/>
              <a:gd name="connsiteX127" fmla="*/ 6046839 w 12197243"/>
              <a:gd name="connsiteY127" fmla="*/ 1844483 h 3230831"/>
              <a:gd name="connsiteX128" fmla="*/ 6172200 w 12197243"/>
              <a:gd name="connsiteY128" fmla="*/ 1881354 h 3230831"/>
              <a:gd name="connsiteX129" fmla="*/ 6186949 w 12197243"/>
              <a:gd name="connsiteY129" fmla="*/ 1800238 h 3230831"/>
              <a:gd name="connsiteX130" fmla="*/ 6245943 w 12197243"/>
              <a:gd name="connsiteY130" fmla="*/ 1925599 h 3230831"/>
              <a:gd name="connsiteX131" fmla="*/ 6290187 w 12197243"/>
              <a:gd name="connsiteY131" fmla="*/ 2427044 h 3230831"/>
              <a:gd name="connsiteX132" fmla="*/ 6363929 w 12197243"/>
              <a:gd name="connsiteY132" fmla="*/ 2478664 h 3230831"/>
              <a:gd name="connsiteX133" fmla="*/ 6327058 w 12197243"/>
              <a:gd name="connsiteY133" fmla="*/ 2559780 h 3230831"/>
              <a:gd name="connsiteX134" fmla="*/ 6880123 w 12197243"/>
              <a:gd name="connsiteY134" fmla="*/ 2574528 h 3230831"/>
              <a:gd name="connsiteX135" fmla="*/ 6872749 w 12197243"/>
              <a:gd name="connsiteY135" fmla="*/ 2478664 h 3230831"/>
              <a:gd name="connsiteX136" fmla="*/ 6953865 w 12197243"/>
              <a:gd name="connsiteY136" fmla="*/ 2493412 h 3230831"/>
              <a:gd name="connsiteX137" fmla="*/ 6975987 w 12197243"/>
              <a:gd name="connsiteY137" fmla="*/ 2898993 h 3230831"/>
              <a:gd name="connsiteX138" fmla="*/ 7219336 w 12197243"/>
              <a:gd name="connsiteY138" fmla="*/ 2957986 h 3230831"/>
              <a:gd name="connsiteX139" fmla="*/ 7241458 w 12197243"/>
              <a:gd name="connsiteY139" fmla="*/ 2095206 h 3230831"/>
              <a:gd name="connsiteX140" fmla="*/ 7182465 w 12197243"/>
              <a:gd name="connsiteY140" fmla="*/ 2006715 h 3230831"/>
              <a:gd name="connsiteX141" fmla="*/ 7270955 w 12197243"/>
              <a:gd name="connsiteY141" fmla="*/ 1800238 h 3230831"/>
              <a:gd name="connsiteX142" fmla="*/ 7285704 w 12197243"/>
              <a:gd name="connsiteY142" fmla="*/ 1461025 h 3230831"/>
              <a:gd name="connsiteX143" fmla="*/ 7359446 w 12197243"/>
              <a:gd name="connsiteY143" fmla="*/ 1645380 h 3230831"/>
              <a:gd name="connsiteX144" fmla="*/ 7381568 w 12197243"/>
              <a:gd name="connsiteY144" fmla="*/ 1564264 h 3230831"/>
              <a:gd name="connsiteX145" fmla="*/ 7440562 w 12197243"/>
              <a:gd name="connsiteY145" fmla="*/ 1564264 h 3230831"/>
              <a:gd name="connsiteX146" fmla="*/ 7462684 w 12197243"/>
              <a:gd name="connsiteY146" fmla="*/ 1387283 h 3230831"/>
              <a:gd name="connsiteX147" fmla="*/ 7506929 w 12197243"/>
              <a:gd name="connsiteY147" fmla="*/ 1549515 h 3230831"/>
              <a:gd name="connsiteX148" fmla="*/ 7543800 w 12197243"/>
              <a:gd name="connsiteY148" fmla="*/ 1586386 h 3230831"/>
              <a:gd name="connsiteX149" fmla="*/ 7543800 w 12197243"/>
              <a:gd name="connsiteY149" fmla="*/ 1770741 h 3230831"/>
              <a:gd name="connsiteX150" fmla="*/ 7588046 w 12197243"/>
              <a:gd name="connsiteY150" fmla="*/ 1785489 h 3230831"/>
              <a:gd name="connsiteX151" fmla="*/ 7595420 w 12197243"/>
              <a:gd name="connsiteY151" fmla="*/ 1615883 h 3230831"/>
              <a:gd name="connsiteX152" fmla="*/ 7669162 w 12197243"/>
              <a:gd name="connsiteY152" fmla="*/ 1638006 h 3230831"/>
              <a:gd name="connsiteX153" fmla="*/ 7683910 w 12197243"/>
              <a:gd name="connsiteY153" fmla="*/ 1468399 h 3230831"/>
              <a:gd name="connsiteX154" fmla="*/ 7742904 w 12197243"/>
              <a:gd name="connsiteY154" fmla="*/ 1379909 h 3230831"/>
              <a:gd name="connsiteX155" fmla="*/ 7794523 w 12197243"/>
              <a:gd name="connsiteY155" fmla="*/ 1608509 h 3230831"/>
              <a:gd name="connsiteX156" fmla="*/ 7860891 w 12197243"/>
              <a:gd name="connsiteY156" fmla="*/ 1520018 h 3230831"/>
              <a:gd name="connsiteX157" fmla="*/ 7875639 w 12197243"/>
              <a:gd name="connsiteY157" fmla="*/ 1910851 h 3230831"/>
              <a:gd name="connsiteX158" fmla="*/ 7942007 w 12197243"/>
              <a:gd name="connsiteY158" fmla="*/ 2021464 h 3230831"/>
              <a:gd name="connsiteX159" fmla="*/ 7919884 w 12197243"/>
              <a:gd name="connsiteY159" fmla="*/ 2301683 h 3230831"/>
              <a:gd name="connsiteX160" fmla="*/ 8207478 w 12197243"/>
              <a:gd name="connsiteY160" fmla="*/ 2198444 h 3230831"/>
              <a:gd name="connsiteX161" fmla="*/ 8318091 w 12197243"/>
              <a:gd name="connsiteY161" fmla="*/ 2250064 h 3230831"/>
              <a:gd name="connsiteX162" fmla="*/ 8347587 w 12197243"/>
              <a:gd name="connsiteY162" fmla="*/ 2043586 h 3230831"/>
              <a:gd name="connsiteX163" fmla="*/ 8406581 w 12197243"/>
              <a:gd name="connsiteY163" fmla="*/ 1999341 h 3230831"/>
              <a:gd name="connsiteX164" fmla="*/ 8399207 w 12197243"/>
              <a:gd name="connsiteY164" fmla="*/ 1859231 h 3230831"/>
              <a:gd name="connsiteX165" fmla="*/ 8495071 w 12197243"/>
              <a:gd name="connsiteY165" fmla="*/ 1873980 h 3230831"/>
              <a:gd name="connsiteX166" fmla="*/ 8465575 w 12197243"/>
              <a:gd name="connsiteY166" fmla="*/ 2014089 h 3230831"/>
              <a:gd name="connsiteX167" fmla="*/ 8517194 w 12197243"/>
              <a:gd name="connsiteY167" fmla="*/ 2080457 h 3230831"/>
              <a:gd name="connsiteX168" fmla="*/ 8554065 w 12197243"/>
              <a:gd name="connsiteY168" fmla="*/ 2250064 h 3230831"/>
              <a:gd name="connsiteX169" fmla="*/ 8841658 w 12197243"/>
              <a:gd name="connsiteY169" fmla="*/ 2323806 h 3230831"/>
              <a:gd name="connsiteX170" fmla="*/ 8826910 w 12197243"/>
              <a:gd name="connsiteY170" fmla="*/ 2080457 h 3230831"/>
              <a:gd name="connsiteX171" fmla="*/ 8856407 w 12197243"/>
              <a:gd name="connsiteY171" fmla="*/ 1969844 h 3230831"/>
              <a:gd name="connsiteX172" fmla="*/ 8922775 w 12197243"/>
              <a:gd name="connsiteY172" fmla="*/ 2006715 h 3230831"/>
              <a:gd name="connsiteX173" fmla="*/ 8944897 w 12197243"/>
              <a:gd name="connsiteY173" fmla="*/ 2441793 h 3230831"/>
              <a:gd name="connsiteX174" fmla="*/ 8996517 w 12197243"/>
              <a:gd name="connsiteY174" fmla="*/ 2486038 h 3230831"/>
              <a:gd name="connsiteX175" fmla="*/ 8944897 w 12197243"/>
              <a:gd name="connsiteY175" fmla="*/ 2626147 h 3230831"/>
              <a:gd name="connsiteX176" fmla="*/ 8996518 w 12197243"/>
              <a:gd name="connsiteY176" fmla="*/ 2898992 h 3230831"/>
              <a:gd name="connsiteX177" fmla="*/ 9556955 w 12197243"/>
              <a:gd name="connsiteY177" fmla="*/ 1940348 h 3230831"/>
              <a:gd name="connsiteX178" fmla="*/ 9645446 w 12197243"/>
              <a:gd name="connsiteY178" fmla="*/ 2471289 h 3230831"/>
              <a:gd name="connsiteX179" fmla="*/ 9756058 w 12197243"/>
              <a:gd name="connsiteY179" fmla="*/ 2552406 h 3230831"/>
              <a:gd name="connsiteX180" fmla="*/ 9918291 w 12197243"/>
              <a:gd name="connsiteY180" fmla="*/ 2500786 h 3230831"/>
              <a:gd name="connsiteX181" fmla="*/ 9977284 w 12197243"/>
              <a:gd name="connsiteY181" fmla="*/ 2375425 h 3230831"/>
              <a:gd name="connsiteX182" fmla="*/ 10043652 w 12197243"/>
              <a:gd name="connsiteY182" fmla="*/ 2537657 h 3230831"/>
              <a:gd name="connsiteX183" fmla="*/ 10670457 w 12197243"/>
              <a:gd name="connsiteY183" fmla="*/ 2073083 h 3230831"/>
              <a:gd name="connsiteX184" fmla="*/ 10685207 w 12197243"/>
              <a:gd name="connsiteY184" fmla="*/ 2758883 h 3230831"/>
              <a:gd name="connsiteX185" fmla="*/ 10699955 w 12197243"/>
              <a:gd name="connsiteY185" fmla="*/ 2567154 h 3230831"/>
              <a:gd name="connsiteX186" fmla="*/ 10758949 w 12197243"/>
              <a:gd name="connsiteY186" fmla="*/ 2559780 h 3230831"/>
              <a:gd name="connsiteX187" fmla="*/ 10766323 w 12197243"/>
              <a:gd name="connsiteY187" fmla="*/ 2456541 h 3230831"/>
              <a:gd name="connsiteX188" fmla="*/ 10817942 w 12197243"/>
              <a:gd name="connsiteY188" fmla="*/ 2508160 h 3230831"/>
              <a:gd name="connsiteX189" fmla="*/ 10847439 w 12197243"/>
              <a:gd name="connsiteY189" fmla="*/ 3083347 h 3230831"/>
              <a:gd name="connsiteX190" fmla="*/ 11245646 w 12197243"/>
              <a:gd name="connsiteY190" fmla="*/ 3024354 h 3230831"/>
              <a:gd name="connsiteX191" fmla="*/ 11223523 w 12197243"/>
              <a:gd name="connsiteY191" fmla="*/ 2898993 h 3230831"/>
              <a:gd name="connsiteX192" fmla="*/ 11378381 w 12197243"/>
              <a:gd name="connsiteY192" fmla="*/ 2913741 h 3230831"/>
              <a:gd name="connsiteX193" fmla="*/ 12049433 w 12197243"/>
              <a:gd name="connsiteY193" fmla="*/ 2817877 h 3230831"/>
              <a:gd name="connsiteX194" fmla="*/ 12196917 w 12197243"/>
              <a:gd name="connsiteY194" fmla="*/ 2928489 h 3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2197243" h="3230831">
                <a:moveTo>
                  <a:pt x="0" y="3230831"/>
                </a:moveTo>
                <a:cubicBezTo>
                  <a:pt x="46089" y="3227144"/>
                  <a:pt x="162233" y="3216083"/>
                  <a:pt x="162233" y="3216083"/>
                </a:cubicBezTo>
                <a:cubicBezTo>
                  <a:pt x="232288" y="3208709"/>
                  <a:pt x="383458" y="3203792"/>
                  <a:pt x="420329" y="3186586"/>
                </a:cubicBezTo>
                <a:cubicBezTo>
                  <a:pt x="457200" y="3169379"/>
                  <a:pt x="356419" y="3131279"/>
                  <a:pt x="383458" y="3112844"/>
                </a:cubicBezTo>
                <a:cubicBezTo>
                  <a:pt x="410497" y="3094409"/>
                  <a:pt x="549378" y="3152173"/>
                  <a:pt x="582562" y="3075973"/>
                </a:cubicBezTo>
                <a:cubicBezTo>
                  <a:pt x="615746" y="2999773"/>
                  <a:pt x="562898" y="2718325"/>
                  <a:pt x="582562" y="2655644"/>
                </a:cubicBezTo>
                <a:cubicBezTo>
                  <a:pt x="602226" y="2592963"/>
                  <a:pt x="678427" y="2658102"/>
                  <a:pt x="700549" y="2699889"/>
                </a:cubicBezTo>
                <a:cubicBezTo>
                  <a:pt x="722671" y="2741676"/>
                  <a:pt x="715297" y="2906367"/>
                  <a:pt x="715297" y="2906367"/>
                </a:cubicBezTo>
                <a:cubicBezTo>
                  <a:pt x="725129" y="2938322"/>
                  <a:pt x="754626" y="2946924"/>
                  <a:pt x="759542" y="2891618"/>
                </a:cubicBezTo>
                <a:cubicBezTo>
                  <a:pt x="764458" y="2836311"/>
                  <a:pt x="726359" y="2626147"/>
                  <a:pt x="744794" y="2574528"/>
                </a:cubicBezTo>
                <a:cubicBezTo>
                  <a:pt x="763230" y="2522909"/>
                  <a:pt x="843116" y="2533970"/>
                  <a:pt x="870155" y="2581902"/>
                </a:cubicBezTo>
                <a:cubicBezTo>
                  <a:pt x="897194" y="2629834"/>
                  <a:pt x="845574" y="2812961"/>
                  <a:pt x="907026" y="2862122"/>
                </a:cubicBezTo>
                <a:cubicBezTo>
                  <a:pt x="968478" y="2911283"/>
                  <a:pt x="1182330" y="2901451"/>
                  <a:pt x="1238865" y="2876870"/>
                </a:cubicBezTo>
                <a:cubicBezTo>
                  <a:pt x="1295401" y="2852289"/>
                  <a:pt x="1232720" y="2740448"/>
                  <a:pt x="1246239" y="2714638"/>
                </a:cubicBezTo>
                <a:cubicBezTo>
                  <a:pt x="1259758" y="2688828"/>
                  <a:pt x="1308920" y="2701118"/>
                  <a:pt x="1319981" y="2722012"/>
                </a:cubicBezTo>
                <a:cubicBezTo>
                  <a:pt x="1331042" y="2742905"/>
                  <a:pt x="1307691" y="2851060"/>
                  <a:pt x="1312607" y="2839999"/>
                </a:cubicBezTo>
                <a:cubicBezTo>
                  <a:pt x="1317523" y="2828938"/>
                  <a:pt x="1332272" y="2685141"/>
                  <a:pt x="1349478" y="2655644"/>
                </a:cubicBezTo>
                <a:cubicBezTo>
                  <a:pt x="1366684" y="2626147"/>
                  <a:pt x="1399869" y="2602795"/>
                  <a:pt x="1415846" y="2663018"/>
                </a:cubicBezTo>
                <a:cubicBezTo>
                  <a:pt x="1431823" y="2723241"/>
                  <a:pt x="1406013" y="2954299"/>
                  <a:pt x="1445342" y="3016980"/>
                </a:cubicBezTo>
                <a:cubicBezTo>
                  <a:pt x="1484671" y="3079661"/>
                  <a:pt x="1573162" y="3051392"/>
                  <a:pt x="1651820" y="3039102"/>
                </a:cubicBezTo>
                <a:cubicBezTo>
                  <a:pt x="1730478" y="3026812"/>
                  <a:pt x="1874275" y="3026812"/>
                  <a:pt x="1917291" y="2943238"/>
                </a:cubicBezTo>
                <a:cubicBezTo>
                  <a:pt x="1960307" y="2859664"/>
                  <a:pt x="1922207" y="2616315"/>
                  <a:pt x="1909917" y="2537657"/>
                </a:cubicBezTo>
                <a:cubicBezTo>
                  <a:pt x="1897627" y="2458999"/>
                  <a:pt x="1837404" y="2493411"/>
                  <a:pt x="1843549" y="2471289"/>
                </a:cubicBezTo>
                <a:cubicBezTo>
                  <a:pt x="1849694" y="2449166"/>
                  <a:pt x="1930810" y="2487267"/>
                  <a:pt x="1946787" y="2404922"/>
                </a:cubicBezTo>
                <a:cubicBezTo>
                  <a:pt x="1962764" y="2322577"/>
                  <a:pt x="1922207" y="2047274"/>
                  <a:pt x="1939413" y="1977219"/>
                </a:cubicBezTo>
                <a:cubicBezTo>
                  <a:pt x="1956620" y="1907164"/>
                  <a:pt x="2024216" y="1939118"/>
                  <a:pt x="2050026" y="1984592"/>
                </a:cubicBezTo>
                <a:cubicBezTo>
                  <a:pt x="2075836" y="2030066"/>
                  <a:pt x="2067232" y="2218109"/>
                  <a:pt x="2094271" y="2250064"/>
                </a:cubicBezTo>
                <a:cubicBezTo>
                  <a:pt x="2121310" y="2282019"/>
                  <a:pt x="2191365" y="2246377"/>
                  <a:pt x="2212258" y="2176322"/>
                </a:cubicBezTo>
                <a:cubicBezTo>
                  <a:pt x="2233152" y="2106267"/>
                  <a:pt x="2202426" y="1888729"/>
                  <a:pt x="2219632" y="1829735"/>
                </a:cubicBezTo>
                <a:cubicBezTo>
                  <a:pt x="2236838" y="1770741"/>
                  <a:pt x="2287229" y="1764596"/>
                  <a:pt x="2315497" y="1822360"/>
                </a:cubicBezTo>
                <a:cubicBezTo>
                  <a:pt x="2343765" y="1880124"/>
                  <a:pt x="2365887" y="2112412"/>
                  <a:pt x="2389239" y="2176322"/>
                </a:cubicBezTo>
                <a:cubicBezTo>
                  <a:pt x="2412591" y="2240232"/>
                  <a:pt x="2443317" y="2225482"/>
                  <a:pt x="2455607" y="2205818"/>
                </a:cubicBezTo>
                <a:cubicBezTo>
                  <a:pt x="2467897" y="2186154"/>
                  <a:pt x="2450691" y="2079228"/>
                  <a:pt x="2462981" y="2058335"/>
                </a:cubicBezTo>
                <a:cubicBezTo>
                  <a:pt x="2475271" y="2037442"/>
                  <a:pt x="2507226" y="2052189"/>
                  <a:pt x="2529349" y="2080457"/>
                </a:cubicBezTo>
                <a:cubicBezTo>
                  <a:pt x="2551472" y="2108725"/>
                  <a:pt x="2568678" y="2202131"/>
                  <a:pt x="2595717" y="2227941"/>
                </a:cubicBezTo>
                <a:cubicBezTo>
                  <a:pt x="2622756" y="2253751"/>
                  <a:pt x="2678062" y="2264812"/>
                  <a:pt x="2691581" y="2235315"/>
                </a:cubicBezTo>
                <a:cubicBezTo>
                  <a:pt x="2705100" y="2205818"/>
                  <a:pt x="2654709" y="2081687"/>
                  <a:pt x="2676832" y="2050961"/>
                </a:cubicBezTo>
                <a:cubicBezTo>
                  <a:pt x="2698955" y="2020235"/>
                  <a:pt x="2799735" y="2015318"/>
                  <a:pt x="2824316" y="2050960"/>
                </a:cubicBezTo>
                <a:cubicBezTo>
                  <a:pt x="2848897" y="2086602"/>
                  <a:pt x="2814485" y="2229170"/>
                  <a:pt x="2824317" y="2264812"/>
                </a:cubicBezTo>
                <a:cubicBezTo>
                  <a:pt x="2834149" y="2300454"/>
                  <a:pt x="2869791" y="2299225"/>
                  <a:pt x="2883310" y="2264812"/>
                </a:cubicBezTo>
                <a:cubicBezTo>
                  <a:pt x="2896829" y="2230399"/>
                  <a:pt x="2893143" y="2093977"/>
                  <a:pt x="2905433" y="2058335"/>
                </a:cubicBezTo>
                <a:cubicBezTo>
                  <a:pt x="2917723" y="2022693"/>
                  <a:pt x="2949678" y="2070625"/>
                  <a:pt x="2957052" y="2050960"/>
                </a:cubicBezTo>
                <a:cubicBezTo>
                  <a:pt x="2964426" y="2031295"/>
                  <a:pt x="2936159" y="1968615"/>
                  <a:pt x="2949678" y="1940347"/>
                </a:cubicBezTo>
                <a:cubicBezTo>
                  <a:pt x="2963197" y="1912079"/>
                  <a:pt x="3023420" y="1956325"/>
                  <a:pt x="3038168" y="1881354"/>
                </a:cubicBezTo>
                <a:cubicBezTo>
                  <a:pt x="3052916" y="1806383"/>
                  <a:pt x="3032023" y="1556890"/>
                  <a:pt x="3038168" y="1490522"/>
                </a:cubicBezTo>
                <a:cubicBezTo>
                  <a:pt x="3044313" y="1424154"/>
                  <a:pt x="3063978" y="1507728"/>
                  <a:pt x="3075039" y="1483147"/>
                </a:cubicBezTo>
                <a:cubicBezTo>
                  <a:pt x="3086100" y="1458566"/>
                  <a:pt x="3086101" y="1357786"/>
                  <a:pt x="3104536" y="1343038"/>
                </a:cubicBezTo>
                <a:cubicBezTo>
                  <a:pt x="3122972" y="1328290"/>
                  <a:pt x="3174591" y="1368847"/>
                  <a:pt x="3185652" y="1394657"/>
                </a:cubicBezTo>
                <a:cubicBezTo>
                  <a:pt x="3196713" y="1420467"/>
                  <a:pt x="3163530" y="1475773"/>
                  <a:pt x="3170904" y="1497896"/>
                </a:cubicBezTo>
                <a:cubicBezTo>
                  <a:pt x="3178278" y="1520019"/>
                  <a:pt x="3220065" y="1508958"/>
                  <a:pt x="3229897" y="1527393"/>
                </a:cubicBezTo>
                <a:cubicBezTo>
                  <a:pt x="3239729" y="1545828"/>
                  <a:pt x="3218836" y="1594990"/>
                  <a:pt x="3229897" y="1608509"/>
                </a:cubicBezTo>
                <a:cubicBezTo>
                  <a:pt x="3240958" y="1622028"/>
                  <a:pt x="3283975" y="1630632"/>
                  <a:pt x="3296265" y="1608509"/>
                </a:cubicBezTo>
                <a:cubicBezTo>
                  <a:pt x="3308555" y="1586386"/>
                  <a:pt x="3293807" y="1500354"/>
                  <a:pt x="3303639" y="1475773"/>
                </a:cubicBezTo>
                <a:cubicBezTo>
                  <a:pt x="3313471" y="1451192"/>
                  <a:pt x="3344197" y="1485606"/>
                  <a:pt x="3355258" y="1461025"/>
                </a:cubicBezTo>
                <a:cubicBezTo>
                  <a:pt x="3366319" y="1436444"/>
                  <a:pt x="3354030" y="1346724"/>
                  <a:pt x="3370007" y="1328289"/>
                </a:cubicBezTo>
                <a:cubicBezTo>
                  <a:pt x="3385984" y="1309854"/>
                  <a:pt x="3436375" y="1319686"/>
                  <a:pt x="3451123" y="1350412"/>
                </a:cubicBezTo>
                <a:cubicBezTo>
                  <a:pt x="3465871" y="1381138"/>
                  <a:pt x="3453581" y="1468399"/>
                  <a:pt x="3458497" y="1512644"/>
                </a:cubicBezTo>
                <a:cubicBezTo>
                  <a:pt x="3463413" y="1556889"/>
                  <a:pt x="3480620" y="1579012"/>
                  <a:pt x="3480620" y="1615883"/>
                </a:cubicBezTo>
                <a:cubicBezTo>
                  <a:pt x="3480620" y="1652754"/>
                  <a:pt x="3458497" y="1733870"/>
                  <a:pt x="3458497" y="1733870"/>
                </a:cubicBezTo>
                <a:cubicBezTo>
                  <a:pt x="3460955" y="1752305"/>
                  <a:pt x="3489223" y="1742473"/>
                  <a:pt x="3495368" y="1726496"/>
                </a:cubicBezTo>
                <a:cubicBezTo>
                  <a:pt x="3501513" y="1710519"/>
                  <a:pt x="3487994" y="1646609"/>
                  <a:pt x="3495368" y="1638006"/>
                </a:cubicBezTo>
                <a:cubicBezTo>
                  <a:pt x="3502742" y="1629403"/>
                  <a:pt x="3529781" y="1685938"/>
                  <a:pt x="3539613" y="1674877"/>
                </a:cubicBezTo>
                <a:cubicBezTo>
                  <a:pt x="3549445" y="1663816"/>
                  <a:pt x="3546988" y="1591303"/>
                  <a:pt x="3554362" y="1571638"/>
                </a:cubicBezTo>
                <a:cubicBezTo>
                  <a:pt x="3561736" y="1551973"/>
                  <a:pt x="3578942" y="1575324"/>
                  <a:pt x="3583858" y="1556889"/>
                </a:cubicBezTo>
                <a:cubicBezTo>
                  <a:pt x="3588774" y="1538454"/>
                  <a:pt x="3574026" y="1458567"/>
                  <a:pt x="3583858" y="1461025"/>
                </a:cubicBezTo>
                <a:cubicBezTo>
                  <a:pt x="3593690" y="1463483"/>
                  <a:pt x="3626875" y="1490523"/>
                  <a:pt x="3642852" y="1571639"/>
                </a:cubicBezTo>
                <a:cubicBezTo>
                  <a:pt x="3658829" y="1652755"/>
                  <a:pt x="3666204" y="1869064"/>
                  <a:pt x="3679723" y="1947722"/>
                </a:cubicBezTo>
                <a:cubicBezTo>
                  <a:pt x="3693242" y="2026380"/>
                  <a:pt x="3727655" y="2010402"/>
                  <a:pt x="3723968" y="2043586"/>
                </a:cubicBezTo>
                <a:cubicBezTo>
                  <a:pt x="3720281" y="2076770"/>
                  <a:pt x="3663745" y="2069396"/>
                  <a:pt x="3657600" y="2146825"/>
                </a:cubicBezTo>
                <a:cubicBezTo>
                  <a:pt x="3651455" y="2224254"/>
                  <a:pt x="3673578" y="2435647"/>
                  <a:pt x="3687097" y="2508160"/>
                </a:cubicBezTo>
                <a:cubicBezTo>
                  <a:pt x="3700616" y="2580673"/>
                  <a:pt x="3739946" y="2549947"/>
                  <a:pt x="3738717" y="2581902"/>
                </a:cubicBezTo>
                <a:cubicBezTo>
                  <a:pt x="3737488" y="2613857"/>
                  <a:pt x="3684639" y="2656873"/>
                  <a:pt x="3679723" y="2699889"/>
                </a:cubicBezTo>
                <a:cubicBezTo>
                  <a:pt x="3674807" y="2742905"/>
                  <a:pt x="3677265" y="2817876"/>
                  <a:pt x="3709220" y="2839999"/>
                </a:cubicBezTo>
                <a:cubicBezTo>
                  <a:pt x="3741175" y="2862122"/>
                  <a:pt x="3822291" y="2830167"/>
                  <a:pt x="3871452" y="2832625"/>
                </a:cubicBezTo>
                <a:cubicBezTo>
                  <a:pt x="3920613" y="2835083"/>
                  <a:pt x="3969774" y="2852289"/>
                  <a:pt x="4004187" y="2854747"/>
                </a:cubicBezTo>
                <a:cubicBezTo>
                  <a:pt x="4038600" y="2857205"/>
                  <a:pt x="4064410" y="2867038"/>
                  <a:pt x="4077929" y="2847373"/>
                </a:cubicBezTo>
                <a:cubicBezTo>
                  <a:pt x="4091449" y="2827709"/>
                  <a:pt x="4093907" y="2767486"/>
                  <a:pt x="4085304" y="2736760"/>
                </a:cubicBezTo>
                <a:cubicBezTo>
                  <a:pt x="4076701" y="2706034"/>
                  <a:pt x="4025081" y="2681453"/>
                  <a:pt x="4026310" y="2663018"/>
                </a:cubicBezTo>
                <a:cubicBezTo>
                  <a:pt x="4027539" y="2644582"/>
                  <a:pt x="4080388" y="2655644"/>
                  <a:pt x="4092678" y="2626147"/>
                </a:cubicBezTo>
                <a:cubicBezTo>
                  <a:pt x="4104968" y="2596650"/>
                  <a:pt x="4080388" y="2511848"/>
                  <a:pt x="4100052" y="2486038"/>
                </a:cubicBezTo>
                <a:cubicBezTo>
                  <a:pt x="4119717" y="2460228"/>
                  <a:pt x="4189772" y="2460228"/>
                  <a:pt x="4210665" y="2471289"/>
                </a:cubicBezTo>
                <a:cubicBezTo>
                  <a:pt x="4231559" y="2482350"/>
                  <a:pt x="4128320" y="2541345"/>
                  <a:pt x="4225413" y="2552406"/>
                </a:cubicBezTo>
                <a:cubicBezTo>
                  <a:pt x="4322507" y="2563467"/>
                  <a:pt x="4696132" y="2561009"/>
                  <a:pt x="4793226" y="2537657"/>
                </a:cubicBezTo>
                <a:cubicBezTo>
                  <a:pt x="4890320" y="2514305"/>
                  <a:pt x="4793227" y="2431960"/>
                  <a:pt x="4807975" y="2412296"/>
                </a:cubicBezTo>
                <a:cubicBezTo>
                  <a:pt x="4822724" y="2392631"/>
                  <a:pt x="4874343" y="2454083"/>
                  <a:pt x="4881717" y="2419670"/>
                </a:cubicBezTo>
                <a:cubicBezTo>
                  <a:pt x="4889091" y="2385257"/>
                  <a:pt x="4846075" y="2252521"/>
                  <a:pt x="4852220" y="2205818"/>
                </a:cubicBezTo>
                <a:cubicBezTo>
                  <a:pt x="4858365" y="2159115"/>
                  <a:pt x="4908755" y="2166490"/>
                  <a:pt x="4918587" y="2139451"/>
                </a:cubicBezTo>
                <a:cubicBezTo>
                  <a:pt x="4928419" y="2112412"/>
                  <a:pt x="4903839" y="2065709"/>
                  <a:pt x="4911213" y="2043586"/>
                </a:cubicBezTo>
                <a:cubicBezTo>
                  <a:pt x="4918587" y="2021463"/>
                  <a:pt x="4956688" y="2039899"/>
                  <a:pt x="4962833" y="2006715"/>
                </a:cubicBezTo>
                <a:cubicBezTo>
                  <a:pt x="4968978" y="1973531"/>
                  <a:pt x="4929649" y="1873980"/>
                  <a:pt x="4948084" y="1844483"/>
                </a:cubicBezTo>
                <a:cubicBezTo>
                  <a:pt x="4966520" y="1814986"/>
                  <a:pt x="5073446" y="1829735"/>
                  <a:pt x="5073446" y="1829735"/>
                </a:cubicBezTo>
                <a:cubicBezTo>
                  <a:pt x="5094340" y="1834651"/>
                  <a:pt x="5062385" y="1873980"/>
                  <a:pt x="5073446" y="1873980"/>
                </a:cubicBezTo>
                <a:cubicBezTo>
                  <a:pt x="5084507" y="1873980"/>
                  <a:pt x="5125065" y="1849399"/>
                  <a:pt x="5139813" y="1829735"/>
                </a:cubicBezTo>
                <a:cubicBezTo>
                  <a:pt x="5154561" y="1810070"/>
                  <a:pt x="5157020" y="1800238"/>
                  <a:pt x="5161936" y="1755993"/>
                </a:cubicBezTo>
                <a:cubicBezTo>
                  <a:pt x="5166852" y="1711748"/>
                  <a:pt x="5152104" y="1596219"/>
                  <a:pt x="5169310" y="1564264"/>
                </a:cubicBezTo>
                <a:cubicBezTo>
                  <a:pt x="5186516" y="1532309"/>
                  <a:pt x="5254114" y="1609738"/>
                  <a:pt x="5265175" y="1564264"/>
                </a:cubicBezTo>
                <a:cubicBezTo>
                  <a:pt x="5276236" y="1518790"/>
                  <a:pt x="5240594" y="1448734"/>
                  <a:pt x="5235678" y="1291418"/>
                </a:cubicBezTo>
                <a:cubicBezTo>
                  <a:pt x="5230762" y="1134102"/>
                  <a:pt x="5219701" y="733438"/>
                  <a:pt x="5235678" y="620367"/>
                </a:cubicBezTo>
                <a:cubicBezTo>
                  <a:pt x="5251655" y="507296"/>
                  <a:pt x="5318023" y="676903"/>
                  <a:pt x="5331542" y="612993"/>
                </a:cubicBezTo>
                <a:cubicBezTo>
                  <a:pt x="5345061" y="549083"/>
                  <a:pt x="5306962" y="303277"/>
                  <a:pt x="5316794" y="236909"/>
                </a:cubicBezTo>
                <a:cubicBezTo>
                  <a:pt x="5326626" y="170541"/>
                  <a:pt x="5377017" y="180373"/>
                  <a:pt x="5390536" y="214786"/>
                </a:cubicBezTo>
                <a:cubicBezTo>
                  <a:pt x="5404055" y="249199"/>
                  <a:pt x="5397910" y="443386"/>
                  <a:pt x="5397910" y="443386"/>
                </a:cubicBezTo>
                <a:cubicBezTo>
                  <a:pt x="5404055" y="479028"/>
                  <a:pt x="5423720" y="474112"/>
                  <a:pt x="5427407" y="428638"/>
                </a:cubicBezTo>
                <a:cubicBezTo>
                  <a:pt x="5431094" y="383164"/>
                  <a:pt x="5408972" y="209870"/>
                  <a:pt x="5420033" y="170541"/>
                </a:cubicBezTo>
                <a:cubicBezTo>
                  <a:pt x="5431094" y="131212"/>
                  <a:pt x="5481485" y="152106"/>
                  <a:pt x="5493775" y="192664"/>
                </a:cubicBezTo>
                <a:cubicBezTo>
                  <a:pt x="5506065" y="233222"/>
                  <a:pt x="5482714" y="362270"/>
                  <a:pt x="5493775" y="413889"/>
                </a:cubicBezTo>
                <a:cubicBezTo>
                  <a:pt x="5504836" y="465508"/>
                  <a:pt x="5541707" y="504838"/>
                  <a:pt x="5560142" y="502380"/>
                </a:cubicBezTo>
                <a:cubicBezTo>
                  <a:pt x="5578577" y="499922"/>
                  <a:pt x="5587182" y="482716"/>
                  <a:pt x="5604388" y="399142"/>
                </a:cubicBezTo>
                <a:cubicBezTo>
                  <a:pt x="5621595" y="315568"/>
                  <a:pt x="5648633" y="-19959"/>
                  <a:pt x="5663381" y="934"/>
                </a:cubicBezTo>
                <a:cubicBezTo>
                  <a:pt x="5678129" y="21827"/>
                  <a:pt x="5681817" y="433553"/>
                  <a:pt x="5692878" y="524502"/>
                </a:cubicBezTo>
                <a:cubicBezTo>
                  <a:pt x="5703939" y="615451"/>
                  <a:pt x="5721146" y="581038"/>
                  <a:pt x="5729749" y="546625"/>
                </a:cubicBezTo>
                <a:cubicBezTo>
                  <a:pt x="5738352" y="512212"/>
                  <a:pt x="5738352" y="364728"/>
                  <a:pt x="5744497" y="318025"/>
                </a:cubicBezTo>
                <a:cubicBezTo>
                  <a:pt x="5750642" y="271322"/>
                  <a:pt x="5761704" y="293445"/>
                  <a:pt x="5766620" y="266406"/>
                </a:cubicBezTo>
                <a:cubicBezTo>
                  <a:pt x="5771536" y="239367"/>
                  <a:pt x="5761704" y="165625"/>
                  <a:pt x="5773994" y="155793"/>
                </a:cubicBezTo>
                <a:cubicBezTo>
                  <a:pt x="5786284" y="145961"/>
                  <a:pt x="5831759" y="169312"/>
                  <a:pt x="5840362" y="207412"/>
                </a:cubicBezTo>
                <a:cubicBezTo>
                  <a:pt x="5848965" y="245512"/>
                  <a:pt x="5818239" y="349980"/>
                  <a:pt x="5825613" y="384393"/>
                </a:cubicBezTo>
                <a:cubicBezTo>
                  <a:pt x="5832987" y="418806"/>
                  <a:pt x="5877233" y="428637"/>
                  <a:pt x="5884607" y="413889"/>
                </a:cubicBezTo>
                <a:cubicBezTo>
                  <a:pt x="5891981" y="399141"/>
                  <a:pt x="5867400" y="330315"/>
                  <a:pt x="5869858" y="295902"/>
                </a:cubicBezTo>
                <a:cubicBezTo>
                  <a:pt x="5872316" y="261489"/>
                  <a:pt x="5885835" y="197580"/>
                  <a:pt x="5899355" y="207412"/>
                </a:cubicBezTo>
                <a:cubicBezTo>
                  <a:pt x="5912875" y="217244"/>
                  <a:pt x="5944830" y="318025"/>
                  <a:pt x="5950975" y="354896"/>
                </a:cubicBezTo>
                <a:cubicBezTo>
                  <a:pt x="5957120" y="391767"/>
                  <a:pt x="5933768" y="364728"/>
                  <a:pt x="5936226" y="428638"/>
                </a:cubicBezTo>
                <a:cubicBezTo>
                  <a:pt x="5938684" y="492548"/>
                  <a:pt x="5965723" y="738354"/>
                  <a:pt x="5965723" y="738354"/>
                </a:cubicBezTo>
                <a:cubicBezTo>
                  <a:pt x="5973097" y="785057"/>
                  <a:pt x="5974326" y="730979"/>
                  <a:pt x="5980471" y="708857"/>
                </a:cubicBezTo>
                <a:cubicBezTo>
                  <a:pt x="5986616" y="686735"/>
                  <a:pt x="5990303" y="608076"/>
                  <a:pt x="6002594" y="605618"/>
                </a:cubicBezTo>
                <a:cubicBezTo>
                  <a:pt x="6014885" y="603160"/>
                  <a:pt x="6044382" y="648635"/>
                  <a:pt x="6054214" y="694109"/>
                </a:cubicBezTo>
                <a:cubicBezTo>
                  <a:pt x="6064046" y="739583"/>
                  <a:pt x="6060358" y="770309"/>
                  <a:pt x="6061587" y="878464"/>
                </a:cubicBezTo>
                <a:cubicBezTo>
                  <a:pt x="6062816" y="986619"/>
                  <a:pt x="6064045" y="1182035"/>
                  <a:pt x="6061587" y="1343038"/>
                </a:cubicBezTo>
                <a:cubicBezTo>
                  <a:pt x="6059129" y="1504041"/>
                  <a:pt x="6028404" y="1754764"/>
                  <a:pt x="6046839" y="1844483"/>
                </a:cubicBezTo>
                <a:cubicBezTo>
                  <a:pt x="6065274" y="1934202"/>
                  <a:pt x="6148848" y="1888728"/>
                  <a:pt x="6172200" y="1881354"/>
                </a:cubicBezTo>
                <a:cubicBezTo>
                  <a:pt x="6195552" y="1873980"/>
                  <a:pt x="6174659" y="1792864"/>
                  <a:pt x="6186949" y="1800238"/>
                </a:cubicBezTo>
                <a:cubicBezTo>
                  <a:pt x="6199239" y="1807612"/>
                  <a:pt x="6228737" y="1821131"/>
                  <a:pt x="6245943" y="1925599"/>
                </a:cubicBezTo>
                <a:cubicBezTo>
                  <a:pt x="6263149" y="2030067"/>
                  <a:pt x="6270523" y="2334867"/>
                  <a:pt x="6290187" y="2427044"/>
                </a:cubicBezTo>
                <a:cubicBezTo>
                  <a:pt x="6309851" y="2519221"/>
                  <a:pt x="6357784" y="2456542"/>
                  <a:pt x="6363929" y="2478664"/>
                </a:cubicBezTo>
                <a:cubicBezTo>
                  <a:pt x="6370074" y="2500786"/>
                  <a:pt x="6241026" y="2543803"/>
                  <a:pt x="6327058" y="2559780"/>
                </a:cubicBezTo>
                <a:cubicBezTo>
                  <a:pt x="6413090" y="2575757"/>
                  <a:pt x="6789175" y="2588047"/>
                  <a:pt x="6880123" y="2574528"/>
                </a:cubicBezTo>
                <a:cubicBezTo>
                  <a:pt x="6971071" y="2561009"/>
                  <a:pt x="6860459" y="2492183"/>
                  <a:pt x="6872749" y="2478664"/>
                </a:cubicBezTo>
                <a:cubicBezTo>
                  <a:pt x="6885039" y="2465145"/>
                  <a:pt x="6936659" y="2423357"/>
                  <a:pt x="6953865" y="2493412"/>
                </a:cubicBezTo>
                <a:cubicBezTo>
                  <a:pt x="6971071" y="2563467"/>
                  <a:pt x="6931742" y="2821564"/>
                  <a:pt x="6975987" y="2898993"/>
                </a:cubicBezTo>
                <a:cubicBezTo>
                  <a:pt x="7020232" y="2976422"/>
                  <a:pt x="7175091" y="3091950"/>
                  <a:pt x="7219336" y="2957986"/>
                </a:cubicBezTo>
                <a:cubicBezTo>
                  <a:pt x="7263581" y="2824022"/>
                  <a:pt x="7247603" y="2253751"/>
                  <a:pt x="7241458" y="2095206"/>
                </a:cubicBezTo>
                <a:cubicBezTo>
                  <a:pt x="7235313" y="1936661"/>
                  <a:pt x="7177549" y="2055876"/>
                  <a:pt x="7182465" y="2006715"/>
                </a:cubicBezTo>
                <a:cubicBezTo>
                  <a:pt x="7187381" y="1957554"/>
                  <a:pt x="7253748" y="1891186"/>
                  <a:pt x="7270955" y="1800238"/>
                </a:cubicBezTo>
                <a:cubicBezTo>
                  <a:pt x="7288162" y="1709290"/>
                  <a:pt x="7270956" y="1486835"/>
                  <a:pt x="7285704" y="1461025"/>
                </a:cubicBezTo>
                <a:cubicBezTo>
                  <a:pt x="7300452" y="1435215"/>
                  <a:pt x="7343469" y="1628174"/>
                  <a:pt x="7359446" y="1645380"/>
                </a:cubicBezTo>
                <a:cubicBezTo>
                  <a:pt x="7375423" y="1662586"/>
                  <a:pt x="7368049" y="1577783"/>
                  <a:pt x="7381568" y="1564264"/>
                </a:cubicBezTo>
                <a:cubicBezTo>
                  <a:pt x="7395087" y="1550745"/>
                  <a:pt x="7427043" y="1593761"/>
                  <a:pt x="7440562" y="1564264"/>
                </a:cubicBezTo>
                <a:cubicBezTo>
                  <a:pt x="7454081" y="1534767"/>
                  <a:pt x="7451623" y="1389741"/>
                  <a:pt x="7462684" y="1387283"/>
                </a:cubicBezTo>
                <a:cubicBezTo>
                  <a:pt x="7473745" y="1384825"/>
                  <a:pt x="7493410" y="1516331"/>
                  <a:pt x="7506929" y="1549515"/>
                </a:cubicBezTo>
                <a:cubicBezTo>
                  <a:pt x="7520448" y="1582699"/>
                  <a:pt x="7537655" y="1549515"/>
                  <a:pt x="7543800" y="1586386"/>
                </a:cubicBezTo>
                <a:cubicBezTo>
                  <a:pt x="7549945" y="1623257"/>
                  <a:pt x="7543800" y="1770741"/>
                  <a:pt x="7543800" y="1770741"/>
                </a:cubicBezTo>
                <a:cubicBezTo>
                  <a:pt x="7551174" y="1803925"/>
                  <a:pt x="7579443" y="1811299"/>
                  <a:pt x="7588046" y="1785489"/>
                </a:cubicBezTo>
                <a:cubicBezTo>
                  <a:pt x="7596649" y="1759679"/>
                  <a:pt x="7581901" y="1640463"/>
                  <a:pt x="7595420" y="1615883"/>
                </a:cubicBezTo>
                <a:cubicBezTo>
                  <a:pt x="7608939" y="1591303"/>
                  <a:pt x="7654414" y="1662587"/>
                  <a:pt x="7669162" y="1638006"/>
                </a:cubicBezTo>
                <a:cubicBezTo>
                  <a:pt x="7683910" y="1613425"/>
                  <a:pt x="7671620" y="1511415"/>
                  <a:pt x="7683910" y="1468399"/>
                </a:cubicBezTo>
                <a:cubicBezTo>
                  <a:pt x="7696200" y="1425383"/>
                  <a:pt x="7724469" y="1356557"/>
                  <a:pt x="7742904" y="1379909"/>
                </a:cubicBezTo>
                <a:cubicBezTo>
                  <a:pt x="7761339" y="1403261"/>
                  <a:pt x="7774859" y="1585158"/>
                  <a:pt x="7794523" y="1608509"/>
                </a:cubicBezTo>
                <a:cubicBezTo>
                  <a:pt x="7814187" y="1631860"/>
                  <a:pt x="7847372" y="1469628"/>
                  <a:pt x="7860891" y="1520018"/>
                </a:cubicBezTo>
                <a:cubicBezTo>
                  <a:pt x="7874410" y="1570408"/>
                  <a:pt x="7862120" y="1827277"/>
                  <a:pt x="7875639" y="1910851"/>
                </a:cubicBezTo>
                <a:cubicBezTo>
                  <a:pt x="7889158" y="1994425"/>
                  <a:pt x="7934633" y="1956325"/>
                  <a:pt x="7942007" y="2021464"/>
                </a:cubicBezTo>
                <a:cubicBezTo>
                  <a:pt x="7949381" y="2086603"/>
                  <a:pt x="7875639" y="2272186"/>
                  <a:pt x="7919884" y="2301683"/>
                </a:cubicBezTo>
                <a:cubicBezTo>
                  <a:pt x="7964129" y="2331180"/>
                  <a:pt x="8141110" y="2207047"/>
                  <a:pt x="8207478" y="2198444"/>
                </a:cubicBezTo>
                <a:cubicBezTo>
                  <a:pt x="8273846" y="2189841"/>
                  <a:pt x="8294740" y="2275874"/>
                  <a:pt x="8318091" y="2250064"/>
                </a:cubicBezTo>
                <a:cubicBezTo>
                  <a:pt x="8341443" y="2224254"/>
                  <a:pt x="8332839" y="2085373"/>
                  <a:pt x="8347587" y="2043586"/>
                </a:cubicBezTo>
                <a:cubicBezTo>
                  <a:pt x="8362335" y="2001799"/>
                  <a:pt x="8397978" y="2030067"/>
                  <a:pt x="8406581" y="1999341"/>
                </a:cubicBezTo>
                <a:cubicBezTo>
                  <a:pt x="8415184" y="1968615"/>
                  <a:pt x="8384459" y="1880124"/>
                  <a:pt x="8399207" y="1859231"/>
                </a:cubicBezTo>
                <a:cubicBezTo>
                  <a:pt x="8413955" y="1838338"/>
                  <a:pt x="8484010" y="1848170"/>
                  <a:pt x="8495071" y="1873980"/>
                </a:cubicBezTo>
                <a:cubicBezTo>
                  <a:pt x="8506132" y="1899790"/>
                  <a:pt x="8461888" y="1979676"/>
                  <a:pt x="8465575" y="2014089"/>
                </a:cubicBezTo>
                <a:cubicBezTo>
                  <a:pt x="8469262" y="2048502"/>
                  <a:pt x="8502446" y="2041128"/>
                  <a:pt x="8517194" y="2080457"/>
                </a:cubicBezTo>
                <a:cubicBezTo>
                  <a:pt x="8531942" y="2119786"/>
                  <a:pt x="8499988" y="2209506"/>
                  <a:pt x="8554065" y="2250064"/>
                </a:cubicBezTo>
                <a:cubicBezTo>
                  <a:pt x="8608142" y="2290622"/>
                  <a:pt x="8796184" y="2352074"/>
                  <a:pt x="8841658" y="2323806"/>
                </a:cubicBezTo>
                <a:cubicBezTo>
                  <a:pt x="8887132" y="2295538"/>
                  <a:pt x="8824452" y="2139451"/>
                  <a:pt x="8826910" y="2080457"/>
                </a:cubicBezTo>
                <a:cubicBezTo>
                  <a:pt x="8829368" y="2021463"/>
                  <a:pt x="8840430" y="1982134"/>
                  <a:pt x="8856407" y="1969844"/>
                </a:cubicBezTo>
                <a:cubicBezTo>
                  <a:pt x="8872384" y="1957554"/>
                  <a:pt x="8908027" y="1928057"/>
                  <a:pt x="8922775" y="2006715"/>
                </a:cubicBezTo>
                <a:cubicBezTo>
                  <a:pt x="8937523" y="2085373"/>
                  <a:pt x="8932607" y="2361906"/>
                  <a:pt x="8944897" y="2441793"/>
                </a:cubicBezTo>
                <a:cubicBezTo>
                  <a:pt x="8957187" y="2521680"/>
                  <a:pt x="8996517" y="2455312"/>
                  <a:pt x="8996517" y="2486038"/>
                </a:cubicBezTo>
                <a:cubicBezTo>
                  <a:pt x="8996517" y="2516764"/>
                  <a:pt x="8944897" y="2557321"/>
                  <a:pt x="8944897" y="2626147"/>
                </a:cubicBezTo>
                <a:cubicBezTo>
                  <a:pt x="8944897" y="2694973"/>
                  <a:pt x="8953501" y="3050163"/>
                  <a:pt x="8996518" y="2898992"/>
                </a:cubicBezTo>
                <a:cubicBezTo>
                  <a:pt x="9039535" y="2747821"/>
                  <a:pt x="9448800" y="2011632"/>
                  <a:pt x="9556955" y="1940348"/>
                </a:cubicBezTo>
                <a:cubicBezTo>
                  <a:pt x="9665110" y="1869064"/>
                  <a:pt x="9612262" y="2369279"/>
                  <a:pt x="9645446" y="2471289"/>
                </a:cubicBezTo>
                <a:cubicBezTo>
                  <a:pt x="9678630" y="2573299"/>
                  <a:pt x="9710584" y="2547490"/>
                  <a:pt x="9756058" y="2552406"/>
                </a:cubicBezTo>
                <a:cubicBezTo>
                  <a:pt x="9801532" y="2557322"/>
                  <a:pt x="9881420" y="2530283"/>
                  <a:pt x="9918291" y="2500786"/>
                </a:cubicBezTo>
                <a:cubicBezTo>
                  <a:pt x="9955162" y="2471289"/>
                  <a:pt x="9956391" y="2369280"/>
                  <a:pt x="9977284" y="2375425"/>
                </a:cubicBezTo>
                <a:cubicBezTo>
                  <a:pt x="9998177" y="2381570"/>
                  <a:pt x="9928123" y="2588047"/>
                  <a:pt x="10043652" y="2537657"/>
                </a:cubicBezTo>
                <a:cubicBezTo>
                  <a:pt x="10159181" y="2487267"/>
                  <a:pt x="10563531" y="2036212"/>
                  <a:pt x="10670457" y="2073083"/>
                </a:cubicBezTo>
                <a:cubicBezTo>
                  <a:pt x="10777383" y="2109954"/>
                  <a:pt x="10680291" y="2676538"/>
                  <a:pt x="10685207" y="2758883"/>
                </a:cubicBezTo>
                <a:cubicBezTo>
                  <a:pt x="10690123" y="2841228"/>
                  <a:pt x="10687665" y="2600338"/>
                  <a:pt x="10699955" y="2567154"/>
                </a:cubicBezTo>
                <a:cubicBezTo>
                  <a:pt x="10712245" y="2533970"/>
                  <a:pt x="10747888" y="2578215"/>
                  <a:pt x="10758949" y="2559780"/>
                </a:cubicBezTo>
                <a:cubicBezTo>
                  <a:pt x="10770010" y="2541344"/>
                  <a:pt x="10756491" y="2465144"/>
                  <a:pt x="10766323" y="2456541"/>
                </a:cubicBezTo>
                <a:cubicBezTo>
                  <a:pt x="10776155" y="2447938"/>
                  <a:pt x="10804423" y="2403692"/>
                  <a:pt x="10817942" y="2508160"/>
                </a:cubicBezTo>
                <a:cubicBezTo>
                  <a:pt x="10831461" y="2612628"/>
                  <a:pt x="10776155" y="2997315"/>
                  <a:pt x="10847439" y="3083347"/>
                </a:cubicBezTo>
                <a:cubicBezTo>
                  <a:pt x="10918723" y="3169379"/>
                  <a:pt x="11182965" y="3055080"/>
                  <a:pt x="11245646" y="3024354"/>
                </a:cubicBezTo>
                <a:cubicBezTo>
                  <a:pt x="11308327" y="2993628"/>
                  <a:pt x="11201401" y="2917428"/>
                  <a:pt x="11223523" y="2898993"/>
                </a:cubicBezTo>
                <a:cubicBezTo>
                  <a:pt x="11245645" y="2880558"/>
                  <a:pt x="11339052" y="2908825"/>
                  <a:pt x="11378381" y="2913741"/>
                </a:cubicBezTo>
                <a:cubicBezTo>
                  <a:pt x="11401733" y="2917428"/>
                  <a:pt x="12052506" y="2816341"/>
                  <a:pt x="12049433" y="2817877"/>
                </a:cubicBezTo>
                <a:cubicBezTo>
                  <a:pt x="12157588" y="2803129"/>
                  <a:pt x="12201526" y="2926953"/>
                  <a:pt x="12196917" y="2928489"/>
                </a:cubicBezTo>
              </a:path>
            </a:pathLst>
          </a:custGeom>
          <a:noFill/>
          <a:ln w="22225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3">
            <a:extLst>
              <a:ext uri="{FF2B5EF4-FFF2-40B4-BE49-F238E27FC236}">
                <a16:creationId xmlns:a16="http://schemas.microsoft.com/office/drawing/2014/main" id="{9AE7BF9B-1EB1-F760-5EF1-6B9C59B1D32B}"/>
              </a:ext>
            </a:extLst>
          </p:cNvPr>
          <p:cNvSpPr/>
          <p:nvPr/>
        </p:nvSpPr>
        <p:spPr>
          <a:xfrm>
            <a:off x="1880419" y="4989770"/>
            <a:ext cx="4490884" cy="134486"/>
          </a:xfrm>
          <a:custGeom>
            <a:avLst/>
            <a:gdLst>
              <a:gd name="connsiteX0" fmla="*/ 0 w 5464277"/>
              <a:gd name="connsiteY0" fmla="*/ 51925 h 133890"/>
              <a:gd name="connsiteX1" fmla="*/ 331838 w 5464277"/>
              <a:gd name="connsiteY1" fmla="*/ 306 h 133890"/>
              <a:gd name="connsiteX2" fmla="*/ 1187245 w 5464277"/>
              <a:gd name="connsiteY2" fmla="*/ 29802 h 133890"/>
              <a:gd name="connsiteX3" fmla="*/ 1548580 w 5464277"/>
              <a:gd name="connsiteY3" fmla="*/ 15054 h 133890"/>
              <a:gd name="connsiteX4" fmla="*/ 1806677 w 5464277"/>
              <a:gd name="connsiteY4" fmla="*/ 22428 h 133890"/>
              <a:gd name="connsiteX5" fmla="*/ 1828800 w 5464277"/>
              <a:gd name="connsiteY5" fmla="*/ 125667 h 133890"/>
              <a:gd name="connsiteX6" fmla="*/ 3163529 w 5464277"/>
              <a:gd name="connsiteY6" fmla="*/ 125667 h 133890"/>
              <a:gd name="connsiteX7" fmla="*/ 3989438 w 5464277"/>
              <a:gd name="connsiteY7" fmla="*/ 110919 h 133890"/>
              <a:gd name="connsiteX8" fmla="*/ 4365522 w 5464277"/>
              <a:gd name="connsiteY8" fmla="*/ 118293 h 133890"/>
              <a:gd name="connsiteX9" fmla="*/ 4446638 w 5464277"/>
              <a:gd name="connsiteY9" fmla="*/ 133041 h 133890"/>
              <a:gd name="connsiteX10" fmla="*/ 5287296 w 5464277"/>
              <a:gd name="connsiteY10" fmla="*/ 110919 h 133890"/>
              <a:gd name="connsiteX11" fmla="*/ 5464277 w 5464277"/>
              <a:gd name="connsiteY11" fmla="*/ 81422 h 133890"/>
              <a:gd name="connsiteX0" fmla="*/ 0 w 5464277"/>
              <a:gd name="connsiteY0" fmla="*/ 51925 h 134354"/>
              <a:gd name="connsiteX1" fmla="*/ 331838 w 5464277"/>
              <a:gd name="connsiteY1" fmla="*/ 306 h 134354"/>
              <a:gd name="connsiteX2" fmla="*/ 1187245 w 5464277"/>
              <a:gd name="connsiteY2" fmla="*/ 29802 h 134354"/>
              <a:gd name="connsiteX3" fmla="*/ 1548580 w 5464277"/>
              <a:gd name="connsiteY3" fmla="*/ 15054 h 134354"/>
              <a:gd name="connsiteX4" fmla="*/ 1806677 w 5464277"/>
              <a:gd name="connsiteY4" fmla="*/ 22428 h 134354"/>
              <a:gd name="connsiteX5" fmla="*/ 1828800 w 5464277"/>
              <a:gd name="connsiteY5" fmla="*/ 125667 h 134354"/>
              <a:gd name="connsiteX6" fmla="*/ 3163529 w 5464277"/>
              <a:gd name="connsiteY6" fmla="*/ 125667 h 134354"/>
              <a:gd name="connsiteX7" fmla="*/ 3989438 w 5464277"/>
              <a:gd name="connsiteY7" fmla="*/ 110919 h 134354"/>
              <a:gd name="connsiteX8" fmla="*/ 4365522 w 5464277"/>
              <a:gd name="connsiteY8" fmla="*/ 118293 h 134354"/>
              <a:gd name="connsiteX9" fmla="*/ 4446638 w 5464277"/>
              <a:gd name="connsiteY9" fmla="*/ 133041 h 134354"/>
              <a:gd name="connsiteX10" fmla="*/ 5464277 w 5464277"/>
              <a:gd name="connsiteY10" fmla="*/ 81422 h 134354"/>
              <a:gd name="connsiteX0" fmla="*/ 0 w 4446638"/>
              <a:gd name="connsiteY0" fmla="*/ 51925 h 134354"/>
              <a:gd name="connsiteX1" fmla="*/ 331838 w 4446638"/>
              <a:gd name="connsiteY1" fmla="*/ 306 h 134354"/>
              <a:gd name="connsiteX2" fmla="*/ 1187245 w 4446638"/>
              <a:gd name="connsiteY2" fmla="*/ 29802 h 134354"/>
              <a:gd name="connsiteX3" fmla="*/ 1548580 w 4446638"/>
              <a:gd name="connsiteY3" fmla="*/ 15054 h 134354"/>
              <a:gd name="connsiteX4" fmla="*/ 1806677 w 4446638"/>
              <a:gd name="connsiteY4" fmla="*/ 22428 h 134354"/>
              <a:gd name="connsiteX5" fmla="*/ 1828800 w 4446638"/>
              <a:gd name="connsiteY5" fmla="*/ 125667 h 134354"/>
              <a:gd name="connsiteX6" fmla="*/ 3163529 w 4446638"/>
              <a:gd name="connsiteY6" fmla="*/ 125667 h 134354"/>
              <a:gd name="connsiteX7" fmla="*/ 3989438 w 4446638"/>
              <a:gd name="connsiteY7" fmla="*/ 110919 h 134354"/>
              <a:gd name="connsiteX8" fmla="*/ 4365522 w 4446638"/>
              <a:gd name="connsiteY8" fmla="*/ 118293 h 134354"/>
              <a:gd name="connsiteX9" fmla="*/ 4446638 w 4446638"/>
              <a:gd name="connsiteY9" fmla="*/ 133041 h 134354"/>
              <a:gd name="connsiteX0" fmla="*/ 0 w 4446638"/>
              <a:gd name="connsiteY0" fmla="*/ 40586 h 123015"/>
              <a:gd name="connsiteX1" fmla="*/ 339213 w 4446638"/>
              <a:gd name="connsiteY1" fmla="*/ 40586 h 123015"/>
              <a:gd name="connsiteX2" fmla="*/ 1187245 w 4446638"/>
              <a:gd name="connsiteY2" fmla="*/ 18463 h 123015"/>
              <a:gd name="connsiteX3" fmla="*/ 1548580 w 4446638"/>
              <a:gd name="connsiteY3" fmla="*/ 3715 h 123015"/>
              <a:gd name="connsiteX4" fmla="*/ 1806677 w 4446638"/>
              <a:gd name="connsiteY4" fmla="*/ 11089 h 123015"/>
              <a:gd name="connsiteX5" fmla="*/ 1828800 w 4446638"/>
              <a:gd name="connsiteY5" fmla="*/ 114328 h 123015"/>
              <a:gd name="connsiteX6" fmla="*/ 3163529 w 4446638"/>
              <a:gd name="connsiteY6" fmla="*/ 114328 h 123015"/>
              <a:gd name="connsiteX7" fmla="*/ 3989438 w 4446638"/>
              <a:gd name="connsiteY7" fmla="*/ 99580 h 123015"/>
              <a:gd name="connsiteX8" fmla="*/ 4365522 w 4446638"/>
              <a:gd name="connsiteY8" fmla="*/ 106954 h 123015"/>
              <a:gd name="connsiteX9" fmla="*/ 4446638 w 4446638"/>
              <a:gd name="connsiteY9" fmla="*/ 121702 h 123015"/>
              <a:gd name="connsiteX0" fmla="*/ 0 w 4527755"/>
              <a:gd name="connsiteY0" fmla="*/ 121702 h 123015"/>
              <a:gd name="connsiteX1" fmla="*/ 420330 w 4527755"/>
              <a:gd name="connsiteY1" fmla="*/ 40586 h 123015"/>
              <a:gd name="connsiteX2" fmla="*/ 1268362 w 4527755"/>
              <a:gd name="connsiteY2" fmla="*/ 18463 h 123015"/>
              <a:gd name="connsiteX3" fmla="*/ 1629697 w 4527755"/>
              <a:gd name="connsiteY3" fmla="*/ 3715 h 123015"/>
              <a:gd name="connsiteX4" fmla="*/ 1887794 w 4527755"/>
              <a:gd name="connsiteY4" fmla="*/ 11089 h 123015"/>
              <a:gd name="connsiteX5" fmla="*/ 1909917 w 4527755"/>
              <a:gd name="connsiteY5" fmla="*/ 114328 h 123015"/>
              <a:gd name="connsiteX6" fmla="*/ 3244646 w 4527755"/>
              <a:gd name="connsiteY6" fmla="*/ 114328 h 123015"/>
              <a:gd name="connsiteX7" fmla="*/ 4070555 w 4527755"/>
              <a:gd name="connsiteY7" fmla="*/ 99580 h 123015"/>
              <a:gd name="connsiteX8" fmla="*/ 4446639 w 4527755"/>
              <a:gd name="connsiteY8" fmla="*/ 106954 h 123015"/>
              <a:gd name="connsiteX9" fmla="*/ 4527755 w 4527755"/>
              <a:gd name="connsiteY9" fmla="*/ 121702 h 123015"/>
              <a:gd name="connsiteX0" fmla="*/ 0 w 4527755"/>
              <a:gd name="connsiteY0" fmla="*/ 124524 h 125837"/>
              <a:gd name="connsiteX1" fmla="*/ 420330 w 4527755"/>
              <a:gd name="connsiteY1" fmla="*/ 43408 h 125837"/>
              <a:gd name="connsiteX2" fmla="*/ 1238865 w 4527755"/>
              <a:gd name="connsiteY2" fmla="*/ 65530 h 125837"/>
              <a:gd name="connsiteX3" fmla="*/ 1629697 w 4527755"/>
              <a:gd name="connsiteY3" fmla="*/ 6537 h 125837"/>
              <a:gd name="connsiteX4" fmla="*/ 1887794 w 4527755"/>
              <a:gd name="connsiteY4" fmla="*/ 13911 h 125837"/>
              <a:gd name="connsiteX5" fmla="*/ 1909917 w 4527755"/>
              <a:gd name="connsiteY5" fmla="*/ 117150 h 125837"/>
              <a:gd name="connsiteX6" fmla="*/ 3244646 w 4527755"/>
              <a:gd name="connsiteY6" fmla="*/ 117150 h 125837"/>
              <a:gd name="connsiteX7" fmla="*/ 4070555 w 4527755"/>
              <a:gd name="connsiteY7" fmla="*/ 102402 h 125837"/>
              <a:gd name="connsiteX8" fmla="*/ 4446639 w 4527755"/>
              <a:gd name="connsiteY8" fmla="*/ 109776 h 125837"/>
              <a:gd name="connsiteX9" fmla="*/ 4527755 w 4527755"/>
              <a:gd name="connsiteY9" fmla="*/ 124524 h 125837"/>
              <a:gd name="connsiteX0" fmla="*/ 0 w 4527755"/>
              <a:gd name="connsiteY0" fmla="*/ 124524 h 125837"/>
              <a:gd name="connsiteX1" fmla="*/ 420330 w 4527755"/>
              <a:gd name="connsiteY1" fmla="*/ 43408 h 125837"/>
              <a:gd name="connsiteX2" fmla="*/ 1238865 w 4527755"/>
              <a:gd name="connsiteY2" fmla="*/ 65530 h 125837"/>
              <a:gd name="connsiteX3" fmla="*/ 1629697 w 4527755"/>
              <a:gd name="connsiteY3" fmla="*/ 6537 h 125837"/>
              <a:gd name="connsiteX4" fmla="*/ 1887794 w 4527755"/>
              <a:gd name="connsiteY4" fmla="*/ 13911 h 125837"/>
              <a:gd name="connsiteX5" fmla="*/ 1991033 w 4527755"/>
              <a:gd name="connsiteY5" fmla="*/ 117150 h 125837"/>
              <a:gd name="connsiteX6" fmla="*/ 3244646 w 4527755"/>
              <a:gd name="connsiteY6" fmla="*/ 117150 h 125837"/>
              <a:gd name="connsiteX7" fmla="*/ 4070555 w 4527755"/>
              <a:gd name="connsiteY7" fmla="*/ 102402 h 125837"/>
              <a:gd name="connsiteX8" fmla="*/ 4446639 w 4527755"/>
              <a:gd name="connsiteY8" fmla="*/ 109776 h 125837"/>
              <a:gd name="connsiteX9" fmla="*/ 4527755 w 4527755"/>
              <a:gd name="connsiteY9" fmla="*/ 124524 h 125837"/>
              <a:gd name="connsiteX0" fmla="*/ 0 w 4527755"/>
              <a:gd name="connsiteY0" fmla="*/ 124524 h 138463"/>
              <a:gd name="connsiteX1" fmla="*/ 420330 w 4527755"/>
              <a:gd name="connsiteY1" fmla="*/ 43408 h 138463"/>
              <a:gd name="connsiteX2" fmla="*/ 1238865 w 4527755"/>
              <a:gd name="connsiteY2" fmla="*/ 65530 h 138463"/>
              <a:gd name="connsiteX3" fmla="*/ 1629697 w 4527755"/>
              <a:gd name="connsiteY3" fmla="*/ 6537 h 138463"/>
              <a:gd name="connsiteX4" fmla="*/ 1887794 w 4527755"/>
              <a:gd name="connsiteY4" fmla="*/ 13911 h 138463"/>
              <a:gd name="connsiteX5" fmla="*/ 1991033 w 4527755"/>
              <a:gd name="connsiteY5" fmla="*/ 117150 h 138463"/>
              <a:gd name="connsiteX6" fmla="*/ 3244646 w 4527755"/>
              <a:gd name="connsiteY6" fmla="*/ 117150 h 138463"/>
              <a:gd name="connsiteX7" fmla="*/ 4070555 w 4527755"/>
              <a:gd name="connsiteY7" fmla="*/ 102402 h 138463"/>
              <a:gd name="connsiteX8" fmla="*/ 4446639 w 4527755"/>
              <a:gd name="connsiteY8" fmla="*/ 109776 h 138463"/>
              <a:gd name="connsiteX9" fmla="*/ 4527755 w 4527755"/>
              <a:gd name="connsiteY9" fmla="*/ 124524 h 138463"/>
              <a:gd name="connsiteX0" fmla="*/ 0 w 4527755"/>
              <a:gd name="connsiteY0" fmla="*/ 120547 h 134486"/>
              <a:gd name="connsiteX1" fmla="*/ 420330 w 4527755"/>
              <a:gd name="connsiteY1" fmla="*/ 39431 h 134486"/>
              <a:gd name="connsiteX2" fmla="*/ 1238865 w 4527755"/>
              <a:gd name="connsiteY2" fmla="*/ 61553 h 134486"/>
              <a:gd name="connsiteX3" fmla="*/ 1194619 w 4527755"/>
              <a:gd name="connsiteY3" fmla="*/ 9934 h 134486"/>
              <a:gd name="connsiteX4" fmla="*/ 1887794 w 4527755"/>
              <a:gd name="connsiteY4" fmla="*/ 9934 h 134486"/>
              <a:gd name="connsiteX5" fmla="*/ 1991033 w 4527755"/>
              <a:gd name="connsiteY5" fmla="*/ 113173 h 134486"/>
              <a:gd name="connsiteX6" fmla="*/ 3244646 w 4527755"/>
              <a:gd name="connsiteY6" fmla="*/ 113173 h 134486"/>
              <a:gd name="connsiteX7" fmla="*/ 4070555 w 4527755"/>
              <a:gd name="connsiteY7" fmla="*/ 98425 h 134486"/>
              <a:gd name="connsiteX8" fmla="*/ 4446639 w 4527755"/>
              <a:gd name="connsiteY8" fmla="*/ 105799 h 134486"/>
              <a:gd name="connsiteX9" fmla="*/ 4527755 w 4527755"/>
              <a:gd name="connsiteY9" fmla="*/ 120547 h 134486"/>
              <a:gd name="connsiteX0" fmla="*/ 0 w 4490884"/>
              <a:gd name="connsiteY0" fmla="*/ 105799 h 134486"/>
              <a:gd name="connsiteX1" fmla="*/ 383459 w 4490884"/>
              <a:gd name="connsiteY1" fmla="*/ 39431 h 134486"/>
              <a:gd name="connsiteX2" fmla="*/ 1201994 w 4490884"/>
              <a:gd name="connsiteY2" fmla="*/ 61553 h 134486"/>
              <a:gd name="connsiteX3" fmla="*/ 1157748 w 4490884"/>
              <a:gd name="connsiteY3" fmla="*/ 9934 h 134486"/>
              <a:gd name="connsiteX4" fmla="*/ 1850923 w 4490884"/>
              <a:gd name="connsiteY4" fmla="*/ 9934 h 134486"/>
              <a:gd name="connsiteX5" fmla="*/ 1954162 w 4490884"/>
              <a:gd name="connsiteY5" fmla="*/ 113173 h 134486"/>
              <a:gd name="connsiteX6" fmla="*/ 3207775 w 4490884"/>
              <a:gd name="connsiteY6" fmla="*/ 113173 h 134486"/>
              <a:gd name="connsiteX7" fmla="*/ 4033684 w 4490884"/>
              <a:gd name="connsiteY7" fmla="*/ 98425 h 134486"/>
              <a:gd name="connsiteX8" fmla="*/ 4409768 w 4490884"/>
              <a:gd name="connsiteY8" fmla="*/ 105799 h 134486"/>
              <a:gd name="connsiteX9" fmla="*/ 4490884 w 4490884"/>
              <a:gd name="connsiteY9" fmla="*/ 120547 h 13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90884" h="134486">
                <a:moveTo>
                  <a:pt x="0" y="105799"/>
                </a:moveTo>
                <a:cubicBezTo>
                  <a:pt x="66982" y="81833"/>
                  <a:pt x="183127" y="46805"/>
                  <a:pt x="383459" y="39431"/>
                </a:cubicBezTo>
                <a:cubicBezTo>
                  <a:pt x="583791" y="32057"/>
                  <a:pt x="1072946" y="66469"/>
                  <a:pt x="1201994" y="61553"/>
                </a:cubicBezTo>
                <a:cubicBezTo>
                  <a:pt x="1331042" y="56637"/>
                  <a:pt x="1049593" y="18537"/>
                  <a:pt x="1157748" y="9934"/>
                </a:cubicBezTo>
                <a:cubicBezTo>
                  <a:pt x="1265903" y="1331"/>
                  <a:pt x="1718187" y="-7272"/>
                  <a:pt x="1850923" y="9934"/>
                </a:cubicBezTo>
                <a:cubicBezTo>
                  <a:pt x="1983659" y="27140"/>
                  <a:pt x="1691149" y="66471"/>
                  <a:pt x="1954162" y="113173"/>
                </a:cubicBezTo>
                <a:cubicBezTo>
                  <a:pt x="2217175" y="159875"/>
                  <a:pt x="2861188" y="115631"/>
                  <a:pt x="3207775" y="113173"/>
                </a:cubicBezTo>
                <a:cubicBezTo>
                  <a:pt x="3554362" y="110715"/>
                  <a:pt x="3833352" y="99654"/>
                  <a:pt x="4033684" y="98425"/>
                </a:cubicBezTo>
                <a:cubicBezTo>
                  <a:pt x="4234016" y="97196"/>
                  <a:pt x="4333568" y="102112"/>
                  <a:pt x="4409768" y="105799"/>
                </a:cubicBezTo>
                <a:cubicBezTo>
                  <a:pt x="4485968" y="109486"/>
                  <a:pt x="4307758" y="126692"/>
                  <a:pt x="4490884" y="120547"/>
                </a:cubicBez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>
            <a:extLst>
              <a:ext uri="{FF2B5EF4-FFF2-40B4-BE49-F238E27FC236}">
                <a16:creationId xmlns:a16="http://schemas.microsoft.com/office/drawing/2014/main" id="{814D722D-CBCC-647F-743E-FAF649BAE5ED}"/>
              </a:ext>
            </a:extLst>
          </p:cNvPr>
          <p:cNvSpPr/>
          <p:nvPr/>
        </p:nvSpPr>
        <p:spPr>
          <a:xfrm>
            <a:off x="6592529" y="5110316"/>
            <a:ext cx="258097" cy="7374"/>
          </a:xfrm>
          <a:custGeom>
            <a:avLst/>
            <a:gdLst>
              <a:gd name="connsiteX0" fmla="*/ 0 w 258097"/>
              <a:gd name="connsiteY0" fmla="*/ 7374 h 7374"/>
              <a:gd name="connsiteX1" fmla="*/ 258097 w 258097"/>
              <a:gd name="connsiteY1" fmla="*/ 0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8097" h="7374">
                <a:moveTo>
                  <a:pt x="0" y="7374"/>
                </a:moveTo>
                <a:lnTo>
                  <a:pt x="258097" y="0"/>
                </a:ln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>
            <a:extLst>
              <a:ext uri="{FF2B5EF4-FFF2-40B4-BE49-F238E27FC236}">
                <a16:creationId xmlns:a16="http://schemas.microsoft.com/office/drawing/2014/main" id="{7E5D6196-CC22-4F00-734B-2583BD9CDDFB}"/>
              </a:ext>
            </a:extLst>
          </p:cNvPr>
          <p:cNvSpPr/>
          <p:nvPr/>
        </p:nvSpPr>
        <p:spPr>
          <a:xfrm>
            <a:off x="7116097" y="5066071"/>
            <a:ext cx="258097" cy="44245"/>
          </a:xfrm>
          <a:custGeom>
            <a:avLst/>
            <a:gdLst>
              <a:gd name="connsiteX0" fmla="*/ 0 w 258097"/>
              <a:gd name="connsiteY0" fmla="*/ 44245 h 44245"/>
              <a:gd name="connsiteX1" fmla="*/ 117987 w 258097"/>
              <a:gd name="connsiteY1" fmla="*/ 29497 h 44245"/>
              <a:gd name="connsiteX2" fmla="*/ 258097 w 258097"/>
              <a:gd name="connsiteY2" fmla="*/ 0 h 4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8097" h="44245">
                <a:moveTo>
                  <a:pt x="0" y="44245"/>
                </a:moveTo>
                <a:cubicBezTo>
                  <a:pt x="37485" y="40558"/>
                  <a:pt x="74971" y="36871"/>
                  <a:pt x="117987" y="29497"/>
                </a:cubicBezTo>
                <a:cubicBezTo>
                  <a:pt x="161003" y="22123"/>
                  <a:pt x="209550" y="11061"/>
                  <a:pt x="258097" y="0"/>
                </a:cubicBez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7">
            <a:extLst>
              <a:ext uri="{FF2B5EF4-FFF2-40B4-BE49-F238E27FC236}">
                <a16:creationId xmlns:a16="http://schemas.microsoft.com/office/drawing/2014/main" id="{BCCAD15D-8878-34CA-18CD-DFBE57090D34}"/>
              </a:ext>
            </a:extLst>
          </p:cNvPr>
          <p:cNvSpPr/>
          <p:nvPr/>
        </p:nvSpPr>
        <p:spPr>
          <a:xfrm>
            <a:off x="7610168" y="4999703"/>
            <a:ext cx="722671" cy="40418"/>
          </a:xfrm>
          <a:custGeom>
            <a:avLst/>
            <a:gdLst>
              <a:gd name="connsiteX0" fmla="*/ 0 w 722671"/>
              <a:gd name="connsiteY0" fmla="*/ 36871 h 40418"/>
              <a:gd name="connsiteX1" fmla="*/ 368709 w 722671"/>
              <a:gd name="connsiteY1" fmla="*/ 36871 h 40418"/>
              <a:gd name="connsiteX2" fmla="*/ 722671 w 722671"/>
              <a:gd name="connsiteY2" fmla="*/ 0 h 40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2671" h="40418">
                <a:moveTo>
                  <a:pt x="0" y="36871"/>
                </a:moveTo>
                <a:cubicBezTo>
                  <a:pt x="124132" y="39943"/>
                  <a:pt x="248264" y="43016"/>
                  <a:pt x="368709" y="36871"/>
                </a:cubicBezTo>
                <a:cubicBezTo>
                  <a:pt x="489154" y="30726"/>
                  <a:pt x="605912" y="15363"/>
                  <a:pt x="722671" y="0"/>
                </a:cubicBez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任意形状 8">
            <a:extLst>
              <a:ext uri="{FF2B5EF4-FFF2-40B4-BE49-F238E27FC236}">
                <a16:creationId xmlns:a16="http://schemas.microsoft.com/office/drawing/2014/main" id="{9CB07A00-4154-25F0-4EA1-01D3553035BC}"/>
              </a:ext>
            </a:extLst>
          </p:cNvPr>
          <p:cNvSpPr/>
          <p:nvPr/>
        </p:nvSpPr>
        <p:spPr>
          <a:xfrm>
            <a:off x="8539316" y="4984955"/>
            <a:ext cx="516194" cy="36871"/>
          </a:xfrm>
          <a:custGeom>
            <a:avLst/>
            <a:gdLst>
              <a:gd name="connsiteX0" fmla="*/ 0 w 516194"/>
              <a:gd name="connsiteY0" fmla="*/ 0 h 36871"/>
              <a:gd name="connsiteX1" fmla="*/ 516194 w 516194"/>
              <a:gd name="connsiteY1" fmla="*/ 36871 h 3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6194" h="36871">
                <a:moveTo>
                  <a:pt x="0" y="0"/>
                </a:moveTo>
                <a:lnTo>
                  <a:pt x="516194" y="36871"/>
                </a:ln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任意形状 9">
            <a:extLst>
              <a:ext uri="{FF2B5EF4-FFF2-40B4-BE49-F238E27FC236}">
                <a16:creationId xmlns:a16="http://schemas.microsoft.com/office/drawing/2014/main" id="{373EE463-BAAE-DE82-0B77-58EB5A5F1208}"/>
              </a:ext>
            </a:extLst>
          </p:cNvPr>
          <p:cNvSpPr/>
          <p:nvPr/>
        </p:nvSpPr>
        <p:spPr>
          <a:xfrm>
            <a:off x="9121877" y="5029200"/>
            <a:ext cx="435078" cy="44245"/>
          </a:xfrm>
          <a:custGeom>
            <a:avLst/>
            <a:gdLst>
              <a:gd name="connsiteX0" fmla="*/ 0 w 435078"/>
              <a:gd name="connsiteY0" fmla="*/ 0 h 44245"/>
              <a:gd name="connsiteX1" fmla="*/ 435078 w 435078"/>
              <a:gd name="connsiteY1" fmla="*/ 44245 h 4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5078" h="44245">
                <a:moveTo>
                  <a:pt x="0" y="0"/>
                </a:moveTo>
                <a:lnTo>
                  <a:pt x="435078" y="44245"/>
                </a:ln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任意形状 10">
            <a:extLst>
              <a:ext uri="{FF2B5EF4-FFF2-40B4-BE49-F238E27FC236}">
                <a16:creationId xmlns:a16="http://schemas.microsoft.com/office/drawing/2014/main" id="{C18FACC0-CD12-4FAE-004F-A602A059DC3B}"/>
              </a:ext>
            </a:extLst>
          </p:cNvPr>
          <p:cNvSpPr/>
          <p:nvPr/>
        </p:nvSpPr>
        <p:spPr>
          <a:xfrm>
            <a:off x="9601199" y="5066071"/>
            <a:ext cx="339213" cy="44246"/>
          </a:xfrm>
          <a:custGeom>
            <a:avLst/>
            <a:gdLst>
              <a:gd name="connsiteX0" fmla="*/ 0 w 435078"/>
              <a:gd name="connsiteY0" fmla="*/ 0 h 44245"/>
              <a:gd name="connsiteX1" fmla="*/ 435078 w 435078"/>
              <a:gd name="connsiteY1" fmla="*/ 44245 h 44245"/>
              <a:gd name="connsiteX0" fmla="*/ 0 w 383458"/>
              <a:gd name="connsiteY0" fmla="*/ 0 h 36871"/>
              <a:gd name="connsiteX1" fmla="*/ 383458 w 383458"/>
              <a:gd name="connsiteY1" fmla="*/ 36871 h 36871"/>
              <a:gd name="connsiteX0" fmla="*/ 0 w 339213"/>
              <a:gd name="connsiteY0" fmla="*/ 0 h 44246"/>
              <a:gd name="connsiteX1" fmla="*/ 339213 w 339213"/>
              <a:gd name="connsiteY1" fmla="*/ 44246 h 4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213" h="44246">
                <a:moveTo>
                  <a:pt x="0" y="0"/>
                </a:moveTo>
                <a:lnTo>
                  <a:pt x="339213" y="44246"/>
                </a:lnTo>
              </a:path>
            </a:pathLst>
          </a:custGeom>
          <a:noFill/>
          <a:ln w="19050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C7CF82-3E6F-C27E-0A5A-97CB8712DAB4}"/>
              </a:ext>
            </a:extLst>
          </p:cNvPr>
          <p:cNvSpPr txBox="1"/>
          <p:nvPr/>
        </p:nvSpPr>
        <p:spPr>
          <a:xfrm>
            <a:off x="1135737" y="796072"/>
            <a:ext cx="16170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4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To </a:t>
            </a:r>
            <a:r>
              <a:rPr lang="zh-CN" altLang="en-US" sz="24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 </a:t>
            </a:r>
            <a:r>
              <a:rPr lang="en" altLang="zh-CN" sz="24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sail</a:t>
            </a:r>
            <a:endParaRPr lang="zh-CN" altLang="en-US" sz="2400">
              <a:solidFill>
                <a:srgbClr val="FFEFBD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AE5DBC-63E4-0E60-40E1-E242EEC8D823}"/>
              </a:ext>
            </a:extLst>
          </p:cNvPr>
          <p:cNvGrpSpPr/>
          <p:nvPr/>
        </p:nvGrpSpPr>
        <p:grpSpPr>
          <a:xfrm>
            <a:off x="3624618" y="1671247"/>
            <a:ext cx="181464" cy="648868"/>
            <a:chOff x="5009987" y="721335"/>
            <a:chExt cx="181464" cy="648868"/>
          </a:xfrm>
        </p:grpSpPr>
        <p:sp>
          <p:nvSpPr>
            <p:cNvPr id="16" name="任意形状 15">
              <a:extLst>
                <a:ext uri="{FF2B5EF4-FFF2-40B4-BE49-F238E27FC236}">
                  <a16:creationId xmlns:a16="http://schemas.microsoft.com/office/drawing/2014/main" id="{21086068-85F3-BCBE-B28F-5C38EC171EB4}"/>
                </a:ext>
              </a:extLst>
            </p:cNvPr>
            <p:cNvSpPr/>
            <p:nvPr/>
          </p:nvSpPr>
          <p:spPr>
            <a:xfrm rot="785884">
              <a:off x="5043927" y="721335"/>
              <a:ext cx="147524" cy="516374"/>
            </a:xfrm>
            <a:custGeom>
              <a:avLst/>
              <a:gdLst>
                <a:gd name="connsiteX0" fmla="*/ 150404 w 294757"/>
                <a:gd name="connsiteY0" fmla="*/ 515980 h 516374"/>
                <a:gd name="connsiteX1" fmla="*/ 2920 w 294757"/>
                <a:gd name="connsiteY1" fmla="*/ 110400 h 516374"/>
                <a:gd name="connsiteX2" fmla="*/ 290514 w 294757"/>
                <a:gd name="connsiteY2" fmla="*/ 29284 h 516374"/>
                <a:gd name="connsiteX3" fmla="*/ 150404 w 294757"/>
                <a:gd name="connsiteY3" fmla="*/ 515980 h 516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757" h="516374">
                  <a:moveTo>
                    <a:pt x="150404" y="515980"/>
                  </a:moveTo>
                  <a:cubicBezTo>
                    <a:pt x="102472" y="529499"/>
                    <a:pt x="-20432" y="191516"/>
                    <a:pt x="2920" y="110400"/>
                  </a:cubicBezTo>
                  <a:cubicBezTo>
                    <a:pt x="26272" y="29284"/>
                    <a:pt x="262246" y="-42000"/>
                    <a:pt x="290514" y="29284"/>
                  </a:cubicBezTo>
                  <a:cubicBezTo>
                    <a:pt x="318782" y="100568"/>
                    <a:pt x="198336" y="502461"/>
                    <a:pt x="150404" y="515980"/>
                  </a:cubicBezTo>
                  <a:close/>
                </a:path>
              </a:pathLst>
            </a:custGeom>
            <a:solidFill>
              <a:srgbClr val="FFEFBD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1B13944-5AF7-2B0F-49AA-F18ACC6C0089}"/>
                </a:ext>
              </a:extLst>
            </p:cNvPr>
            <p:cNvSpPr/>
            <p:nvPr/>
          </p:nvSpPr>
          <p:spPr>
            <a:xfrm rot="782436">
              <a:off x="5009987" y="1281534"/>
              <a:ext cx="56776" cy="88669"/>
            </a:xfrm>
            <a:prstGeom prst="ellipse">
              <a:avLst/>
            </a:prstGeom>
            <a:solidFill>
              <a:srgbClr val="FFEFBD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44658B6-A3F0-5991-733F-DD7D2997D06B}"/>
              </a:ext>
            </a:extLst>
          </p:cNvPr>
          <p:cNvSpPr txBox="1"/>
          <p:nvPr/>
        </p:nvSpPr>
        <p:spPr>
          <a:xfrm>
            <a:off x="1049154" y="1381198"/>
            <a:ext cx="7411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4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and </a:t>
            </a:r>
            <a:endParaRPr lang="zh-CN" altLang="en-US" sz="24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E19A0D-8748-1FC0-1558-1557E1B8F29C}"/>
              </a:ext>
            </a:extLst>
          </p:cNvPr>
          <p:cNvSpPr txBox="1"/>
          <p:nvPr/>
        </p:nvSpPr>
        <p:spPr>
          <a:xfrm>
            <a:off x="1741143" y="1213880"/>
            <a:ext cx="1481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40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sail </a:t>
            </a:r>
            <a:endParaRPr lang="zh-CN" altLang="en-US" sz="40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82AC18-615B-DC87-F995-6BCCCE2BD03C}"/>
              </a:ext>
            </a:extLst>
          </p:cNvPr>
          <p:cNvSpPr txBox="1"/>
          <p:nvPr/>
        </p:nvSpPr>
        <p:spPr>
          <a:xfrm>
            <a:off x="1001603" y="1995681"/>
            <a:ext cx="836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24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and </a:t>
            </a:r>
            <a:endParaRPr lang="zh-CN" altLang="en-US" sz="24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3C65AC8-5FDF-68C9-6474-FEB6E841618C}"/>
              </a:ext>
            </a:extLst>
          </p:cNvPr>
          <p:cNvSpPr txBox="1"/>
          <p:nvPr/>
        </p:nvSpPr>
        <p:spPr>
          <a:xfrm>
            <a:off x="1635265" y="1615948"/>
            <a:ext cx="20800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6000" b="0" i="1">
                <a:solidFill>
                  <a:srgbClr val="FFEFBD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sail </a:t>
            </a:r>
            <a:endParaRPr lang="zh-CN" altLang="en-US" sz="60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2139EEF-EAA7-F1E3-60E8-10D0FEF1EFEF}"/>
              </a:ext>
            </a:extLst>
          </p:cNvPr>
          <p:cNvSpPr txBox="1"/>
          <p:nvPr/>
        </p:nvSpPr>
        <p:spPr>
          <a:xfrm>
            <a:off x="6898268" y="1044704"/>
            <a:ext cx="4314483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>
                <a:solidFill>
                  <a:schemeClr val="bg1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旅行，是一种让我们从平凡生活中解放出来的方式，它能够让我们逃离繁忙的都市，探索未知的领域，与世界建立起更深的联系。</a:t>
            </a:r>
          </a:p>
        </p:txBody>
      </p:sp>
      <p:sp>
        <p:nvSpPr>
          <p:cNvPr id="28" name="圆角矩形 27">
            <a:extLst>
              <a:ext uri="{FF2B5EF4-FFF2-40B4-BE49-F238E27FC236}">
                <a16:creationId xmlns:a16="http://schemas.microsoft.com/office/drawing/2014/main" id="{3EC3D263-E7DA-F2C2-7486-811A4118D9D1}"/>
              </a:ext>
            </a:extLst>
          </p:cNvPr>
          <p:cNvSpPr/>
          <p:nvPr/>
        </p:nvSpPr>
        <p:spPr>
          <a:xfrm>
            <a:off x="6759666" y="906473"/>
            <a:ext cx="4591688" cy="1319710"/>
          </a:xfrm>
          <a:custGeom>
            <a:avLst/>
            <a:gdLst>
              <a:gd name="connsiteX0" fmla="*/ 0 w 4591688"/>
              <a:gd name="connsiteY0" fmla="*/ 219956 h 1319710"/>
              <a:gd name="connsiteX1" fmla="*/ 219956 w 4591688"/>
              <a:gd name="connsiteY1" fmla="*/ 0 h 1319710"/>
              <a:gd name="connsiteX2" fmla="*/ 896102 w 4591688"/>
              <a:gd name="connsiteY2" fmla="*/ 0 h 1319710"/>
              <a:gd name="connsiteX3" fmla="*/ 1447695 w 4591688"/>
              <a:gd name="connsiteY3" fmla="*/ 0 h 1319710"/>
              <a:gd name="connsiteX4" fmla="*/ 1957771 w 4591688"/>
              <a:gd name="connsiteY4" fmla="*/ 0 h 1319710"/>
              <a:gd name="connsiteX5" fmla="*/ 2592399 w 4591688"/>
              <a:gd name="connsiteY5" fmla="*/ 0 h 1319710"/>
              <a:gd name="connsiteX6" fmla="*/ 3143993 w 4591688"/>
              <a:gd name="connsiteY6" fmla="*/ 0 h 1319710"/>
              <a:gd name="connsiteX7" fmla="*/ 3820139 w 4591688"/>
              <a:gd name="connsiteY7" fmla="*/ 0 h 1319710"/>
              <a:gd name="connsiteX8" fmla="*/ 4371732 w 4591688"/>
              <a:gd name="connsiteY8" fmla="*/ 0 h 1319710"/>
              <a:gd name="connsiteX9" fmla="*/ 4591688 w 4591688"/>
              <a:gd name="connsiteY9" fmla="*/ 219956 h 1319710"/>
              <a:gd name="connsiteX10" fmla="*/ 4591688 w 4591688"/>
              <a:gd name="connsiteY10" fmla="*/ 642259 h 1319710"/>
              <a:gd name="connsiteX11" fmla="*/ 4591688 w 4591688"/>
              <a:gd name="connsiteY11" fmla="*/ 1099754 h 1319710"/>
              <a:gd name="connsiteX12" fmla="*/ 4371732 w 4591688"/>
              <a:gd name="connsiteY12" fmla="*/ 1319710 h 1319710"/>
              <a:gd name="connsiteX13" fmla="*/ 3778621 w 4591688"/>
              <a:gd name="connsiteY13" fmla="*/ 1319710 h 1319710"/>
              <a:gd name="connsiteX14" fmla="*/ 3268546 w 4591688"/>
              <a:gd name="connsiteY14" fmla="*/ 1319710 h 1319710"/>
              <a:gd name="connsiteX15" fmla="*/ 2675435 w 4591688"/>
              <a:gd name="connsiteY15" fmla="*/ 1319710 h 1319710"/>
              <a:gd name="connsiteX16" fmla="*/ 1999289 w 4591688"/>
              <a:gd name="connsiteY16" fmla="*/ 1319710 h 1319710"/>
              <a:gd name="connsiteX17" fmla="*/ 1406178 w 4591688"/>
              <a:gd name="connsiteY17" fmla="*/ 1319710 h 1319710"/>
              <a:gd name="connsiteX18" fmla="*/ 937620 w 4591688"/>
              <a:gd name="connsiteY18" fmla="*/ 1319710 h 1319710"/>
              <a:gd name="connsiteX19" fmla="*/ 219956 w 4591688"/>
              <a:gd name="connsiteY19" fmla="*/ 1319710 h 1319710"/>
              <a:gd name="connsiteX20" fmla="*/ 0 w 4591688"/>
              <a:gd name="connsiteY20" fmla="*/ 1099754 h 1319710"/>
              <a:gd name="connsiteX21" fmla="*/ 0 w 4591688"/>
              <a:gd name="connsiteY21" fmla="*/ 668653 h 1319710"/>
              <a:gd name="connsiteX22" fmla="*/ 0 w 4591688"/>
              <a:gd name="connsiteY22" fmla="*/ 219956 h 131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91688" h="1319710" extrusionOk="0">
                <a:moveTo>
                  <a:pt x="0" y="219956"/>
                </a:moveTo>
                <a:cubicBezTo>
                  <a:pt x="-2898" y="96690"/>
                  <a:pt x="93115" y="2013"/>
                  <a:pt x="219956" y="0"/>
                </a:cubicBezTo>
                <a:cubicBezTo>
                  <a:pt x="403763" y="-11621"/>
                  <a:pt x="668473" y="79402"/>
                  <a:pt x="896102" y="0"/>
                </a:cubicBezTo>
                <a:cubicBezTo>
                  <a:pt x="1123731" y="-79402"/>
                  <a:pt x="1332686" y="6957"/>
                  <a:pt x="1447695" y="0"/>
                </a:cubicBezTo>
                <a:cubicBezTo>
                  <a:pt x="1562704" y="-6957"/>
                  <a:pt x="1833904" y="11545"/>
                  <a:pt x="1957771" y="0"/>
                </a:cubicBezTo>
                <a:cubicBezTo>
                  <a:pt x="2081638" y="-11545"/>
                  <a:pt x="2462019" y="59438"/>
                  <a:pt x="2592399" y="0"/>
                </a:cubicBezTo>
                <a:cubicBezTo>
                  <a:pt x="2722779" y="-59438"/>
                  <a:pt x="2930860" y="55249"/>
                  <a:pt x="3143993" y="0"/>
                </a:cubicBezTo>
                <a:cubicBezTo>
                  <a:pt x="3357126" y="-55249"/>
                  <a:pt x="3522986" y="11263"/>
                  <a:pt x="3820139" y="0"/>
                </a:cubicBezTo>
                <a:cubicBezTo>
                  <a:pt x="4117292" y="-11263"/>
                  <a:pt x="4141414" y="30570"/>
                  <a:pt x="4371732" y="0"/>
                </a:cubicBezTo>
                <a:cubicBezTo>
                  <a:pt x="4486040" y="11862"/>
                  <a:pt x="4586518" y="92482"/>
                  <a:pt x="4591688" y="219956"/>
                </a:cubicBezTo>
                <a:cubicBezTo>
                  <a:pt x="4603163" y="334591"/>
                  <a:pt x="4567863" y="536617"/>
                  <a:pt x="4591688" y="642259"/>
                </a:cubicBezTo>
                <a:cubicBezTo>
                  <a:pt x="4615513" y="747901"/>
                  <a:pt x="4538177" y="1005514"/>
                  <a:pt x="4591688" y="1099754"/>
                </a:cubicBezTo>
                <a:cubicBezTo>
                  <a:pt x="4616322" y="1196890"/>
                  <a:pt x="4499789" y="1315468"/>
                  <a:pt x="4371732" y="1319710"/>
                </a:cubicBezTo>
                <a:cubicBezTo>
                  <a:pt x="4121498" y="1327019"/>
                  <a:pt x="3970216" y="1313454"/>
                  <a:pt x="3778621" y="1319710"/>
                </a:cubicBezTo>
                <a:cubicBezTo>
                  <a:pt x="3587026" y="1325966"/>
                  <a:pt x="3506649" y="1313327"/>
                  <a:pt x="3268546" y="1319710"/>
                </a:cubicBezTo>
                <a:cubicBezTo>
                  <a:pt x="3030443" y="1326093"/>
                  <a:pt x="2919825" y="1296017"/>
                  <a:pt x="2675435" y="1319710"/>
                </a:cubicBezTo>
                <a:cubicBezTo>
                  <a:pt x="2431045" y="1343403"/>
                  <a:pt x="2287291" y="1272364"/>
                  <a:pt x="1999289" y="1319710"/>
                </a:cubicBezTo>
                <a:cubicBezTo>
                  <a:pt x="1711287" y="1367056"/>
                  <a:pt x="1662470" y="1260522"/>
                  <a:pt x="1406178" y="1319710"/>
                </a:cubicBezTo>
                <a:cubicBezTo>
                  <a:pt x="1149886" y="1378898"/>
                  <a:pt x="1158903" y="1289719"/>
                  <a:pt x="937620" y="1319710"/>
                </a:cubicBezTo>
                <a:cubicBezTo>
                  <a:pt x="716337" y="1349701"/>
                  <a:pt x="528191" y="1255660"/>
                  <a:pt x="219956" y="1319710"/>
                </a:cubicBezTo>
                <a:cubicBezTo>
                  <a:pt x="126803" y="1302909"/>
                  <a:pt x="-13733" y="1243033"/>
                  <a:pt x="0" y="1099754"/>
                </a:cubicBezTo>
                <a:cubicBezTo>
                  <a:pt x="-19209" y="942083"/>
                  <a:pt x="47257" y="759695"/>
                  <a:pt x="0" y="668653"/>
                </a:cubicBezTo>
                <a:cubicBezTo>
                  <a:pt x="-47257" y="577611"/>
                  <a:pt x="1598" y="368712"/>
                  <a:pt x="0" y="219956"/>
                </a:cubicBezTo>
                <a:close/>
              </a:path>
            </a:pathLst>
          </a:custGeom>
          <a:noFill/>
          <a:ln>
            <a:solidFill>
              <a:srgbClr val="9CC5F5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1477581-D03C-4D0D-7564-543AB32854F0}"/>
              </a:ext>
            </a:extLst>
          </p:cNvPr>
          <p:cNvGrpSpPr/>
          <p:nvPr/>
        </p:nvGrpSpPr>
        <p:grpSpPr>
          <a:xfrm rot="17661748" flipH="1">
            <a:off x="11093389" y="2014497"/>
            <a:ext cx="1092664" cy="491699"/>
            <a:chOff x="6090966" y="2641850"/>
            <a:chExt cx="1092664" cy="491699"/>
          </a:xfrm>
        </p:grpSpPr>
        <p:sp>
          <p:nvSpPr>
            <p:cNvPr id="60" name="任意形状 59">
              <a:extLst>
                <a:ext uri="{FF2B5EF4-FFF2-40B4-BE49-F238E27FC236}">
                  <a16:creationId xmlns:a16="http://schemas.microsoft.com/office/drawing/2014/main" id="{CB1E2930-DCB9-64B7-9329-D58DF9507E77}"/>
                </a:ext>
              </a:extLst>
            </p:cNvPr>
            <p:cNvSpPr/>
            <p:nvPr/>
          </p:nvSpPr>
          <p:spPr>
            <a:xfrm>
              <a:off x="6090966" y="2641850"/>
              <a:ext cx="928765" cy="491699"/>
            </a:xfrm>
            <a:custGeom>
              <a:avLst/>
              <a:gdLst>
                <a:gd name="connsiteX0" fmla="*/ 928765 w 928765"/>
                <a:gd name="connsiteY0" fmla="*/ 0 h 491699"/>
                <a:gd name="connsiteX1" fmla="*/ 655599 w 928765"/>
                <a:gd name="connsiteY1" fmla="*/ 448214 h 491699"/>
                <a:gd name="connsiteX2" fmla="*/ 464383 w 928765"/>
                <a:gd name="connsiteY2" fmla="*/ 491699 h 491699"/>
                <a:gd name="connsiteX3" fmla="*/ 0 w 928765"/>
                <a:gd name="connsiteY3" fmla="*/ 0 h 491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765" h="491699">
                  <a:moveTo>
                    <a:pt x="928765" y="0"/>
                  </a:moveTo>
                  <a:cubicBezTo>
                    <a:pt x="928765" y="199381"/>
                    <a:pt x="816685" y="371047"/>
                    <a:pt x="655599" y="448214"/>
                  </a:cubicBezTo>
                  <a:cubicBezTo>
                    <a:pt x="597286" y="476148"/>
                    <a:pt x="532549" y="491699"/>
                    <a:pt x="464383" y="491699"/>
                  </a:cubicBezTo>
                  <a:cubicBezTo>
                    <a:pt x="207912" y="491699"/>
                    <a:pt x="0" y="271557"/>
                    <a:pt x="0" y="0"/>
                  </a:cubicBez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形状 60">
              <a:extLst>
                <a:ext uri="{FF2B5EF4-FFF2-40B4-BE49-F238E27FC236}">
                  <a16:creationId xmlns:a16="http://schemas.microsoft.com/office/drawing/2014/main" id="{493C2A4B-8840-1466-E2AA-44BC55FDFDD7}"/>
                </a:ext>
              </a:extLst>
            </p:cNvPr>
            <p:cNvSpPr/>
            <p:nvPr/>
          </p:nvSpPr>
          <p:spPr>
            <a:xfrm>
              <a:off x="6801198" y="2641851"/>
              <a:ext cx="382432" cy="218533"/>
            </a:xfrm>
            <a:custGeom>
              <a:avLst/>
              <a:gdLst>
                <a:gd name="connsiteX0" fmla="*/ 0 w 382432"/>
                <a:gd name="connsiteY0" fmla="*/ 136583 h 218533"/>
                <a:gd name="connsiteX1" fmla="*/ 218533 w 382432"/>
                <a:gd name="connsiteY1" fmla="*/ 0 h 218533"/>
                <a:gd name="connsiteX2" fmla="*/ 382433 w 382432"/>
                <a:gd name="connsiteY2" fmla="*/ 218533 h 2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2432" h="218533">
                  <a:moveTo>
                    <a:pt x="0" y="136583"/>
                  </a:moveTo>
                  <a:lnTo>
                    <a:pt x="218533" y="0"/>
                  </a:lnTo>
                  <a:lnTo>
                    <a:pt x="382433" y="218533"/>
                  </a:lnTo>
                </a:path>
              </a:pathLst>
            </a:custGeom>
            <a:noFill/>
            <a:ln w="108744" cap="rnd">
              <a:solidFill>
                <a:srgbClr val="9CC5F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02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男人和女人站在沙滩上&#10;&#10;描述已自动生成">
            <a:extLst>
              <a:ext uri="{FF2B5EF4-FFF2-40B4-BE49-F238E27FC236}">
                <a16:creationId xmlns:a16="http://schemas.microsoft.com/office/drawing/2014/main" id="{B9128027-82A8-F337-9A62-ADFFC5A52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535" y="-85725"/>
            <a:ext cx="12242007" cy="702945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8" name="任意形状 7">
            <a:extLst>
              <a:ext uri="{FF2B5EF4-FFF2-40B4-BE49-F238E27FC236}">
                <a16:creationId xmlns:a16="http://schemas.microsoft.com/office/drawing/2014/main" id="{6D17BA2C-AB9F-CAE7-DCF3-F94294DF1C88}"/>
              </a:ext>
            </a:extLst>
          </p:cNvPr>
          <p:cNvSpPr/>
          <p:nvPr/>
        </p:nvSpPr>
        <p:spPr>
          <a:xfrm>
            <a:off x="2594149" y="3024570"/>
            <a:ext cx="1328574" cy="3541360"/>
          </a:xfrm>
          <a:custGeom>
            <a:avLst/>
            <a:gdLst>
              <a:gd name="connsiteX0" fmla="*/ 343519 w 1365637"/>
              <a:gd name="connsiteY0" fmla="*/ 3561347 h 3611244"/>
              <a:gd name="connsiteX1" fmla="*/ 28025 w 1365637"/>
              <a:gd name="connsiteY1" fmla="*/ 3566694 h 3611244"/>
              <a:gd name="connsiteX2" fmla="*/ 17330 w 1365637"/>
              <a:gd name="connsiteY2" fmla="*/ 3181684 h 3611244"/>
              <a:gd name="connsiteX3" fmla="*/ 44067 w 1365637"/>
              <a:gd name="connsiteY3" fmla="*/ 2764589 h 3611244"/>
              <a:gd name="connsiteX4" fmla="*/ 161709 w 1365637"/>
              <a:gd name="connsiteY4" fmla="*/ 2540000 h 3611244"/>
              <a:gd name="connsiteX5" fmla="*/ 188446 w 1365637"/>
              <a:gd name="connsiteY5" fmla="*/ 2042694 h 3611244"/>
              <a:gd name="connsiteX6" fmla="*/ 177751 w 1365637"/>
              <a:gd name="connsiteY6" fmla="*/ 1470526 h 3611244"/>
              <a:gd name="connsiteX7" fmla="*/ 220530 w 1365637"/>
              <a:gd name="connsiteY7" fmla="*/ 1219200 h 3611244"/>
              <a:gd name="connsiteX8" fmla="*/ 60109 w 1365637"/>
              <a:gd name="connsiteY8" fmla="*/ 1069473 h 3611244"/>
              <a:gd name="connsiteX9" fmla="*/ 386298 w 1365637"/>
              <a:gd name="connsiteY9" fmla="*/ 475915 h 3611244"/>
              <a:gd name="connsiteX10" fmla="*/ 300740 w 1365637"/>
              <a:gd name="connsiteY10" fmla="*/ 144379 h 3611244"/>
              <a:gd name="connsiteX11" fmla="*/ 594846 w 1365637"/>
              <a:gd name="connsiteY11" fmla="*/ 0 h 3611244"/>
              <a:gd name="connsiteX12" fmla="*/ 851519 w 1365637"/>
              <a:gd name="connsiteY12" fmla="*/ 144379 h 3611244"/>
              <a:gd name="connsiteX13" fmla="*/ 862214 w 1365637"/>
              <a:gd name="connsiteY13" fmla="*/ 197852 h 3611244"/>
              <a:gd name="connsiteX14" fmla="*/ 1183056 w 1365637"/>
              <a:gd name="connsiteY14" fmla="*/ 176463 h 3611244"/>
              <a:gd name="connsiteX15" fmla="*/ 1290003 w 1365637"/>
              <a:gd name="connsiteY15" fmla="*/ 122989 h 3611244"/>
              <a:gd name="connsiteX16" fmla="*/ 1354172 w 1365637"/>
              <a:gd name="connsiteY16" fmla="*/ 288758 h 3611244"/>
              <a:gd name="connsiteX17" fmla="*/ 1049372 w 1365637"/>
              <a:gd name="connsiteY17" fmla="*/ 401052 h 3611244"/>
              <a:gd name="connsiteX18" fmla="*/ 1097498 w 1365637"/>
              <a:gd name="connsiteY18" fmla="*/ 486610 h 3611244"/>
              <a:gd name="connsiteX19" fmla="*/ 1006593 w 1365637"/>
              <a:gd name="connsiteY19" fmla="*/ 524042 h 3611244"/>
              <a:gd name="connsiteX20" fmla="*/ 1290003 w 1365637"/>
              <a:gd name="connsiteY20" fmla="*/ 903705 h 3611244"/>
              <a:gd name="connsiteX21" fmla="*/ 1113540 w 1365637"/>
              <a:gd name="connsiteY21" fmla="*/ 999958 h 3611244"/>
              <a:gd name="connsiteX22" fmla="*/ 1124235 w 1365637"/>
              <a:gd name="connsiteY22" fmla="*/ 1138989 h 3611244"/>
              <a:gd name="connsiteX23" fmla="*/ 1172361 w 1365637"/>
              <a:gd name="connsiteY23" fmla="*/ 1336842 h 3611244"/>
              <a:gd name="connsiteX24" fmla="*/ 1038677 w 1365637"/>
              <a:gd name="connsiteY24" fmla="*/ 1427747 h 3611244"/>
              <a:gd name="connsiteX25" fmla="*/ 974509 w 1365637"/>
              <a:gd name="connsiteY25" fmla="*/ 1390315 h 3611244"/>
              <a:gd name="connsiteX26" fmla="*/ 1070761 w 1365637"/>
              <a:gd name="connsiteY26" fmla="*/ 1855537 h 3611244"/>
              <a:gd name="connsiteX27" fmla="*/ 958467 w 1365637"/>
              <a:gd name="connsiteY27" fmla="*/ 1951789 h 3611244"/>
              <a:gd name="connsiteX28" fmla="*/ 894298 w 1365637"/>
              <a:gd name="connsiteY28" fmla="*/ 2540000 h 3611244"/>
              <a:gd name="connsiteX29" fmla="*/ 792698 w 1365637"/>
              <a:gd name="connsiteY29" fmla="*/ 2588126 h 3611244"/>
              <a:gd name="connsiteX30" fmla="*/ 744572 w 1365637"/>
              <a:gd name="connsiteY30" fmla="*/ 3208421 h 3611244"/>
              <a:gd name="connsiteX31" fmla="*/ 995898 w 1365637"/>
              <a:gd name="connsiteY31" fmla="*/ 3379537 h 3611244"/>
              <a:gd name="connsiteX32" fmla="*/ 744572 w 1365637"/>
              <a:gd name="connsiteY32" fmla="*/ 3561347 h 3611244"/>
              <a:gd name="connsiteX33" fmla="*/ 514635 w 1365637"/>
              <a:gd name="connsiteY33" fmla="*/ 3529263 h 3611244"/>
              <a:gd name="connsiteX34" fmla="*/ 530677 w 1365637"/>
              <a:gd name="connsiteY34" fmla="*/ 3138905 h 3611244"/>
              <a:gd name="connsiteX35" fmla="*/ 493246 w 1365637"/>
              <a:gd name="connsiteY35" fmla="*/ 2850147 h 3611244"/>
              <a:gd name="connsiteX36" fmla="*/ 546719 w 1365637"/>
              <a:gd name="connsiteY36" fmla="*/ 2523958 h 3611244"/>
              <a:gd name="connsiteX37" fmla="*/ 445119 w 1365637"/>
              <a:gd name="connsiteY37" fmla="*/ 2518610 h 3611244"/>
              <a:gd name="connsiteX38" fmla="*/ 407688 w 1365637"/>
              <a:gd name="connsiteY38" fmla="*/ 2679031 h 3611244"/>
              <a:gd name="connsiteX39" fmla="*/ 241919 w 1365637"/>
              <a:gd name="connsiteY39" fmla="*/ 3192379 h 3611244"/>
              <a:gd name="connsiteX40" fmla="*/ 343519 w 1365637"/>
              <a:gd name="connsiteY40" fmla="*/ 3561347 h 3611244"/>
              <a:gd name="connsiteX0" fmla="*/ 343519 w 1365637"/>
              <a:gd name="connsiteY0" fmla="*/ 3561347 h 3611244"/>
              <a:gd name="connsiteX1" fmla="*/ 28025 w 1365637"/>
              <a:gd name="connsiteY1" fmla="*/ 3566694 h 3611244"/>
              <a:gd name="connsiteX2" fmla="*/ 17330 w 1365637"/>
              <a:gd name="connsiteY2" fmla="*/ 3181684 h 3611244"/>
              <a:gd name="connsiteX3" fmla="*/ 44067 w 1365637"/>
              <a:gd name="connsiteY3" fmla="*/ 2764589 h 3611244"/>
              <a:gd name="connsiteX4" fmla="*/ 161709 w 1365637"/>
              <a:gd name="connsiteY4" fmla="*/ 2540000 h 3611244"/>
              <a:gd name="connsiteX5" fmla="*/ 188446 w 1365637"/>
              <a:gd name="connsiteY5" fmla="*/ 2042694 h 3611244"/>
              <a:gd name="connsiteX6" fmla="*/ 177751 w 1365637"/>
              <a:gd name="connsiteY6" fmla="*/ 1470526 h 3611244"/>
              <a:gd name="connsiteX7" fmla="*/ 220530 w 1365637"/>
              <a:gd name="connsiteY7" fmla="*/ 1219200 h 3611244"/>
              <a:gd name="connsiteX8" fmla="*/ 60109 w 1365637"/>
              <a:gd name="connsiteY8" fmla="*/ 1069473 h 3611244"/>
              <a:gd name="connsiteX9" fmla="*/ 386298 w 1365637"/>
              <a:gd name="connsiteY9" fmla="*/ 475915 h 3611244"/>
              <a:gd name="connsiteX10" fmla="*/ 300740 w 1365637"/>
              <a:gd name="connsiteY10" fmla="*/ 144379 h 3611244"/>
              <a:gd name="connsiteX11" fmla="*/ 594846 w 1365637"/>
              <a:gd name="connsiteY11" fmla="*/ 0 h 3611244"/>
              <a:gd name="connsiteX12" fmla="*/ 851519 w 1365637"/>
              <a:gd name="connsiteY12" fmla="*/ 144379 h 3611244"/>
              <a:gd name="connsiteX13" fmla="*/ 862214 w 1365637"/>
              <a:gd name="connsiteY13" fmla="*/ 197852 h 3611244"/>
              <a:gd name="connsiteX14" fmla="*/ 1183056 w 1365637"/>
              <a:gd name="connsiteY14" fmla="*/ 176463 h 3611244"/>
              <a:gd name="connsiteX15" fmla="*/ 1290003 w 1365637"/>
              <a:gd name="connsiteY15" fmla="*/ 122989 h 3611244"/>
              <a:gd name="connsiteX16" fmla="*/ 1354172 w 1365637"/>
              <a:gd name="connsiteY16" fmla="*/ 288758 h 3611244"/>
              <a:gd name="connsiteX17" fmla="*/ 1049372 w 1365637"/>
              <a:gd name="connsiteY17" fmla="*/ 401052 h 3611244"/>
              <a:gd name="connsiteX18" fmla="*/ 1097498 w 1365637"/>
              <a:gd name="connsiteY18" fmla="*/ 486610 h 3611244"/>
              <a:gd name="connsiteX19" fmla="*/ 1006593 w 1365637"/>
              <a:gd name="connsiteY19" fmla="*/ 524042 h 3611244"/>
              <a:gd name="connsiteX20" fmla="*/ 1290003 w 1365637"/>
              <a:gd name="connsiteY20" fmla="*/ 903705 h 3611244"/>
              <a:gd name="connsiteX21" fmla="*/ 1177708 w 1365637"/>
              <a:gd name="connsiteY21" fmla="*/ 1032042 h 3611244"/>
              <a:gd name="connsiteX22" fmla="*/ 1124235 w 1365637"/>
              <a:gd name="connsiteY22" fmla="*/ 1138989 h 3611244"/>
              <a:gd name="connsiteX23" fmla="*/ 1172361 w 1365637"/>
              <a:gd name="connsiteY23" fmla="*/ 1336842 h 3611244"/>
              <a:gd name="connsiteX24" fmla="*/ 1038677 w 1365637"/>
              <a:gd name="connsiteY24" fmla="*/ 1427747 h 3611244"/>
              <a:gd name="connsiteX25" fmla="*/ 974509 w 1365637"/>
              <a:gd name="connsiteY25" fmla="*/ 1390315 h 3611244"/>
              <a:gd name="connsiteX26" fmla="*/ 1070761 w 1365637"/>
              <a:gd name="connsiteY26" fmla="*/ 1855537 h 3611244"/>
              <a:gd name="connsiteX27" fmla="*/ 958467 w 1365637"/>
              <a:gd name="connsiteY27" fmla="*/ 1951789 h 3611244"/>
              <a:gd name="connsiteX28" fmla="*/ 894298 w 1365637"/>
              <a:gd name="connsiteY28" fmla="*/ 2540000 h 3611244"/>
              <a:gd name="connsiteX29" fmla="*/ 792698 w 1365637"/>
              <a:gd name="connsiteY29" fmla="*/ 2588126 h 3611244"/>
              <a:gd name="connsiteX30" fmla="*/ 744572 w 1365637"/>
              <a:gd name="connsiteY30" fmla="*/ 3208421 h 3611244"/>
              <a:gd name="connsiteX31" fmla="*/ 995898 w 1365637"/>
              <a:gd name="connsiteY31" fmla="*/ 3379537 h 3611244"/>
              <a:gd name="connsiteX32" fmla="*/ 744572 w 1365637"/>
              <a:gd name="connsiteY32" fmla="*/ 3561347 h 3611244"/>
              <a:gd name="connsiteX33" fmla="*/ 514635 w 1365637"/>
              <a:gd name="connsiteY33" fmla="*/ 3529263 h 3611244"/>
              <a:gd name="connsiteX34" fmla="*/ 530677 w 1365637"/>
              <a:gd name="connsiteY34" fmla="*/ 3138905 h 3611244"/>
              <a:gd name="connsiteX35" fmla="*/ 493246 w 1365637"/>
              <a:gd name="connsiteY35" fmla="*/ 2850147 h 3611244"/>
              <a:gd name="connsiteX36" fmla="*/ 546719 w 1365637"/>
              <a:gd name="connsiteY36" fmla="*/ 2523958 h 3611244"/>
              <a:gd name="connsiteX37" fmla="*/ 445119 w 1365637"/>
              <a:gd name="connsiteY37" fmla="*/ 2518610 h 3611244"/>
              <a:gd name="connsiteX38" fmla="*/ 407688 w 1365637"/>
              <a:gd name="connsiteY38" fmla="*/ 2679031 h 3611244"/>
              <a:gd name="connsiteX39" fmla="*/ 241919 w 1365637"/>
              <a:gd name="connsiteY39" fmla="*/ 3192379 h 3611244"/>
              <a:gd name="connsiteX40" fmla="*/ 343519 w 1365637"/>
              <a:gd name="connsiteY40" fmla="*/ 3561347 h 3611244"/>
              <a:gd name="connsiteX0" fmla="*/ 343519 w 1365637"/>
              <a:gd name="connsiteY0" fmla="*/ 3561347 h 3611244"/>
              <a:gd name="connsiteX1" fmla="*/ 28025 w 1365637"/>
              <a:gd name="connsiteY1" fmla="*/ 3566694 h 3611244"/>
              <a:gd name="connsiteX2" fmla="*/ 17330 w 1365637"/>
              <a:gd name="connsiteY2" fmla="*/ 3181684 h 3611244"/>
              <a:gd name="connsiteX3" fmla="*/ 44067 w 1365637"/>
              <a:gd name="connsiteY3" fmla="*/ 2764589 h 3611244"/>
              <a:gd name="connsiteX4" fmla="*/ 161709 w 1365637"/>
              <a:gd name="connsiteY4" fmla="*/ 2540000 h 3611244"/>
              <a:gd name="connsiteX5" fmla="*/ 188446 w 1365637"/>
              <a:gd name="connsiteY5" fmla="*/ 2042694 h 3611244"/>
              <a:gd name="connsiteX6" fmla="*/ 177751 w 1365637"/>
              <a:gd name="connsiteY6" fmla="*/ 1470526 h 3611244"/>
              <a:gd name="connsiteX7" fmla="*/ 220530 w 1365637"/>
              <a:gd name="connsiteY7" fmla="*/ 1219200 h 3611244"/>
              <a:gd name="connsiteX8" fmla="*/ 60109 w 1365637"/>
              <a:gd name="connsiteY8" fmla="*/ 1069473 h 3611244"/>
              <a:gd name="connsiteX9" fmla="*/ 386298 w 1365637"/>
              <a:gd name="connsiteY9" fmla="*/ 475915 h 3611244"/>
              <a:gd name="connsiteX10" fmla="*/ 300740 w 1365637"/>
              <a:gd name="connsiteY10" fmla="*/ 144379 h 3611244"/>
              <a:gd name="connsiteX11" fmla="*/ 594846 w 1365637"/>
              <a:gd name="connsiteY11" fmla="*/ 0 h 3611244"/>
              <a:gd name="connsiteX12" fmla="*/ 851519 w 1365637"/>
              <a:gd name="connsiteY12" fmla="*/ 144379 h 3611244"/>
              <a:gd name="connsiteX13" fmla="*/ 862214 w 1365637"/>
              <a:gd name="connsiteY13" fmla="*/ 197852 h 3611244"/>
              <a:gd name="connsiteX14" fmla="*/ 1183056 w 1365637"/>
              <a:gd name="connsiteY14" fmla="*/ 176463 h 3611244"/>
              <a:gd name="connsiteX15" fmla="*/ 1290003 w 1365637"/>
              <a:gd name="connsiteY15" fmla="*/ 122989 h 3611244"/>
              <a:gd name="connsiteX16" fmla="*/ 1354172 w 1365637"/>
              <a:gd name="connsiteY16" fmla="*/ 288758 h 3611244"/>
              <a:gd name="connsiteX17" fmla="*/ 1049372 w 1365637"/>
              <a:gd name="connsiteY17" fmla="*/ 401052 h 3611244"/>
              <a:gd name="connsiteX18" fmla="*/ 1097498 w 1365637"/>
              <a:gd name="connsiteY18" fmla="*/ 486610 h 3611244"/>
              <a:gd name="connsiteX19" fmla="*/ 1076109 w 1365637"/>
              <a:gd name="connsiteY19" fmla="*/ 582863 h 3611244"/>
              <a:gd name="connsiteX20" fmla="*/ 1290003 w 1365637"/>
              <a:gd name="connsiteY20" fmla="*/ 903705 h 3611244"/>
              <a:gd name="connsiteX21" fmla="*/ 1177708 w 1365637"/>
              <a:gd name="connsiteY21" fmla="*/ 1032042 h 3611244"/>
              <a:gd name="connsiteX22" fmla="*/ 1124235 w 1365637"/>
              <a:gd name="connsiteY22" fmla="*/ 1138989 h 3611244"/>
              <a:gd name="connsiteX23" fmla="*/ 1172361 w 1365637"/>
              <a:gd name="connsiteY23" fmla="*/ 1336842 h 3611244"/>
              <a:gd name="connsiteX24" fmla="*/ 1038677 w 1365637"/>
              <a:gd name="connsiteY24" fmla="*/ 1427747 h 3611244"/>
              <a:gd name="connsiteX25" fmla="*/ 974509 w 1365637"/>
              <a:gd name="connsiteY25" fmla="*/ 1390315 h 3611244"/>
              <a:gd name="connsiteX26" fmla="*/ 1070761 w 1365637"/>
              <a:gd name="connsiteY26" fmla="*/ 1855537 h 3611244"/>
              <a:gd name="connsiteX27" fmla="*/ 958467 w 1365637"/>
              <a:gd name="connsiteY27" fmla="*/ 1951789 h 3611244"/>
              <a:gd name="connsiteX28" fmla="*/ 894298 w 1365637"/>
              <a:gd name="connsiteY28" fmla="*/ 2540000 h 3611244"/>
              <a:gd name="connsiteX29" fmla="*/ 792698 w 1365637"/>
              <a:gd name="connsiteY29" fmla="*/ 2588126 h 3611244"/>
              <a:gd name="connsiteX30" fmla="*/ 744572 w 1365637"/>
              <a:gd name="connsiteY30" fmla="*/ 3208421 h 3611244"/>
              <a:gd name="connsiteX31" fmla="*/ 995898 w 1365637"/>
              <a:gd name="connsiteY31" fmla="*/ 3379537 h 3611244"/>
              <a:gd name="connsiteX32" fmla="*/ 744572 w 1365637"/>
              <a:gd name="connsiteY32" fmla="*/ 3561347 h 3611244"/>
              <a:gd name="connsiteX33" fmla="*/ 514635 w 1365637"/>
              <a:gd name="connsiteY33" fmla="*/ 3529263 h 3611244"/>
              <a:gd name="connsiteX34" fmla="*/ 530677 w 1365637"/>
              <a:gd name="connsiteY34" fmla="*/ 3138905 h 3611244"/>
              <a:gd name="connsiteX35" fmla="*/ 493246 w 1365637"/>
              <a:gd name="connsiteY35" fmla="*/ 2850147 h 3611244"/>
              <a:gd name="connsiteX36" fmla="*/ 546719 w 1365637"/>
              <a:gd name="connsiteY36" fmla="*/ 2523958 h 3611244"/>
              <a:gd name="connsiteX37" fmla="*/ 445119 w 1365637"/>
              <a:gd name="connsiteY37" fmla="*/ 2518610 h 3611244"/>
              <a:gd name="connsiteX38" fmla="*/ 407688 w 1365637"/>
              <a:gd name="connsiteY38" fmla="*/ 2679031 h 3611244"/>
              <a:gd name="connsiteX39" fmla="*/ 241919 w 1365637"/>
              <a:gd name="connsiteY39" fmla="*/ 3192379 h 3611244"/>
              <a:gd name="connsiteX40" fmla="*/ 343519 w 1365637"/>
              <a:gd name="connsiteY40" fmla="*/ 3561347 h 3611244"/>
              <a:gd name="connsiteX0" fmla="*/ 343519 w 1365637"/>
              <a:gd name="connsiteY0" fmla="*/ 3561347 h 3611244"/>
              <a:gd name="connsiteX1" fmla="*/ 28025 w 1365637"/>
              <a:gd name="connsiteY1" fmla="*/ 3566694 h 3611244"/>
              <a:gd name="connsiteX2" fmla="*/ 17330 w 1365637"/>
              <a:gd name="connsiteY2" fmla="*/ 3181684 h 3611244"/>
              <a:gd name="connsiteX3" fmla="*/ 44067 w 1365637"/>
              <a:gd name="connsiteY3" fmla="*/ 2764589 h 3611244"/>
              <a:gd name="connsiteX4" fmla="*/ 161709 w 1365637"/>
              <a:gd name="connsiteY4" fmla="*/ 2540000 h 3611244"/>
              <a:gd name="connsiteX5" fmla="*/ 188446 w 1365637"/>
              <a:gd name="connsiteY5" fmla="*/ 2042694 h 3611244"/>
              <a:gd name="connsiteX6" fmla="*/ 177751 w 1365637"/>
              <a:gd name="connsiteY6" fmla="*/ 1470526 h 3611244"/>
              <a:gd name="connsiteX7" fmla="*/ 220530 w 1365637"/>
              <a:gd name="connsiteY7" fmla="*/ 1219200 h 3611244"/>
              <a:gd name="connsiteX8" fmla="*/ 60109 w 1365637"/>
              <a:gd name="connsiteY8" fmla="*/ 1069473 h 3611244"/>
              <a:gd name="connsiteX9" fmla="*/ 386298 w 1365637"/>
              <a:gd name="connsiteY9" fmla="*/ 475915 h 3611244"/>
              <a:gd name="connsiteX10" fmla="*/ 300740 w 1365637"/>
              <a:gd name="connsiteY10" fmla="*/ 144379 h 3611244"/>
              <a:gd name="connsiteX11" fmla="*/ 594846 w 1365637"/>
              <a:gd name="connsiteY11" fmla="*/ 0 h 3611244"/>
              <a:gd name="connsiteX12" fmla="*/ 851519 w 1365637"/>
              <a:gd name="connsiteY12" fmla="*/ 144379 h 3611244"/>
              <a:gd name="connsiteX13" fmla="*/ 862214 w 1365637"/>
              <a:gd name="connsiteY13" fmla="*/ 197852 h 3611244"/>
              <a:gd name="connsiteX14" fmla="*/ 1183056 w 1365637"/>
              <a:gd name="connsiteY14" fmla="*/ 176463 h 3611244"/>
              <a:gd name="connsiteX15" fmla="*/ 1290003 w 1365637"/>
              <a:gd name="connsiteY15" fmla="*/ 122989 h 3611244"/>
              <a:gd name="connsiteX16" fmla="*/ 1354172 w 1365637"/>
              <a:gd name="connsiteY16" fmla="*/ 288758 h 3611244"/>
              <a:gd name="connsiteX17" fmla="*/ 1049372 w 1365637"/>
              <a:gd name="connsiteY17" fmla="*/ 401052 h 3611244"/>
              <a:gd name="connsiteX18" fmla="*/ 1027982 w 1365637"/>
              <a:gd name="connsiteY18" fmla="*/ 497305 h 3611244"/>
              <a:gd name="connsiteX19" fmla="*/ 1076109 w 1365637"/>
              <a:gd name="connsiteY19" fmla="*/ 582863 h 3611244"/>
              <a:gd name="connsiteX20" fmla="*/ 1290003 w 1365637"/>
              <a:gd name="connsiteY20" fmla="*/ 903705 h 3611244"/>
              <a:gd name="connsiteX21" fmla="*/ 1177708 w 1365637"/>
              <a:gd name="connsiteY21" fmla="*/ 1032042 h 3611244"/>
              <a:gd name="connsiteX22" fmla="*/ 1124235 w 1365637"/>
              <a:gd name="connsiteY22" fmla="*/ 1138989 h 3611244"/>
              <a:gd name="connsiteX23" fmla="*/ 1172361 w 1365637"/>
              <a:gd name="connsiteY23" fmla="*/ 1336842 h 3611244"/>
              <a:gd name="connsiteX24" fmla="*/ 1038677 w 1365637"/>
              <a:gd name="connsiteY24" fmla="*/ 1427747 h 3611244"/>
              <a:gd name="connsiteX25" fmla="*/ 974509 w 1365637"/>
              <a:gd name="connsiteY25" fmla="*/ 1390315 h 3611244"/>
              <a:gd name="connsiteX26" fmla="*/ 1070761 w 1365637"/>
              <a:gd name="connsiteY26" fmla="*/ 1855537 h 3611244"/>
              <a:gd name="connsiteX27" fmla="*/ 958467 w 1365637"/>
              <a:gd name="connsiteY27" fmla="*/ 1951789 h 3611244"/>
              <a:gd name="connsiteX28" fmla="*/ 894298 w 1365637"/>
              <a:gd name="connsiteY28" fmla="*/ 2540000 h 3611244"/>
              <a:gd name="connsiteX29" fmla="*/ 792698 w 1365637"/>
              <a:gd name="connsiteY29" fmla="*/ 2588126 h 3611244"/>
              <a:gd name="connsiteX30" fmla="*/ 744572 w 1365637"/>
              <a:gd name="connsiteY30" fmla="*/ 3208421 h 3611244"/>
              <a:gd name="connsiteX31" fmla="*/ 995898 w 1365637"/>
              <a:gd name="connsiteY31" fmla="*/ 3379537 h 3611244"/>
              <a:gd name="connsiteX32" fmla="*/ 744572 w 1365637"/>
              <a:gd name="connsiteY32" fmla="*/ 3561347 h 3611244"/>
              <a:gd name="connsiteX33" fmla="*/ 514635 w 1365637"/>
              <a:gd name="connsiteY33" fmla="*/ 3529263 h 3611244"/>
              <a:gd name="connsiteX34" fmla="*/ 530677 w 1365637"/>
              <a:gd name="connsiteY34" fmla="*/ 3138905 h 3611244"/>
              <a:gd name="connsiteX35" fmla="*/ 493246 w 1365637"/>
              <a:gd name="connsiteY35" fmla="*/ 2850147 h 3611244"/>
              <a:gd name="connsiteX36" fmla="*/ 546719 w 1365637"/>
              <a:gd name="connsiteY36" fmla="*/ 2523958 h 3611244"/>
              <a:gd name="connsiteX37" fmla="*/ 445119 w 1365637"/>
              <a:gd name="connsiteY37" fmla="*/ 2518610 h 3611244"/>
              <a:gd name="connsiteX38" fmla="*/ 407688 w 1365637"/>
              <a:gd name="connsiteY38" fmla="*/ 2679031 h 3611244"/>
              <a:gd name="connsiteX39" fmla="*/ 241919 w 1365637"/>
              <a:gd name="connsiteY39" fmla="*/ 3192379 h 3611244"/>
              <a:gd name="connsiteX40" fmla="*/ 343519 w 1365637"/>
              <a:gd name="connsiteY40" fmla="*/ 3561347 h 3611244"/>
              <a:gd name="connsiteX0" fmla="*/ 343519 w 1363603"/>
              <a:gd name="connsiteY0" fmla="*/ 3561347 h 3611244"/>
              <a:gd name="connsiteX1" fmla="*/ 28025 w 1363603"/>
              <a:gd name="connsiteY1" fmla="*/ 3566694 h 3611244"/>
              <a:gd name="connsiteX2" fmla="*/ 17330 w 1363603"/>
              <a:gd name="connsiteY2" fmla="*/ 3181684 h 3611244"/>
              <a:gd name="connsiteX3" fmla="*/ 44067 w 1363603"/>
              <a:gd name="connsiteY3" fmla="*/ 2764589 h 3611244"/>
              <a:gd name="connsiteX4" fmla="*/ 161709 w 1363603"/>
              <a:gd name="connsiteY4" fmla="*/ 2540000 h 3611244"/>
              <a:gd name="connsiteX5" fmla="*/ 188446 w 1363603"/>
              <a:gd name="connsiteY5" fmla="*/ 2042694 h 3611244"/>
              <a:gd name="connsiteX6" fmla="*/ 177751 w 1363603"/>
              <a:gd name="connsiteY6" fmla="*/ 1470526 h 3611244"/>
              <a:gd name="connsiteX7" fmla="*/ 220530 w 1363603"/>
              <a:gd name="connsiteY7" fmla="*/ 1219200 h 3611244"/>
              <a:gd name="connsiteX8" fmla="*/ 60109 w 1363603"/>
              <a:gd name="connsiteY8" fmla="*/ 1069473 h 3611244"/>
              <a:gd name="connsiteX9" fmla="*/ 386298 w 1363603"/>
              <a:gd name="connsiteY9" fmla="*/ 475915 h 3611244"/>
              <a:gd name="connsiteX10" fmla="*/ 300740 w 1363603"/>
              <a:gd name="connsiteY10" fmla="*/ 144379 h 3611244"/>
              <a:gd name="connsiteX11" fmla="*/ 594846 w 1363603"/>
              <a:gd name="connsiteY11" fmla="*/ 0 h 3611244"/>
              <a:gd name="connsiteX12" fmla="*/ 851519 w 1363603"/>
              <a:gd name="connsiteY12" fmla="*/ 144379 h 3611244"/>
              <a:gd name="connsiteX13" fmla="*/ 862214 w 1363603"/>
              <a:gd name="connsiteY13" fmla="*/ 197852 h 3611244"/>
              <a:gd name="connsiteX14" fmla="*/ 1183056 w 1363603"/>
              <a:gd name="connsiteY14" fmla="*/ 176463 h 3611244"/>
              <a:gd name="connsiteX15" fmla="*/ 1290003 w 1363603"/>
              <a:gd name="connsiteY15" fmla="*/ 122989 h 3611244"/>
              <a:gd name="connsiteX16" fmla="*/ 1354172 w 1363603"/>
              <a:gd name="connsiteY16" fmla="*/ 288758 h 3611244"/>
              <a:gd name="connsiteX17" fmla="*/ 1081456 w 1363603"/>
              <a:gd name="connsiteY17" fmla="*/ 422441 h 3611244"/>
              <a:gd name="connsiteX18" fmla="*/ 1027982 w 1363603"/>
              <a:gd name="connsiteY18" fmla="*/ 497305 h 3611244"/>
              <a:gd name="connsiteX19" fmla="*/ 1076109 w 1363603"/>
              <a:gd name="connsiteY19" fmla="*/ 582863 h 3611244"/>
              <a:gd name="connsiteX20" fmla="*/ 1290003 w 1363603"/>
              <a:gd name="connsiteY20" fmla="*/ 903705 h 3611244"/>
              <a:gd name="connsiteX21" fmla="*/ 1177708 w 1363603"/>
              <a:gd name="connsiteY21" fmla="*/ 1032042 h 3611244"/>
              <a:gd name="connsiteX22" fmla="*/ 1124235 w 1363603"/>
              <a:gd name="connsiteY22" fmla="*/ 1138989 h 3611244"/>
              <a:gd name="connsiteX23" fmla="*/ 1172361 w 1363603"/>
              <a:gd name="connsiteY23" fmla="*/ 1336842 h 3611244"/>
              <a:gd name="connsiteX24" fmla="*/ 1038677 w 1363603"/>
              <a:gd name="connsiteY24" fmla="*/ 1427747 h 3611244"/>
              <a:gd name="connsiteX25" fmla="*/ 974509 w 1363603"/>
              <a:gd name="connsiteY25" fmla="*/ 1390315 h 3611244"/>
              <a:gd name="connsiteX26" fmla="*/ 1070761 w 1363603"/>
              <a:gd name="connsiteY26" fmla="*/ 1855537 h 3611244"/>
              <a:gd name="connsiteX27" fmla="*/ 958467 w 1363603"/>
              <a:gd name="connsiteY27" fmla="*/ 1951789 h 3611244"/>
              <a:gd name="connsiteX28" fmla="*/ 894298 w 1363603"/>
              <a:gd name="connsiteY28" fmla="*/ 2540000 h 3611244"/>
              <a:gd name="connsiteX29" fmla="*/ 792698 w 1363603"/>
              <a:gd name="connsiteY29" fmla="*/ 2588126 h 3611244"/>
              <a:gd name="connsiteX30" fmla="*/ 744572 w 1363603"/>
              <a:gd name="connsiteY30" fmla="*/ 3208421 h 3611244"/>
              <a:gd name="connsiteX31" fmla="*/ 995898 w 1363603"/>
              <a:gd name="connsiteY31" fmla="*/ 3379537 h 3611244"/>
              <a:gd name="connsiteX32" fmla="*/ 744572 w 1363603"/>
              <a:gd name="connsiteY32" fmla="*/ 3561347 h 3611244"/>
              <a:gd name="connsiteX33" fmla="*/ 514635 w 1363603"/>
              <a:gd name="connsiteY33" fmla="*/ 3529263 h 3611244"/>
              <a:gd name="connsiteX34" fmla="*/ 530677 w 1363603"/>
              <a:gd name="connsiteY34" fmla="*/ 3138905 h 3611244"/>
              <a:gd name="connsiteX35" fmla="*/ 493246 w 1363603"/>
              <a:gd name="connsiteY35" fmla="*/ 2850147 h 3611244"/>
              <a:gd name="connsiteX36" fmla="*/ 546719 w 1363603"/>
              <a:gd name="connsiteY36" fmla="*/ 2523958 h 3611244"/>
              <a:gd name="connsiteX37" fmla="*/ 445119 w 1363603"/>
              <a:gd name="connsiteY37" fmla="*/ 2518610 h 3611244"/>
              <a:gd name="connsiteX38" fmla="*/ 407688 w 1363603"/>
              <a:gd name="connsiteY38" fmla="*/ 2679031 h 3611244"/>
              <a:gd name="connsiteX39" fmla="*/ 241919 w 1363603"/>
              <a:gd name="connsiteY39" fmla="*/ 3192379 h 3611244"/>
              <a:gd name="connsiteX40" fmla="*/ 343519 w 1363603"/>
              <a:gd name="connsiteY40" fmla="*/ 3561347 h 3611244"/>
              <a:gd name="connsiteX0" fmla="*/ 343519 w 1383532"/>
              <a:gd name="connsiteY0" fmla="*/ 3561347 h 3611244"/>
              <a:gd name="connsiteX1" fmla="*/ 28025 w 1383532"/>
              <a:gd name="connsiteY1" fmla="*/ 3566694 h 3611244"/>
              <a:gd name="connsiteX2" fmla="*/ 17330 w 1383532"/>
              <a:gd name="connsiteY2" fmla="*/ 3181684 h 3611244"/>
              <a:gd name="connsiteX3" fmla="*/ 44067 w 1383532"/>
              <a:gd name="connsiteY3" fmla="*/ 2764589 h 3611244"/>
              <a:gd name="connsiteX4" fmla="*/ 161709 w 1383532"/>
              <a:gd name="connsiteY4" fmla="*/ 2540000 h 3611244"/>
              <a:gd name="connsiteX5" fmla="*/ 188446 w 1383532"/>
              <a:gd name="connsiteY5" fmla="*/ 2042694 h 3611244"/>
              <a:gd name="connsiteX6" fmla="*/ 177751 w 1383532"/>
              <a:gd name="connsiteY6" fmla="*/ 1470526 h 3611244"/>
              <a:gd name="connsiteX7" fmla="*/ 220530 w 1383532"/>
              <a:gd name="connsiteY7" fmla="*/ 1219200 h 3611244"/>
              <a:gd name="connsiteX8" fmla="*/ 60109 w 1383532"/>
              <a:gd name="connsiteY8" fmla="*/ 1069473 h 3611244"/>
              <a:gd name="connsiteX9" fmla="*/ 386298 w 1383532"/>
              <a:gd name="connsiteY9" fmla="*/ 475915 h 3611244"/>
              <a:gd name="connsiteX10" fmla="*/ 300740 w 1383532"/>
              <a:gd name="connsiteY10" fmla="*/ 144379 h 3611244"/>
              <a:gd name="connsiteX11" fmla="*/ 594846 w 1383532"/>
              <a:gd name="connsiteY11" fmla="*/ 0 h 3611244"/>
              <a:gd name="connsiteX12" fmla="*/ 851519 w 1383532"/>
              <a:gd name="connsiteY12" fmla="*/ 144379 h 3611244"/>
              <a:gd name="connsiteX13" fmla="*/ 862214 w 1383532"/>
              <a:gd name="connsiteY13" fmla="*/ 197852 h 3611244"/>
              <a:gd name="connsiteX14" fmla="*/ 1183056 w 1383532"/>
              <a:gd name="connsiteY14" fmla="*/ 176463 h 3611244"/>
              <a:gd name="connsiteX15" fmla="*/ 1290003 w 1383532"/>
              <a:gd name="connsiteY15" fmla="*/ 122989 h 3611244"/>
              <a:gd name="connsiteX16" fmla="*/ 1375561 w 1383532"/>
              <a:gd name="connsiteY16" fmla="*/ 326190 h 3611244"/>
              <a:gd name="connsiteX17" fmla="*/ 1081456 w 1383532"/>
              <a:gd name="connsiteY17" fmla="*/ 422441 h 3611244"/>
              <a:gd name="connsiteX18" fmla="*/ 1027982 w 1383532"/>
              <a:gd name="connsiteY18" fmla="*/ 497305 h 3611244"/>
              <a:gd name="connsiteX19" fmla="*/ 1076109 w 1383532"/>
              <a:gd name="connsiteY19" fmla="*/ 582863 h 3611244"/>
              <a:gd name="connsiteX20" fmla="*/ 1290003 w 1383532"/>
              <a:gd name="connsiteY20" fmla="*/ 903705 h 3611244"/>
              <a:gd name="connsiteX21" fmla="*/ 1177708 w 1383532"/>
              <a:gd name="connsiteY21" fmla="*/ 1032042 h 3611244"/>
              <a:gd name="connsiteX22" fmla="*/ 1124235 w 1383532"/>
              <a:gd name="connsiteY22" fmla="*/ 1138989 h 3611244"/>
              <a:gd name="connsiteX23" fmla="*/ 1172361 w 1383532"/>
              <a:gd name="connsiteY23" fmla="*/ 1336842 h 3611244"/>
              <a:gd name="connsiteX24" fmla="*/ 1038677 w 1383532"/>
              <a:gd name="connsiteY24" fmla="*/ 1427747 h 3611244"/>
              <a:gd name="connsiteX25" fmla="*/ 974509 w 1383532"/>
              <a:gd name="connsiteY25" fmla="*/ 1390315 h 3611244"/>
              <a:gd name="connsiteX26" fmla="*/ 1070761 w 1383532"/>
              <a:gd name="connsiteY26" fmla="*/ 1855537 h 3611244"/>
              <a:gd name="connsiteX27" fmla="*/ 958467 w 1383532"/>
              <a:gd name="connsiteY27" fmla="*/ 1951789 h 3611244"/>
              <a:gd name="connsiteX28" fmla="*/ 894298 w 1383532"/>
              <a:gd name="connsiteY28" fmla="*/ 2540000 h 3611244"/>
              <a:gd name="connsiteX29" fmla="*/ 792698 w 1383532"/>
              <a:gd name="connsiteY29" fmla="*/ 2588126 h 3611244"/>
              <a:gd name="connsiteX30" fmla="*/ 744572 w 1383532"/>
              <a:gd name="connsiteY30" fmla="*/ 3208421 h 3611244"/>
              <a:gd name="connsiteX31" fmla="*/ 995898 w 1383532"/>
              <a:gd name="connsiteY31" fmla="*/ 3379537 h 3611244"/>
              <a:gd name="connsiteX32" fmla="*/ 744572 w 1383532"/>
              <a:gd name="connsiteY32" fmla="*/ 3561347 h 3611244"/>
              <a:gd name="connsiteX33" fmla="*/ 514635 w 1383532"/>
              <a:gd name="connsiteY33" fmla="*/ 3529263 h 3611244"/>
              <a:gd name="connsiteX34" fmla="*/ 530677 w 1383532"/>
              <a:gd name="connsiteY34" fmla="*/ 3138905 h 3611244"/>
              <a:gd name="connsiteX35" fmla="*/ 493246 w 1383532"/>
              <a:gd name="connsiteY35" fmla="*/ 2850147 h 3611244"/>
              <a:gd name="connsiteX36" fmla="*/ 546719 w 1383532"/>
              <a:gd name="connsiteY36" fmla="*/ 2523958 h 3611244"/>
              <a:gd name="connsiteX37" fmla="*/ 445119 w 1383532"/>
              <a:gd name="connsiteY37" fmla="*/ 2518610 h 3611244"/>
              <a:gd name="connsiteX38" fmla="*/ 407688 w 1383532"/>
              <a:gd name="connsiteY38" fmla="*/ 2679031 h 3611244"/>
              <a:gd name="connsiteX39" fmla="*/ 241919 w 1383532"/>
              <a:gd name="connsiteY39" fmla="*/ 3192379 h 3611244"/>
              <a:gd name="connsiteX40" fmla="*/ 343519 w 1383532"/>
              <a:gd name="connsiteY40" fmla="*/ 3561347 h 3611244"/>
              <a:gd name="connsiteX0" fmla="*/ 343519 w 1330537"/>
              <a:gd name="connsiteY0" fmla="*/ 3561347 h 3611244"/>
              <a:gd name="connsiteX1" fmla="*/ 28025 w 1330537"/>
              <a:gd name="connsiteY1" fmla="*/ 3566694 h 3611244"/>
              <a:gd name="connsiteX2" fmla="*/ 17330 w 1330537"/>
              <a:gd name="connsiteY2" fmla="*/ 3181684 h 3611244"/>
              <a:gd name="connsiteX3" fmla="*/ 44067 w 1330537"/>
              <a:gd name="connsiteY3" fmla="*/ 2764589 h 3611244"/>
              <a:gd name="connsiteX4" fmla="*/ 161709 w 1330537"/>
              <a:gd name="connsiteY4" fmla="*/ 2540000 h 3611244"/>
              <a:gd name="connsiteX5" fmla="*/ 188446 w 1330537"/>
              <a:gd name="connsiteY5" fmla="*/ 2042694 h 3611244"/>
              <a:gd name="connsiteX6" fmla="*/ 177751 w 1330537"/>
              <a:gd name="connsiteY6" fmla="*/ 1470526 h 3611244"/>
              <a:gd name="connsiteX7" fmla="*/ 220530 w 1330537"/>
              <a:gd name="connsiteY7" fmla="*/ 1219200 h 3611244"/>
              <a:gd name="connsiteX8" fmla="*/ 60109 w 1330537"/>
              <a:gd name="connsiteY8" fmla="*/ 1069473 h 3611244"/>
              <a:gd name="connsiteX9" fmla="*/ 386298 w 1330537"/>
              <a:gd name="connsiteY9" fmla="*/ 475915 h 3611244"/>
              <a:gd name="connsiteX10" fmla="*/ 300740 w 1330537"/>
              <a:gd name="connsiteY10" fmla="*/ 144379 h 3611244"/>
              <a:gd name="connsiteX11" fmla="*/ 594846 w 1330537"/>
              <a:gd name="connsiteY11" fmla="*/ 0 h 3611244"/>
              <a:gd name="connsiteX12" fmla="*/ 851519 w 1330537"/>
              <a:gd name="connsiteY12" fmla="*/ 144379 h 3611244"/>
              <a:gd name="connsiteX13" fmla="*/ 862214 w 1330537"/>
              <a:gd name="connsiteY13" fmla="*/ 197852 h 3611244"/>
              <a:gd name="connsiteX14" fmla="*/ 1183056 w 1330537"/>
              <a:gd name="connsiteY14" fmla="*/ 176463 h 3611244"/>
              <a:gd name="connsiteX15" fmla="*/ 1290003 w 1330537"/>
              <a:gd name="connsiteY15" fmla="*/ 122989 h 3611244"/>
              <a:gd name="connsiteX16" fmla="*/ 1316740 w 1330537"/>
              <a:gd name="connsiteY16" fmla="*/ 326190 h 3611244"/>
              <a:gd name="connsiteX17" fmla="*/ 1081456 w 1330537"/>
              <a:gd name="connsiteY17" fmla="*/ 422441 h 3611244"/>
              <a:gd name="connsiteX18" fmla="*/ 1027982 w 1330537"/>
              <a:gd name="connsiteY18" fmla="*/ 497305 h 3611244"/>
              <a:gd name="connsiteX19" fmla="*/ 1076109 w 1330537"/>
              <a:gd name="connsiteY19" fmla="*/ 582863 h 3611244"/>
              <a:gd name="connsiteX20" fmla="*/ 1290003 w 1330537"/>
              <a:gd name="connsiteY20" fmla="*/ 903705 h 3611244"/>
              <a:gd name="connsiteX21" fmla="*/ 1177708 w 1330537"/>
              <a:gd name="connsiteY21" fmla="*/ 1032042 h 3611244"/>
              <a:gd name="connsiteX22" fmla="*/ 1124235 w 1330537"/>
              <a:gd name="connsiteY22" fmla="*/ 1138989 h 3611244"/>
              <a:gd name="connsiteX23" fmla="*/ 1172361 w 1330537"/>
              <a:gd name="connsiteY23" fmla="*/ 1336842 h 3611244"/>
              <a:gd name="connsiteX24" fmla="*/ 1038677 w 1330537"/>
              <a:gd name="connsiteY24" fmla="*/ 1427747 h 3611244"/>
              <a:gd name="connsiteX25" fmla="*/ 974509 w 1330537"/>
              <a:gd name="connsiteY25" fmla="*/ 1390315 h 3611244"/>
              <a:gd name="connsiteX26" fmla="*/ 1070761 w 1330537"/>
              <a:gd name="connsiteY26" fmla="*/ 1855537 h 3611244"/>
              <a:gd name="connsiteX27" fmla="*/ 958467 w 1330537"/>
              <a:gd name="connsiteY27" fmla="*/ 1951789 h 3611244"/>
              <a:gd name="connsiteX28" fmla="*/ 894298 w 1330537"/>
              <a:gd name="connsiteY28" fmla="*/ 2540000 h 3611244"/>
              <a:gd name="connsiteX29" fmla="*/ 792698 w 1330537"/>
              <a:gd name="connsiteY29" fmla="*/ 2588126 h 3611244"/>
              <a:gd name="connsiteX30" fmla="*/ 744572 w 1330537"/>
              <a:gd name="connsiteY30" fmla="*/ 3208421 h 3611244"/>
              <a:gd name="connsiteX31" fmla="*/ 995898 w 1330537"/>
              <a:gd name="connsiteY31" fmla="*/ 3379537 h 3611244"/>
              <a:gd name="connsiteX32" fmla="*/ 744572 w 1330537"/>
              <a:gd name="connsiteY32" fmla="*/ 3561347 h 3611244"/>
              <a:gd name="connsiteX33" fmla="*/ 514635 w 1330537"/>
              <a:gd name="connsiteY33" fmla="*/ 3529263 h 3611244"/>
              <a:gd name="connsiteX34" fmla="*/ 530677 w 1330537"/>
              <a:gd name="connsiteY34" fmla="*/ 3138905 h 3611244"/>
              <a:gd name="connsiteX35" fmla="*/ 493246 w 1330537"/>
              <a:gd name="connsiteY35" fmla="*/ 2850147 h 3611244"/>
              <a:gd name="connsiteX36" fmla="*/ 546719 w 1330537"/>
              <a:gd name="connsiteY36" fmla="*/ 2523958 h 3611244"/>
              <a:gd name="connsiteX37" fmla="*/ 445119 w 1330537"/>
              <a:gd name="connsiteY37" fmla="*/ 2518610 h 3611244"/>
              <a:gd name="connsiteX38" fmla="*/ 407688 w 1330537"/>
              <a:gd name="connsiteY38" fmla="*/ 2679031 h 3611244"/>
              <a:gd name="connsiteX39" fmla="*/ 241919 w 1330537"/>
              <a:gd name="connsiteY39" fmla="*/ 3192379 h 3611244"/>
              <a:gd name="connsiteX40" fmla="*/ 343519 w 1330537"/>
              <a:gd name="connsiteY40" fmla="*/ 3561347 h 3611244"/>
              <a:gd name="connsiteX0" fmla="*/ 343519 w 1330537"/>
              <a:gd name="connsiteY0" fmla="*/ 3561347 h 3611244"/>
              <a:gd name="connsiteX1" fmla="*/ 28025 w 1330537"/>
              <a:gd name="connsiteY1" fmla="*/ 3566694 h 3611244"/>
              <a:gd name="connsiteX2" fmla="*/ 17330 w 1330537"/>
              <a:gd name="connsiteY2" fmla="*/ 3181684 h 3611244"/>
              <a:gd name="connsiteX3" fmla="*/ 44067 w 1330537"/>
              <a:gd name="connsiteY3" fmla="*/ 2764589 h 3611244"/>
              <a:gd name="connsiteX4" fmla="*/ 161709 w 1330537"/>
              <a:gd name="connsiteY4" fmla="*/ 2540000 h 3611244"/>
              <a:gd name="connsiteX5" fmla="*/ 188446 w 1330537"/>
              <a:gd name="connsiteY5" fmla="*/ 2042694 h 3611244"/>
              <a:gd name="connsiteX6" fmla="*/ 177751 w 1330537"/>
              <a:gd name="connsiteY6" fmla="*/ 1470526 h 3611244"/>
              <a:gd name="connsiteX7" fmla="*/ 220530 w 1330537"/>
              <a:gd name="connsiteY7" fmla="*/ 1219200 h 3611244"/>
              <a:gd name="connsiteX8" fmla="*/ 60109 w 1330537"/>
              <a:gd name="connsiteY8" fmla="*/ 1069473 h 3611244"/>
              <a:gd name="connsiteX9" fmla="*/ 386298 w 1330537"/>
              <a:gd name="connsiteY9" fmla="*/ 475915 h 3611244"/>
              <a:gd name="connsiteX10" fmla="*/ 300740 w 1330537"/>
              <a:gd name="connsiteY10" fmla="*/ 144379 h 3611244"/>
              <a:gd name="connsiteX11" fmla="*/ 594846 w 1330537"/>
              <a:gd name="connsiteY11" fmla="*/ 0 h 3611244"/>
              <a:gd name="connsiteX12" fmla="*/ 851519 w 1330537"/>
              <a:gd name="connsiteY12" fmla="*/ 144379 h 3611244"/>
              <a:gd name="connsiteX13" fmla="*/ 894298 w 1330537"/>
              <a:gd name="connsiteY13" fmla="*/ 208547 h 3611244"/>
              <a:gd name="connsiteX14" fmla="*/ 1183056 w 1330537"/>
              <a:gd name="connsiteY14" fmla="*/ 176463 h 3611244"/>
              <a:gd name="connsiteX15" fmla="*/ 1290003 w 1330537"/>
              <a:gd name="connsiteY15" fmla="*/ 122989 h 3611244"/>
              <a:gd name="connsiteX16" fmla="*/ 1316740 w 1330537"/>
              <a:gd name="connsiteY16" fmla="*/ 326190 h 3611244"/>
              <a:gd name="connsiteX17" fmla="*/ 1081456 w 1330537"/>
              <a:gd name="connsiteY17" fmla="*/ 422441 h 3611244"/>
              <a:gd name="connsiteX18" fmla="*/ 1027982 w 1330537"/>
              <a:gd name="connsiteY18" fmla="*/ 497305 h 3611244"/>
              <a:gd name="connsiteX19" fmla="*/ 1076109 w 1330537"/>
              <a:gd name="connsiteY19" fmla="*/ 582863 h 3611244"/>
              <a:gd name="connsiteX20" fmla="*/ 1290003 w 1330537"/>
              <a:gd name="connsiteY20" fmla="*/ 903705 h 3611244"/>
              <a:gd name="connsiteX21" fmla="*/ 1177708 w 1330537"/>
              <a:gd name="connsiteY21" fmla="*/ 1032042 h 3611244"/>
              <a:gd name="connsiteX22" fmla="*/ 1124235 w 1330537"/>
              <a:gd name="connsiteY22" fmla="*/ 1138989 h 3611244"/>
              <a:gd name="connsiteX23" fmla="*/ 1172361 w 1330537"/>
              <a:gd name="connsiteY23" fmla="*/ 1336842 h 3611244"/>
              <a:gd name="connsiteX24" fmla="*/ 1038677 w 1330537"/>
              <a:gd name="connsiteY24" fmla="*/ 1427747 h 3611244"/>
              <a:gd name="connsiteX25" fmla="*/ 974509 w 1330537"/>
              <a:gd name="connsiteY25" fmla="*/ 1390315 h 3611244"/>
              <a:gd name="connsiteX26" fmla="*/ 1070761 w 1330537"/>
              <a:gd name="connsiteY26" fmla="*/ 1855537 h 3611244"/>
              <a:gd name="connsiteX27" fmla="*/ 958467 w 1330537"/>
              <a:gd name="connsiteY27" fmla="*/ 1951789 h 3611244"/>
              <a:gd name="connsiteX28" fmla="*/ 894298 w 1330537"/>
              <a:gd name="connsiteY28" fmla="*/ 2540000 h 3611244"/>
              <a:gd name="connsiteX29" fmla="*/ 792698 w 1330537"/>
              <a:gd name="connsiteY29" fmla="*/ 2588126 h 3611244"/>
              <a:gd name="connsiteX30" fmla="*/ 744572 w 1330537"/>
              <a:gd name="connsiteY30" fmla="*/ 3208421 h 3611244"/>
              <a:gd name="connsiteX31" fmla="*/ 995898 w 1330537"/>
              <a:gd name="connsiteY31" fmla="*/ 3379537 h 3611244"/>
              <a:gd name="connsiteX32" fmla="*/ 744572 w 1330537"/>
              <a:gd name="connsiteY32" fmla="*/ 3561347 h 3611244"/>
              <a:gd name="connsiteX33" fmla="*/ 514635 w 1330537"/>
              <a:gd name="connsiteY33" fmla="*/ 3529263 h 3611244"/>
              <a:gd name="connsiteX34" fmla="*/ 530677 w 1330537"/>
              <a:gd name="connsiteY34" fmla="*/ 3138905 h 3611244"/>
              <a:gd name="connsiteX35" fmla="*/ 493246 w 1330537"/>
              <a:gd name="connsiteY35" fmla="*/ 2850147 h 3611244"/>
              <a:gd name="connsiteX36" fmla="*/ 546719 w 1330537"/>
              <a:gd name="connsiteY36" fmla="*/ 2523958 h 3611244"/>
              <a:gd name="connsiteX37" fmla="*/ 445119 w 1330537"/>
              <a:gd name="connsiteY37" fmla="*/ 2518610 h 3611244"/>
              <a:gd name="connsiteX38" fmla="*/ 407688 w 1330537"/>
              <a:gd name="connsiteY38" fmla="*/ 2679031 h 3611244"/>
              <a:gd name="connsiteX39" fmla="*/ 241919 w 1330537"/>
              <a:gd name="connsiteY39" fmla="*/ 3192379 h 3611244"/>
              <a:gd name="connsiteX40" fmla="*/ 343519 w 1330537"/>
              <a:gd name="connsiteY40" fmla="*/ 3561347 h 3611244"/>
              <a:gd name="connsiteX0" fmla="*/ 343519 w 1330537"/>
              <a:gd name="connsiteY0" fmla="*/ 3561698 h 3611595"/>
              <a:gd name="connsiteX1" fmla="*/ 28025 w 1330537"/>
              <a:gd name="connsiteY1" fmla="*/ 3567045 h 3611595"/>
              <a:gd name="connsiteX2" fmla="*/ 17330 w 1330537"/>
              <a:gd name="connsiteY2" fmla="*/ 3182035 h 3611595"/>
              <a:gd name="connsiteX3" fmla="*/ 44067 w 1330537"/>
              <a:gd name="connsiteY3" fmla="*/ 2764940 h 3611595"/>
              <a:gd name="connsiteX4" fmla="*/ 161709 w 1330537"/>
              <a:gd name="connsiteY4" fmla="*/ 2540351 h 3611595"/>
              <a:gd name="connsiteX5" fmla="*/ 188446 w 1330537"/>
              <a:gd name="connsiteY5" fmla="*/ 2043045 h 3611595"/>
              <a:gd name="connsiteX6" fmla="*/ 177751 w 1330537"/>
              <a:gd name="connsiteY6" fmla="*/ 1470877 h 3611595"/>
              <a:gd name="connsiteX7" fmla="*/ 220530 w 1330537"/>
              <a:gd name="connsiteY7" fmla="*/ 1219551 h 3611595"/>
              <a:gd name="connsiteX8" fmla="*/ 60109 w 1330537"/>
              <a:gd name="connsiteY8" fmla="*/ 1069824 h 3611595"/>
              <a:gd name="connsiteX9" fmla="*/ 386298 w 1330537"/>
              <a:gd name="connsiteY9" fmla="*/ 476266 h 3611595"/>
              <a:gd name="connsiteX10" fmla="*/ 300740 w 1330537"/>
              <a:gd name="connsiteY10" fmla="*/ 144730 h 3611595"/>
              <a:gd name="connsiteX11" fmla="*/ 594846 w 1330537"/>
              <a:gd name="connsiteY11" fmla="*/ 351 h 3611595"/>
              <a:gd name="connsiteX12" fmla="*/ 792698 w 1330537"/>
              <a:gd name="connsiteY12" fmla="*/ 107298 h 3611595"/>
              <a:gd name="connsiteX13" fmla="*/ 894298 w 1330537"/>
              <a:gd name="connsiteY13" fmla="*/ 208898 h 3611595"/>
              <a:gd name="connsiteX14" fmla="*/ 1183056 w 1330537"/>
              <a:gd name="connsiteY14" fmla="*/ 176814 h 3611595"/>
              <a:gd name="connsiteX15" fmla="*/ 1290003 w 1330537"/>
              <a:gd name="connsiteY15" fmla="*/ 123340 h 3611595"/>
              <a:gd name="connsiteX16" fmla="*/ 1316740 w 1330537"/>
              <a:gd name="connsiteY16" fmla="*/ 326541 h 3611595"/>
              <a:gd name="connsiteX17" fmla="*/ 1081456 w 1330537"/>
              <a:gd name="connsiteY17" fmla="*/ 422792 h 3611595"/>
              <a:gd name="connsiteX18" fmla="*/ 1027982 w 1330537"/>
              <a:gd name="connsiteY18" fmla="*/ 497656 h 3611595"/>
              <a:gd name="connsiteX19" fmla="*/ 1076109 w 1330537"/>
              <a:gd name="connsiteY19" fmla="*/ 583214 h 3611595"/>
              <a:gd name="connsiteX20" fmla="*/ 1290003 w 1330537"/>
              <a:gd name="connsiteY20" fmla="*/ 904056 h 3611595"/>
              <a:gd name="connsiteX21" fmla="*/ 1177708 w 1330537"/>
              <a:gd name="connsiteY21" fmla="*/ 1032393 h 3611595"/>
              <a:gd name="connsiteX22" fmla="*/ 1124235 w 1330537"/>
              <a:gd name="connsiteY22" fmla="*/ 1139340 h 3611595"/>
              <a:gd name="connsiteX23" fmla="*/ 1172361 w 1330537"/>
              <a:gd name="connsiteY23" fmla="*/ 1337193 h 3611595"/>
              <a:gd name="connsiteX24" fmla="*/ 1038677 w 1330537"/>
              <a:gd name="connsiteY24" fmla="*/ 1428098 h 3611595"/>
              <a:gd name="connsiteX25" fmla="*/ 974509 w 1330537"/>
              <a:gd name="connsiteY25" fmla="*/ 1390666 h 3611595"/>
              <a:gd name="connsiteX26" fmla="*/ 1070761 w 1330537"/>
              <a:gd name="connsiteY26" fmla="*/ 1855888 h 3611595"/>
              <a:gd name="connsiteX27" fmla="*/ 958467 w 1330537"/>
              <a:gd name="connsiteY27" fmla="*/ 1952140 h 3611595"/>
              <a:gd name="connsiteX28" fmla="*/ 894298 w 1330537"/>
              <a:gd name="connsiteY28" fmla="*/ 2540351 h 3611595"/>
              <a:gd name="connsiteX29" fmla="*/ 792698 w 1330537"/>
              <a:gd name="connsiteY29" fmla="*/ 2588477 h 3611595"/>
              <a:gd name="connsiteX30" fmla="*/ 744572 w 1330537"/>
              <a:gd name="connsiteY30" fmla="*/ 3208772 h 3611595"/>
              <a:gd name="connsiteX31" fmla="*/ 995898 w 1330537"/>
              <a:gd name="connsiteY31" fmla="*/ 3379888 h 3611595"/>
              <a:gd name="connsiteX32" fmla="*/ 744572 w 1330537"/>
              <a:gd name="connsiteY32" fmla="*/ 3561698 h 3611595"/>
              <a:gd name="connsiteX33" fmla="*/ 514635 w 1330537"/>
              <a:gd name="connsiteY33" fmla="*/ 3529614 h 3611595"/>
              <a:gd name="connsiteX34" fmla="*/ 530677 w 1330537"/>
              <a:gd name="connsiteY34" fmla="*/ 3139256 h 3611595"/>
              <a:gd name="connsiteX35" fmla="*/ 493246 w 1330537"/>
              <a:gd name="connsiteY35" fmla="*/ 2850498 h 3611595"/>
              <a:gd name="connsiteX36" fmla="*/ 546719 w 1330537"/>
              <a:gd name="connsiteY36" fmla="*/ 2524309 h 3611595"/>
              <a:gd name="connsiteX37" fmla="*/ 445119 w 1330537"/>
              <a:gd name="connsiteY37" fmla="*/ 2518961 h 3611595"/>
              <a:gd name="connsiteX38" fmla="*/ 407688 w 1330537"/>
              <a:gd name="connsiteY38" fmla="*/ 2679382 h 3611595"/>
              <a:gd name="connsiteX39" fmla="*/ 241919 w 1330537"/>
              <a:gd name="connsiteY39" fmla="*/ 3192730 h 3611595"/>
              <a:gd name="connsiteX40" fmla="*/ 343519 w 1330537"/>
              <a:gd name="connsiteY40" fmla="*/ 3561698 h 3611595"/>
              <a:gd name="connsiteX0" fmla="*/ 343519 w 1330537"/>
              <a:gd name="connsiteY0" fmla="*/ 3562920 h 3612817"/>
              <a:gd name="connsiteX1" fmla="*/ 28025 w 1330537"/>
              <a:gd name="connsiteY1" fmla="*/ 3568267 h 3612817"/>
              <a:gd name="connsiteX2" fmla="*/ 17330 w 1330537"/>
              <a:gd name="connsiteY2" fmla="*/ 3183257 h 3612817"/>
              <a:gd name="connsiteX3" fmla="*/ 44067 w 1330537"/>
              <a:gd name="connsiteY3" fmla="*/ 2766162 h 3612817"/>
              <a:gd name="connsiteX4" fmla="*/ 161709 w 1330537"/>
              <a:gd name="connsiteY4" fmla="*/ 2541573 h 3612817"/>
              <a:gd name="connsiteX5" fmla="*/ 188446 w 1330537"/>
              <a:gd name="connsiteY5" fmla="*/ 2044267 h 3612817"/>
              <a:gd name="connsiteX6" fmla="*/ 177751 w 1330537"/>
              <a:gd name="connsiteY6" fmla="*/ 1472099 h 3612817"/>
              <a:gd name="connsiteX7" fmla="*/ 220530 w 1330537"/>
              <a:gd name="connsiteY7" fmla="*/ 1220773 h 3612817"/>
              <a:gd name="connsiteX8" fmla="*/ 60109 w 1330537"/>
              <a:gd name="connsiteY8" fmla="*/ 1071046 h 3612817"/>
              <a:gd name="connsiteX9" fmla="*/ 386298 w 1330537"/>
              <a:gd name="connsiteY9" fmla="*/ 477488 h 3612817"/>
              <a:gd name="connsiteX10" fmla="*/ 343519 w 1330537"/>
              <a:gd name="connsiteY10" fmla="*/ 194078 h 3612817"/>
              <a:gd name="connsiteX11" fmla="*/ 594846 w 1330537"/>
              <a:gd name="connsiteY11" fmla="*/ 1573 h 3612817"/>
              <a:gd name="connsiteX12" fmla="*/ 792698 w 1330537"/>
              <a:gd name="connsiteY12" fmla="*/ 108520 h 3612817"/>
              <a:gd name="connsiteX13" fmla="*/ 894298 w 1330537"/>
              <a:gd name="connsiteY13" fmla="*/ 210120 h 3612817"/>
              <a:gd name="connsiteX14" fmla="*/ 1183056 w 1330537"/>
              <a:gd name="connsiteY14" fmla="*/ 178036 h 3612817"/>
              <a:gd name="connsiteX15" fmla="*/ 1290003 w 1330537"/>
              <a:gd name="connsiteY15" fmla="*/ 124562 h 3612817"/>
              <a:gd name="connsiteX16" fmla="*/ 1316740 w 1330537"/>
              <a:gd name="connsiteY16" fmla="*/ 327763 h 3612817"/>
              <a:gd name="connsiteX17" fmla="*/ 1081456 w 1330537"/>
              <a:gd name="connsiteY17" fmla="*/ 424014 h 3612817"/>
              <a:gd name="connsiteX18" fmla="*/ 1027982 w 1330537"/>
              <a:gd name="connsiteY18" fmla="*/ 498878 h 3612817"/>
              <a:gd name="connsiteX19" fmla="*/ 1076109 w 1330537"/>
              <a:gd name="connsiteY19" fmla="*/ 584436 h 3612817"/>
              <a:gd name="connsiteX20" fmla="*/ 1290003 w 1330537"/>
              <a:gd name="connsiteY20" fmla="*/ 905278 h 3612817"/>
              <a:gd name="connsiteX21" fmla="*/ 1177708 w 1330537"/>
              <a:gd name="connsiteY21" fmla="*/ 1033615 h 3612817"/>
              <a:gd name="connsiteX22" fmla="*/ 1124235 w 1330537"/>
              <a:gd name="connsiteY22" fmla="*/ 1140562 h 3612817"/>
              <a:gd name="connsiteX23" fmla="*/ 1172361 w 1330537"/>
              <a:gd name="connsiteY23" fmla="*/ 1338415 h 3612817"/>
              <a:gd name="connsiteX24" fmla="*/ 1038677 w 1330537"/>
              <a:gd name="connsiteY24" fmla="*/ 1429320 h 3612817"/>
              <a:gd name="connsiteX25" fmla="*/ 974509 w 1330537"/>
              <a:gd name="connsiteY25" fmla="*/ 1391888 h 3612817"/>
              <a:gd name="connsiteX26" fmla="*/ 1070761 w 1330537"/>
              <a:gd name="connsiteY26" fmla="*/ 1857110 h 3612817"/>
              <a:gd name="connsiteX27" fmla="*/ 958467 w 1330537"/>
              <a:gd name="connsiteY27" fmla="*/ 1953362 h 3612817"/>
              <a:gd name="connsiteX28" fmla="*/ 894298 w 1330537"/>
              <a:gd name="connsiteY28" fmla="*/ 2541573 h 3612817"/>
              <a:gd name="connsiteX29" fmla="*/ 792698 w 1330537"/>
              <a:gd name="connsiteY29" fmla="*/ 2589699 h 3612817"/>
              <a:gd name="connsiteX30" fmla="*/ 744572 w 1330537"/>
              <a:gd name="connsiteY30" fmla="*/ 3209994 h 3612817"/>
              <a:gd name="connsiteX31" fmla="*/ 995898 w 1330537"/>
              <a:gd name="connsiteY31" fmla="*/ 3381110 h 3612817"/>
              <a:gd name="connsiteX32" fmla="*/ 744572 w 1330537"/>
              <a:gd name="connsiteY32" fmla="*/ 3562920 h 3612817"/>
              <a:gd name="connsiteX33" fmla="*/ 514635 w 1330537"/>
              <a:gd name="connsiteY33" fmla="*/ 3530836 h 3612817"/>
              <a:gd name="connsiteX34" fmla="*/ 530677 w 1330537"/>
              <a:gd name="connsiteY34" fmla="*/ 3140478 h 3612817"/>
              <a:gd name="connsiteX35" fmla="*/ 493246 w 1330537"/>
              <a:gd name="connsiteY35" fmla="*/ 2851720 h 3612817"/>
              <a:gd name="connsiteX36" fmla="*/ 546719 w 1330537"/>
              <a:gd name="connsiteY36" fmla="*/ 2525531 h 3612817"/>
              <a:gd name="connsiteX37" fmla="*/ 445119 w 1330537"/>
              <a:gd name="connsiteY37" fmla="*/ 2520183 h 3612817"/>
              <a:gd name="connsiteX38" fmla="*/ 407688 w 1330537"/>
              <a:gd name="connsiteY38" fmla="*/ 2680604 h 3612817"/>
              <a:gd name="connsiteX39" fmla="*/ 241919 w 1330537"/>
              <a:gd name="connsiteY39" fmla="*/ 3193952 h 3612817"/>
              <a:gd name="connsiteX40" fmla="*/ 343519 w 1330537"/>
              <a:gd name="connsiteY40" fmla="*/ 3562920 h 3612817"/>
              <a:gd name="connsiteX0" fmla="*/ 343519 w 1330537"/>
              <a:gd name="connsiteY0" fmla="*/ 3536649 h 3586546"/>
              <a:gd name="connsiteX1" fmla="*/ 28025 w 1330537"/>
              <a:gd name="connsiteY1" fmla="*/ 3541996 h 3586546"/>
              <a:gd name="connsiteX2" fmla="*/ 17330 w 1330537"/>
              <a:gd name="connsiteY2" fmla="*/ 3156986 h 3586546"/>
              <a:gd name="connsiteX3" fmla="*/ 44067 w 1330537"/>
              <a:gd name="connsiteY3" fmla="*/ 2739891 h 3586546"/>
              <a:gd name="connsiteX4" fmla="*/ 161709 w 1330537"/>
              <a:gd name="connsiteY4" fmla="*/ 2515302 h 3586546"/>
              <a:gd name="connsiteX5" fmla="*/ 188446 w 1330537"/>
              <a:gd name="connsiteY5" fmla="*/ 2017996 h 3586546"/>
              <a:gd name="connsiteX6" fmla="*/ 177751 w 1330537"/>
              <a:gd name="connsiteY6" fmla="*/ 1445828 h 3586546"/>
              <a:gd name="connsiteX7" fmla="*/ 220530 w 1330537"/>
              <a:gd name="connsiteY7" fmla="*/ 1194502 h 3586546"/>
              <a:gd name="connsiteX8" fmla="*/ 60109 w 1330537"/>
              <a:gd name="connsiteY8" fmla="*/ 1044775 h 3586546"/>
              <a:gd name="connsiteX9" fmla="*/ 386298 w 1330537"/>
              <a:gd name="connsiteY9" fmla="*/ 451217 h 3586546"/>
              <a:gd name="connsiteX10" fmla="*/ 343519 w 1330537"/>
              <a:gd name="connsiteY10" fmla="*/ 167807 h 3586546"/>
              <a:gd name="connsiteX11" fmla="*/ 605541 w 1330537"/>
              <a:gd name="connsiteY11" fmla="*/ 2039 h 3586546"/>
              <a:gd name="connsiteX12" fmla="*/ 792698 w 1330537"/>
              <a:gd name="connsiteY12" fmla="*/ 82249 h 3586546"/>
              <a:gd name="connsiteX13" fmla="*/ 894298 w 1330537"/>
              <a:gd name="connsiteY13" fmla="*/ 183849 h 3586546"/>
              <a:gd name="connsiteX14" fmla="*/ 1183056 w 1330537"/>
              <a:gd name="connsiteY14" fmla="*/ 151765 h 3586546"/>
              <a:gd name="connsiteX15" fmla="*/ 1290003 w 1330537"/>
              <a:gd name="connsiteY15" fmla="*/ 98291 h 3586546"/>
              <a:gd name="connsiteX16" fmla="*/ 1316740 w 1330537"/>
              <a:gd name="connsiteY16" fmla="*/ 301492 h 3586546"/>
              <a:gd name="connsiteX17" fmla="*/ 1081456 w 1330537"/>
              <a:gd name="connsiteY17" fmla="*/ 397743 h 3586546"/>
              <a:gd name="connsiteX18" fmla="*/ 1027982 w 1330537"/>
              <a:gd name="connsiteY18" fmla="*/ 472607 h 3586546"/>
              <a:gd name="connsiteX19" fmla="*/ 1076109 w 1330537"/>
              <a:gd name="connsiteY19" fmla="*/ 558165 h 3586546"/>
              <a:gd name="connsiteX20" fmla="*/ 1290003 w 1330537"/>
              <a:gd name="connsiteY20" fmla="*/ 879007 h 3586546"/>
              <a:gd name="connsiteX21" fmla="*/ 1177708 w 1330537"/>
              <a:gd name="connsiteY21" fmla="*/ 1007344 h 3586546"/>
              <a:gd name="connsiteX22" fmla="*/ 1124235 w 1330537"/>
              <a:gd name="connsiteY22" fmla="*/ 1114291 h 3586546"/>
              <a:gd name="connsiteX23" fmla="*/ 1172361 w 1330537"/>
              <a:gd name="connsiteY23" fmla="*/ 1312144 h 3586546"/>
              <a:gd name="connsiteX24" fmla="*/ 1038677 w 1330537"/>
              <a:gd name="connsiteY24" fmla="*/ 1403049 h 3586546"/>
              <a:gd name="connsiteX25" fmla="*/ 974509 w 1330537"/>
              <a:gd name="connsiteY25" fmla="*/ 1365617 h 3586546"/>
              <a:gd name="connsiteX26" fmla="*/ 1070761 w 1330537"/>
              <a:gd name="connsiteY26" fmla="*/ 1830839 h 3586546"/>
              <a:gd name="connsiteX27" fmla="*/ 958467 w 1330537"/>
              <a:gd name="connsiteY27" fmla="*/ 1927091 h 3586546"/>
              <a:gd name="connsiteX28" fmla="*/ 894298 w 1330537"/>
              <a:gd name="connsiteY28" fmla="*/ 2515302 h 3586546"/>
              <a:gd name="connsiteX29" fmla="*/ 792698 w 1330537"/>
              <a:gd name="connsiteY29" fmla="*/ 2563428 h 3586546"/>
              <a:gd name="connsiteX30" fmla="*/ 744572 w 1330537"/>
              <a:gd name="connsiteY30" fmla="*/ 3183723 h 3586546"/>
              <a:gd name="connsiteX31" fmla="*/ 995898 w 1330537"/>
              <a:gd name="connsiteY31" fmla="*/ 3354839 h 3586546"/>
              <a:gd name="connsiteX32" fmla="*/ 744572 w 1330537"/>
              <a:gd name="connsiteY32" fmla="*/ 3536649 h 3586546"/>
              <a:gd name="connsiteX33" fmla="*/ 514635 w 1330537"/>
              <a:gd name="connsiteY33" fmla="*/ 3504565 h 3586546"/>
              <a:gd name="connsiteX34" fmla="*/ 530677 w 1330537"/>
              <a:gd name="connsiteY34" fmla="*/ 3114207 h 3586546"/>
              <a:gd name="connsiteX35" fmla="*/ 493246 w 1330537"/>
              <a:gd name="connsiteY35" fmla="*/ 2825449 h 3586546"/>
              <a:gd name="connsiteX36" fmla="*/ 546719 w 1330537"/>
              <a:gd name="connsiteY36" fmla="*/ 2499260 h 3586546"/>
              <a:gd name="connsiteX37" fmla="*/ 445119 w 1330537"/>
              <a:gd name="connsiteY37" fmla="*/ 2493912 h 3586546"/>
              <a:gd name="connsiteX38" fmla="*/ 407688 w 1330537"/>
              <a:gd name="connsiteY38" fmla="*/ 2654333 h 3586546"/>
              <a:gd name="connsiteX39" fmla="*/ 241919 w 1330537"/>
              <a:gd name="connsiteY39" fmla="*/ 3167681 h 3586546"/>
              <a:gd name="connsiteX40" fmla="*/ 343519 w 1330537"/>
              <a:gd name="connsiteY40" fmla="*/ 3536649 h 3586546"/>
              <a:gd name="connsiteX0" fmla="*/ 343519 w 1330537"/>
              <a:gd name="connsiteY0" fmla="*/ 3536649 h 3586546"/>
              <a:gd name="connsiteX1" fmla="*/ 28025 w 1330537"/>
              <a:gd name="connsiteY1" fmla="*/ 3541996 h 3586546"/>
              <a:gd name="connsiteX2" fmla="*/ 17330 w 1330537"/>
              <a:gd name="connsiteY2" fmla="*/ 3156986 h 3586546"/>
              <a:gd name="connsiteX3" fmla="*/ 44067 w 1330537"/>
              <a:gd name="connsiteY3" fmla="*/ 2739891 h 3586546"/>
              <a:gd name="connsiteX4" fmla="*/ 161709 w 1330537"/>
              <a:gd name="connsiteY4" fmla="*/ 2515302 h 3586546"/>
              <a:gd name="connsiteX5" fmla="*/ 188446 w 1330537"/>
              <a:gd name="connsiteY5" fmla="*/ 2017996 h 3586546"/>
              <a:gd name="connsiteX6" fmla="*/ 177751 w 1330537"/>
              <a:gd name="connsiteY6" fmla="*/ 1445828 h 3586546"/>
              <a:gd name="connsiteX7" fmla="*/ 220530 w 1330537"/>
              <a:gd name="connsiteY7" fmla="*/ 1194502 h 3586546"/>
              <a:gd name="connsiteX8" fmla="*/ 60109 w 1330537"/>
              <a:gd name="connsiteY8" fmla="*/ 1044775 h 3586546"/>
              <a:gd name="connsiteX9" fmla="*/ 343519 w 1330537"/>
              <a:gd name="connsiteY9" fmla="*/ 451217 h 3586546"/>
              <a:gd name="connsiteX10" fmla="*/ 343519 w 1330537"/>
              <a:gd name="connsiteY10" fmla="*/ 167807 h 3586546"/>
              <a:gd name="connsiteX11" fmla="*/ 605541 w 1330537"/>
              <a:gd name="connsiteY11" fmla="*/ 2039 h 3586546"/>
              <a:gd name="connsiteX12" fmla="*/ 792698 w 1330537"/>
              <a:gd name="connsiteY12" fmla="*/ 82249 h 3586546"/>
              <a:gd name="connsiteX13" fmla="*/ 894298 w 1330537"/>
              <a:gd name="connsiteY13" fmla="*/ 183849 h 3586546"/>
              <a:gd name="connsiteX14" fmla="*/ 1183056 w 1330537"/>
              <a:gd name="connsiteY14" fmla="*/ 151765 h 3586546"/>
              <a:gd name="connsiteX15" fmla="*/ 1290003 w 1330537"/>
              <a:gd name="connsiteY15" fmla="*/ 98291 h 3586546"/>
              <a:gd name="connsiteX16" fmla="*/ 1316740 w 1330537"/>
              <a:gd name="connsiteY16" fmla="*/ 301492 h 3586546"/>
              <a:gd name="connsiteX17" fmla="*/ 1081456 w 1330537"/>
              <a:gd name="connsiteY17" fmla="*/ 397743 h 3586546"/>
              <a:gd name="connsiteX18" fmla="*/ 1027982 w 1330537"/>
              <a:gd name="connsiteY18" fmla="*/ 472607 h 3586546"/>
              <a:gd name="connsiteX19" fmla="*/ 1076109 w 1330537"/>
              <a:gd name="connsiteY19" fmla="*/ 558165 h 3586546"/>
              <a:gd name="connsiteX20" fmla="*/ 1290003 w 1330537"/>
              <a:gd name="connsiteY20" fmla="*/ 879007 h 3586546"/>
              <a:gd name="connsiteX21" fmla="*/ 1177708 w 1330537"/>
              <a:gd name="connsiteY21" fmla="*/ 1007344 h 3586546"/>
              <a:gd name="connsiteX22" fmla="*/ 1124235 w 1330537"/>
              <a:gd name="connsiteY22" fmla="*/ 1114291 h 3586546"/>
              <a:gd name="connsiteX23" fmla="*/ 1172361 w 1330537"/>
              <a:gd name="connsiteY23" fmla="*/ 1312144 h 3586546"/>
              <a:gd name="connsiteX24" fmla="*/ 1038677 w 1330537"/>
              <a:gd name="connsiteY24" fmla="*/ 1403049 h 3586546"/>
              <a:gd name="connsiteX25" fmla="*/ 974509 w 1330537"/>
              <a:gd name="connsiteY25" fmla="*/ 1365617 h 3586546"/>
              <a:gd name="connsiteX26" fmla="*/ 1070761 w 1330537"/>
              <a:gd name="connsiteY26" fmla="*/ 1830839 h 3586546"/>
              <a:gd name="connsiteX27" fmla="*/ 958467 w 1330537"/>
              <a:gd name="connsiteY27" fmla="*/ 1927091 h 3586546"/>
              <a:gd name="connsiteX28" fmla="*/ 894298 w 1330537"/>
              <a:gd name="connsiteY28" fmla="*/ 2515302 h 3586546"/>
              <a:gd name="connsiteX29" fmla="*/ 792698 w 1330537"/>
              <a:gd name="connsiteY29" fmla="*/ 2563428 h 3586546"/>
              <a:gd name="connsiteX30" fmla="*/ 744572 w 1330537"/>
              <a:gd name="connsiteY30" fmla="*/ 3183723 h 3586546"/>
              <a:gd name="connsiteX31" fmla="*/ 995898 w 1330537"/>
              <a:gd name="connsiteY31" fmla="*/ 3354839 h 3586546"/>
              <a:gd name="connsiteX32" fmla="*/ 744572 w 1330537"/>
              <a:gd name="connsiteY32" fmla="*/ 3536649 h 3586546"/>
              <a:gd name="connsiteX33" fmla="*/ 514635 w 1330537"/>
              <a:gd name="connsiteY33" fmla="*/ 3504565 h 3586546"/>
              <a:gd name="connsiteX34" fmla="*/ 530677 w 1330537"/>
              <a:gd name="connsiteY34" fmla="*/ 3114207 h 3586546"/>
              <a:gd name="connsiteX35" fmla="*/ 493246 w 1330537"/>
              <a:gd name="connsiteY35" fmla="*/ 2825449 h 3586546"/>
              <a:gd name="connsiteX36" fmla="*/ 546719 w 1330537"/>
              <a:gd name="connsiteY36" fmla="*/ 2499260 h 3586546"/>
              <a:gd name="connsiteX37" fmla="*/ 445119 w 1330537"/>
              <a:gd name="connsiteY37" fmla="*/ 2493912 h 3586546"/>
              <a:gd name="connsiteX38" fmla="*/ 407688 w 1330537"/>
              <a:gd name="connsiteY38" fmla="*/ 2654333 h 3586546"/>
              <a:gd name="connsiteX39" fmla="*/ 241919 w 1330537"/>
              <a:gd name="connsiteY39" fmla="*/ 3167681 h 3586546"/>
              <a:gd name="connsiteX40" fmla="*/ 343519 w 1330537"/>
              <a:gd name="connsiteY40" fmla="*/ 3536649 h 3586546"/>
              <a:gd name="connsiteX0" fmla="*/ 343519 w 1330537"/>
              <a:gd name="connsiteY0" fmla="*/ 3536649 h 3586546"/>
              <a:gd name="connsiteX1" fmla="*/ 28025 w 1330537"/>
              <a:gd name="connsiteY1" fmla="*/ 3541996 h 3586546"/>
              <a:gd name="connsiteX2" fmla="*/ 17330 w 1330537"/>
              <a:gd name="connsiteY2" fmla="*/ 3156986 h 3586546"/>
              <a:gd name="connsiteX3" fmla="*/ 44067 w 1330537"/>
              <a:gd name="connsiteY3" fmla="*/ 2739891 h 3586546"/>
              <a:gd name="connsiteX4" fmla="*/ 161709 w 1330537"/>
              <a:gd name="connsiteY4" fmla="*/ 2515302 h 3586546"/>
              <a:gd name="connsiteX5" fmla="*/ 188446 w 1330537"/>
              <a:gd name="connsiteY5" fmla="*/ 2017996 h 3586546"/>
              <a:gd name="connsiteX6" fmla="*/ 177751 w 1330537"/>
              <a:gd name="connsiteY6" fmla="*/ 1445828 h 3586546"/>
              <a:gd name="connsiteX7" fmla="*/ 167056 w 1330537"/>
              <a:gd name="connsiteY7" fmla="*/ 1210544 h 3586546"/>
              <a:gd name="connsiteX8" fmla="*/ 60109 w 1330537"/>
              <a:gd name="connsiteY8" fmla="*/ 1044775 h 3586546"/>
              <a:gd name="connsiteX9" fmla="*/ 343519 w 1330537"/>
              <a:gd name="connsiteY9" fmla="*/ 451217 h 3586546"/>
              <a:gd name="connsiteX10" fmla="*/ 343519 w 1330537"/>
              <a:gd name="connsiteY10" fmla="*/ 167807 h 3586546"/>
              <a:gd name="connsiteX11" fmla="*/ 605541 w 1330537"/>
              <a:gd name="connsiteY11" fmla="*/ 2039 h 3586546"/>
              <a:gd name="connsiteX12" fmla="*/ 792698 w 1330537"/>
              <a:gd name="connsiteY12" fmla="*/ 82249 h 3586546"/>
              <a:gd name="connsiteX13" fmla="*/ 894298 w 1330537"/>
              <a:gd name="connsiteY13" fmla="*/ 183849 h 3586546"/>
              <a:gd name="connsiteX14" fmla="*/ 1183056 w 1330537"/>
              <a:gd name="connsiteY14" fmla="*/ 151765 h 3586546"/>
              <a:gd name="connsiteX15" fmla="*/ 1290003 w 1330537"/>
              <a:gd name="connsiteY15" fmla="*/ 98291 h 3586546"/>
              <a:gd name="connsiteX16" fmla="*/ 1316740 w 1330537"/>
              <a:gd name="connsiteY16" fmla="*/ 301492 h 3586546"/>
              <a:gd name="connsiteX17" fmla="*/ 1081456 w 1330537"/>
              <a:gd name="connsiteY17" fmla="*/ 397743 h 3586546"/>
              <a:gd name="connsiteX18" fmla="*/ 1027982 w 1330537"/>
              <a:gd name="connsiteY18" fmla="*/ 472607 h 3586546"/>
              <a:gd name="connsiteX19" fmla="*/ 1076109 w 1330537"/>
              <a:gd name="connsiteY19" fmla="*/ 558165 h 3586546"/>
              <a:gd name="connsiteX20" fmla="*/ 1290003 w 1330537"/>
              <a:gd name="connsiteY20" fmla="*/ 879007 h 3586546"/>
              <a:gd name="connsiteX21" fmla="*/ 1177708 w 1330537"/>
              <a:gd name="connsiteY21" fmla="*/ 1007344 h 3586546"/>
              <a:gd name="connsiteX22" fmla="*/ 1124235 w 1330537"/>
              <a:gd name="connsiteY22" fmla="*/ 1114291 h 3586546"/>
              <a:gd name="connsiteX23" fmla="*/ 1172361 w 1330537"/>
              <a:gd name="connsiteY23" fmla="*/ 1312144 h 3586546"/>
              <a:gd name="connsiteX24" fmla="*/ 1038677 w 1330537"/>
              <a:gd name="connsiteY24" fmla="*/ 1403049 h 3586546"/>
              <a:gd name="connsiteX25" fmla="*/ 974509 w 1330537"/>
              <a:gd name="connsiteY25" fmla="*/ 1365617 h 3586546"/>
              <a:gd name="connsiteX26" fmla="*/ 1070761 w 1330537"/>
              <a:gd name="connsiteY26" fmla="*/ 1830839 h 3586546"/>
              <a:gd name="connsiteX27" fmla="*/ 958467 w 1330537"/>
              <a:gd name="connsiteY27" fmla="*/ 1927091 h 3586546"/>
              <a:gd name="connsiteX28" fmla="*/ 894298 w 1330537"/>
              <a:gd name="connsiteY28" fmla="*/ 2515302 h 3586546"/>
              <a:gd name="connsiteX29" fmla="*/ 792698 w 1330537"/>
              <a:gd name="connsiteY29" fmla="*/ 2563428 h 3586546"/>
              <a:gd name="connsiteX30" fmla="*/ 744572 w 1330537"/>
              <a:gd name="connsiteY30" fmla="*/ 3183723 h 3586546"/>
              <a:gd name="connsiteX31" fmla="*/ 995898 w 1330537"/>
              <a:gd name="connsiteY31" fmla="*/ 3354839 h 3586546"/>
              <a:gd name="connsiteX32" fmla="*/ 744572 w 1330537"/>
              <a:gd name="connsiteY32" fmla="*/ 3536649 h 3586546"/>
              <a:gd name="connsiteX33" fmla="*/ 514635 w 1330537"/>
              <a:gd name="connsiteY33" fmla="*/ 3504565 h 3586546"/>
              <a:gd name="connsiteX34" fmla="*/ 530677 w 1330537"/>
              <a:gd name="connsiteY34" fmla="*/ 3114207 h 3586546"/>
              <a:gd name="connsiteX35" fmla="*/ 493246 w 1330537"/>
              <a:gd name="connsiteY35" fmla="*/ 2825449 h 3586546"/>
              <a:gd name="connsiteX36" fmla="*/ 546719 w 1330537"/>
              <a:gd name="connsiteY36" fmla="*/ 2499260 h 3586546"/>
              <a:gd name="connsiteX37" fmla="*/ 445119 w 1330537"/>
              <a:gd name="connsiteY37" fmla="*/ 2493912 h 3586546"/>
              <a:gd name="connsiteX38" fmla="*/ 407688 w 1330537"/>
              <a:gd name="connsiteY38" fmla="*/ 2654333 h 3586546"/>
              <a:gd name="connsiteX39" fmla="*/ 241919 w 1330537"/>
              <a:gd name="connsiteY39" fmla="*/ 3167681 h 3586546"/>
              <a:gd name="connsiteX40" fmla="*/ 343519 w 1330537"/>
              <a:gd name="connsiteY40" fmla="*/ 3536649 h 3586546"/>
              <a:gd name="connsiteX0" fmla="*/ 343519 w 1330537"/>
              <a:gd name="connsiteY0" fmla="*/ 3536649 h 3586546"/>
              <a:gd name="connsiteX1" fmla="*/ 28025 w 1330537"/>
              <a:gd name="connsiteY1" fmla="*/ 3541996 h 3586546"/>
              <a:gd name="connsiteX2" fmla="*/ 17330 w 1330537"/>
              <a:gd name="connsiteY2" fmla="*/ 3156986 h 3586546"/>
              <a:gd name="connsiteX3" fmla="*/ 44067 w 1330537"/>
              <a:gd name="connsiteY3" fmla="*/ 2739891 h 3586546"/>
              <a:gd name="connsiteX4" fmla="*/ 161709 w 1330537"/>
              <a:gd name="connsiteY4" fmla="*/ 2515302 h 3586546"/>
              <a:gd name="connsiteX5" fmla="*/ 188446 w 1330537"/>
              <a:gd name="connsiteY5" fmla="*/ 2017996 h 3586546"/>
              <a:gd name="connsiteX6" fmla="*/ 209835 w 1330537"/>
              <a:gd name="connsiteY6" fmla="*/ 1456523 h 3586546"/>
              <a:gd name="connsiteX7" fmla="*/ 167056 w 1330537"/>
              <a:gd name="connsiteY7" fmla="*/ 1210544 h 3586546"/>
              <a:gd name="connsiteX8" fmla="*/ 60109 w 1330537"/>
              <a:gd name="connsiteY8" fmla="*/ 1044775 h 3586546"/>
              <a:gd name="connsiteX9" fmla="*/ 343519 w 1330537"/>
              <a:gd name="connsiteY9" fmla="*/ 451217 h 3586546"/>
              <a:gd name="connsiteX10" fmla="*/ 343519 w 1330537"/>
              <a:gd name="connsiteY10" fmla="*/ 167807 h 3586546"/>
              <a:gd name="connsiteX11" fmla="*/ 605541 w 1330537"/>
              <a:gd name="connsiteY11" fmla="*/ 2039 h 3586546"/>
              <a:gd name="connsiteX12" fmla="*/ 792698 w 1330537"/>
              <a:gd name="connsiteY12" fmla="*/ 82249 h 3586546"/>
              <a:gd name="connsiteX13" fmla="*/ 894298 w 1330537"/>
              <a:gd name="connsiteY13" fmla="*/ 183849 h 3586546"/>
              <a:gd name="connsiteX14" fmla="*/ 1183056 w 1330537"/>
              <a:gd name="connsiteY14" fmla="*/ 151765 h 3586546"/>
              <a:gd name="connsiteX15" fmla="*/ 1290003 w 1330537"/>
              <a:gd name="connsiteY15" fmla="*/ 98291 h 3586546"/>
              <a:gd name="connsiteX16" fmla="*/ 1316740 w 1330537"/>
              <a:gd name="connsiteY16" fmla="*/ 301492 h 3586546"/>
              <a:gd name="connsiteX17" fmla="*/ 1081456 w 1330537"/>
              <a:gd name="connsiteY17" fmla="*/ 397743 h 3586546"/>
              <a:gd name="connsiteX18" fmla="*/ 1027982 w 1330537"/>
              <a:gd name="connsiteY18" fmla="*/ 472607 h 3586546"/>
              <a:gd name="connsiteX19" fmla="*/ 1076109 w 1330537"/>
              <a:gd name="connsiteY19" fmla="*/ 558165 h 3586546"/>
              <a:gd name="connsiteX20" fmla="*/ 1290003 w 1330537"/>
              <a:gd name="connsiteY20" fmla="*/ 879007 h 3586546"/>
              <a:gd name="connsiteX21" fmla="*/ 1177708 w 1330537"/>
              <a:gd name="connsiteY21" fmla="*/ 1007344 h 3586546"/>
              <a:gd name="connsiteX22" fmla="*/ 1124235 w 1330537"/>
              <a:gd name="connsiteY22" fmla="*/ 1114291 h 3586546"/>
              <a:gd name="connsiteX23" fmla="*/ 1172361 w 1330537"/>
              <a:gd name="connsiteY23" fmla="*/ 1312144 h 3586546"/>
              <a:gd name="connsiteX24" fmla="*/ 1038677 w 1330537"/>
              <a:gd name="connsiteY24" fmla="*/ 1403049 h 3586546"/>
              <a:gd name="connsiteX25" fmla="*/ 974509 w 1330537"/>
              <a:gd name="connsiteY25" fmla="*/ 1365617 h 3586546"/>
              <a:gd name="connsiteX26" fmla="*/ 1070761 w 1330537"/>
              <a:gd name="connsiteY26" fmla="*/ 1830839 h 3586546"/>
              <a:gd name="connsiteX27" fmla="*/ 958467 w 1330537"/>
              <a:gd name="connsiteY27" fmla="*/ 1927091 h 3586546"/>
              <a:gd name="connsiteX28" fmla="*/ 894298 w 1330537"/>
              <a:gd name="connsiteY28" fmla="*/ 2515302 h 3586546"/>
              <a:gd name="connsiteX29" fmla="*/ 792698 w 1330537"/>
              <a:gd name="connsiteY29" fmla="*/ 2563428 h 3586546"/>
              <a:gd name="connsiteX30" fmla="*/ 744572 w 1330537"/>
              <a:gd name="connsiteY30" fmla="*/ 3183723 h 3586546"/>
              <a:gd name="connsiteX31" fmla="*/ 995898 w 1330537"/>
              <a:gd name="connsiteY31" fmla="*/ 3354839 h 3586546"/>
              <a:gd name="connsiteX32" fmla="*/ 744572 w 1330537"/>
              <a:gd name="connsiteY32" fmla="*/ 3536649 h 3586546"/>
              <a:gd name="connsiteX33" fmla="*/ 514635 w 1330537"/>
              <a:gd name="connsiteY33" fmla="*/ 3504565 h 3586546"/>
              <a:gd name="connsiteX34" fmla="*/ 530677 w 1330537"/>
              <a:gd name="connsiteY34" fmla="*/ 3114207 h 3586546"/>
              <a:gd name="connsiteX35" fmla="*/ 493246 w 1330537"/>
              <a:gd name="connsiteY35" fmla="*/ 2825449 h 3586546"/>
              <a:gd name="connsiteX36" fmla="*/ 546719 w 1330537"/>
              <a:gd name="connsiteY36" fmla="*/ 2499260 h 3586546"/>
              <a:gd name="connsiteX37" fmla="*/ 445119 w 1330537"/>
              <a:gd name="connsiteY37" fmla="*/ 2493912 h 3586546"/>
              <a:gd name="connsiteX38" fmla="*/ 407688 w 1330537"/>
              <a:gd name="connsiteY38" fmla="*/ 2654333 h 3586546"/>
              <a:gd name="connsiteX39" fmla="*/ 241919 w 1330537"/>
              <a:gd name="connsiteY39" fmla="*/ 3167681 h 3586546"/>
              <a:gd name="connsiteX40" fmla="*/ 343519 w 1330537"/>
              <a:gd name="connsiteY40" fmla="*/ 3536649 h 3586546"/>
              <a:gd name="connsiteX0" fmla="*/ 343519 w 1330537"/>
              <a:gd name="connsiteY0" fmla="*/ 3536649 h 3586546"/>
              <a:gd name="connsiteX1" fmla="*/ 28025 w 1330537"/>
              <a:gd name="connsiteY1" fmla="*/ 3541996 h 3586546"/>
              <a:gd name="connsiteX2" fmla="*/ 17330 w 1330537"/>
              <a:gd name="connsiteY2" fmla="*/ 3156986 h 3586546"/>
              <a:gd name="connsiteX3" fmla="*/ 44067 w 1330537"/>
              <a:gd name="connsiteY3" fmla="*/ 2739891 h 3586546"/>
              <a:gd name="connsiteX4" fmla="*/ 161709 w 1330537"/>
              <a:gd name="connsiteY4" fmla="*/ 2515302 h 3586546"/>
              <a:gd name="connsiteX5" fmla="*/ 215183 w 1330537"/>
              <a:gd name="connsiteY5" fmla="*/ 2028691 h 3586546"/>
              <a:gd name="connsiteX6" fmla="*/ 209835 w 1330537"/>
              <a:gd name="connsiteY6" fmla="*/ 1456523 h 3586546"/>
              <a:gd name="connsiteX7" fmla="*/ 167056 w 1330537"/>
              <a:gd name="connsiteY7" fmla="*/ 1210544 h 3586546"/>
              <a:gd name="connsiteX8" fmla="*/ 60109 w 1330537"/>
              <a:gd name="connsiteY8" fmla="*/ 1044775 h 3586546"/>
              <a:gd name="connsiteX9" fmla="*/ 343519 w 1330537"/>
              <a:gd name="connsiteY9" fmla="*/ 451217 h 3586546"/>
              <a:gd name="connsiteX10" fmla="*/ 343519 w 1330537"/>
              <a:gd name="connsiteY10" fmla="*/ 167807 h 3586546"/>
              <a:gd name="connsiteX11" fmla="*/ 605541 w 1330537"/>
              <a:gd name="connsiteY11" fmla="*/ 2039 h 3586546"/>
              <a:gd name="connsiteX12" fmla="*/ 792698 w 1330537"/>
              <a:gd name="connsiteY12" fmla="*/ 82249 h 3586546"/>
              <a:gd name="connsiteX13" fmla="*/ 894298 w 1330537"/>
              <a:gd name="connsiteY13" fmla="*/ 183849 h 3586546"/>
              <a:gd name="connsiteX14" fmla="*/ 1183056 w 1330537"/>
              <a:gd name="connsiteY14" fmla="*/ 151765 h 3586546"/>
              <a:gd name="connsiteX15" fmla="*/ 1290003 w 1330537"/>
              <a:gd name="connsiteY15" fmla="*/ 98291 h 3586546"/>
              <a:gd name="connsiteX16" fmla="*/ 1316740 w 1330537"/>
              <a:gd name="connsiteY16" fmla="*/ 301492 h 3586546"/>
              <a:gd name="connsiteX17" fmla="*/ 1081456 w 1330537"/>
              <a:gd name="connsiteY17" fmla="*/ 397743 h 3586546"/>
              <a:gd name="connsiteX18" fmla="*/ 1027982 w 1330537"/>
              <a:gd name="connsiteY18" fmla="*/ 472607 h 3586546"/>
              <a:gd name="connsiteX19" fmla="*/ 1076109 w 1330537"/>
              <a:gd name="connsiteY19" fmla="*/ 558165 h 3586546"/>
              <a:gd name="connsiteX20" fmla="*/ 1290003 w 1330537"/>
              <a:gd name="connsiteY20" fmla="*/ 879007 h 3586546"/>
              <a:gd name="connsiteX21" fmla="*/ 1177708 w 1330537"/>
              <a:gd name="connsiteY21" fmla="*/ 1007344 h 3586546"/>
              <a:gd name="connsiteX22" fmla="*/ 1124235 w 1330537"/>
              <a:gd name="connsiteY22" fmla="*/ 1114291 h 3586546"/>
              <a:gd name="connsiteX23" fmla="*/ 1172361 w 1330537"/>
              <a:gd name="connsiteY23" fmla="*/ 1312144 h 3586546"/>
              <a:gd name="connsiteX24" fmla="*/ 1038677 w 1330537"/>
              <a:gd name="connsiteY24" fmla="*/ 1403049 h 3586546"/>
              <a:gd name="connsiteX25" fmla="*/ 974509 w 1330537"/>
              <a:gd name="connsiteY25" fmla="*/ 1365617 h 3586546"/>
              <a:gd name="connsiteX26" fmla="*/ 1070761 w 1330537"/>
              <a:gd name="connsiteY26" fmla="*/ 1830839 h 3586546"/>
              <a:gd name="connsiteX27" fmla="*/ 958467 w 1330537"/>
              <a:gd name="connsiteY27" fmla="*/ 1927091 h 3586546"/>
              <a:gd name="connsiteX28" fmla="*/ 894298 w 1330537"/>
              <a:gd name="connsiteY28" fmla="*/ 2515302 h 3586546"/>
              <a:gd name="connsiteX29" fmla="*/ 792698 w 1330537"/>
              <a:gd name="connsiteY29" fmla="*/ 2563428 h 3586546"/>
              <a:gd name="connsiteX30" fmla="*/ 744572 w 1330537"/>
              <a:gd name="connsiteY30" fmla="*/ 3183723 h 3586546"/>
              <a:gd name="connsiteX31" fmla="*/ 995898 w 1330537"/>
              <a:gd name="connsiteY31" fmla="*/ 3354839 h 3586546"/>
              <a:gd name="connsiteX32" fmla="*/ 744572 w 1330537"/>
              <a:gd name="connsiteY32" fmla="*/ 3536649 h 3586546"/>
              <a:gd name="connsiteX33" fmla="*/ 514635 w 1330537"/>
              <a:gd name="connsiteY33" fmla="*/ 3504565 h 3586546"/>
              <a:gd name="connsiteX34" fmla="*/ 530677 w 1330537"/>
              <a:gd name="connsiteY34" fmla="*/ 3114207 h 3586546"/>
              <a:gd name="connsiteX35" fmla="*/ 493246 w 1330537"/>
              <a:gd name="connsiteY35" fmla="*/ 2825449 h 3586546"/>
              <a:gd name="connsiteX36" fmla="*/ 546719 w 1330537"/>
              <a:gd name="connsiteY36" fmla="*/ 2499260 h 3586546"/>
              <a:gd name="connsiteX37" fmla="*/ 445119 w 1330537"/>
              <a:gd name="connsiteY37" fmla="*/ 2493912 h 3586546"/>
              <a:gd name="connsiteX38" fmla="*/ 407688 w 1330537"/>
              <a:gd name="connsiteY38" fmla="*/ 2654333 h 3586546"/>
              <a:gd name="connsiteX39" fmla="*/ 241919 w 1330537"/>
              <a:gd name="connsiteY39" fmla="*/ 3167681 h 3586546"/>
              <a:gd name="connsiteX40" fmla="*/ 343519 w 1330537"/>
              <a:gd name="connsiteY40" fmla="*/ 3536649 h 3586546"/>
              <a:gd name="connsiteX0" fmla="*/ 345078 w 1332096"/>
              <a:gd name="connsiteY0" fmla="*/ 3536649 h 3586546"/>
              <a:gd name="connsiteX1" fmla="*/ 29584 w 1332096"/>
              <a:gd name="connsiteY1" fmla="*/ 3541996 h 3586546"/>
              <a:gd name="connsiteX2" fmla="*/ 18889 w 1332096"/>
              <a:gd name="connsiteY2" fmla="*/ 3156986 h 3586546"/>
              <a:gd name="connsiteX3" fmla="*/ 77710 w 1332096"/>
              <a:gd name="connsiteY3" fmla="*/ 2739891 h 3586546"/>
              <a:gd name="connsiteX4" fmla="*/ 163268 w 1332096"/>
              <a:gd name="connsiteY4" fmla="*/ 2515302 h 3586546"/>
              <a:gd name="connsiteX5" fmla="*/ 216742 w 1332096"/>
              <a:gd name="connsiteY5" fmla="*/ 2028691 h 3586546"/>
              <a:gd name="connsiteX6" fmla="*/ 211394 w 1332096"/>
              <a:gd name="connsiteY6" fmla="*/ 1456523 h 3586546"/>
              <a:gd name="connsiteX7" fmla="*/ 168615 w 1332096"/>
              <a:gd name="connsiteY7" fmla="*/ 1210544 h 3586546"/>
              <a:gd name="connsiteX8" fmla="*/ 61668 w 1332096"/>
              <a:gd name="connsiteY8" fmla="*/ 1044775 h 3586546"/>
              <a:gd name="connsiteX9" fmla="*/ 345078 w 1332096"/>
              <a:gd name="connsiteY9" fmla="*/ 451217 h 3586546"/>
              <a:gd name="connsiteX10" fmla="*/ 345078 w 1332096"/>
              <a:gd name="connsiteY10" fmla="*/ 167807 h 3586546"/>
              <a:gd name="connsiteX11" fmla="*/ 607100 w 1332096"/>
              <a:gd name="connsiteY11" fmla="*/ 2039 h 3586546"/>
              <a:gd name="connsiteX12" fmla="*/ 794257 w 1332096"/>
              <a:gd name="connsiteY12" fmla="*/ 82249 h 3586546"/>
              <a:gd name="connsiteX13" fmla="*/ 895857 w 1332096"/>
              <a:gd name="connsiteY13" fmla="*/ 183849 h 3586546"/>
              <a:gd name="connsiteX14" fmla="*/ 1184615 w 1332096"/>
              <a:gd name="connsiteY14" fmla="*/ 151765 h 3586546"/>
              <a:gd name="connsiteX15" fmla="*/ 1291562 w 1332096"/>
              <a:gd name="connsiteY15" fmla="*/ 98291 h 3586546"/>
              <a:gd name="connsiteX16" fmla="*/ 1318299 w 1332096"/>
              <a:gd name="connsiteY16" fmla="*/ 301492 h 3586546"/>
              <a:gd name="connsiteX17" fmla="*/ 1083015 w 1332096"/>
              <a:gd name="connsiteY17" fmla="*/ 397743 h 3586546"/>
              <a:gd name="connsiteX18" fmla="*/ 1029541 w 1332096"/>
              <a:gd name="connsiteY18" fmla="*/ 472607 h 3586546"/>
              <a:gd name="connsiteX19" fmla="*/ 1077668 w 1332096"/>
              <a:gd name="connsiteY19" fmla="*/ 558165 h 3586546"/>
              <a:gd name="connsiteX20" fmla="*/ 1291562 w 1332096"/>
              <a:gd name="connsiteY20" fmla="*/ 879007 h 3586546"/>
              <a:gd name="connsiteX21" fmla="*/ 1179267 w 1332096"/>
              <a:gd name="connsiteY21" fmla="*/ 1007344 h 3586546"/>
              <a:gd name="connsiteX22" fmla="*/ 1125794 w 1332096"/>
              <a:gd name="connsiteY22" fmla="*/ 1114291 h 3586546"/>
              <a:gd name="connsiteX23" fmla="*/ 1173920 w 1332096"/>
              <a:gd name="connsiteY23" fmla="*/ 1312144 h 3586546"/>
              <a:gd name="connsiteX24" fmla="*/ 1040236 w 1332096"/>
              <a:gd name="connsiteY24" fmla="*/ 1403049 h 3586546"/>
              <a:gd name="connsiteX25" fmla="*/ 976068 w 1332096"/>
              <a:gd name="connsiteY25" fmla="*/ 1365617 h 3586546"/>
              <a:gd name="connsiteX26" fmla="*/ 1072320 w 1332096"/>
              <a:gd name="connsiteY26" fmla="*/ 1830839 h 3586546"/>
              <a:gd name="connsiteX27" fmla="*/ 960026 w 1332096"/>
              <a:gd name="connsiteY27" fmla="*/ 1927091 h 3586546"/>
              <a:gd name="connsiteX28" fmla="*/ 895857 w 1332096"/>
              <a:gd name="connsiteY28" fmla="*/ 2515302 h 3586546"/>
              <a:gd name="connsiteX29" fmla="*/ 794257 w 1332096"/>
              <a:gd name="connsiteY29" fmla="*/ 2563428 h 3586546"/>
              <a:gd name="connsiteX30" fmla="*/ 746131 w 1332096"/>
              <a:gd name="connsiteY30" fmla="*/ 3183723 h 3586546"/>
              <a:gd name="connsiteX31" fmla="*/ 997457 w 1332096"/>
              <a:gd name="connsiteY31" fmla="*/ 3354839 h 3586546"/>
              <a:gd name="connsiteX32" fmla="*/ 746131 w 1332096"/>
              <a:gd name="connsiteY32" fmla="*/ 3536649 h 3586546"/>
              <a:gd name="connsiteX33" fmla="*/ 516194 w 1332096"/>
              <a:gd name="connsiteY33" fmla="*/ 3504565 h 3586546"/>
              <a:gd name="connsiteX34" fmla="*/ 532236 w 1332096"/>
              <a:gd name="connsiteY34" fmla="*/ 3114207 h 3586546"/>
              <a:gd name="connsiteX35" fmla="*/ 494805 w 1332096"/>
              <a:gd name="connsiteY35" fmla="*/ 2825449 h 3586546"/>
              <a:gd name="connsiteX36" fmla="*/ 548278 w 1332096"/>
              <a:gd name="connsiteY36" fmla="*/ 2499260 h 3586546"/>
              <a:gd name="connsiteX37" fmla="*/ 446678 w 1332096"/>
              <a:gd name="connsiteY37" fmla="*/ 2493912 h 3586546"/>
              <a:gd name="connsiteX38" fmla="*/ 409247 w 1332096"/>
              <a:gd name="connsiteY38" fmla="*/ 2654333 h 3586546"/>
              <a:gd name="connsiteX39" fmla="*/ 243478 w 1332096"/>
              <a:gd name="connsiteY39" fmla="*/ 3167681 h 3586546"/>
              <a:gd name="connsiteX40" fmla="*/ 345078 w 1332096"/>
              <a:gd name="connsiteY40" fmla="*/ 3536649 h 3586546"/>
              <a:gd name="connsiteX0" fmla="*/ 345078 w 1332096"/>
              <a:gd name="connsiteY0" fmla="*/ 3483175 h 3565057"/>
              <a:gd name="connsiteX1" fmla="*/ 29584 w 1332096"/>
              <a:gd name="connsiteY1" fmla="*/ 3541996 h 3565057"/>
              <a:gd name="connsiteX2" fmla="*/ 18889 w 1332096"/>
              <a:gd name="connsiteY2" fmla="*/ 3156986 h 3565057"/>
              <a:gd name="connsiteX3" fmla="*/ 77710 w 1332096"/>
              <a:gd name="connsiteY3" fmla="*/ 2739891 h 3565057"/>
              <a:gd name="connsiteX4" fmla="*/ 163268 w 1332096"/>
              <a:gd name="connsiteY4" fmla="*/ 2515302 h 3565057"/>
              <a:gd name="connsiteX5" fmla="*/ 216742 w 1332096"/>
              <a:gd name="connsiteY5" fmla="*/ 2028691 h 3565057"/>
              <a:gd name="connsiteX6" fmla="*/ 211394 w 1332096"/>
              <a:gd name="connsiteY6" fmla="*/ 1456523 h 3565057"/>
              <a:gd name="connsiteX7" fmla="*/ 168615 w 1332096"/>
              <a:gd name="connsiteY7" fmla="*/ 1210544 h 3565057"/>
              <a:gd name="connsiteX8" fmla="*/ 61668 w 1332096"/>
              <a:gd name="connsiteY8" fmla="*/ 1044775 h 3565057"/>
              <a:gd name="connsiteX9" fmla="*/ 345078 w 1332096"/>
              <a:gd name="connsiteY9" fmla="*/ 451217 h 3565057"/>
              <a:gd name="connsiteX10" fmla="*/ 345078 w 1332096"/>
              <a:gd name="connsiteY10" fmla="*/ 167807 h 3565057"/>
              <a:gd name="connsiteX11" fmla="*/ 607100 w 1332096"/>
              <a:gd name="connsiteY11" fmla="*/ 2039 h 3565057"/>
              <a:gd name="connsiteX12" fmla="*/ 794257 w 1332096"/>
              <a:gd name="connsiteY12" fmla="*/ 82249 h 3565057"/>
              <a:gd name="connsiteX13" fmla="*/ 895857 w 1332096"/>
              <a:gd name="connsiteY13" fmla="*/ 183849 h 3565057"/>
              <a:gd name="connsiteX14" fmla="*/ 1184615 w 1332096"/>
              <a:gd name="connsiteY14" fmla="*/ 151765 h 3565057"/>
              <a:gd name="connsiteX15" fmla="*/ 1291562 w 1332096"/>
              <a:gd name="connsiteY15" fmla="*/ 98291 h 3565057"/>
              <a:gd name="connsiteX16" fmla="*/ 1318299 w 1332096"/>
              <a:gd name="connsiteY16" fmla="*/ 301492 h 3565057"/>
              <a:gd name="connsiteX17" fmla="*/ 1083015 w 1332096"/>
              <a:gd name="connsiteY17" fmla="*/ 397743 h 3565057"/>
              <a:gd name="connsiteX18" fmla="*/ 1029541 w 1332096"/>
              <a:gd name="connsiteY18" fmla="*/ 472607 h 3565057"/>
              <a:gd name="connsiteX19" fmla="*/ 1077668 w 1332096"/>
              <a:gd name="connsiteY19" fmla="*/ 558165 h 3565057"/>
              <a:gd name="connsiteX20" fmla="*/ 1291562 w 1332096"/>
              <a:gd name="connsiteY20" fmla="*/ 879007 h 3565057"/>
              <a:gd name="connsiteX21" fmla="*/ 1179267 w 1332096"/>
              <a:gd name="connsiteY21" fmla="*/ 1007344 h 3565057"/>
              <a:gd name="connsiteX22" fmla="*/ 1125794 w 1332096"/>
              <a:gd name="connsiteY22" fmla="*/ 1114291 h 3565057"/>
              <a:gd name="connsiteX23" fmla="*/ 1173920 w 1332096"/>
              <a:gd name="connsiteY23" fmla="*/ 1312144 h 3565057"/>
              <a:gd name="connsiteX24" fmla="*/ 1040236 w 1332096"/>
              <a:gd name="connsiteY24" fmla="*/ 1403049 h 3565057"/>
              <a:gd name="connsiteX25" fmla="*/ 976068 w 1332096"/>
              <a:gd name="connsiteY25" fmla="*/ 1365617 h 3565057"/>
              <a:gd name="connsiteX26" fmla="*/ 1072320 w 1332096"/>
              <a:gd name="connsiteY26" fmla="*/ 1830839 h 3565057"/>
              <a:gd name="connsiteX27" fmla="*/ 960026 w 1332096"/>
              <a:gd name="connsiteY27" fmla="*/ 1927091 h 3565057"/>
              <a:gd name="connsiteX28" fmla="*/ 895857 w 1332096"/>
              <a:gd name="connsiteY28" fmla="*/ 2515302 h 3565057"/>
              <a:gd name="connsiteX29" fmla="*/ 794257 w 1332096"/>
              <a:gd name="connsiteY29" fmla="*/ 2563428 h 3565057"/>
              <a:gd name="connsiteX30" fmla="*/ 746131 w 1332096"/>
              <a:gd name="connsiteY30" fmla="*/ 3183723 h 3565057"/>
              <a:gd name="connsiteX31" fmla="*/ 997457 w 1332096"/>
              <a:gd name="connsiteY31" fmla="*/ 3354839 h 3565057"/>
              <a:gd name="connsiteX32" fmla="*/ 746131 w 1332096"/>
              <a:gd name="connsiteY32" fmla="*/ 3536649 h 3565057"/>
              <a:gd name="connsiteX33" fmla="*/ 516194 w 1332096"/>
              <a:gd name="connsiteY33" fmla="*/ 3504565 h 3565057"/>
              <a:gd name="connsiteX34" fmla="*/ 532236 w 1332096"/>
              <a:gd name="connsiteY34" fmla="*/ 3114207 h 3565057"/>
              <a:gd name="connsiteX35" fmla="*/ 494805 w 1332096"/>
              <a:gd name="connsiteY35" fmla="*/ 2825449 h 3565057"/>
              <a:gd name="connsiteX36" fmla="*/ 548278 w 1332096"/>
              <a:gd name="connsiteY36" fmla="*/ 2499260 h 3565057"/>
              <a:gd name="connsiteX37" fmla="*/ 446678 w 1332096"/>
              <a:gd name="connsiteY37" fmla="*/ 2493912 h 3565057"/>
              <a:gd name="connsiteX38" fmla="*/ 409247 w 1332096"/>
              <a:gd name="connsiteY38" fmla="*/ 2654333 h 3565057"/>
              <a:gd name="connsiteX39" fmla="*/ 243478 w 1332096"/>
              <a:gd name="connsiteY39" fmla="*/ 3167681 h 3565057"/>
              <a:gd name="connsiteX40" fmla="*/ 345078 w 1332096"/>
              <a:gd name="connsiteY40" fmla="*/ 3483175 h 3565057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56504 w 1328574"/>
              <a:gd name="connsiteY27" fmla="*/ 192709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491283 w 1328574"/>
              <a:gd name="connsiteY35" fmla="*/ 2825449 h 3556720"/>
              <a:gd name="connsiteX36" fmla="*/ 544756 w 1328574"/>
              <a:gd name="connsiteY36" fmla="*/ 2499260 h 3556720"/>
              <a:gd name="connsiteX37" fmla="*/ 443156 w 1328574"/>
              <a:gd name="connsiteY37" fmla="*/ 2493912 h 3556720"/>
              <a:gd name="connsiteX38" fmla="*/ 405725 w 1328574"/>
              <a:gd name="connsiteY38" fmla="*/ 2654333 h 3556720"/>
              <a:gd name="connsiteX39" fmla="*/ 239956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56504 w 1328574"/>
              <a:gd name="connsiteY27" fmla="*/ 192709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491283 w 1328574"/>
              <a:gd name="connsiteY35" fmla="*/ 2825449 h 3556720"/>
              <a:gd name="connsiteX36" fmla="*/ 544756 w 1328574"/>
              <a:gd name="connsiteY36" fmla="*/ 2499260 h 3556720"/>
              <a:gd name="connsiteX37" fmla="*/ 443156 w 1328574"/>
              <a:gd name="connsiteY37" fmla="*/ 2493912 h 3556720"/>
              <a:gd name="connsiteX38" fmla="*/ 405725 w 1328574"/>
              <a:gd name="connsiteY38" fmla="*/ 2654333 h 3556720"/>
              <a:gd name="connsiteX39" fmla="*/ 261345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56504 w 1328574"/>
              <a:gd name="connsiteY27" fmla="*/ 192709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491283 w 1328574"/>
              <a:gd name="connsiteY35" fmla="*/ 2825449 h 3556720"/>
              <a:gd name="connsiteX36" fmla="*/ 550104 w 1328574"/>
              <a:gd name="connsiteY36" fmla="*/ 2542039 h 3556720"/>
              <a:gd name="connsiteX37" fmla="*/ 443156 w 1328574"/>
              <a:gd name="connsiteY37" fmla="*/ 2493912 h 3556720"/>
              <a:gd name="connsiteX38" fmla="*/ 405725 w 1328574"/>
              <a:gd name="connsiteY38" fmla="*/ 2654333 h 3556720"/>
              <a:gd name="connsiteX39" fmla="*/ 261345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56504 w 1328574"/>
              <a:gd name="connsiteY27" fmla="*/ 192709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491283 w 1328574"/>
              <a:gd name="connsiteY35" fmla="*/ 2825449 h 3556720"/>
              <a:gd name="connsiteX36" fmla="*/ 550104 w 1328574"/>
              <a:gd name="connsiteY36" fmla="*/ 2542039 h 3556720"/>
              <a:gd name="connsiteX37" fmla="*/ 469893 w 1328574"/>
              <a:gd name="connsiteY37" fmla="*/ 2547386 h 3556720"/>
              <a:gd name="connsiteX38" fmla="*/ 405725 w 1328574"/>
              <a:gd name="connsiteY38" fmla="*/ 2654333 h 3556720"/>
              <a:gd name="connsiteX39" fmla="*/ 261345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56504 w 1328574"/>
              <a:gd name="connsiteY27" fmla="*/ 192709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544756 w 1328574"/>
              <a:gd name="connsiteY35" fmla="*/ 2841492 h 3556720"/>
              <a:gd name="connsiteX36" fmla="*/ 550104 w 1328574"/>
              <a:gd name="connsiteY36" fmla="*/ 2542039 h 3556720"/>
              <a:gd name="connsiteX37" fmla="*/ 469893 w 1328574"/>
              <a:gd name="connsiteY37" fmla="*/ 2547386 h 3556720"/>
              <a:gd name="connsiteX38" fmla="*/ 405725 w 1328574"/>
              <a:gd name="connsiteY38" fmla="*/ 2654333 h 3556720"/>
              <a:gd name="connsiteX39" fmla="*/ 261345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6720"/>
              <a:gd name="connsiteX1" fmla="*/ 31410 w 1328574"/>
              <a:gd name="connsiteY1" fmla="*/ 3493870 h 3556720"/>
              <a:gd name="connsiteX2" fmla="*/ 15367 w 1328574"/>
              <a:gd name="connsiteY2" fmla="*/ 3156986 h 3556720"/>
              <a:gd name="connsiteX3" fmla="*/ 74188 w 1328574"/>
              <a:gd name="connsiteY3" fmla="*/ 2739891 h 3556720"/>
              <a:gd name="connsiteX4" fmla="*/ 159746 w 1328574"/>
              <a:gd name="connsiteY4" fmla="*/ 2515302 h 3556720"/>
              <a:gd name="connsiteX5" fmla="*/ 213220 w 1328574"/>
              <a:gd name="connsiteY5" fmla="*/ 2028691 h 3556720"/>
              <a:gd name="connsiteX6" fmla="*/ 207872 w 1328574"/>
              <a:gd name="connsiteY6" fmla="*/ 1456523 h 3556720"/>
              <a:gd name="connsiteX7" fmla="*/ 165093 w 1328574"/>
              <a:gd name="connsiteY7" fmla="*/ 1210544 h 3556720"/>
              <a:gd name="connsiteX8" fmla="*/ 58146 w 1328574"/>
              <a:gd name="connsiteY8" fmla="*/ 1044775 h 3556720"/>
              <a:gd name="connsiteX9" fmla="*/ 341556 w 1328574"/>
              <a:gd name="connsiteY9" fmla="*/ 451217 h 3556720"/>
              <a:gd name="connsiteX10" fmla="*/ 341556 w 1328574"/>
              <a:gd name="connsiteY10" fmla="*/ 167807 h 3556720"/>
              <a:gd name="connsiteX11" fmla="*/ 603578 w 1328574"/>
              <a:gd name="connsiteY11" fmla="*/ 2039 h 3556720"/>
              <a:gd name="connsiteX12" fmla="*/ 790735 w 1328574"/>
              <a:gd name="connsiteY12" fmla="*/ 82249 h 3556720"/>
              <a:gd name="connsiteX13" fmla="*/ 892335 w 1328574"/>
              <a:gd name="connsiteY13" fmla="*/ 183849 h 3556720"/>
              <a:gd name="connsiteX14" fmla="*/ 1181093 w 1328574"/>
              <a:gd name="connsiteY14" fmla="*/ 151765 h 3556720"/>
              <a:gd name="connsiteX15" fmla="*/ 1288040 w 1328574"/>
              <a:gd name="connsiteY15" fmla="*/ 98291 h 3556720"/>
              <a:gd name="connsiteX16" fmla="*/ 1314777 w 1328574"/>
              <a:gd name="connsiteY16" fmla="*/ 301492 h 3556720"/>
              <a:gd name="connsiteX17" fmla="*/ 1079493 w 1328574"/>
              <a:gd name="connsiteY17" fmla="*/ 397743 h 3556720"/>
              <a:gd name="connsiteX18" fmla="*/ 1026019 w 1328574"/>
              <a:gd name="connsiteY18" fmla="*/ 472607 h 3556720"/>
              <a:gd name="connsiteX19" fmla="*/ 1074146 w 1328574"/>
              <a:gd name="connsiteY19" fmla="*/ 558165 h 3556720"/>
              <a:gd name="connsiteX20" fmla="*/ 1288040 w 1328574"/>
              <a:gd name="connsiteY20" fmla="*/ 879007 h 3556720"/>
              <a:gd name="connsiteX21" fmla="*/ 1175745 w 1328574"/>
              <a:gd name="connsiteY21" fmla="*/ 1007344 h 3556720"/>
              <a:gd name="connsiteX22" fmla="*/ 1122272 w 1328574"/>
              <a:gd name="connsiteY22" fmla="*/ 1114291 h 3556720"/>
              <a:gd name="connsiteX23" fmla="*/ 1170398 w 1328574"/>
              <a:gd name="connsiteY23" fmla="*/ 1312144 h 3556720"/>
              <a:gd name="connsiteX24" fmla="*/ 1036714 w 1328574"/>
              <a:gd name="connsiteY24" fmla="*/ 1403049 h 3556720"/>
              <a:gd name="connsiteX25" fmla="*/ 972546 w 1328574"/>
              <a:gd name="connsiteY25" fmla="*/ 1365617 h 3556720"/>
              <a:gd name="connsiteX26" fmla="*/ 1068798 w 1328574"/>
              <a:gd name="connsiteY26" fmla="*/ 1830839 h 3556720"/>
              <a:gd name="connsiteX27" fmla="*/ 988589 w 1328574"/>
              <a:gd name="connsiteY27" fmla="*/ 1948481 h 3556720"/>
              <a:gd name="connsiteX28" fmla="*/ 892335 w 1328574"/>
              <a:gd name="connsiteY28" fmla="*/ 2515302 h 3556720"/>
              <a:gd name="connsiteX29" fmla="*/ 790735 w 1328574"/>
              <a:gd name="connsiteY29" fmla="*/ 2563428 h 3556720"/>
              <a:gd name="connsiteX30" fmla="*/ 742609 w 1328574"/>
              <a:gd name="connsiteY30" fmla="*/ 3183723 h 3556720"/>
              <a:gd name="connsiteX31" fmla="*/ 993935 w 1328574"/>
              <a:gd name="connsiteY31" fmla="*/ 3354839 h 3556720"/>
              <a:gd name="connsiteX32" fmla="*/ 742609 w 1328574"/>
              <a:gd name="connsiteY32" fmla="*/ 3536649 h 3556720"/>
              <a:gd name="connsiteX33" fmla="*/ 512672 w 1328574"/>
              <a:gd name="connsiteY33" fmla="*/ 3504565 h 3556720"/>
              <a:gd name="connsiteX34" fmla="*/ 528714 w 1328574"/>
              <a:gd name="connsiteY34" fmla="*/ 3114207 h 3556720"/>
              <a:gd name="connsiteX35" fmla="*/ 544756 w 1328574"/>
              <a:gd name="connsiteY35" fmla="*/ 2841492 h 3556720"/>
              <a:gd name="connsiteX36" fmla="*/ 550104 w 1328574"/>
              <a:gd name="connsiteY36" fmla="*/ 2542039 h 3556720"/>
              <a:gd name="connsiteX37" fmla="*/ 469893 w 1328574"/>
              <a:gd name="connsiteY37" fmla="*/ 2547386 h 3556720"/>
              <a:gd name="connsiteX38" fmla="*/ 405725 w 1328574"/>
              <a:gd name="connsiteY38" fmla="*/ 2654333 h 3556720"/>
              <a:gd name="connsiteX39" fmla="*/ 261345 w 1328574"/>
              <a:gd name="connsiteY39" fmla="*/ 3167681 h 3556720"/>
              <a:gd name="connsiteX40" fmla="*/ 341556 w 1328574"/>
              <a:gd name="connsiteY40" fmla="*/ 3483175 h 3556720"/>
              <a:gd name="connsiteX0" fmla="*/ 341556 w 1328574"/>
              <a:gd name="connsiteY0" fmla="*/ 3483175 h 3554911"/>
              <a:gd name="connsiteX1" fmla="*/ 31410 w 1328574"/>
              <a:gd name="connsiteY1" fmla="*/ 3493870 h 3554911"/>
              <a:gd name="connsiteX2" fmla="*/ 15367 w 1328574"/>
              <a:gd name="connsiteY2" fmla="*/ 3156986 h 3554911"/>
              <a:gd name="connsiteX3" fmla="*/ 74188 w 1328574"/>
              <a:gd name="connsiteY3" fmla="*/ 2739891 h 3554911"/>
              <a:gd name="connsiteX4" fmla="*/ 159746 w 1328574"/>
              <a:gd name="connsiteY4" fmla="*/ 2515302 h 3554911"/>
              <a:gd name="connsiteX5" fmla="*/ 213220 w 1328574"/>
              <a:gd name="connsiteY5" fmla="*/ 2028691 h 3554911"/>
              <a:gd name="connsiteX6" fmla="*/ 207872 w 1328574"/>
              <a:gd name="connsiteY6" fmla="*/ 1456523 h 3554911"/>
              <a:gd name="connsiteX7" fmla="*/ 165093 w 1328574"/>
              <a:gd name="connsiteY7" fmla="*/ 1210544 h 3554911"/>
              <a:gd name="connsiteX8" fmla="*/ 58146 w 1328574"/>
              <a:gd name="connsiteY8" fmla="*/ 1044775 h 3554911"/>
              <a:gd name="connsiteX9" fmla="*/ 341556 w 1328574"/>
              <a:gd name="connsiteY9" fmla="*/ 451217 h 3554911"/>
              <a:gd name="connsiteX10" fmla="*/ 341556 w 1328574"/>
              <a:gd name="connsiteY10" fmla="*/ 167807 h 3554911"/>
              <a:gd name="connsiteX11" fmla="*/ 603578 w 1328574"/>
              <a:gd name="connsiteY11" fmla="*/ 2039 h 3554911"/>
              <a:gd name="connsiteX12" fmla="*/ 790735 w 1328574"/>
              <a:gd name="connsiteY12" fmla="*/ 82249 h 3554911"/>
              <a:gd name="connsiteX13" fmla="*/ 892335 w 1328574"/>
              <a:gd name="connsiteY13" fmla="*/ 183849 h 3554911"/>
              <a:gd name="connsiteX14" fmla="*/ 1181093 w 1328574"/>
              <a:gd name="connsiteY14" fmla="*/ 151765 h 3554911"/>
              <a:gd name="connsiteX15" fmla="*/ 1288040 w 1328574"/>
              <a:gd name="connsiteY15" fmla="*/ 98291 h 3554911"/>
              <a:gd name="connsiteX16" fmla="*/ 1314777 w 1328574"/>
              <a:gd name="connsiteY16" fmla="*/ 301492 h 3554911"/>
              <a:gd name="connsiteX17" fmla="*/ 1079493 w 1328574"/>
              <a:gd name="connsiteY17" fmla="*/ 397743 h 3554911"/>
              <a:gd name="connsiteX18" fmla="*/ 1026019 w 1328574"/>
              <a:gd name="connsiteY18" fmla="*/ 472607 h 3554911"/>
              <a:gd name="connsiteX19" fmla="*/ 1074146 w 1328574"/>
              <a:gd name="connsiteY19" fmla="*/ 558165 h 3554911"/>
              <a:gd name="connsiteX20" fmla="*/ 1288040 w 1328574"/>
              <a:gd name="connsiteY20" fmla="*/ 879007 h 3554911"/>
              <a:gd name="connsiteX21" fmla="*/ 1175745 w 1328574"/>
              <a:gd name="connsiteY21" fmla="*/ 1007344 h 3554911"/>
              <a:gd name="connsiteX22" fmla="*/ 1122272 w 1328574"/>
              <a:gd name="connsiteY22" fmla="*/ 1114291 h 3554911"/>
              <a:gd name="connsiteX23" fmla="*/ 1170398 w 1328574"/>
              <a:gd name="connsiteY23" fmla="*/ 1312144 h 3554911"/>
              <a:gd name="connsiteX24" fmla="*/ 1036714 w 1328574"/>
              <a:gd name="connsiteY24" fmla="*/ 1403049 h 3554911"/>
              <a:gd name="connsiteX25" fmla="*/ 972546 w 1328574"/>
              <a:gd name="connsiteY25" fmla="*/ 1365617 h 3554911"/>
              <a:gd name="connsiteX26" fmla="*/ 1068798 w 1328574"/>
              <a:gd name="connsiteY26" fmla="*/ 1830839 h 3554911"/>
              <a:gd name="connsiteX27" fmla="*/ 988589 w 1328574"/>
              <a:gd name="connsiteY27" fmla="*/ 1948481 h 3554911"/>
              <a:gd name="connsiteX28" fmla="*/ 892335 w 1328574"/>
              <a:gd name="connsiteY28" fmla="*/ 2515302 h 3554911"/>
              <a:gd name="connsiteX29" fmla="*/ 790735 w 1328574"/>
              <a:gd name="connsiteY29" fmla="*/ 2563428 h 3554911"/>
              <a:gd name="connsiteX30" fmla="*/ 742609 w 1328574"/>
              <a:gd name="connsiteY30" fmla="*/ 3183723 h 3554911"/>
              <a:gd name="connsiteX31" fmla="*/ 951157 w 1328574"/>
              <a:gd name="connsiteY31" fmla="*/ 3381576 h 3554911"/>
              <a:gd name="connsiteX32" fmla="*/ 742609 w 1328574"/>
              <a:gd name="connsiteY32" fmla="*/ 3536649 h 3554911"/>
              <a:gd name="connsiteX33" fmla="*/ 512672 w 1328574"/>
              <a:gd name="connsiteY33" fmla="*/ 3504565 h 3554911"/>
              <a:gd name="connsiteX34" fmla="*/ 528714 w 1328574"/>
              <a:gd name="connsiteY34" fmla="*/ 3114207 h 3554911"/>
              <a:gd name="connsiteX35" fmla="*/ 544756 w 1328574"/>
              <a:gd name="connsiteY35" fmla="*/ 2841492 h 3554911"/>
              <a:gd name="connsiteX36" fmla="*/ 550104 w 1328574"/>
              <a:gd name="connsiteY36" fmla="*/ 2542039 h 3554911"/>
              <a:gd name="connsiteX37" fmla="*/ 469893 w 1328574"/>
              <a:gd name="connsiteY37" fmla="*/ 2547386 h 3554911"/>
              <a:gd name="connsiteX38" fmla="*/ 405725 w 1328574"/>
              <a:gd name="connsiteY38" fmla="*/ 2654333 h 3554911"/>
              <a:gd name="connsiteX39" fmla="*/ 261345 w 1328574"/>
              <a:gd name="connsiteY39" fmla="*/ 3167681 h 3554911"/>
              <a:gd name="connsiteX40" fmla="*/ 341556 w 1328574"/>
              <a:gd name="connsiteY40" fmla="*/ 3483175 h 3554911"/>
              <a:gd name="connsiteX0" fmla="*/ 341556 w 1328574"/>
              <a:gd name="connsiteY0" fmla="*/ 3483175 h 3542929"/>
              <a:gd name="connsiteX1" fmla="*/ 31410 w 1328574"/>
              <a:gd name="connsiteY1" fmla="*/ 3493870 h 3542929"/>
              <a:gd name="connsiteX2" fmla="*/ 15367 w 1328574"/>
              <a:gd name="connsiteY2" fmla="*/ 3156986 h 3542929"/>
              <a:gd name="connsiteX3" fmla="*/ 74188 w 1328574"/>
              <a:gd name="connsiteY3" fmla="*/ 2739891 h 3542929"/>
              <a:gd name="connsiteX4" fmla="*/ 159746 w 1328574"/>
              <a:gd name="connsiteY4" fmla="*/ 2515302 h 3542929"/>
              <a:gd name="connsiteX5" fmla="*/ 213220 w 1328574"/>
              <a:gd name="connsiteY5" fmla="*/ 2028691 h 3542929"/>
              <a:gd name="connsiteX6" fmla="*/ 207872 w 1328574"/>
              <a:gd name="connsiteY6" fmla="*/ 1456523 h 3542929"/>
              <a:gd name="connsiteX7" fmla="*/ 165093 w 1328574"/>
              <a:gd name="connsiteY7" fmla="*/ 1210544 h 3542929"/>
              <a:gd name="connsiteX8" fmla="*/ 58146 w 1328574"/>
              <a:gd name="connsiteY8" fmla="*/ 1044775 h 3542929"/>
              <a:gd name="connsiteX9" fmla="*/ 341556 w 1328574"/>
              <a:gd name="connsiteY9" fmla="*/ 451217 h 3542929"/>
              <a:gd name="connsiteX10" fmla="*/ 341556 w 1328574"/>
              <a:gd name="connsiteY10" fmla="*/ 167807 h 3542929"/>
              <a:gd name="connsiteX11" fmla="*/ 603578 w 1328574"/>
              <a:gd name="connsiteY11" fmla="*/ 2039 h 3542929"/>
              <a:gd name="connsiteX12" fmla="*/ 790735 w 1328574"/>
              <a:gd name="connsiteY12" fmla="*/ 82249 h 3542929"/>
              <a:gd name="connsiteX13" fmla="*/ 892335 w 1328574"/>
              <a:gd name="connsiteY13" fmla="*/ 183849 h 3542929"/>
              <a:gd name="connsiteX14" fmla="*/ 1181093 w 1328574"/>
              <a:gd name="connsiteY14" fmla="*/ 151765 h 3542929"/>
              <a:gd name="connsiteX15" fmla="*/ 1288040 w 1328574"/>
              <a:gd name="connsiteY15" fmla="*/ 98291 h 3542929"/>
              <a:gd name="connsiteX16" fmla="*/ 1314777 w 1328574"/>
              <a:gd name="connsiteY16" fmla="*/ 301492 h 3542929"/>
              <a:gd name="connsiteX17" fmla="*/ 1079493 w 1328574"/>
              <a:gd name="connsiteY17" fmla="*/ 397743 h 3542929"/>
              <a:gd name="connsiteX18" fmla="*/ 1026019 w 1328574"/>
              <a:gd name="connsiteY18" fmla="*/ 472607 h 3542929"/>
              <a:gd name="connsiteX19" fmla="*/ 1074146 w 1328574"/>
              <a:gd name="connsiteY19" fmla="*/ 558165 h 3542929"/>
              <a:gd name="connsiteX20" fmla="*/ 1288040 w 1328574"/>
              <a:gd name="connsiteY20" fmla="*/ 879007 h 3542929"/>
              <a:gd name="connsiteX21" fmla="*/ 1175745 w 1328574"/>
              <a:gd name="connsiteY21" fmla="*/ 1007344 h 3542929"/>
              <a:gd name="connsiteX22" fmla="*/ 1122272 w 1328574"/>
              <a:gd name="connsiteY22" fmla="*/ 1114291 h 3542929"/>
              <a:gd name="connsiteX23" fmla="*/ 1170398 w 1328574"/>
              <a:gd name="connsiteY23" fmla="*/ 1312144 h 3542929"/>
              <a:gd name="connsiteX24" fmla="*/ 1036714 w 1328574"/>
              <a:gd name="connsiteY24" fmla="*/ 1403049 h 3542929"/>
              <a:gd name="connsiteX25" fmla="*/ 972546 w 1328574"/>
              <a:gd name="connsiteY25" fmla="*/ 1365617 h 3542929"/>
              <a:gd name="connsiteX26" fmla="*/ 1068798 w 1328574"/>
              <a:gd name="connsiteY26" fmla="*/ 1830839 h 3542929"/>
              <a:gd name="connsiteX27" fmla="*/ 988589 w 1328574"/>
              <a:gd name="connsiteY27" fmla="*/ 1948481 h 3542929"/>
              <a:gd name="connsiteX28" fmla="*/ 892335 w 1328574"/>
              <a:gd name="connsiteY28" fmla="*/ 2515302 h 3542929"/>
              <a:gd name="connsiteX29" fmla="*/ 790735 w 1328574"/>
              <a:gd name="connsiteY29" fmla="*/ 2563428 h 3542929"/>
              <a:gd name="connsiteX30" fmla="*/ 742609 w 1328574"/>
              <a:gd name="connsiteY30" fmla="*/ 3183723 h 3542929"/>
              <a:gd name="connsiteX31" fmla="*/ 951157 w 1328574"/>
              <a:gd name="connsiteY31" fmla="*/ 3381576 h 3542929"/>
              <a:gd name="connsiteX32" fmla="*/ 742609 w 1328574"/>
              <a:gd name="connsiteY32" fmla="*/ 3536649 h 3542929"/>
              <a:gd name="connsiteX33" fmla="*/ 528714 w 1328574"/>
              <a:gd name="connsiteY33" fmla="*/ 3472481 h 3542929"/>
              <a:gd name="connsiteX34" fmla="*/ 528714 w 1328574"/>
              <a:gd name="connsiteY34" fmla="*/ 3114207 h 3542929"/>
              <a:gd name="connsiteX35" fmla="*/ 544756 w 1328574"/>
              <a:gd name="connsiteY35" fmla="*/ 2841492 h 3542929"/>
              <a:gd name="connsiteX36" fmla="*/ 550104 w 1328574"/>
              <a:gd name="connsiteY36" fmla="*/ 2542039 h 3542929"/>
              <a:gd name="connsiteX37" fmla="*/ 469893 w 1328574"/>
              <a:gd name="connsiteY37" fmla="*/ 2547386 h 3542929"/>
              <a:gd name="connsiteX38" fmla="*/ 405725 w 1328574"/>
              <a:gd name="connsiteY38" fmla="*/ 2654333 h 3542929"/>
              <a:gd name="connsiteX39" fmla="*/ 261345 w 1328574"/>
              <a:gd name="connsiteY39" fmla="*/ 3167681 h 3542929"/>
              <a:gd name="connsiteX40" fmla="*/ 341556 w 1328574"/>
              <a:gd name="connsiteY40" fmla="*/ 3483175 h 3542929"/>
              <a:gd name="connsiteX0" fmla="*/ 341556 w 1328574"/>
              <a:gd name="connsiteY0" fmla="*/ 3483175 h 3542929"/>
              <a:gd name="connsiteX1" fmla="*/ 31410 w 1328574"/>
              <a:gd name="connsiteY1" fmla="*/ 3493870 h 3542929"/>
              <a:gd name="connsiteX2" fmla="*/ 15367 w 1328574"/>
              <a:gd name="connsiteY2" fmla="*/ 3156986 h 3542929"/>
              <a:gd name="connsiteX3" fmla="*/ 74188 w 1328574"/>
              <a:gd name="connsiteY3" fmla="*/ 2739891 h 3542929"/>
              <a:gd name="connsiteX4" fmla="*/ 159746 w 1328574"/>
              <a:gd name="connsiteY4" fmla="*/ 2515302 h 3542929"/>
              <a:gd name="connsiteX5" fmla="*/ 213220 w 1328574"/>
              <a:gd name="connsiteY5" fmla="*/ 2028691 h 3542929"/>
              <a:gd name="connsiteX6" fmla="*/ 207872 w 1328574"/>
              <a:gd name="connsiteY6" fmla="*/ 1456523 h 3542929"/>
              <a:gd name="connsiteX7" fmla="*/ 165093 w 1328574"/>
              <a:gd name="connsiteY7" fmla="*/ 1210544 h 3542929"/>
              <a:gd name="connsiteX8" fmla="*/ 58146 w 1328574"/>
              <a:gd name="connsiteY8" fmla="*/ 1044775 h 3542929"/>
              <a:gd name="connsiteX9" fmla="*/ 341556 w 1328574"/>
              <a:gd name="connsiteY9" fmla="*/ 451217 h 3542929"/>
              <a:gd name="connsiteX10" fmla="*/ 341556 w 1328574"/>
              <a:gd name="connsiteY10" fmla="*/ 167807 h 3542929"/>
              <a:gd name="connsiteX11" fmla="*/ 603578 w 1328574"/>
              <a:gd name="connsiteY11" fmla="*/ 2039 h 3542929"/>
              <a:gd name="connsiteX12" fmla="*/ 790735 w 1328574"/>
              <a:gd name="connsiteY12" fmla="*/ 82249 h 3542929"/>
              <a:gd name="connsiteX13" fmla="*/ 892335 w 1328574"/>
              <a:gd name="connsiteY13" fmla="*/ 183849 h 3542929"/>
              <a:gd name="connsiteX14" fmla="*/ 1181093 w 1328574"/>
              <a:gd name="connsiteY14" fmla="*/ 151765 h 3542929"/>
              <a:gd name="connsiteX15" fmla="*/ 1288040 w 1328574"/>
              <a:gd name="connsiteY15" fmla="*/ 98291 h 3542929"/>
              <a:gd name="connsiteX16" fmla="*/ 1314777 w 1328574"/>
              <a:gd name="connsiteY16" fmla="*/ 301492 h 3542929"/>
              <a:gd name="connsiteX17" fmla="*/ 1079493 w 1328574"/>
              <a:gd name="connsiteY17" fmla="*/ 397743 h 3542929"/>
              <a:gd name="connsiteX18" fmla="*/ 1026019 w 1328574"/>
              <a:gd name="connsiteY18" fmla="*/ 472607 h 3542929"/>
              <a:gd name="connsiteX19" fmla="*/ 1074146 w 1328574"/>
              <a:gd name="connsiteY19" fmla="*/ 558165 h 3542929"/>
              <a:gd name="connsiteX20" fmla="*/ 1288040 w 1328574"/>
              <a:gd name="connsiteY20" fmla="*/ 879007 h 3542929"/>
              <a:gd name="connsiteX21" fmla="*/ 1175745 w 1328574"/>
              <a:gd name="connsiteY21" fmla="*/ 1007344 h 3542929"/>
              <a:gd name="connsiteX22" fmla="*/ 1122272 w 1328574"/>
              <a:gd name="connsiteY22" fmla="*/ 1114291 h 3542929"/>
              <a:gd name="connsiteX23" fmla="*/ 1170398 w 1328574"/>
              <a:gd name="connsiteY23" fmla="*/ 1312144 h 3542929"/>
              <a:gd name="connsiteX24" fmla="*/ 1036714 w 1328574"/>
              <a:gd name="connsiteY24" fmla="*/ 1403049 h 3542929"/>
              <a:gd name="connsiteX25" fmla="*/ 972546 w 1328574"/>
              <a:gd name="connsiteY25" fmla="*/ 1365617 h 3542929"/>
              <a:gd name="connsiteX26" fmla="*/ 1068798 w 1328574"/>
              <a:gd name="connsiteY26" fmla="*/ 1830839 h 3542929"/>
              <a:gd name="connsiteX27" fmla="*/ 988589 w 1328574"/>
              <a:gd name="connsiteY27" fmla="*/ 1948481 h 3542929"/>
              <a:gd name="connsiteX28" fmla="*/ 892335 w 1328574"/>
              <a:gd name="connsiteY28" fmla="*/ 2515302 h 3542929"/>
              <a:gd name="connsiteX29" fmla="*/ 790735 w 1328574"/>
              <a:gd name="connsiteY29" fmla="*/ 2563428 h 3542929"/>
              <a:gd name="connsiteX30" fmla="*/ 742609 w 1328574"/>
              <a:gd name="connsiteY30" fmla="*/ 3183723 h 3542929"/>
              <a:gd name="connsiteX31" fmla="*/ 951157 w 1328574"/>
              <a:gd name="connsiteY31" fmla="*/ 3381576 h 3542929"/>
              <a:gd name="connsiteX32" fmla="*/ 742609 w 1328574"/>
              <a:gd name="connsiteY32" fmla="*/ 3536649 h 3542929"/>
              <a:gd name="connsiteX33" fmla="*/ 528714 w 1328574"/>
              <a:gd name="connsiteY33" fmla="*/ 3472481 h 3542929"/>
              <a:gd name="connsiteX34" fmla="*/ 528714 w 1328574"/>
              <a:gd name="connsiteY34" fmla="*/ 3114207 h 3542929"/>
              <a:gd name="connsiteX35" fmla="*/ 571493 w 1328574"/>
              <a:gd name="connsiteY35" fmla="*/ 3087472 h 3542929"/>
              <a:gd name="connsiteX36" fmla="*/ 544756 w 1328574"/>
              <a:gd name="connsiteY36" fmla="*/ 2841492 h 3542929"/>
              <a:gd name="connsiteX37" fmla="*/ 550104 w 1328574"/>
              <a:gd name="connsiteY37" fmla="*/ 2542039 h 3542929"/>
              <a:gd name="connsiteX38" fmla="*/ 469893 w 1328574"/>
              <a:gd name="connsiteY38" fmla="*/ 2547386 h 3542929"/>
              <a:gd name="connsiteX39" fmla="*/ 405725 w 1328574"/>
              <a:gd name="connsiteY39" fmla="*/ 2654333 h 3542929"/>
              <a:gd name="connsiteX40" fmla="*/ 261345 w 1328574"/>
              <a:gd name="connsiteY40" fmla="*/ 3167681 h 3542929"/>
              <a:gd name="connsiteX41" fmla="*/ 341556 w 1328574"/>
              <a:gd name="connsiteY41" fmla="*/ 3483175 h 3542929"/>
              <a:gd name="connsiteX0" fmla="*/ 341556 w 1328574"/>
              <a:gd name="connsiteY0" fmla="*/ 3483175 h 3541360"/>
              <a:gd name="connsiteX1" fmla="*/ 31410 w 1328574"/>
              <a:gd name="connsiteY1" fmla="*/ 3493870 h 3541360"/>
              <a:gd name="connsiteX2" fmla="*/ 15367 w 1328574"/>
              <a:gd name="connsiteY2" fmla="*/ 3156986 h 3541360"/>
              <a:gd name="connsiteX3" fmla="*/ 74188 w 1328574"/>
              <a:gd name="connsiteY3" fmla="*/ 2739891 h 3541360"/>
              <a:gd name="connsiteX4" fmla="*/ 159746 w 1328574"/>
              <a:gd name="connsiteY4" fmla="*/ 2515302 h 3541360"/>
              <a:gd name="connsiteX5" fmla="*/ 213220 w 1328574"/>
              <a:gd name="connsiteY5" fmla="*/ 2028691 h 3541360"/>
              <a:gd name="connsiteX6" fmla="*/ 207872 w 1328574"/>
              <a:gd name="connsiteY6" fmla="*/ 1456523 h 3541360"/>
              <a:gd name="connsiteX7" fmla="*/ 165093 w 1328574"/>
              <a:gd name="connsiteY7" fmla="*/ 1210544 h 3541360"/>
              <a:gd name="connsiteX8" fmla="*/ 58146 w 1328574"/>
              <a:gd name="connsiteY8" fmla="*/ 1044775 h 3541360"/>
              <a:gd name="connsiteX9" fmla="*/ 341556 w 1328574"/>
              <a:gd name="connsiteY9" fmla="*/ 451217 h 3541360"/>
              <a:gd name="connsiteX10" fmla="*/ 341556 w 1328574"/>
              <a:gd name="connsiteY10" fmla="*/ 167807 h 3541360"/>
              <a:gd name="connsiteX11" fmla="*/ 603578 w 1328574"/>
              <a:gd name="connsiteY11" fmla="*/ 2039 h 3541360"/>
              <a:gd name="connsiteX12" fmla="*/ 790735 w 1328574"/>
              <a:gd name="connsiteY12" fmla="*/ 82249 h 3541360"/>
              <a:gd name="connsiteX13" fmla="*/ 892335 w 1328574"/>
              <a:gd name="connsiteY13" fmla="*/ 183849 h 3541360"/>
              <a:gd name="connsiteX14" fmla="*/ 1181093 w 1328574"/>
              <a:gd name="connsiteY14" fmla="*/ 151765 h 3541360"/>
              <a:gd name="connsiteX15" fmla="*/ 1288040 w 1328574"/>
              <a:gd name="connsiteY15" fmla="*/ 98291 h 3541360"/>
              <a:gd name="connsiteX16" fmla="*/ 1314777 w 1328574"/>
              <a:gd name="connsiteY16" fmla="*/ 301492 h 3541360"/>
              <a:gd name="connsiteX17" fmla="*/ 1079493 w 1328574"/>
              <a:gd name="connsiteY17" fmla="*/ 397743 h 3541360"/>
              <a:gd name="connsiteX18" fmla="*/ 1026019 w 1328574"/>
              <a:gd name="connsiteY18" fmla="*/ 472607 h 3541360"/>
              <a:gd name="connsiteX19" fmla="*/ 1074146 w 1328574"/>
              <a:gd name="connsiteY19" fmla="*/ 558165 h 3541360"/>
              <a:gd name="connsiteX20" fmla="*/ 1288040 w 1328574"/>
              <a:gd name="connsiteY20" fmla="*/ 879007 h 3541360"/>
              <a:gd name="connsiteX21" fmla="*/ 1175745 w 1328574"/>
              <a:gd name="connsiteY21" fmla="*/ 1007344 h 3541360"/>
              <a:gd name="connsiteX22" fmla="*/ 1122272 w 1328574"/>
              <a:gd name="connsiteY22" fmla="*/ 1114291 h 3541360"/>
              <a:gd name="connsiteX23" fmla="*/ 1170398 w 1328574"/>
              <a:gd name="connsiteY23" fmla="*/ 1312144 h 3541360"/>
              <a:gd name="connsiteX24" fmla="*/ 1036714 w 1328574"/>
              <a:gd name="connsiteY24" fmla="*/ 1403049 h 3541360"/>
              <a:gd name="connsiteX25" fmla="*/ 972546 w 1328574"/>
              <a:gd name="connsiteY25" fmla="*/ 1365617 h 3541360"/>
              <a:gd name="connsiteX26" fmla="*/ 1068798 w 1328574"/>
              <a:gd name="connsiteY26" fmla="*/ 1830839 h 3541360"/>
              <a:gd name="connsiteX27" fmla="*/ 988589 w 1328574"/>
              <a:gd name="connsiteY27" fmla="*/ 1948481 h 3541360"/>
              <a:gd name="connsiteX28" fmla="*/ 892335 w 1328574"/>
              <a:gd name="connsiteY28" fmla="*/ 2515302 h 3541360"/>
              <a:gd name="connsiteX29" fmla="*/ 790735 w 1328574"/>
              <a:gd name="connsiteY29" fmla="*/ 2563428 h 3541360"/>
              <a:gd name="connsiteX30" fmla="*/ 742609 w 1328574"/>
              <a:gd name="connsiteY30" fmla="*/ 3183723 h 3541360"/>
              <a:gd name="connsiteX31" fmla="*/ 951157 w 1328574"/>
              <a:gd name="connsiteY31" fmla="*/ 3381576 h 3541360"/>
              <a:gd name="connsiteX32" fmla="*/ 742609 w 1328574"/>
              <a:gd name="connsiteY32" fmla="*/ 3536649 h 3541360"/>
              <a:gd name="connsiteX33" fmla="*/ 528714 w 1328574"/>
              <a:gd name="connsiteY33" fmla="*/ 3472481 h 3541360"/>
              <a:gd name="connsiteX34" fmla="*/ 550103 w 1328574"/>
              <a:gd name="connsiteY34" fmla="*/ 3189070 h 3541360"/>
              <a:gd name="connsiteX35" fmla="*/ 571493 w 1328574"/>
              <a:gd name="connsiteY35" fmla="*/ 3087472 h 3541360"/>
              <a:gd name="connsiteX36" fmla="*/ 544756 w 1328574"/>
              <a:gd name="connsiteY36" fmla="*/ 2841492 h 3541360"/>
              <a:gd name="connsiteX37" fmla="*/ 550104 w 1328574"/>
              <a:gd name="connsiteY37" fmla="*/ 2542039 h 3541360"/>
              <a:gd name="connsiteX38" fmla="*/ 469893 w 1328574"/>
              <a:gd name="connsiteY38" fmla="*/ 2547386 h 3541360"/>
              <a:gd name="connsiteX39" fmla="*/ 405725 w 1328574"/>
              <a:gd name="connsiteY39" fmla="*/ 2654333 h 3541360"/>
              <a:gd name="connsiteX40" fmla="*/ 261345 w 1328574"/>
              <a:gd name="connsiteY40" fmla="*/ 3167681 h 3541360"/>
              <a:gd name="connsiteX41" fmla="*/ 341556 w 1328574"/>
              <a:gd name="connsiteY41" fmla="*/ 3483175 h 3541360"/>
              <a:gd name="connsiteX0" fmla="*/ 341556 w 1328574"/>
              <a:gd name="connsiteY0" fmla="*/ 3483175 h 3541360"/>
              <a:gd name="connsiteX1" fmla="*/ 31410 w 1328574"/>
              <a:gd name="connsiteY1" fmla="*/ 3493870 h 3541360"/>
              <a:gd name="connsiteX2" fmla="*/ 15367 w 1328574"/>
              <a:gd name="connsiteY2" fmla="*/ 3156986 h 3541360"/>
              <a:gd name="connsiteX3" fmla="*/ 74188 w 1328574"/>
              <a:gd name="connsiteY3" fmla="*/ 2739891 h 3541360"/>
              <a:gd name="connsiteX4" fmla="*/ 159746 w 1328574"/>
              <a:gd name="connsiteY4" fmla="*/ 2515302 h 3541360"/>
              <a:gd name="connsiteX5" fmla="*/ 213220 w 1328574"/>
              <a:gd name="connsiteY5" fmla="*/ 2028691 h 3541360"/>
              <a:gd name="connsiteX6" fmla="*/ 207872 w 1328574"/>
              <a:gd name="connsiteY6" fmla="*/ 1456523 h 3541360"/>
              <a:gd name="connsiteX7" fmla="*/ 165093 w 1328574"/>
              <a:gd name="connsiteY7" fmla="*/ 1210544 h 3541360"/>
              <a:gd name="connsiteX8" fmla="*/ 58146 w 1328574"/>
              <a:gd name="connsiteY8" fmla="*/ 1044775 h 3541360"/>
              <a:gd name="connsiteX9" fmla="*/ 341556 w 1328574"/>
              <a:gd name="connsiteY9" fmla="*/ 451217 h 3541360"/>
              <a:gd name="connsiteX10" fmla="*/ 341556 w 1328574"/>
              <a:gd name="connsiteY10" fmla="*/ 167807 h 3541360"/>
              <a:gd name="connsiteX11" fmla="*/ 603578 w 1328574"/>
              <a:gd name="connsiteY11" fmla="*/ 2039 h 3541360"/>
              <a:gd name="connsiteX12" fmla="*/ 790735 w 1328574"/>
              <a:gd name="connsiteY12" fmla="*/ 82249 h 3541360"/>
              <a:gd name="connsiteX13" fmla="*/ 892335 w 1328574"/>
              <a:gd name="connsiteY13" fmla="*/ 183849 h 3541360"/>
              <a:gd name="connsiteX14" fmla="*/ 1181093 w 1328574"/>
              <a:gd name="connsiteY14" fmla="*/ 151765 h 3541360"/>
              <a:gd name="connsiteX15" fmla="*/ 1288040 w 1328574"/>
              <a:gd name="connsiteY15" fmla="*/ 98291 h 3541360"/>
              <a:gd name="connsiteX16" fmla="*/ 1314777 w 1328574"/>
              <a:gd name="connsiteY16" fmla="*/ 301492 h 3541360"/>
              <a:gd name="connsiteX17" fmla="*/ 1079493 w 1328574"/>
              <a:gd name="connsiteY17" fmla="*/ 397743 h 3541360"/>
              <a:gd name="connsiteX18" fmla="*/ 1026019 w 1328574"/>
              <a:gd name="connsiteY18" fmla="*/ 472607 h 3541360"/>
              <a:gd name="connsiteX19" fmla="*/ 1074146 w 1328574"/>
              <a:gd name="connsiteY19" fmla="*/ 558165 h 3541360"/>
              <a:gd name="connsiteX20" fmla="*/ 1288040 w 1328574"/>
              <a:gd name="connsiteY20" fmla="*/ 879007 h 3541360"/>
              <a:gd name="connsiteX21" fmla="*/ 1175745 w 1328574"/>
              <a:gd name="connsiteY21" fmla="*/ 1007344 h 3541360"/>
              <a:gd name="connsiteX22" fmla="*/ 1122272 w 1328574"/>
              <a:gd name="connsiteY22" fmla="*/ 1114291 h 3541360"/>
              <a:gd name="connsiteX23" fmla="*/ 1170398 w 1328574"/>
              <a:gd name="connsiteY23" fmla="*/ 1312144 h 3541360"/>
              <a:gd name="connsiteX24" fmla="*/ 1036714 w 1328574"/>
              <a:gd name="connsiteY24" fmla="*/ 1403049 h 3541360"/>
              <a:gd name="connsiteX25" fmla="*/ 972546 w 1328574"/>
              <a:gd name="connsiteY25" fmla="*/ 1365617 h 3541360"/>
              <a:gd name="connsiteX26" fmla="*/ 1068798 w 1328574"/>
              <a:gd name="connsiteY26" fmla="*/ 1830839 h 3541360"/>
              <a:gd name="connsiteX27" fmla="*/ 988589 w 1328574"/>
              <a:gd name="connsiteY27" fmla="*/ 1948481 h 3541360"/>
              <a:gd name="connsiteX28" fmla="*/ 892335 w 1328574"/>
              <a:gd name="connsiteY28" fmla="*/ 2515302 h 3541360"/>
              <a:gd name="connsiteX29" fmla="*/ 790735 w 1328574"/>
              <a:gd name="connsiteY29" fmla="*/ 2563428 h 3541360"/>
              <a:gd name="connsiteX30" fmla="*/ 785388 w 1328574"/>
              <a:gd name="connsiteY30" fmla="*/ 3183723 h 3541360"/>
              <a:gd name="connsiteX31" fmla="*/ 951157 w 1328574"/>
              <a:gd name="connsiteY31" fmla="*/ 3381576 h 3541360"/>
              <a:gd name="connsiteX32" fmla="*/ 742609 w 1328574"/>
              <a:gd name="connsiteY32" fmla="*/ 3536649 h 3541360"/>
              <a:gd name="connsiteX33" fmla="*/ 528714 w 1328574"/>
              <a:gd name="connsiteY33" fmla="*/ 3472481 h 3541360"/>
              <a:gd name="connsiteX34" fmla="*/ 550103 w 1328574"/>
              <a:gd name="connsiteY34" fmla="*/ 3189070 h 3541360"/>
              <a:gd name="connsiteX35" fmla="*/ 571493 w 1328574"/>
              <a:gd name="connsiteY35" fmla="*/ 3087472 h 3541360"/>
              <a:gd name="connsiteX36" fmla="*/ 544756 w 1328574"/>
              <a:gd name="connsiteY36" fmla="*/ 2841492 h 3541360"/>
              <a:gd name="connsiteX37" fmla="*/ 550104 w 1328574"/>
              <a:gd name="connsiteY37" fmla="*/ 2542039 h 3541360"/>
              <a:gd name="connsiteX38" fmla="*/ 469893 w 1328574"/>
              <a:gd name="connsiteY38" fmla="*/ 2547386 h 3541360"/>
              <a:gd name="connsiteX39" fmla="*/ 405725 w 1328574"/>
              <a:gd name="connsiteY39" fmla="*/ 2654333 h 3541360"/>
              <a:gd name="connsiteX40" fmla="*/ 261345 w 1328574"/>
              <a:gd name="connsiteY40" fmla="*/ 3167681 h 3541360"/>
              <a:gd name="connsiteX41" fmla="*/ 341556 w 1328574"/>
              <a:gd name="connsiteY41" fmla="*/ 3483175 h 3541360"/>
              <a:gd name="connsiteX0" fmla="*/ 341556 w 1328574"/>
              <a:gd name="connsiteY0" fmla="*/ 3483175 h 3541360"/>
              <a:gd name="connsiteX1" fmla="*/ 31410 w 1328574"/>
              <a:gd name="connsiteY1" fmla="*/ 3493870 h 3541360"/>
              <a:gd name="connsiteX2" fmla="*/ 15367 w 1328574"/>
              <a:gd name="connsiteY2" fmla="*/ 3156986 h 3541360"/>
              <a:gd name="connsiteX3" fmla="*/ 74188 w 1328574"/>
              <a:gd name="connsiteY3" fmla="*/ 2739891 h 3541360"/>
              <a:gd name="connsiteX4" fmla="*/ 159746 w 1328574"/>
              <a:gd name="connsiteY4" fmla="*/ 2515302 h 3541360"/>
              <a:gd name="connsiteX5" fmla="*/ 213220 w 1328574"/>
              <a:gd name="connsiteY5" fmla="*/ 2028691 h 3541360"/>
              <a:gd name="connsiteX6" fmla="*/ 207872 w 1328574"/>
              <a:gd name="connsiteY6" fmla="*/ 1456523 h 3541360"/>
              <a:gd name="connsiteX7" fmla="*/ 165093 w 1328574"/>
              <a:gd name="connsiteY7" fmla="*/ 1210544 h 3541360"/>
              <a:gd name="connsiteX8" fmla="*/ 58146 w 1328574"/>
              <a:gd name="connsiteY8" fmla="*/ 1044775 h 3541360"/>
              <a:gd name="connsiteX9" fmla="*/ 341556 w 1328574"/>
              <a:gd name="connsiteY9" fmla="*/ 451217 h 3541360"/>
              <a:gd name="connsiteX10" fmla="*/ 341556 w 1328574"/>
              <a:gd name="connsiteY10" fmla="*/ 167807 h 3541360"/>
              <a:gd name="connsiteX11" fmla="*/ 603578 w 1328574"/>
              <a:gd name="connsiteY11" fmla="*/ 2039 h 3541360"/>
              <a:gd name="connsiteX12" fmla="*/ 790735 w 1328574"/>
              <a:gd name="connsiteY12" fmla="*/ 82249 h 3541360"/>
              <a:gd name="connsiteX13" fmla="*/ 892335 w 1328574"/>
              <a:gd name="connsiteY13" fmla="*/ 183849 h 3541360"/>
              <a:gd name="connsiteX14" fmla="*/ 1181093 w 1328574"/>
              <a:gd name="connsiteY14" fmla="*/ 151765 h 3541360"/>
              <a:gd name="connsiteX15" fmla="*/ 1288040 w 1328574"/>
              <a:gd name="connsiteY15" fmla="*/ 98291 h 3541360"/>
              <a:gd name="connsiteX16" fmla="*/ 1314777 w 1328574"/>
              <a:gd name="connsiteY16" fmla="*/ 301492 h 3541360"/>
              <a:gd name="connsiteX17" fmla="*/ 1079493 w 1328574"/>
              <a:gd name="connsiteY17" fmla="*/ 397743 h 3541360"/>
              <a:gd name="connsiteX18" fmla="*/ 1026019 w 1328574"/>
              <a:gd name="connsiteY18" fmla="*/ 472607 h 3541360"/>
              <a:gd name="connsiteX19" fmla="*/ 1074146 w 1328574"/>
              <a:gd name="connsiteY19" fmla="*/ 558165 h 3541360"/>
              <a:gd name="connsiteX20" fmla="*/ 1288040 w 1328574"/>
              <a:gd name="connsiteY20" fmla="*/ 879007 h 3541360"/>
              <a:gd name="connsiteX21" fmla="*/ 1175745 w 1328574"/>
              <a:gd name="connsiteY21" fmla="*/ 1007344 h 3541360"/>
              <a:gd name="connsiteX22" fmla="*/ 1122272 w 1328574"/>
              <a:gd name="connsiteY22" fmla="*/ 1114291 h 3541360"/>
              <a:gd name="connsiteX23" fmla="*/ 1170398 w 1328574"/>
              <a:gd name="connsiteY23" fmla="*/ 1312144 h 3541360"/>
              <a:gd name="connsiteX24" fmla="*/ 1036714 w 1328574"/>
              <a:gd name="connsiteY24" fmla="*/ 1403049 h 3541360"/>
              <a:gd name="connsiteX25" fmla="*/ 972546 w 1328574"/>
              <a:gd name="connsiteY25" fmla="*/ 1365617 h 3541360"/>
              <a:gd name="connsiteX26" fmla="*/ 1068798 w 1328574"/>
              <a:gd name="connsiteY26" fmla="*/ 1830839 h 3541360"/>
              <a:gd name="connsiteX27" fmla="*/ 988589 w 1328574"/>
              <a:gd name="connsiteY27" fmla="*/ 1948481 h 3541360"/>
              <a:gd name="connsiteX28" fmla="*/ 892335 w 1328574"/>
              <a:gd name="connsiteY28" fmla="*/ 2515302 h 3541360"/>
              <a:gd name="connsiteX29" fmla="*/ 828167 w 1328574"/>
              <a:gd name="connsiteY29" fmla="*/ 2584818 h 3541360"/>
              <a:gd name="connsiteX30" fmla="*/ 785388 w 1328574"/>
              <a:gd name="connsiteY30" fmla="*/ 3183723 h 3541360"/>
              <a:gd name="connsiteX31" fmla="*/ 951157 w 1328574"/>
              <a:gd name="connsiteY31" fmla="*/ 3381576 h 3541360"/>
              <a:gd name="connsiteX32" fmla="*/ 742609 w 1328574"/>
              <a:gd name="connsiteY32" fmla="*/ 3536649 h 3541360"/>
              <a:gd name="connsiteX33" fmla="*/ 528714 w 1328574"/>
              <a:gd name="connsiteY33" fmla="*/ 3472481 h 3541360"/>
              <a:gd name="connsiteX34" fmla="*/ 550103 w 1328574"/>
              <a:gd name="connsiteY34" fmla="*/ 3189070 h 3541360"/>
              <a:gd name="connsiteX35" fmla="*/ 571493 w 1328574"/>
              <a:gd name="connsiteY35" fmla="*/ 3087472 h 3541360"/>
              <a:gd name="connsiteX36" fmla="*/ 544756 w 1328574"/>
              <a:gd name="connsiteY36" fmla="*/ 2841492 h 3541360"/>
              <a:gd name="connsiteX37" fmla="*/ 550104 w 1328574"/>
              <a:gd name="connsiteY37" fmla="*/ 2542039 h 3541360"/>
              <a:gd name="connsiteX38" fmla="*/ 469893 w 1328574"/>
              <a:gd name="connsiteY38" fmla="*/ 2547386 h 3541360"/>
              <a:gd name="connsiteX39" fmla="*/ 405725 w 1328574"/>
              <a:gd name="connsiteY39" fmla="*/ 2654333 h 3541360"/>
              <a:gd name="connsiteX40" fmla="*/ 261345 w 1328574"/>
              <a:gd name="connsiteY40" fmla="*/ 3167681 h 3541360"/>
              <a:gd name="connsiteX41" fmla="*/ 341556 w 1328574"/>
              <a:gd name="connsiteY41" fmla="*/ 3483175 h 354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328574" h="3541360">
                <a:moveTo>
                  <a:pt x="341556" y="3483175"/>
                </a:moveTo>
                <a:cubicBezTo>
                  <a:pt x="303234" y="3537540"/>
                  <a:pt x="85775" y="3548235"/>
                  <a:pt x="31410" y="3493870"/>
                </a:cubicBezTo>
                <a:cubicBezTo>
                  <a:pt x="-22955" y="3439505"/>
                  <a:pt x="8237" y="3282649"/>
                  <a:pt x="15367" y="3156986"/>
                </a:cubicBezTo>
                <a:cubicBezTo>
                  <a:pt x="22497" y="3031323"/>
                  <a:pt x="50125" y="2846838"/>
                  <a:pt x="74188" y="2739891"/>
                </a:cubicBezTo>
                <a:cubicBezTo>
                  <a:pt x="98251" y="2632944"/>
                  <a:pt x="136574" y="2633835"/>
                  <a:pt x="159746" y="2515302"/>
                </a:cubicBezTo>
                <a:cubicBezTo>
                  <a:pt x="182918" y="2396769"/>
                  <a:pt x="205199" y="2205154"/>
                  <a:pt x="213220" y="2028691"/>
                </a:cubicBezTo>
                <a:cubicBezTo>
                  <a:pt x="221241" y="1852228"/>
                  <a:pt x="215893" y="1592881"/>
                  <a:pt x="207872" y="1456523"/>
                </a:cubicBezTo>
                <a:cubicBezTo>
                  <a:pt x="199851" y="1320165"/>
                  <a:pt x="190047" y="1279169"/>
                  <a:pt x="165093" y="1210544"/>
                </a:cubicBezTo>
                <a:cubicBezTo>
                  <a:pt x="140139" y="1141919"/>
                  <a:pt x="28736" y="1171330"/>
                  <a:pt x="58146" y="1044775"/>
                </a:cubicBezTo>
                <a:cubicBezTo>
                  <a:pt x="87557" y="918221"/>
                  <a:pt x="294321" y="597378"/>
                  <a:pt x="341556" y="451217"/>
                </a:cubicBezTo>
                <a:cubicBezTo>
                  <a:pt x="388791" y="305056"/>
                  <a:pt x="297886" y="242670"/>
                  <a:pt x="341556" y="167807"/>
                </a:cubicBezTo>
                <a:cubicBezTo>
                  <a:pt x="385226" y="92944"/>
                  <a:pt x="528715" y="16299"/>
                  <a:pt x="603578" y="2039"/>
                </a:cubicBezTo>
                <a:cubicBezTo>
                  <a:pt x="678441" y="-12221"/>
                  <a:pt x="742609" y="51947"/>
                  <a:pt x="790735" y="82249"/>
                </a:cubicBezTo>
                <a:cubicBezTo>
                  <a:pt x="838861" y="112551"/>
                  <a:pt x="827275" y="172263"/>
                  <a:pt x="892335" y="183849"/>
                </a:cubicBezTo>
                <a:cubicBezTo>
                  <a:pt x="957395" y="195435"/>
                  <a:pt x="1115142" y="166025"/>
                  <a:pt x="1181093" y="151765"/>
                </a:cubicBezTo>
                <a:cubicBezTo>
                  <a:pt x="1247044" y="137505"/>
                  <a:pt x="1265759" y="73337"/>
                  <a:pt x="1288040" y="98291"/>
                </a:cubicBezTo>
                <a:cubicBezTo>
                  <a:pt x="1310321" y="123245"/>
                  <a:pt x="1349535" y="251583"/>
                  <a:pt x="1314777" y="301492"/>
                </a:cubicBezTo>
                <a:cubicBezTo>
                  <a:pt x="1280019" y="351401"/>
                  <a:pt x="1127619" y="369224"/>
                  <a:pt x="1079493" y="397743"/>
                </a:cubicBezTo>
                <a:cubicBezTo>
                  <a:pt x="1031367" y="426262"/>
                  <a:pt x="1026910" y="445870"/>
                  <a:pt x="1026019" y="472607"/>
                </a:cubicBezTo>
                <a:cubicBezTo>
                  <a:pt x="1025128" y="499344"/>
                  <a:pt x="1030476" y="490432"/>
                  <a:pt x="1074146" y="558165"/>
                </a:cubicBezTo>
                <a:cubicBezTo>
                  <a:pt x="1117816" y="625898"/>
                  <a:pt x="1271107" y="804144"/>
                  <a:pt x="1288040" y="879007"/>
                </a:cubicBezTo>
                <a:cubicBezTo>
                  <a:pt x="1304973" y="953870"/>
                  <a:pt x="1203373" y="968130"/>
                  <a:pt x="1175745" y="1007344"/>
                </a:cubicBezTo>
                <a:cubicBezTo>
                  <a:pt x="1148117" y="1046558"/>
                  <a:pt x="1123163" y="1063491"/>
                  <a:pt x="1122272" y="1114291"/>
                </a:cubicBezTo>
                <a:cubicBezTo>
                  <a:pt x="1121381" y="1165091"/>
                  <a:pt x="1184658" y="1264018"/>
                  <a:pt x="1170398" y="1312144"/>
                </a:cubicBezTo>
                <a:cubicBezTo>
                  <a:pt x="1156138" y="1360270"/>
                  <a:pt x="1069689" y="1394137"/>
                  <a:pt x="1036714" y="1403049"/>
                </a:cubicBezTo>
                <a:cubicBezTo>
                  <a:pt x="1003739" y="1411961"/>
                  <a:pt x="967199" y="1294319"/>
                  <a:pt x="972546" y="1365617"/>
                </a:cubicBezTo>
                <a:cubicBezTo>
                  <a:pt x="977893" y="1436915"/>
                  <a:pt x="1066124" y="1733695"/>
                  <a:pt x="1068798" y="1830839"/>
                </a:cubicBezTo>
                <a:cubicBezTo>
                  <a:pt x="1071472" y="1927983"/>
                  <a:pt x="1017999" y="1834404"/>
                  <a:pt x="988589" y="1948481"/>
                </a:cubicBezTo>
                <a:cubicBezTo>
                  <a:pt x="959179" y="2062558"/>
                  <a:pt x="919072" y="2409246"/>
                  <a:pt x="892335" y="2515302"/>
                </a:cubicBezTo>
                <a:cubicBezTo>
                  <a:pt x="865598" y="2621358"/>
                  <a:pt x="845991" y="2473415"/>
                  <a:pt x="828167" y="2584818"/>
                </a:cubicBezTo>
                <a:cubicBezTo>
                  <a:pt x="810343" y="2696221"/>
                  <a:pt x="764890" y="3050930"/>
                  <a:pt x="785388" y="3183723"/>
                </a:cubicBezTo>
                <a:cubicBezTo>
                  <a:pt x="805886" y="3316516"/>
                  <a:pt x="958287" y="3322755"/>
                  <a:pt x="951157" y="3381576"/>
                </a:cubicBezTo>
                <a:cubicBezTo>
                  <a:pt x="944027" y="3440397"/>
                  <a:pt x="813016" y="3521498"/>
                  <a:pt x="742609" y="3536649"/>
                </a:cubicBezTo>
                <a:cubicBezTo>
                  <a:pt x="672202" y="3551800"/>
                  <a:pt x="560798" y="3530411"/>
                  <a:pt x="528714" y="3472481"/>
                </a:cubicBezTo>
                <a:cubicBezTo>
                  <a:pt x="496630" y="3414551"/>
                  <a:pt x="542973" y="3253238"/>
                  <a:pt x="550103" y="3189070"/>
                </a:cubicBezTo>
                <a:cubicBezTo>
                  <a:pt x="557233" y="3124902"/>
                  <a:pt x="568819" y="3132925"/>
                  <a:pt x="571493" y="3087472"/>
                </a:cubicBezTo>
                <a:cubicBezTo>
                  <a:pt x="574167" y="3042020"/>
                  <a:pt x="548321" y="2932397"/>
                  <a:pt x="544756" y="2841492"/>
                </a:cubicBezTo>
                <a:cubicBezTo>
                  <a:pt x="541191" y="2750587"/>
                  <a:pt x="562581" y="2591057"/>
                  <a:pt x="550104" y="2542039"/>
                </a:cubicBezTo>
                <a:cubicBezTo>
                  <a:pt x="537627" y="2493021"/>
                  <a:pt x="493956" y="2528670"/>
                  <a:pt x="469893" y="2547386"/>
                </a:cubicBezTo>
                <a:cubicBezTo>
                  <a:pt x="445830" y="2566102"/>
                  <a:pt x="439592" y="2542038"/>
                  <a:pt x="405725" y="2654333"/>
                </a:cubicBezTo>
                <a:cubicBezTo>
                  <a:pt x="371858" y="2766628"/>
                  <a:pt x="272040" y="3029541"/>
                  <a:pt x="261345" y="3167681"/>
                </a:cubicBezTo>
                <a:cubicBezTo>
                  <a:pt x="250650" y="3305821"/>
                  <a:pt x="379879" y="3428810"/>
                  <a:pt x="341556" y="3483175"/>
                </a:cubicBezTo>
                <a:close/>
              </a:path>
            </a:pathLst>
          </a:custGeom>
          <a:noFill/>
          <a:ln w="22225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70AD2AE-73E1-CCD4-ACB3-C4B1455BAC9D}"/>
              </a:ext>
            </a:extLst>
          </p:cNvPr>
          <p:cNvSpPr txBox="1"/>
          <p:nvPr/>
        </p:nvSpPr>
        <p:spPr>
          <a:xfrm>
            <a:off x="893634" y="1506140"/>
            <a:ext cx="513081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>
                <a:solidFill>
                  <a:srgbClr val="9CC5F5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旅行不仅仅是一种消遣，更是一种心灵的洗礼</a:t>
            </a:r>
            <a:r>
              <a:rPr lang="zh-CN" altLang="en-US" sz="24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，</a:t>
            </a:r>
            <a:r>
              <a:rPr lang="zh-CN" altLang="en-US" sz="2400">
                <a:solidFill>
                  <a:srgbClr val="9CC5F5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一次对自我的探索之旅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02DF532-44AC-976D-68CB-C29D4D9576F5}"/>
              </a:ext>
            </a:extLst>
          </p:cNvPr>
          <p:cNvSpPr txBox="1"/>
          <p:nvPr/>
        </p:nvSpPr>
        <p:spPr>
          <a:xfrm>
            <a:off x="7274205" y="982920"/>
            <a:ext cx="35324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9CC5F5"/>
                </a:solidFill>
                <a:effectLst/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重新审视生活的意义</a:t>
            </a:r>
            <a:endParaRPr lang="zh-CN" altLang="en-US" sz="280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A311A1C-1C16-67F2-5B45-0335FE0C592C}"/>
              </a:ext>
            </a:extLst>
          </p:cNvPr>
          <p:cNvGrpSpPr/>
          <p:nvPr/>
        </p:nvGrpSpPr>
        <p:grpSpPr>
          <a:xfrm>
            <a:off x="6130680" y="1630463"/>
            <a:ext cx="1037296" cy="652017"/>
            <a:chOff x="6010275" y="3386137"/>
            <a:chExt cx="166687" cy="104775"/>
          </a:xfrm>
        </p:grpSpPr>
        <p:sp>
          <p:nvSpPr>
            <p:cNvPr id="42" name="任意形状 41">
              <a:extLst>
                <a:ext uri="{FF2B5EF4-FFF2-40B4-BE49-F238E27FC236}">
                  <a16:creationId xmlns:a16="http://schemas.microsoft.com/office/drawing/2014/main" id="{9B0D1C54-74C1-0C1A-BDE6-87002DE518BB}"/>
                </a:ext>
              </a:extLst>
            </p:cNvPr>
            <p:cNvSpPr/>
            <p:nvPr/>
          </p:nvSpPr>
          <p:spPr>
            <a:xfrm>
              <a:off x="6119812" y="3386139"/>
              <a:ext cx="57149" cy="57150"/>
            </a:xfrm>
            <a:custGeom>
              <a:avLst/>
              <a:gdLst>
                <a:gd name="connsiteX0" fmla="*/ 57150 w 57149"/>
                <a:gd name="connsiteY0" fmla="*/ 57150 h 57150"/>
                <a:gd name="connsiteX1" fmla="*/ 57150 w 57149"/>
                <a:gd name="connsiteY1" fmla="*/ 0 h 57150"/>
                <a:gd name="connsiteX2" fmla="*/ 0 w 57149"/>
                <a:gd name="connsiteY2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49" h="57150" extrusionOk="0">
                  <a:moveTo>
                    <a:pt x="57150" y="57150"/>
                  </a:moveTo>
                  <a:cubicBezTo>
                    <a:pt x="59561" y="41860"/>
                    <a:pt x="57466" y="14617"/>
                    <a:pt x="57150" y="0"/>
                  </a:cubicBezTo>
                  <a:cubicBezTo>
                    <a:pt x="50744" y="-4712"/>
                    <a:pt x="25086" y="-2980"/>
                    <a:pt x="0" y="0"/>
                  </a:cubicBezTo>
                </a:path>
              </a:pathLst>
            </a:custGeom>
            <a:noFill/>
            <a:ln w="57150" cap="rnd">
              <a:solidFill>
                <a:srgbClr val="9CC5F5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7150 w 57149"/>
                        <a:gd name="connsiteY0" fmla="*/ 57150 h 57150"/>
                        <a:gd name="connsiteX1" fmla="*/ 57150 w 57149"/>
                        <a:gd name="connsiteY1" fmla="*/ 0 h 57150"/>
                        <a:gd name="connsiteX2" fmla="*/ 0 w 57149"/>
                        <a:gd name="connsiteY2" fmla="*/ 0 h 57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7149" h="57150">
                          <a:moveTo>
                            <a:pt x="57150" y="57150"/>
                          </a:moveTo>
                          <a:lnTo>
                            <a:pt x="57150" y="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形状 42">
              <a:extLst>
                <a:ext uri="{FF2B5EF4-FFF2-40B4-BE49-F238E27FC236}">
                  <a16:creationId xmlns:a16="http://schemas.microsoft.com/office/drawing/2014/main" id="{435E3DAA-ABB2-EB3A-166F-207DEC1D1082}"/>
                </a:ext>
              </a:extLst>
            </p:cNvPr>
            <p:cNvSpPr/>
            <p:nvPr/>
          </p:nvSpPr>
          <p:spPr>
            <a:xfrm>
              <a:off x="6010275" y="3386137"/>
              <a:ext cx="166687" cy="104775"/>
            </a:xfrm>
            <a:custGeom>
              <a:avLst/>
              <a:gdLst>
                <a:gd name="connsiteX0" fmla="*/ 0 w 166687"/>
                <a:gd name="connsiteY0" fmla="*/ 104775 h 104775"/>
                <a:gd name="connsiteX1" fmla="*/ 49237 w 166687"/>
                <a:gd name="connsiteY1" fmla="*/ 45244 h 104775"/>
                <a:gd name="connsiteX2" fmla="*/ 96129 w 166687"/>
                <a:gd name="connsiteY2" fmla="*/ 73819 h 104775"/>
                <a:gd name="connsiteX3" fmla="*/ 166688 w 166687"/>
                <a:gd name="connsiteY3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7" h="104775" extrusionOk="0">
                  <a:moveTo>
                    <a:pt x="0" y="104775"/>
                  </a:moveTo>
                  <a:cubicBezTo>
                    <a:pt x="9628" y="84410"/>
                    <a:pt x="31958" y="75555"/>
                    <a:pt x="49237" y="45244"/>
                  </a:cubicBezTo>
                  <a:cubicBezTo>
                    <a:pt x="53835" y="53149"/>
                    <a:pt x="72615" y="61839"/>
                    <a:pt x="96129" y="73819"/>
                  </a:cubicBezTo>
                  <a:cubicBezTo>
                    <a:pt x="111203" y="58006"/>
                    <a:pt x="137177" y="25097"/>
                    <a:pt x="166688" y="0"/>
                  </a:cubicBezTo>
                </a:path>
              </a:pathLst>
            </a:custGeom>
            <a:noFill/>
            <a:ln w="57150" cap="rnd">
              <a:solidFill>
                <a:srgbClr val="9CC5F5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3394960421">
                    <a:custGeom>
                      <a:avLst/>
                      <a:gdLst>
                        <a:gd name="connsiteX0" fmla="*/ 0 w 166687"/>
                        <a:gd name="connsiteY0" fmla="*/ 104775 h 104775"/>
                        <a:gd name="connsiteX1" fmla="*/ 49237 w 166687"/>
                        <a:gd name="connsiteY1" fmla="*/ 45244 h 104775"/>
                        <a:gd name="connsiteX2" fmla="*/ 96129 w 166687"/>
                        <a:gd name="connsiteY2" fmla="*/ 73819 h 104775"/>
                        <a:gd name="connsiteX3" fmla="*/ 166688 w 166687"/>
                        <a:gd name="connsiteY3" fmla="*/ 0 h 104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66687" h="104775">
                          <a:moveTo>
                            <a:pt x="0" y="104775"/>
                          </a:moveTo>
                          <a:lnTo>
                            <a:pt x="49237" y="45244"/>
                          </a:lnTo>
                          <a:lnTo>
                            <a:pt x="96129" y="73819"/>
                          </a:lnTo>
                          <a:lnTo>
                            <a:pt x="166688" y="0"/>
                          </a:ln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193377B-2A56-D367-B211-1B37E923AE9A}"/>
              </a:ext>
            </a:extLst>
          </p:cNvPr>
          <p:cNvGrpSpPr/>
          <p:nvPr/>
        </p:nvGrpSpPr>
        <p:grpSpPr>
          <a:xfrm>
            <a:off x="7582625" y="1447112"/>
            <a:ext cx="2821923" cy="183351"/>
            <a:chOff x="7018474" y="1436499"/>
            <a:chExt cx="3027815" cy="183351"/>
          </a:xfrm>
        </p:grpSpPr>
        <p:pic>
          <p:nvPicPr>
            <p:cNvPr id="47" name="图片 46" descr="模糊的照片&#10;&#10;中度可信度描述已自动生成">
              <a:extLst>
                <a:ext uri="{FF2B5EF4-FFF2-40B4-BE49-F238E27FC236}">
                  <a16:creationId xmlns:a16="http://schemas.microsoft.com/office/drawing/2014/main" id="{33C15D1E-EB1D-B703-0FD7-6E364BBB45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411"/>
            <a:stretch/>
          </p:blipFill>
          <p:spPr>
            <a:xfrm>
              <a:off x="7018474" y="1436499"/>
              <a:ext cx="3027815" cy="139281"/>
            </a:xfrm>
            <a:prstGeom prst="rect">
              <a:avLst/>
            </a:prstGeom>
          </p:spPr>
        </p:pic>
        <p:pic>
          <p:nvPicPr>
            <p:cNvPr id="48" name="图片 47" descr="模糊的照片&#10;&#10;中度可信度描述已自动生成">
              <a:extLst>
                <a:ext uri="{FF2B5EF4-FFF2-40B4-BE49-F238E27FC236}">
                  <a16:creationId xmlns:a16="http://schemas.microsoft.com/office/drawing/2014/main" id="{82E4D48B-720D-A0D4-7045-32DC3617E2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411"/>
            <a:stretch/>
          </p:blipFill>
          <p:spPr>
            <a:xfrm>
              <a:off x="7018474" y="1480569"/>
              <a:ext cx="3027815" cy="139281"/>
            </a:xfrm>
            <a:prstGeom prst="rect">
              <a:avLst/>
            </a:prstGeom>
          </p:spPr>
        </p:pic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EAC6BDB9-71AF-E1F6-FB82-7896B06B937C}"/>
              </a:ext>
            </a:extLst>
          </p:cNvPr>
          <p:cNvSpPr txBox="1"/>
          <p:nvPr/>
        </p:nvSpPr>
        <p:spPr>
          <a:xfrm>
            <a:off x="5369341" y="4105189"/>
            <a:ext cx="4754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To leave this steady unendurable land, </a:t>
            </a:r>
          </a:p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To leave the tiresome sameness of the streets</a:t>
            </a:r>
            <a:r>
              <a:rPr kumimoji="1"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，</a:t>
            </a:r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 </a:t>
            </a:r>
          </a:p>
          <a:p>
            <a:pPr algn="ctr"/>
            <a:r>
              <a:rPr kumimoji="1" lang="en" altLang="zh-CN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the sidewalks and the houses</a:t>
            </a:r>
            <a:endParaRPr kumimoji="1" lang="zh-CN" altLang="en-US" sz="2400">
              <a:solidFill>
                <a:srgbClr val="FFEFBD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  <p:sp>
        <p:nvSpPr>
          <p:cNvPr id="52" name="圆角矩形 51">
            <a:extLst>
              <a:ext uri="{FF2B5EF4-FFF2-40B4-BE49-F238E27FC236}">
                <a16:creationId xmlns:a16="http://schemas.microsoft.com/office/drawing/2014/main" id="{503642C1-DF4D-6A03-1ECF-BE7CAEEA13F6}"/>
              </a:ext>
            </a:extLst>
          </p:cNvPr>
          <p:cNvSpPr/>
          <p:nvPr/>
        </p:nvSpPr>
        <p:spPr>
          <a:xfrm>
            <a:off x="5013622" y="3998668"/>
            <a:ext cx="5409352" cy="2045514"/>
          </a:xfrm>
          <a:custGeom>
            <a:avLst/>
            <a:gdLst>
              <a:gd name="connsiteX0" fmla="*/ 0 w 5409352"/>
              <a:gd name="connsiteY0" fmla="*/ 340926 h 2045514"/>
              <a:gd name="connsiteX1" fmla="*/ 340926 w 5409352"/>
              <a:gd name="connsiteY1" fmla="*/ 0 h 2045514"/>
              <a:gd name="connsiteX2" fmla="*/ 1026413 w 5409352"/>
              <a:gd name="connsiteY2" fmla="*/ 0 h 2045514"/>
              <a:gd name="connsiteX3" fmla="*/ 1570076 w 5409352"/>
              <a:gd name="connsiteY3" fmla="*/ 0 h 2045514"/>
              <a:gd name="connsiteX4" fmla="*/ 2066464 w 5409352"/>
              <a:gd name="connsiteY4" fmla="*/ 0 h 2045514"/>
              <a:gd name="connsiteX5" fmla="*/ 2704676 w 5409352"/>
              <a:gd name="connsiteY5" fmla="*/ 0 h 2045514"/>
              <a:gd name="connsiteX6" fmla="*/ 3248339 w 5409352"/>
              <a:gd name="connsiteY6" fmla="*/ 0 h 2045514"/>
              <a:gd name="connsiteX7" fmla="*/ 3933826 w 5409352"/>
              <a:gd name="connsiteY7" fmla="*/ 0 h 2045514"/>
              <a:gd name="connsiteX8" fmla="*/ 4430214 w 5409352"/>
              <a:gd name="connsiteY8" fmla="*/ 0 h 2045514"/>
              <a:gd name="connsiteX9" fmla="*/ 5068426 w 5409352"/>
              <a:gd name="connsiteY9" fmla="*/ 0 h 2045514"/>
              <a:gd name="connsiteX10" fmla="*/ 5409352 w 5409352"/>
              <a:gd name="connsiteY10" fmla="*/ 340926 h 2045514"/>
              <a:gd name="connsiteX11" fmla="*/ 5409352 w 5409352"/>
              <a:gd name="connsiteY11" fmla="*/ 795480 h 2045514"/>
              <a:gd name="connsiteX12" fmla="*/ 5409352 w 5409352"/>
              <a:gd name="connsiteY12" fmla="*/ 1236397 h 2045514"/>
              <a:gd name="connsiteX13" fmla="*/ 5409352 w 5409352"/>
              <a:gd name="connsiteY13" fmla="*/ 1704588 h 2045514"/>
              <a:gd name="connsiteX14" fmla="*/ 5068426 w 5409352"/>
              <a:gd name="connsiteY14" fmla="*/ 2045514 h 2045514"/>
              <a:gd name="connsiteX15" fmla="*/ 4477489 w 5409352"/>
              <a:gd name="connsiteY15" fmla="*/ 2045514 h 2045514"/>
              <a:gd name="connsiteX16" fmla="*/ 3792001 w 5409352"/>
              <a:gd name="connsiteY16" fmla="*/ 2045514 h 2045514"/>
              <a:gd name="connsiteX17" fmla="*/ 3201064 w 5409352"/>
              <a:gd name="connsiteY17" fmla="*/ 2045514 h 2045514"/>
              <a:gd name="connsiteX18" fmla="*/ 2751951 w 5409352"/>
              <a:gd name="connsiteY18" fmla="*/ 2045514 h 2045514"/>
              <a:gd name="connsiteX19" fmla="*/ 2255564 w 5409352"/>
              <a:gd name="connsiteY19" fmla="*/ 2045514 h 2045514"/>
              <a:gd name="connsiteX20" fmla="*/ 1570076 w 5409352"/>
              <a:gd name="connsiteY20" fmla="*/ 2045514 h 2045514"/>
              <a:gd name="connsiteX21" fmla="*/ 979139 w 5409352"/>
              <a:gd name="connsiteY21" fmla="*/ 2045514 h 2045514"/>
              <a:gd name="connsiteX22" fmla="*/ 340926 w 5409352"/>
              <a:gd name="connsiteY22" fmla="*/ 2045514 h 2045514"/>
              <a:gd name="connsiteX23" fmla="*/ 0 w 5409352"/>
              <a:gd name="connsiteY23" fmla="*/ 1704588 h 2045514"/>
              <a:gd name="connsiteX24" fmla="*/ 0 w 5409352"/>
              <a:gd name="connsiteY24" fmla="*/ 1250034 h 2045514"/>
              <a:gd name="connsiteX25" fmla="*/ 0 w 5409352"/>
              <a:gd name="connsiteY25" fmla="*/ 795480 h 2045514"/>
              <a:gd name="connsiteX26" fmla="*/ 0 w 5409352"/>
              <a:gd name="connsiteY26" fmla="*/ 340926 h 204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409352" h="2045514" extrusionOk="0">
                <a:moveTo>
                  <a:pt x="0" y="340926"/>
                </a:moveTo>
                <a:cubicBezTo>
                  <a:pt x="-10053" y="146437"/>
                  <a:pt x="144474" y="3064"/>
                  <a:pt x="340926" y="0"/>
                </a:cubicBezTo>
                <a:cubicBezTo>
                  <a:pt x="635918" y="-59133"/>
                  <a:pt x="749548" y="40829"/>
                  <a:pt x="1026413" y="0"/>
                </a:cubicBezTo>
                <a:cubicBezTo>
                  <a:pt x="1303278" y="-40829"/>
                  <a:pt x="1334247" y="33040"/>
                  <a:pt x="1570076" y="0"/>
                </a:cubicBezTo>
                <a:cubicBezTo>
                  <a:pt x="1805905" y="-33040"/>
                  <a:pt x="1934948" y="41922"/>
                  <a:pt x="2066464" y="0"/>
                </a:cubicBezTo>
                <a:cubicBezTo>
                  <a:pt x="2197980" y="-41922"/>
                  <a:pt x="2541034" y="70137"/>
                  <a:pt x="2704676" y="0"/>
                </a:cubicBezTo>
                <a:cubicBezTo>
                  <a:pt x="2868318" y="-70137"/>
                  <a:pt x="3051593" y="37079"/>
                  <a:pt x="3248339" y="0"/>
                </a:cubicBezTo>
                <a:cubicBezTo>
                  <a:pt x="3445085" y="-37079"/>
                  <a:pt x="3651083" y="4357"/>
                  <a:pt x="3933826" y="0"/>
                </a:cubicBezTo>
                <a:cubicBezTo>
                  <a:pt x="4216569" y="-4357"/>
                  <a:pt x="4230901" y="50873"/>
                  <a:pt x="4430214" y="0"/>
                </a:cubicBezTo>
                <a:cubicBezTo>
                  <a:pt x="4629527" y="-50873"/>
                  <a:pt x="4769753" y="27391"/>
                  <a:pt x="5068426" y="0"/>
                </a:cubicBezTo>
                <a:cubicBezTo>
                  <a:pt x="5302123" y="10918"/>
                  <a:pt x="5382020" y="148217"/>
                  <a:pt x="5409352" y="340926"/>
                </a:cubicBezTo>
                <a:cubicBezTo>
                  <a:pt x="5413927" y="517802"/>
                  <a:pt x="5376489" y="643519"/>
                  <a:pt x="5409352" y="795480"/>
                </a:cubicBezTo>
                <a:cubicBezTo>
                  <a:pt x="5442215" y="947441"/>
                  <a:pt x="5375436" y="1035886"/>
                  <a:pt x="5409352" y="1236397"/>
                </a:cubicBezTo>
                <a:cubicBezTo>
                  <a:pt x="5443268" y="1436908"/>
                  <a:pt x="5400574" y="1481529"/>
                  <a:pt x="5409352" y="1704588"/>
                </a:cubicBezTo>
                <a:cubicBezTo>
                  <a:pt x="5438555" y="1856623"/>
                  <a:pt x="5228009" y="2034417"/>
                  <a:pt x="5068426" y="2045514"/>
                </a:cubicBezTo>
                <a:cubicBezTo>
                  <a:pt x="4897803" y="2111488"/>
                  <a:pt x="4614123" y="1998303"/>
                  <a:pt x="4477489" y="2045514"/>
                </a:cubicBezTo>
                <a:cubicBezTo>
                  <a:pt x="4340855" y="2092725"/>
                  <a:pt x="4110425" y="2004519"/>
                  <a:pt x="3792001" y="2045514"/>
                </a:cubicBezTo>
                <a:cubicBezTo>
                  <a:pt x="3473577" y="2086509"/>
                  <a:pt x="3380203" y="2026958"/>
                  <a:pt x="3201064" y="2045514"/>
                </a:cubicBezTo>
                <a:cubicBezTo>
                  <a:pt x="3021925" y="2064070"/>
                  <a:pt x="2958008" y="2012643"/>
                  <a:pt x="2751951" y="2045514"/>
                </a:cubicBezTo>
                <a:cubicBezTo>
                  <a:pt x="2545894" y="2078385"/>
                  <a:pt x="2497300" y="2008928"/>
                  <a:pt x="2255564" y="2045514"/>
                </a:cubicBezTo>
                <a:cubicBezTo>
                  <a:pt x="2013828" y="2082100"/>
                  <a:pt x="1882051" y="1998027"/>
                  <a:pt x="1570076" y="2045514"/>
                </a:cubicBezTo>
                <a:cubicBezTo>
                  <a:pt x="1258101" y="2093001"/>
                  <a:pt x="1126364" y="2021371"/>
                  <a:pt x="979139" y="2045514"/>
                </a:cubicBezTo>
                <a:cubicBezTo>
                  <a:pt x="831914" y="2069657"/>
                  <a:pt x="642803" y="2010211"/>
                  <a:pt x="340926" y="2045514"/>
                </a:cubicBezTo>
                <a:cubicBezTo>
                  <a:pt x="150717" y="1993697"/>
                  <a:pt x="51926" y="1903704"/>
                  <a:pt x="0" y="1704588"/>
                </a:cubicBezTo>
                <a:cubicBezTo>
                  <a:pt x="-46938" y="1561543"/>
                  <a:pt x="38990" y="1342684"/>
                  <a:pt x="0" y="1250034"/>
                </a:cubicBezTo>
                <a:cubicBezTo>
                  <a:pt x="-38990" y="1157384"/>
                  <a:pt x="15276" y="974536"/>
                  <a:pt x="0" y="795480"/>
                </a:cubicBezTo>
                <a:cubicBezTo>
                  <a:pt x="-15276" y="616424"/>
                  <a:pt x="22429" y="525039"/>
                  <a:pt x="0" y="340926"/>
                </a:cubicBezTo>
                <a:close/>
              </a:path>
            </a:pathLst>
          </a:custGeom>
          <a:noFill/>
          <a:ln>
            <a:solidFill>
              <a:srgbClr val="FFEFBD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56" name="任意形状 55">
            <a:extLst>
              <a:ext uri="{FF2B5EF4-FFF2-40B4-BE49-F238E27FC236}">
                <a16:creationId xmlns:a16="http://schemas.microsoft.com/office/drawing/2014/main" id="{449555D6-604C-8684-F12A-EED747CF7319}"/>
              </a:ext>
            </a:extLst>
          </p:cNvPr>
          <p:cNvSpPr/>
          <p:nvPr/>
        </p:nvSpPr>
        <p:spPr>
          <a:xfrm>
            <a:off x="2163388" y="2780146"/>
            <a:ext cx="635230" cy="1810327"/>
          </a:xfrm>
          <a:custGeom>
            <a:avLst/>
            <a:gdLst>
              <a:gd name="connsiteX0" fmla="*/ 766812 w 766812"/>
              <a:gd name="connsiteY0" fmla="*/ 0 h 1459345"/>
              <a:gd name="connsiteX1" fmla="*/ 184921 w 766812"/>
              <a:gd name="connsiteY1" fmla="*/ 193963 h 1459345"/>
              <a:gd name="connsiteX2" fmla="*/ 18667 w 766812"/>
              <a:gd name="connsiteY2" fmla="*/ 544945 h 1459345"/>
              <a:gd name="connsiteX3" fmla="*/ 37139 w 766812"/>
              <a:gd name="connsiteY3" fmla="*/ 1034472 h 1459345"/>
              <a:gd name="connsiteX4" fmla="*/ 314230 w 766812"/>
              <a:gd name="connsiteY4" fmla="*/ 1459345 h 145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812" h="1459345">
                <a:moveTo>
                  <a:pt x="766812" y="0"/>
                </a:moveTo>
                <a:cubicBezTo>
                  <a:pt x="538212" y="51569"/>
                  <a:pt x="309612" y="103139"/>
                  <a:pt x="184921" y="193963"/>
                </a:cubicBezTo>
                <a:cubicBezTo>
                  <a:pt x="60230" y="284787"/>
                  <a:pt x="43297" y="404860"/>
                  <a:pt x="18667" y="544945"/>
                </a:cubicBezTo>
                <a:cubicBezTo>
                  <a:pt x="-5963" y="685030"/>
                  <a:pt x="-12121" y="882072"/>
                  <a:pt x="37139" y="1034472"/>
                </a:cubicBezTo>
                <a:cubicBezTo>
                  <a:pt x="86399" y="1186872"/>
                  <a:pt x="200314" y="1323108"/>
                  <a:pt x="314230" y="1459345"/>
                </a:cubicBezTo>
              </a:path>
            </a:pathLst>
          </a:custGeom>
          <a:noFill/>
          <a:ln w="15875">
            <a:solidFill>
              <a:srgbClr val="99DCF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任意形状 56">
            <a:extLst>
              <a:ext uri="{FF2B5EF4-FFF2-40B4-BE49-F238E27FC236}">
                <a16:creationId xmlns:a16="http://schemas.microsoft.com/office/drawing/2014/main" id="{A55FA1AF-0DE4-DB3B-A8A7-B68773CAF7D5}"/>
              </a:ext>
            </a:extLst>
          </p:cNvPr>
          <p:cNvSpPr/>
          <p:nvPr/>
        </p:nvSpPr>
        <p:spPr>
          <a:xfrm rot="840270" flipH="1">
            <a:off x="3787387" y="3735267"/>
            <a:ext cx="635230" cy="1810327"/>
          </a:xfrm>
          <a:custGeom>
            <a:avLst/>
            <a:gdLst>
              <a:gd name="connsiteX0" fmla="*/ 766812 w 766812"/>
              <a:gd name="connsiteY0" fmla="*/ 0 h 1459345"/>
              <a:gd name="connsiteX1" fmla="*/ 184921 w 766812"/>
              <a:gd name="connsiteY1" fmla="*/ 193963 h 1459345"/>
              <a:gd name="connsiteX2" fmla="*/ 18667 w 766812"/>
              <a:gd name="connsiteY2" fmla="*/ 544945 h 1459345"/>
              <a:gd name="connsiteX3" fmla="*/ 37139 w 766812"/>
              <a:gd name="connsiteY3" fmla="*/ 1034472 h 1459345"/>
              <a:gd name="connsiteX4" fmla="*/ 314230 w 766812"/>
              <a:gd name="connsiteY4" fmla="*/ 1459345 h 145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812" h="1459345">
                <a:moveTo>
                  <a:pt x="766812" y="0"/>
                </a:moveTo>
                <a:cubicBezTo>
                  <a:pt x="538212" y="51569"/>
                  <a:pt x="309612" y="103139"/>
                  <a:pt x="184921" y="193963"/>
                </a:cubicBezTo>
                <a:cubicBezTo>
                  <a:pt x="60230" y="284787"/>
                  <a:pt x="43297" y="404860"/>
                  <a:pt x="18667" y="544945"/>
                </a:cubicBezTo>
                <a:cubicBezTo>
                  <a:pt x="-5963" y="685030"/>
                  <a:pt x="-12121" y="882072"/>
                  <a:pt x="37139" y="1034472"/>
                </a:cubicBezTo>
                <a:cubicBezTo>
                  <a:pt x="86399" y="1186872"/>
                  <a:pt x="200314" y="1323108"/>
                  <a:pt x="314230" y="1459345"/>
                </a:cubicBezTo>
              </a:path>
            </a:pathLst>
          </a:custGeom>
          <a:noFill/>
          <a:ln w="15875">
            <a:solidFill>
              <a:srgbClr val="99DCF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>
            <a:extLst>
              <a:ext uri="{FF2B5EF4-FFF2-40B4-BE49-F238E27FC236}">
                <a16:creationId xmlns:a16="http://schemas.microsoft.com/office/drawing/2014/main" id="{54E755A0-A24F-5D9B-7796-D4B5776B116E}"/>
              </a:ext>
            </a:extLst>
          </p:cNvPr>
          <p:cNvSpPr/>
          <p:nvPr/>
        </p:nvSpPr>
        <p:spPr>
          <a:xfrm rot="11260184">
            <a:off x="2077693" y="3663541"/>
            <a:ext cx="187456" cy="161600"/>
          </a:xfrm>
          <a:prstGeom prst="triangle">
            <a:avLst/>
          </a:prstGeom>
          <a:solidFill>
            <a:srgbClr val="99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三角形 58">
            <a:extLst>
              <a:ext uri="{FF2B5EF4-FFF2-40B4-BE49-F238E27FC236}">
                <a16:creationId xmlns:a16="http://schemas.microsoft.com/office/drawing/2014/main" id="{24E1D609-C72F-10BC-8094-B4C25A7BDC48}"/>
              </a:ext>
            </a:extLst>
          </p:cNvPr>
          <p:cNvSpPr/>
          <p:nvPr/>
        </p:nvSpPr>
        <p:spPr>
          <a:xfrm rot="20867631">
            <a:off x="4368450" y="4123179"/>
            <a:ext cx="187456" cy="161600"/>
          </a:xfrm>
          <a:prstGeom prst="triangle">
            <a:avLst/>
          </a:prstGeom>
          <a:solidFill>
            <a:srgbClr val="99D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06874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沙滩上有椅子&#10;&#10;描述已自动生成">
            <a:extLst>
              <a:ext uri="{FF2B5EF4-FFF2-40B4-BE49-F238E27FC236}">
                <a16:creationId xmlns:a16="http://schemas.microsoft.com/office/drawing/2014/main" id="{CA9377FE-84D1-9C75-0CB5-FD8C10B4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形状 7">
            <a:extLst>
              <a:ext uri="{FF2B5EF4-FFF2-40B4-BE49-F238E27FC236}">
                <a16:creationId xmlns:a16="http://schemas.microsoft.com/office/drawing/2014/main" id="{B776E95E-AF0F-2F0A-7EBD-B93FDF454CE7}"/>
              </a:ext>
            </a:extLst>
          </p:cNvPr>
          <p:cNvSpPr/>
          <p:nvPr/>
        </p:nvSpPr>
        <p:spPr>
          <a:xfrm>
            <a:off x="-1" y="348107"/>
            <a:ext cx="12212515" cy="2720408"/>
          </a:xfrm>
          <a:custGeom>
            <a:avLst/>
            <a:gdLst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21069 w 12216960"/>
              <a:gd name="connsiteY7" fmla="*/ 2236831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333547 h 2720408"/>
              <a:gd name="connsiteX14" fmla="*/ 3912577 w 12216960"/>
              <a:gd name="connsiteY14" fmla="*/ 2342339 h 2720408"/>
              <a:gd name="connsiteX15" fmla="*/ 4141177 w 12216960"/>
              <a:gd name="connsiteY15" fmla="*/ 2359924 h 2720408"/>
              <a:gd name="connsiteX16" fmla="*/ 4220308 w 12216960"/>
              <a:gd name="connsiteY16" fmla="*/ 2412678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21069 w 12216960"/>
              <a:gd name="connsiteY7" fmla="*/ 2236831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342339 h 2720408"/>
              <a:gd name="connsiteX15" fmla="*/ 4141177 w 12216960"/>
              <a:gd name="connsiteY15" fmla="*/ 2359924 h 2720408"/>
              <a:gd name="connsiteX16" fmla="*/ 4220308 w 12216960"/>
              <a:gd name="connsiteY16" fmla="*/ 2412678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21069 w 12216960"/>
              <a:gd name="connsiteY7" fmla="*/ 2236831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59924 h 2720408"/>
              <a:gd name="connsiteX16" fmla="*/ 4220308 w 12216960"/>
              <a:gd name="connsiteY16" fmla="*/ 2412678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21069 w 12216960"/>
              <a:gd name="connsiteY7" fmla="*/ 2236831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20308 w 12216960"/>
              <a:gd name="connsiteY16" fmla="*/ 2412678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21069 w 12216960"/>
              <a:gd name="connsiteY7" fmla="*/ 2236831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86301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430262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46585 w 12216960"/>
              <a:gd name="connsiteY12" fmla="*/ 2421470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53354 w 12216960"/>
              <a:gd name="connsiteY18" fmla="*/ 2359924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090746 w 12216960"/>
              <a:gd name="connsiteY21" fmla="*/ 2403885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0700 w 12216960"/>
              <a:gd name="connsiteY23" fmla="*/ 231596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54416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835269 w 12216960"/>
              <a:gd name="connsiteY4" fmla="*/ 2395093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9492 w 12216960"/>
              <a:gd name="connsiteY23" fmla="*/ 2289585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720969 w 12216960"/>
              <a:gd name="connsiteY3" fmla="*/ 2465431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9492 w 12216960"/>
              <a:gd name="connsiteY23" fmla="*/ 2289585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92369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9492 w 12216960"/>
              <a:gd name="connsiteY23" fmla="*/ 2289585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28600 w 12216960"/>
              <a:gd name="connsiteY1" fmla="*/ 2614901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9492 w 12216960"/>
              <a:gd name="connsiteY23" fmla="*/ 2289585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609492 w 12216960"/>
              <a:gd name="connsiteY23" fmla="*/ 2289585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52592 w 12216960"/>
              <a:gd name="connsiteY32" fmla="*/ 1313639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704385 w 12216960"/>
              <a:gd name="connsiteY42" fmla="*/ 557501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81292 w 12216960"/>
              <a:gd name="connsiteY41" fmla="*/ 557501 h 2720408"/>
              <a:gd name="connsiteX42" fmla="*/ 8642839 w 12216960"/>
              <a:gd name="connsiteY42" fmla="*/ 513540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57138 w 12216960"/>
              <a:gd name="connsiteY43" fmla="*/ 601462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21969 w 12216960"/>
              <a:gd name="connsiteY43" fmla="*/ 557500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27577 w 12216960"/>
              <a:gd name="connsiteY50" fmla="*/ 970739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21969 w 12216960"/>
              <a:gd name="connsiteY43" fmla="*/ 557500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71538 w 12216960"/>
              <a:gd name="connsiteY50" fmla="*/ 953155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02462 w 12216960"/>
              <a:gd name="connsiteY58" fmla="*/ 1876347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21969 w 12216960"/>
              <a:gd name="connsiteY43" fmla="*/ 557500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71538 w 12216960"/>
              <a:gd name="connsiteY50" fmla="*/ 953155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99177 w 12216960"/>
              <a:gd name="connsiteY58" fmla="*/ 1823593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41015 w 12216960"/>
              <a:gd name="connsiteY61" fmla="*/ 1814801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21969 w 12216960"/>
              <a:gd name="connsiteY43" fmla="*/ 557500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71538 w 12216960"/>
              <a:gd name="connsiteY50" fmla="*/ 953155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99177 w 12216960"/>
              <a:gd name="connsiteY58" fmla="*/ 1823593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58600 w 12216960"/>
              <a:gd name="connsiteY61" fmla="*/ 1762047 h 2720408"/>
              <a:gd name="connsiteX62" fmla="*/ 12150969 w 12216960"/>
              <a:gd name="connsiteY62" fmla="*/ 1902724 h 2720408"/>
              <a:gd name="connsiteX63" fmla="*/ 12194931 w 12216960"/>
              <a:gd name="connsiteY63" fmla="*/ 1981855 h 2720408"/>
              <a:gd name="connsiteX0" fmla="*/ 0 w 12216960"/>
              <a:gd name="connsiteY0" fmla="*/ 2720408 h 2720408"/>
              <a:gd name="connsiteX1" fmla="*/ 202223 w 12216960"/>
              <a:gd name="connsiteY1" fmla="*/ 2562148 h 2720408"/>
              <a:gd name="connsiteX2" fmla="*/ 413238 w 12216960"/>
              <a:gd name="connsiteY2" fmla="*/ 2570939 h 2720408"/>
              <a:gd name="connsiteX3" fmla="*/ 650630 w 12216960"/>
              <a:gd name="connsiteY3" fmla="*/ 2447846 h 2720408"/>
              <a:gd name="connsiteX4" fmla="*/ 773722 w 12216960"/>
              <a:gd name="connsiteY4" fmla="*/ 2342339 h 2720408"/>
              <a:gd name="connsiteX5" fmla="*/ 1134208 w 12216960"/>
              <a:gd name="connsiteY5" fmla="*/ 2166493 h 2720408"/>
              <a:gd name="connsiteX6" fmla="*/ 1380392 w 12216960"/>
              <a:gd name="connsiteY6" fmla="*/ 2192870 h 2720408"/>
              <a:gd name="connsiteX7" fmla="*/ 1512276 w 12216960"/>
              <a:gd name="connsiteY7" fmla="*/ 2184077 h 2720408"/>
              <a:gd name="connsiteX8" fmla="*/ 1661746 w 12216960"/>
              <a:gd name="connsiteY8" fmla="*/ 2184078 h 2720408"/>
              <a:gd name="connsiteX9" fmla="*/ 1802423 w 12216960"/>
              <a:gd name="connsiteY9" fmla="*/ 2192870 h 2720408"/>
              <a:gd name="connsiteX10" fmla="*/ 2540977 w 12216960"/>
              <a:gd name="connsiteY10" fmla="*/ 2333547 h 2720408"/>
              <a:gd name="connsiteX11" fmla="*/ 3059723 w 12216960"/>
              <a:gd name="connsiteY11" fmla="*/ 2386301 h 2720408"/>
              <a:gd name="connsiteX12" fmla="*/ 3429000 w 12216960"/>
              <a:gd name="connsiteY12" fmla="*/ 2377509 h 2720408"/>
              <a:gd name="connsiteX13" fmla="*/ 3622431 w 12216960"/>
              <a:gd name="connsiteY13" fmla="*/ 2263209 h 2720408"/>
              <a:gd name="connsiteX14" fmla="*/ 3912577 w 12216960"/>
              <a:gd name="connsiteY14" fmla="*/ 2298377 h 2720408"/>
              <a:gd name="connsiteX15" fmla="*/ 4141177 w 12216960"/>
              <a:gd name="connsiteY15" fmla="*/ 2315963 h 2720408"/>
              <a:gd name="connsiteX16" fmla="*/ 4255477 w 12216960"/>
              <a:gd name="connsiteY16" fmla="*/ 2377509 h 2720408"/>
              <a:gd name="connsiteX17" fmla="*/ 4703885 w 12216960"/>
              <a:gd name="connsiteY17" fmla="*/ 2307170 h 2720408"/>
              <a:gd name="connsiteX18" fmla="*/ 4844561 w 12216960"/>
              <a:gd name="connsiteY18" fmla="*/ 2298378 h 2720408"/>
              <a:gd name="connsiteX19" fmla="*/ 4923692 w 12216960"/>
              <a:gd name="connsiteY19" fmla="*/ 2236831 h 2720408"/>
              <a:gd name="connsiteX20" fmla="*/ 5099538 w 12216960"/>
              <a:gd name="connsiteY20" fmla="*/ 2324755 h 2720408"/>
              <a:gd name="connsiteX21" fmla="*/ 5152293 w 12216960"/>
              <a:gd name="connsiteY21" fmla="*/ 2395093 h 2720408"/>
              <a:gd name="connsiteX22" fmla="*/ 5240215 w 12216960"/>
              <a:gd name="connsiteY22" fmla="*/ 2315962 h 2720408"/>
              <a:gd name="connsiteX23" fmla="*/ 5565530 w 12216960"/>
              <a:gd name="connsiteY23" fmla="*/ 2280792 h 2720408"/>
              <a:gd name="connsiteX24" fmla="*/ 5864469 w 12216960"/>
              <a:gd name="connsiteY24" fmla="*/ 1841178 h 2720408"/>
              <a:gd name="connsiteX25" fmla="*/ 6224954 w 12216960"/>
              <a:gd name="connsiteY25" fmla="*/ 1814801 h 2720408"/>
              <a:gd name="connsiteX26" fmla="*/ 6330462 w 12216960"/>
              <a:gd name="connsiteY26" fmla="*/ 1893931 h 2720408"/>
              <a:gd name="connsiteX27" fmla="*/ 6576646 w 12216960"/>
              <a:gd name="connsiteY27" fmla="*/ 1858762 h 2720408"/>
              <a:gd name="connsiteX28" fmla="*/ 6752492 w 12216960"/>
              <a:gd name="connsiteY28" fmla="*/ 1647747 h 2720408"/>
              <a:gd name="connsiteX29" fmla="*/ 6989885 w 12216960"/>
              <a:gd name="connsiteY29" fmla="*/ 1612578 h 2720408"/>
              <a:gd name="connsiteX30" fmla="*/ 7148146 w 12216960"/>
              <a:gd name="connsiteY30" fmla="*/ 1436731 h 2720408"/>
              <a:gd name="connsiteX31" fmla="*/ 7350369 w 12216960"/>
              <a:gd name="connsiteY31" fmla="*/ 1375185 h 2720408"/>
              <a:gd name="connsiteX32" fmla="*/ 7508630 w 12216960"/>
              <a:gd name="connsiteY32" fmla="*/ 1304846 h 2720408"/>
              <a:gd name="connsiteX33" fmla="*/ 7552592 w 12216960"/>
              <a:gd name="connsiteY33" fmla="*/ 1093831 h 2720408"/>
              <a:gd name="connsiteX34" fmla="*/ 7833946 w 12216960"/>
              <a:gd name="connsiteY34" fmla="*/ 1058662 h 2720408"/>
              <a:gd name="connsiteX35" fmla="*/ 7877908 w 12216960"/>
              <a:gd name="connsiteY35" fmla="*/ 856439 h 2720408"/>
              <a:gd name="connsiteX36" fmla="*/ 8080131 w 12216960"/>
              <a:gd name="connsiteY36" fmla="*/ 856439 h 2720408"/>
              <a:gd name="connsiteX37" fmla="*/ 8132885 w 12216960"/>
              <a:gd name="connsiteY37" fmla="*/ 917985 h 2720408"/>
              <a:gd name="connsiteX38" fmla="*/ 8326315 w 12216960"/>
              <a:gd name="connsiteY38" fmla="*/ 865231 h 2720408"/>
              <a:gd name="connsiteX39" fmla="*/ 8440615 w 12216960"/>
              <a:gd name="connsiteY39" fmla="*/ 706970 h 2720408"/>
              <a:gd name="connsiteX40" fmla="*/ 8554915 w 12216960"/>
              <a:gd name="connsiteY40" fmla="*/ 663008 h 2720408"/>
              <a:gd name="connsiteX41" fmla="*/ 8537330 w 12216960"/>
              <a:gd name="connsiteY41" fmla="*/ 566293 h 2720408"/>
              <a:gd name="connsiteX42" fmla="*/ 8642839 w 12216960"/>
              <a:gd name="connsiteY42" fmla="*/ 513540 h 2720408"/>
              <a:gd name="connsiteX43" fmla="*/ 8721969 w 12216960"/>
              <a:gd name="connsiteY43" fmla="*/ 557500 h 2720408"/>
              <a:gd name="connsiteX44" fmla="*/ 8774723 w 12216960"/>
              <a:gd name="connsiteY44" fmla="*/ 451993 h 2720408"/>
              <a:gd name="connsiteX45" fmla="*/ 8897815 w 12216960"/>
              <a:gd name="connsiteY45" fmla="*/ 548708 h 2720408"/>
              <a:gd name="connsiteX46" fmla="*/ 8880231 w 12216960"/>
              <a:gd name="connsiteY46" fmla="*/ 109093 h 2720408"/>
              <a:gd name="connsiteX47" fmla="*/ 9038492 w 12216960"/>
              <a:gd name="connsiteY47" fmla="*/ 3585 h 2720408"/>
              <a:gd name="connsiteX48" fmla="*/ 9302262 w 12216960"/>
              <a:gd name="connsiteY48" fmla="*/ 197016 h 2720408"/>
              <a:gd name="connsiteX49" fmla="*/ 9451731 w 12216960"/>
              <a:gd name="connsiteY49" fmla="*/ 583878 h 2720408"/>
              <a:gd name="connsiteX50" fmla="*/ 9671538 w 12216960"/>
              <a:gd name="connsiteY50" fmla="*/ 953155 h 2720408"/>
              <a:gd name="connsiteX51" fmla="*/ 9812215 w 12216960"/>
              <a:gd name="connsiteY51" fmla="*/ 1005908 h 2720408"/>
              <a:gd name="connsiteX52" fmla="*/ 10102362 w 12216960"/>
              <a:gd name="connsiteY52" fmla="*/ 1041078 h 2720408"/>
              <a:gd name="connsiteX53" fmla="*/ 10383715 w 12216960"/>
              <a:gd name="connsiteY53" fmla="*/ 1190547 h 2720408"/>
              <a:gd name="connsiteX54" fmla="*/ 10445262 w 12216960"/>
              <a:gd name="connsiteY54" fmla="*/ 1313639 h 2720408"/>
              <a:gd name="connsiteX55" fmla="*/ 10603523 w 12216960"/>
              <a:gd name="connsiteY55" fmla="*/ 1383978 h 2720408"/>
              <a:gd name="connsiteX56" fmla="*/ 10744200 w 12216960"/>
              <a:gd name="connsiteY56" fmla="*/ 1559824 h 2720408"/>
              <a:gd name="connsiteX57" fmla="*/ 10902462 w 12216960"/>
              <a:gd name="connsiteY57" fmla="*/ 1700501 h 2720408"/>
              <a:gd name="connsiteX58" fmla="*/ 10999177 w 12216960"/>
              <a:gd name="connsiteY58" fmla="*/ 1823593 h 2720408"/>
              <a:gd name="connsiteX59" fmla="*/ 11148646 w 12216960"/>
              <a:gd name="connsiteY59" fmla="*/ 1832385 h 2720408"/>
              <a:gd name="connsiteX60" fmla="*/ 11306908 w 12216960"/>
              <a:gd name="connsiteY60" fmla="*/ 1682916 h 2720408"/>
              <a:gd name="connsiteX61" fmla="*/ 11658600 w 12216960"/>
              <a:gd name="connsiteY61" fmla="*/ 1762047 h 2720408"/>
              <a:gd name="connsiteX62" fmla="*/ 12150969 w 12216960"/>
              <a:gd name="connsiteY62" fmla="*/ 1929101 h 2720408"/>
              <a:gd name="connsiteX63" fmla="*/ 12194931 w 12216960"/>
              <a:gd name="connsiteY63" fmla="*/ 1981855 h 2720408"/>
              <a:gd name="connsiteX0" fmla="*/ 0 w 12364698"/>
              <a:gd name="connsiteY0" fmla="*/ 2720408 h 2720408"/>
              <a:gd name="connsiteX1" fmla="*/ 202223 w 12364698"/>
              <a:gd name="connsiteY1" fmla="*/ 2562148 h 2720408"/>
              <a:gd name="connsiteX2" fmla="*/ 413238 w 12364698"/>
              <a:gd name="connsiteY2" fmla="*/ 2570939 h 2720408"/>
              <a:gd name="connsiteX3" fmla="*/ 650630 w 12364698"/>
              <a:gd name="connsiteY3" fmla="*/ 2447846 h 2720408"/>
              <a:gd name="connsiteX4" fmla="*/ 773722 w 12364698"/>
              <a:gd name="connsiteY4" fmla="*/ 2342339 h 2720408"/>
              <a:gd name="connsiteX5" fmla="*/ 1134208 w 12364698"/>
              <a:gd name="connsiteY5" fmla="*/ 2166493 h 2720408"/>
              <a:gd name="connsiteX6" fmla="*/ 1380392 w 12364698"/>
              <a:gd name="connsiteY6" fmla="*/ 2192870 h 2720408"/>
              <a:gd name="connsiteX7" fmla="*/ 1512276 w 12364698"/>
              <a:gd name="connsiteY7" fmla="*/ 2184077 h 2720408"/>
              <a:gd name="connsiteX8" fmla="*/ 1661746 w 12364698"/>
              <a:gd name="connsiteY8" fmla="*/ 2184078 h 2720408"/>
              <a:gd name="connsiteX9" fmla="*/ 1802423 w 12364698"/>
              <a:gd name="connsiteY9" fmla="*/ 2192870 h 2720408"/>
              <a:gd name="connsiteX10" fmla="*/ 2540977 w 12364698"/>
              <a:gd name="connsiteY10" fmla="*/ 2333547 h 2720408"/>
              <a:gd name="connsiteX11" fmla="*/ 3059723 w 12364698"/>
              <a:gd name="connsiteY11" fmla="*/ 2386301 h 2720408"/>
              <a:gd name="connsiteX12" fmla="*/ 3429000 w 12364698"/>
              <a:gd name="connsiteY12" fmla="*/ 2377509 h 2720408"/>
              <a:gd name="connsiteX13" fmla="*/ 3622431 w 12364698"/>
              <a:gd name="connsiteY13" fmla="*/ 2263209 h 2720408"/>
              <a:gd name="connsiteX14" fmla="*/ 3912577 w 12364698"/>
              <a:gd name="connsiteY14" fmla="*/ 2298377 h 2720408"/>
              <a:gd name="connsiteX15" fmla="*/ 4141177 w 12364698"/>
              <a:gd name="connsiteY15" fmla="*/ 2315963 h 2720408"/>
              <a:gd name="connsiteX16" fmla="*/ 4255477 w 12364698"/>
              <a:gd name="connsiteY16" fmla="*/ 2377509 h 2720408"/>
              <a:gd name="connsiteX17" fmla="*/ 4703885 w 12364698"/>
              <a:gd name="connsiteY17" fmla="*/ 2307170 h 2720408"/>
              <a:gd name="connsiteX18" fmla="*/ 4844561 w 12364698"/>
              <a:gd name="connsiteY18" fmla="*/ 2298378 h 2720408"/>
              <a:gd name="connsiteX19" fmla="*/ 4923692 w 12364698"/>
              <a:gd name="connsiteY19" fmla="*/ 2236831 h 2720408"/>
              <a:gd name="connsiteX20" fmla="*/ 5099538 w 12364698"/>
              <a:gd name="connsiteY20" fmla="*/ 2324755 h 2720408"/>
              <a:gd name="connsiteX21" fmla="*/ 5152293 w 12364698"/>
              <a:gd name="connsiteY21" fmla="*/ 2395093 h 2720408"/>
              <a:gd name="connsiteX22" fmla="*/ 5240215 w 12364698"/>
              <a:gd name="connsiteY22" fmla="*/ 2315962 h 2720408"/>
              <a:gd name="connsiteX23" fmla="*/ 5565530 w 12364698"/>
              <a:gd name="connsiteY23" fmla="*/ 2280792 h 2720408"/>
              <a:gd name="connsiteX24" fmla="*/ 5864469 w 12364698"/>
              <a:gd name="connsiteY24" fmla="*/ 1841178 h 2720408"/>
              <a:gd name="connsiteX25" fmla="*/ 6224954 w 12364698"/>
              <a:gd name="connsiteY25" fmla="*/ 1814801 h 2720408"/>
              <a:gd name="connsiteX26" fmla="*/ 6330462 w 12364698"/>
              <a:gd name="connsiteY26" fmla="*/ 1893931 h 2720408"/>
              <a:gd name="connsiteX27" fmla="*/ 6576646 w 12364698"/>
              <a:gd name="connsiteY27" fmla="*/ 1858762 h 2720408"/>
              <a:gd name="connsiteX28" fmla="*/ 6752492 w 12364698"/>
              <a:gd name="connsiteY28" fmla="*/ 1647747 h 2720408"/>
              <a:gd name="connsiteX29" fmla="*/ 6989885 w 12364698"/>
              <a:gd name="connsiteY29" fmla="*/ 1612578 h 2720408"/>
              <a:gd name="connsiteX30" fmla="*/ 7148146 w 12364698"/>
              <a:gd name="connsiteY30" fmla="*/ 1436731 h 2720408"/>
              <a:gd name="connsiteX31" fmla="*/ 7350369 w 12364698"/>
              <a:gd name="connsiteY31" fmla="*/ 1375185 h 2720408"/>
              <a:gd name="connsiteX32" fmla="*/ 7508630 w 12364698"/>
              <a:gd name="connsiteY32" fmla="*/ 1304846 h 2720408"/>
              <a:gd name="connsiteX33" fmla="*/ 7552592 w 12364698"/>
              <a:gd name="connsiteY33" fmla="*/ 1093831 h 2720408"/>
              <a:gd name="connsiteX34" fmla="*/ 7833946 w 12364698"/>
              <a:gd name="connsiteY34" fmla="*/ 1058662 h 2720408"/>
              <a:gd name="connsiteX35" fmla="*/ 7877908 w 12364698"/>
              <a:gd name="connsiteY35" fmla="*/ 856439 h 2720408"/>
              <a:gd name="connsiteX36" fmla="*/ 8080131 w 12364698"/>
              <a:gd name="connsiteY36" fmla="*/ 856439 h 2720408"/>
              <a:gd name="connsiteX37" fmla="*/ 8132885 w 12364698"/>
              <a:gd name="connsiteY37" fmla="*/ 917985 h 2720408"/>
              <a:gd name="connsiteX38" fmla="*/ 8326315 w 12364698"/>
              <a:gd name="connsiteY38" fmla="*/ 865231 h 2720408"/>
              <a:gd name="connsiteX39" fmla="*/ 8440615 w 12364698"/>
              <a:gd name="connsiteY39" fmla="*/ 706970 h 2720408"/>
              <a:gd name="connsiteX40" fmla="*/ 8554915 w 12364698"/>
              <a:gd name="connsiteY40" fmla="*/ 663008 h 2720408"/>
              <a:gd name="connsiteX41" fmla="*/ 8537330 w 12364698"/>
              <a:gd name="connsiteY41" fmla="*/ 566293 h 2720408"/>
              <a:gd name="connsiteX42" fmla="*/ 8642839 w 12364698"/>
              <a:gd name="connsiteY42" fmla="*/ 513540 h 2720408"/>
              <a:gd name="connsiteX43" fmla="*/ 8721969 w 12364698"/>
              <a:gd name="connsiteY43" fmla="*/ 557500 h 2720408"/>
              <a:gd name="connsiteX44" fmla="*/ 8774723 w 12364698"/>
              <a:gd name="connsiteY44" fmla="*/ 451993 h 2720408"/>
              <a:gd name="connsiteX45" fmla="*/ 8897815 w 12364698"/>
              <a:gd name="connsiteY45" fmla="*/ 548708 h 2720408"/>
              <a:gd name="connsiteX46" fmla="*/ 8880231 w 12364698"/>
              <a:gd name="connsiteY46" fmla="*/ 109093 h 2720408"/>
              <a:gd name="connsiteX47" fmla="*/ 9038492 w 12364698"/>
              <a:gd name="connsiteY47" fmla="*/ 3585 h 2720408"/>
              <a:gd name="connsiteX48" fmla="*/ 9302262 w 12364698"/>
              <a:gd name="connsiteY48" fmla="*/ 197016 h 2720408"/>
              <a:gd name="connsiteX49" fmla="*/ 9451731 w 12364698"/>
              <a:gd name="connsiteY49" fmla="*/ 583878 h 2720408"/>
              <a:gd name="connsiteX50" fmla="*/ 9671538 w 12364698"/>
              <a:gd name="connsiteY50" fmla="*/ 953155 h 2720408"/>
              <a:gd name="connsiteX51" fmla="*/ 9812215 w 12364698"/>
              <a:gd name="connsiteY51" fmla="*/ 1005908 h 2720408"/>
              <a:gd name="connsiteX52" fmla="*/ 10102362 w 12364698"/>
              <a:gd name="connsiteY52" fmla="*/ 1041078 h 2720408"/>
              <a:gd name="connsiteX53" fmla="*/ 10383715 w 12364698"/>
              <a:gd name="connsiteY53" fmla="*/ 1190547 h 2720408"/>
              <a:gd name="connsiteX54" fmla="*/ 10445262 w 12364698"/>
              <a:gd name="connsiteY54" fmla="*/ 1313639 h 2720408"/>
              <a:gd name="connsiteX55" fmla="*/ 10603523 w 12364698"/>
              <a:gd name="connsiteY55" fmla="*/ 1383978 h 2720408"/>
              <a:gd name="connsiteX56" fmla="*/ 10744200 w 12364698"/>
              <a:gd name="connsiteY56" fmla="*/ 1559824 h 2720408"/>
              <a:gd name="connsiteX57" fmla="*/ 10902462 w 12364698"/>
              <a:gd name="connsiteY57" fmla="*/ 1700501 h 2720408"/>
              <a:gd name="connsiteX58" fmla="*/ 10999177 w 12364698"/>
              <a:gd name="connsiteY58" fmla="*/ 1823593 h 2720408"/>
              <a:gd name="connsiteX59" fmla="*/ 11148646 w 12364698"/>
              <a:gd name="connsiteY59" fmla="*/ 1832385 h 2720408"/>
              <a:gd name="connsiteX60" fmla="*/ 11306908 w 12364698"/>
              <a:gd name="connsiteY60" fmla="*/ 1682916 h 2720408"/>
              <a:gd name="connsiteX61" fmla="*/ 11658600 w 12364698"/>
              <a:gd name="connsiteY61" fmla="*/ 1762047 h 2720408"/>
              <a:gd name="connsiteX62" fmla="*/ 12150969 w 12364698"/>
              <a:gd name="connsiteY62" fmla="*/ 1929101 h 2720408"/>
              <a:gd name="connsiteX63" fmla="*/ 12361985 w 12364698"/>
              <a:gd name="connsiteY63" fmla="*/ 2078571 h 2720408"/>
              <a:gd name="connsiteX0" fmla="*/ 0 w 12150969"/>
              <a:gd name="connsiteY0" fmla="*/ 2720408 h 2720408"/>
              <a:gd name="connsiteX1" fmla="*/ 202223 w 12150969"/>
              <a:gd name="connsiteY1" fmla="*/ 2562148 h 2720408"/>
              <a:gd name="connsiteX2" fmla="*/ 413238 w 12150969"/>
              <a:gd name="connsiteY2" fmla="*/ 2570939 h 2720408"/>
              <a:gd name="connsiteX3" fmla="*/ 650630 w 12150969"/>
              <a:gd name="connsiteY3" fmla="*/ 2447846 h 2720408"/>
              <a:gd name="connsiteX4" fmla="*/ 773722 w 12150969"/>
              <a:gd name="connsiteY4" fmla="*/ 2342339 h 2720408"/>
              <a:gd name="connsiteX5" fmla="*/ 1134208 w 12150969"/>
              <a:gd name="connsiteY5" fmla="*/ 2166493 h 2720408"/>
              <a:gd name="connsiteX6" fmla="*/ 1380392 w 12150969"/>
              <a:gd name="connsiteY6" fmla="*/ 2192870 h 2720408"/>
              <a:gd name="connsiteX7" fmla="*/ 1512276 w 12150969"/>
              <a:gd name="connsiteY7" fmla="*/ 2184077 h 2720408"/>
              <a:gd name="connsiteX8" fmla="*/ 1661746 w 12150969"/>
              <a:gd name="connsiteY8" fmla="*/ 2184078 h 2720408"/>
              <a:gd name="connsiteX9" fmla="*/ 1802423 w 12150969"/>
              <a:gd name="connsiteY9" fmla="*/ 2192870 h 2720408"/>
              <a:gd name="connsiteX10" fmla="*/ 2540977 w 12150969"/>
              <a:gd name="connsiteY10" fmla="*/ 2333547 h 2720408"/>
              <a:gd name="connsiteX11" fmla="*/ 3059723 w 12150969"/>
              <a:gd name="connsiteY11" fmla="*/ 2386301 h 2720408"/>
              <a:gd name="connsiteX12" fmla="*/ 3429000 w 12150969"/>
              <a:gd name="connsiteY12" fmla="*/ 2377509 h 2720408"/>
              <a:gd name="connsiteX13" fmla="*/ 3622431 w 12150969"/>
              <a:gd name="connsiteY13" fmla="*/ 2263209 h 2720408"/>
              <a:gd name="connsiteX14" fmla="*/ 3912577 w 12150969"/>
              <a:gd name="connsiteY14" fmla="*/ 2298377 h 2720408"/>
              <a:gd name="connsiteX15" fmla="*/ 4141177 w 12150969"/>
              <a:gd name="connsiteY15" fmla="*/ 2315963 h 2720408"/>
              <a:gd name="connsiteX16" fmla="*/ 4255477 w 12150969"/>
              <a:gd name="connsiteY16" fmla="*/ 2377509 h 2720408"/>
              <a:gd name="connsiteX17" fmla="*/ 4703885 w 12150969"/>
              <a:gd name="connsiteY17" fmla="*/ 2307170 h 2720408"/>
              <a:gd name="connsiteX18" fmla="*/ 4844561 w 12150969"/>
              <a:gd name="connsiteY18" fmla="*/ 2298378 h 2720408"/>
              <a:gd name="connsiteX19" fmla="*/ 4923692 w 12150969"/>
              <a:gd name="connsiteY19" fmla="*/ 2236831 h 2720408"/>
              <a:gd name="connsiteX20" fmla="*/ 5099538 w 12150969"/>
              <a:gd name="connsiteY20" fmla="*/ 2324755 h 2720408"/>
              <a:gd name="connsiteX21" fmla="*/ 5152293 w 12150969"/>
              <a:gd name="connsiteY21" fmla="*/ 2395093 h 2720408"/>
              <a:gd name="connsiteX22" fmla="*/ 5240215 w 12150969"/>
              <a:gd name="connsiteY22" fmla="*/ 2315962 h 2720408"/>
              <a:gd name="connsiteX23" fmla="*/ 5565530 w 12150969"/>
              <a:gd name="connsiteY23" fmla="*/ 2280792 h 2720408"/>
              <a:gd name="connsiteX24" fmla="*/ 5864469 w 12150969"/>
              <a:gd name="connsiteY24" fmla="*/ 1841178 h 2720408"/>
              <a:gd name="connsiteX25" fmla="*/ 6224954 w 12150969"/>
              <a:gd name="connsiteY25" fmla="*/ 1814801 h 2720408"/>
              <a:gd name="connsiteX26" fmla="*/ 6330462 w 12150969"/>
              <a:gd name="connsiteY26" fmla="*/ 1893931 h 2720408"/>
              <a:gd name="connsiteX27" fmla="*/ 6576646 w 12150969"/>
              <a:gd name="connsiteY27" fmla="*/ 1858762 h 2720408"/>
              <a:gd name="connsiteX28" fmla="*/ 6752492 w 12150969"/>
              <a:gd name="connsiteY28" fmla="*/ 1647747 h 2720408"/>
              <a:gd name="connsiteX29" fmla="*/ 6989885 w 12150969"/>
              <a:gd name="connsiteY29" fmla="*/ 1612578 h 2720408"/>
              <a:gd name="connsiteX30" fmla="*/ 7148146 w 12150969"/>
              <a:gd name="connsiteY30" fmla="*/ 1436731 h 2720408"/>
              <a:gd name="connsiteX31" fmla="*/ 7350369 w 12150969"/>
              <a:gd name="connsiteY31" fmla="*/ 1375185 h 2720408"/>
              <a:gd name="connsiteX32" fmla="*/ 7508630 w 12150969"/>
              <a:gd name="connsiteY32" fmla="*/ 1304846 h 2720408"/>
              <a:gd name="connsiteX33" fmla="*/ 7552592 w 12150969"/>
              <a:gd name="connsiteY33" fmla="*/ 1093831 h 2720408"/>
              <a:gd name="connsiteX34" fmla="*/ 7833946 w 12150969"/>
              <a:gd name="connsiteY34" fmla="*/ 1058662 h 2720408"/>
              <a:gd name="connsiteX35" fmla="*/ 7877908 w 12150969"/>
              <a:gd name="connsiteY35" fmla="*/ 856439 h 2720408"/>
              <a:gd name="connsiteX36" fmla="*/ 8080131 w 12150969"/>
              <a:gd name="connsiteY36" fmla="*/ 856439 h 2720408"/>
              <a:gd name="connsiteX37" fmla="*/ 8132885 w 12150969"/>
              <a:gd name="connsiteY37" fmla="*/ 917985 h 2720408"/>
              <a:gd name="connsiteX38" fmla="*/ 8326315 w 12150969"/>
              <a:gd name="connsiteY38" fmla="*/ 865231 h 2720408"/>
              <a:gd name="connsiteX39" fmla="*/ 8440615 w 12150969"/>
              <a:gd name="connsiteY39" fmla="*/ 706970 h 2720408"/>
              <a:gd name="connsiteX40" fmla="*/ 8554915 w 12150969"/>
              <a:gd name="connsiteY40" fmla="*/ 663008 h 2720408"/>
              <a:gd name="connsiteX41" fmla="*/ 8537330 w 12150969"/>
              <a:gd name="connsiteY41" fmla="*/ 566293 h 2720408"/>
              <a:gd name="connsiteX42" fmla="*/ 8642839 w 12150969"/>
              <a:gd name="connsiteY42" fmla="*/ 513540 h 2720408"/>
              <a:gd name="connsiteX43" fmla="*/ 8721969 w 12150969"/>
              <a:gd name="connsiteY43" fmla="*/ 557500 h 2720408"/>
              <a:gd name="connsiteX44" fmla="*/ 8774723 w 12150969"/>
              <a:gd name="connsiteY44" fmla="*/ 451993 h 2720408"/>
              <a:gd name="connsiteX45" fmla="*/ 8897815 w 12150969"/>
              <a:gd name="connsiteY45" fmla="*/ 548708 h 2720408"/>
              <a:gd name="connsiteX46" fmla="*/ 8880231 w 12150969"/>
              <a:gd name="connsiteY46" fmla="*/ 109093 h 2720408"/>
              <a:gd name="connsiteX47" fmla="*/ 9038492 w 12150969"/>
              <a:gd name="connsiteY47" fmla="*/ 3585 h 2720408"/>
              <a:gd name="connsiteX48" fmla="*/ 9302262 w 12150969"/>
              <a:gd name="connsiteY48" fmla="*/ 197016 h 2720408"/>
              <a:gd name="connsiteX49" fmla="*/ 9451731 w 12150969"/>
              <a:gd name="connsiteY49" fmla="*/ 583878 h 2720408"/>
              <a:gd name="connsiteX50" fmla="*/ 9671538 w 12150969"/>
              <a:gd name="connsiteY50" fmla="*/ 953155 h 2720408"/>
              <a:gd name="connsiteX51" fmla="*/ 9812215 w 12150969"/>
              <a:gd name="connsiteY51" fmla="*/ 1005908 h 2720408"/>
              <a:gd name="connsiteX52" fmla="*/ 10102362 w 12150969"/>
              <a:gd name="connsiteY52" fmla="*/ 1041078 h 2720408"/>
              <a:gd name="connsiteX53" fmla="*/ 10383715 w 12150969"/>
              <a:gd name="connsiteY53" fmla="*/ 1190547 h 2720408"/>
              <a:gd name="connsiteX54" fmla="*/ 10445262 w 12150969"/>
              <a:gd name="connsiteY54" fmla="*/ 1313639 h 2720408"/>
              <a:gd name="connsiteX55" fmla="*/ 10603523 w 12150969"/>
              <a:gd name="connsiteY55" fmla="*/ 1383978 h 2720408"/>
              <a:gd name="connsiteX56" fmla="*/ 10744200 w 12150969"/>
              <a:gd name="connsiteY56" fmla="*/ 1559824 h 2720408"/>
              <a:gd name="connsiteX57" fmla="*/ 10902462 w 12150969"/>
              <a:gd name="connsiteY57" fmla="*/ 1700501 h 2720408"/>
              <a:gd name="connsiteX58" fmla="*/ 10999177 w 12150969"/>
              <a:gd name="connsiteY58" fmla="*/ 1823593 h 2720408"/>
              <a:gd name="connsiteX59" fmla="*/ 11148646 w 12150969"/>
              <a:gd name="connsiteY59" fmla="*/ 1832385 h 2720408"/>
              <a:gd name="connsiteX60" fmla="*/ 11306908 w 12150969"/>
              <a:gd name="connsiteY60" fmla="*/ 1682916 h 2720408"/>
              <a:gd name="connsiteX61" fmla="*/ 11658600 w 12150969"/>
              <a:gd name="connsiteY61" fmla="*/ 1762047 h 2720408"/>
              <a:gd name="connsiteX62" fmla="*/ 12150969 w 12150969"/>
              <a:gd name="connsiteY62" fmla="*/ 1929101 h 2720408"/>
              <a:gd name="connsiteX0" fmla="*/ 0 w 12212515"/>
              <a:gd name="connsiteY0" fmla="*/ 2720408 h 2720408"/>
              <a:gd name="connsiteX1" fmla="*/ 202223 w 12212515"/>
              <a:gd name="connsiteY1" fmla="*/ 2562148 h 2720408"/>
              <a:gd name="connsiteX2" fmla="*/ 413238 w 12212515"/>
              <a:gd name="connsiteY2" fmla="*/ 2570939 h 2720408"/>
              <a:gd name="connsiteX3" fmla="*/ 650630 w 12212515"/>
              <a:gd name="connsiteY3" fmla="*/ 2447846 h 2720408"/>
              <a:gd name="connsiteX4" fmla="*/ 773722 w 12212515"/>
              <a:gd name="connsiteY4" fmla="*/ 2342339 h 2720408"/>
              <a:gd name="connsiteX5" fmla="*/ 1134208 w 12212515"/>
              <a:gd name="connsiteY5" fmla="*/ 2166493 h 2720408"/>
              <a:gd name="connsiteX6" fmla="*/ 1380392 w 12212515"/>
              <a:gd name="connsiteY6" fmla="*/ 2192870 h 2720408"/>
              <a:gd name="connsiteX7" fmla="*/ 1512276 w 12212515"/>
              <a:gd name="connsiteY7" fmla="*/ 2184077 h 2720408"/>
              <a:gd name="connsiteX8" fmla="*/ 1661746 w 12212515"/>
              <a:gd name="connsiteY8" fmla="*/ 2184078 h 2720408"/>
              <a:gd name="connsiteX9" fmla="*/ 1802423 w 12212515"/>
              <a:gd name="connsiteY9" fmla="*/ 2192870 h 2720408"/>
              <a:gd name="connsiteX10" fmla="*/ 2540977 w 12212515"/>
              <a:gd name="connsiteY10" fmla="*/ 2333547 h 2720408"/>
              <a:gd name="connsiteX11" fmla="*/ 3059723 w 12212515"/>
              <a:gd name="connsiteY11" fmla="*/ 2386301 h 2720408"/>
              <a:gd name="connsiteX12" fmla="*/ 3429000 w 12212515"/>
              <a:gd name="connsiteY12" fmla="*/ 2377509 h 2720408"/>
              <a:gd name="connsiteX13" fmla="*/ 3622431 w 12212515"/>
              <a:gd name="connsiteY13" fmla="*/ 2263209 h 2720408"/>
              <a:gd name="connsiteX14" fmla="*/ 3912577 w 12212515"/>
              <a:gd name="connsiteY14" fmla="*/ 2298377 h 2720408"/>
              <a:gd name="connsiteX15" fmla="*/ 4141177 w 12212515"/>
              <a:gd name="connsiteY15" fmla="*/ 2315963 h 2720408"/>
              <a:gd name="connsiteX16" fmla="*/ 4255477 w 12212515"/>
              <a:gd name="connsiteY16" fmla="*/ 2377509 h 2720408"/>
              <a:gd name="connsiteX17" fmla="*/ 4703885 w 12212515"/>
              <a:gd name="connsiteY17" fmla="*/ 2307170 h 2720408"/>
              <a:gd name="connsiteX18" fmla="*/ 4844561 w 12212515"/>
              <a:gd name="connsiteY18" fmla="*/ 2298378 h 2720408"/>
              <a:gd name="connsiteX19" fmla="*/ 4923692 w 12212515"/>
              <a:gd name="connsiteY19" fmla="*/ 2236831 h 2720408"/>
              <a:gd name="connsiteX20" fmla="*/ 5099538 w 12212515"/>
              <a:gd name="connsiteY20" fmla="*/ 2324755 h 2720408"/>
              <a:gd name="connsiteX21" fmla="*/ 5152293 w 12212515"/>
              <a:gd name="connsiteY21" fmla="*/ 2395093 h 2720408"/>
              <a:gd name="connsiteX22" fmla="*/ 5240215 w 12212515"/>
              <a:gd name="connsiteY22" fmla="*/ 2315962 h 2720408"/>
              <a:gd name="connsiteX23" fmla="*/ 5565530 w 12212515"/>
              <a:gd name="connsiteY23" fmla="*/ 2280792 h 2720408"/>
              <a:gd name="connsiteX24" fmla="*/ 5864469 w 12212515"/>
              <a:gd name="connsiteY24" fmla="*/ 1841178 h 2720408"/>
              <a:gd name="connsiteX25" fmla="*/ 6224954 w 12212515"/>
              <a:gd name="connsiteY25" fmla="*/ 1814801 h 2720408"/>
              <a:gd name="connsiteX26" fmla="*/ 6330462 w 12212515"/>
              <a:gd name="connsiteY26" fmla="*/ 1893931 h 2720408"/>
              <a:gd name="connsiteX27" fmla="*/ 6576646 w 12212515"/>
              <a:gd name="connsiteY27" fmla="*/ 1858762 h 2720408"/>
              <a:gd name="connsiteX28" fmla="*/ 6752492 w 12212515"/>
              <a:gd name="connsiteY28" fmla="*/ 1647747 h 2720408"/>
              <a:gd name="connsiteX29" fmla="*/ 6989885 w 12212515"/>
              <a:gd name="connsiteY29" fmla="*/ 1612578 h 2720408"/>
              <a:gd name="connsiteX30" fmla="*/ 7148146 w 12212515"/>
              <a:gd name="connsiteY30" fmla="*/ 1436731 h 2720408"/>
              <a:gd name="connsiteX31" fmla="*/ 7350369 w 12212515"/>
              <a:gd name="connsiteY31" fmla="*/ 1375185 h 2720408"/>
              <a:gd name="connsiteX32" fmla="*/ 7508630 w 12212515"/>
              <a:gd name="connsiteY32" fmla="*/ 1304846 h 2720408"/>
              <a:gd name="connsiteX33" fmla="*/ 7552592 w 12212515"/>
              <a:gd name="connsiteY33" fmla="*/ 1093831 h 2720408"/>
              <a:gd name="connsiteX34" fmla="*/ 7833946 w 12212515"/>
              <a:gd name="connsiteY34" fmla="*/ 1058662 h 2720408"/>
              <a:gd name="connsiteX35" fmla="*/ 7877908 w 12212515"/>
              <a:gd name="connsiteY35" fmla="*/ 856439 h 2720408"/>
              <a:gd name="connsiteX36" fmla="*/ 8080131 w 12212515"/>
              <a:gd name="connsiteY36" fmla="*/ 856439 h 2720408"/>
              <a:gd name="connsiteX37" fmla="*/ 8132885 w 12212515"/>
              <a:gd name="connsiteY37" fmla="*/ 917985 h 2720408"/>
              <a:gd name="connsiteX38" fmla="*/ 8326315 w 12212515"/>
              <a:gd name="connsiteY38" fmla="*/ 865231 h 2720408"/>
              <a:gd name="connsiteX39" fmla="*/ 8440615 w 12212515"/>
              <a:gd name="connsiteY39" fmla="*/ 706970 h 2720408"/>
              <a:gd name="connsiteX40" fmla="*/ 8554915 w 12212515"/>
              <a:gd name="connsiteY40" fmla="*/ 663008 h 2720408"/>
              <a:gd name="connsiteX41" fmla="*/ 8537330 w 12212515"/>
              <a:gd name="connsiteY41" fmla="*/ 566293 h 2720408"/>
              <a:gd name="connsiteX42" fmla="*/ 8642839 w 12212515"/>
              <a:gd name="connsiteY42" fmla="*/ 513540 h 2720408"/>
              <a:gd name="connsiteX43" fmla="*/ 8721969 w 12212515"/>
              <a:gd name="connsiteY43" fmla="*/ 557500 h 2720408"/>
              <a:gd name="connsiteX44" fmla="*/ 8774723 w 12212515"/>
              <a:gd name="connsiteY44" fmla="*/ 451993 h 2720408"/>
              <a:gd name="connsiteX45" fmla="*/ 8897815 w 12212515"/>
              <a:gd name="connsiteY45" fmla="*/ 548708 h 2720408"/>
              <a:gd name="connsiteX46" fmla="*/ 8880231 w 12212515"/>
              <a:gd name="connsiteY46" fmla="*/ 109093 h 2720408"/>
              <a:gd name="connsiteX47" fmla="*/ 9038492 w 12212515"/>
              <a:gd name="connsiteY47" fmla="*/ 3585 h 2720408"/>
              <a:gd name="connsiteX48" fmla="*/ 9302262 w 12212515"/>
              <a:gd name="connsiteY48" fmla="*/ 197016 h 2720408"/>
              <a:gd name="connsiteX49" fmla="*/ 9451731 w 12212515"/>
              <a:gd name="connsiteY49" fmla="*/ 583878 h 2720408"/>
              <a:gd name="connsiteX50" fmla="*/ 9671538 w 12212515"/>
              <a:gd name="connsiteY50" fmla="*/ 953155 h 2720408"/>
              <a:gd name="connsiteX51" fmla="*/ 9812215 w 12212515"/>
              <a:gd name="connsiteY51" fmla="*/ 1005908 h 2720408"/>
              <a:gd name="connsiteX52" fmla="*/ 10102362 w 12212515"/>
              <a:gd name="connsiteY52" fmla="*/ 1041078 h 2720408"/>
              <a:gd name="connsiteX53" fmla="*/ 10383715 w 12212515"/>
              <a:gd name="connsiteY53" fmla="*/ 1190547 h 2720408"/>
              <a:gd name="connsiteX54" fmla="*/ 10445262 w 12212515"/>
              <a:gd name="connsiteY54" fmla="*/ 1313639 h 2720408"/>
              <a:gd name="connsiteX55" fmla="*/ 10603523 w 12212515"/>
              <a:gd name="connsiteY55" fmla="*/ 1383978 h 2720408"/>
              <a:gd name="connsiteX56" fmla="*/ 10744200 w 12212515"/>
              <a:gd name="connsiteY56" fmla="*/ 1559824 h 2720408"/>
              <a:gd name="connsiteX57" fmla="*/ 10902462 w 12212515"/>
              <a:gd name="connsiteY57" fmla="*/ 1700501 h 2720408"/>
              <a:gd name="connsiteX58" fmla="*/ 10999177 w 12212515"/>
              <a:gd name="connsiteY58" fmla="*/ 1823593 h 2720408"/>
              <a:gd name="connsiteX59" fmla="*/ 11148646 w 12212515"/>
              <a:gd name="connsiteY59" fmla="*/ 1832385 h 2720408"/>
              <a:gd name="connsiteX60" fmla="*/ 11306908 w 12212515"/>
              <a:gd name="connsiteY60" fmla="*/ 1682916 h 2720408"/>
              <a:gd name="connsiteX61" fmla="*/ 11658600 w 12212515"/>
              <a:gd name="connsiteY61" fmla="*/ 1762047 h 2720408"/>
              <a:gd name="connsiteX62" fmla="*/ 12212515 w 12212515"/>
              <a:gd name="connsiteY62" fmla="*/ 1973062 h 272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212515" h="2720408">
                <a:moveTo>
                  <a:pt x="0" y="2720408"/>
                </a:moveTo>
                <a:cubicBezTo>
                  <a:pt x="73269" y="2680110"/>
                  <a:pt x="133350" y="2587059"/>
                  <a:pt x="202223" y="2562148"/>
                </a:cubicBezTo>
                <a:cubicBezTo>
                  <a:pt x="271096" y="2537237"/>
                  <a:pt x="338503" y="2589989"/>
                  <a:pt x="413238" y="2570939"/>
                </a:cubicBezTo>
                <a:cubicBezTo>
                  <a:pt x="487973" y="2551889"/>
                  <a:pt x="590550" y="2485946"/>
                  <a:pt x="650630" y="2447846"/>
                </a:cubicBezTo>
                <a:cubicBezTo>
                  <a:pt x="710710" y="2409746"/>
                  <a:pt x="693126" y="2389231"/>
                  <a:pt x="773722" y="2342339"/>
                </a:cubicBezTo>
                <a:cubicBezTo>
                  <a:pt x="854318" y="2295447"/>
                  <a:pt x="1033097" y="2191404"/>
                  <a:pt x="1134208" y="2166493"/>
                </a:cubicBezTo>
                <a:cubicBezTo>
                  <a:pt x="1235319" y="2141582"/>
                  <a:pt x="1317381" y="2189939"/>
                  <a:pt x="1380392" y="2192870"/>
                </a:cubicBezTo>
                <a:cubicBezTo>
                  <a:pt x="1443403" y="2195801"/>
                  <a:pt x="1465384" y="2185542"/>
                  <a:pt x="1512276" y="2184077"/>
                </a:cubicBezTo>
                <a:cubicBezTo>
                  <a:pt x="1559168" y="2182612"/>
                  <a:pt x="1613388" y="2182613"/>
                  <a:pt x="1661746" y="2184078"/>
                </a:cubicBezTo>
                <a:cubicBezTo>
                  <a:pt x="1710104" y="2185543"/>
                  <a:pt x="1655885" y="2167959"/>
                  <a:pt x="1802423" y="2192870"/>
                </a:cubicBezTo>
                <a:cubicBezTo>
                  <a:pt x="1948962" y="2217782"/>
                  <a:pt x="2331427" y="2301309"/>
                  <a:pt x="2540977" y="2333547"/>
                </a:cubicBezTo>
                <a:cubicBezTo>
                  <a:pt x="2750527" y="2365785"/>
                  <a:pt x="2911719" y="2378974"/>
                  <a:pt x="3059723" y="2386301"/>
                </a:cubicBezTo>
                <a:cubicBezTo>
                  <a:pt x="3207727" y="2393628"/>
                  <a:pt x="3335215" y="2398024"/>
                  <a:pt x="3429000" y="2377509"/>
                </a:cubicBezTo>
                <a:cubicBezTo>
                  <a:pt x="3522785" y="2356994"/>
                  <a:pt x="3541835" y="2276398"/>
                  <a:pt x="3622431" y="2263209"/>
                </a:cubicBezTo>
                <a:cubicBezTo>
                  <a:pt x="3703027" y="2250020"/>
                  <a:pt x="3826119" y="2289585"/>
                  <a:pt x="3912577" y="2298377"/>
                </a:cubicBezTo>
                <a:cubicBezTo>
                  <a:pt x="3999035" y="2307169"/>
                  <a:pt x="4084027" y="2302774"/>
                  <a:pt x="4141177" y="2315963"/>
                </a:cubicBezTo>
                <a:cubicBezTo>
                  <a:pt x="4198327" y="2329152"/>
                  <a:pt x="4161692" y="2378975"/>
                  <a:pt x="4255477" y="2377509"/>
                </a:cubicBezTo>
                <a:cubicBezTo>
                  <a:pt x="4349262" y="2376044"/>
                  <a:pt x="4605704" y="2320358"/>
                  <a:pt x="4703885" y="2307170"/>
                </a:cubicBezTo>
                <a:cubicBezTo>
                  <a:pt x="4802066" y="2293982"/>
                  <a:pt x="4807927" y="2310101"/>
                  <a:pt x="4844561" y="2298378"/>
                </a:cubicBezTo>
                <a:cubicBezTo>
                  <a:pt x="4881196" y="2286655"/>
                  <a:pt x="4881196" y="2232435"/>
                  <a:pt x="4923692" y="2236831"/>
                </a:cubicBezTo>
                <a:cubicBezTo>
                  <a:pt x="4966188" y="2241227"/>
                  <a:pt x="5061438" y="2298378"/>
                  <a:pt x="5099538" y="2324755"/>
                </a:cubicBezTo>
                <a:cubicBezTo>
                  <a:pt x="5137638" y="2351132"/>
                  <a:pt x="5128847" y="2396558"/>
                  <a:pt x="5152293" y="2395093"/>
                </a:cubicBezTo>
                <a:cubicBezTo>
                  <a:pt x="5175739" y="2393627"/>
                  <a:pt x="5171342" y="2335012"/>
                  <a:pt x="5240215" y="2315962"/>
                </a:cubicBezTo>
                <a:cubicBezTo>
                  <a:pt x="5309088" y="2296912"/>
                  <a:pt x="5461488" y="2359923"/>
                  <a:pt x="5565530" y="2280792"/>
                </a:cubicBezTo>
                <a:cubicBezTo>
                  <a:pt x="5669572" y="2201661"/>
                  <a:pt x="5754565" y="1918843"/>
                  <a:pt x="5864469" y="1841178"/>
                </a:cubicBezTo>
                <a:cubicBezTo>
                  <a:pt x="5974373" y="1763513"/>
                  <a:pt x="6147289" y="1806009"/>
                  <a:pt x="6224954" y="1814801"/>
                </a:cubicBezTo>
                <a:cubicBezTo>
                  <a:pt x="6302619" y="1823593"/>
                  <a:pt x="6271847" y="1886604"/>
                  <a:pt x="6330462" y="1893931"/>
                </a:cubicBezTo>
                <a:cubicBezTo>
                  <a:pt x="6389077" y="1901258"/>
                  <a:pt x="6506308" y="1899793"/>
                  <a:pt x="6576646" y="1858762"/>
                </a:cubicBezTo>
                <a:cubicBezTo>
                  <a:pt x="6646984" y="1817731"/>
                  <a:pt x="6683619" y="1688778"/>
                  <a:pt x="6752492" y="1647747"/>
                </a:cubicBezTo>
                <a:cubicBezTo>
                  <a:pt x="6821365" y="1606716"/>
                  <a:pt x="6923943" y="1647747"/>
                  <a:pt x="6989885" y="1612578"/>
                </a:cubicBezTo>
                <a:cubicBezTo>
                  <a:pt x="7055827" y="1577409"/>
                  <a:pt x="7088065" y="1476296"/>
                  <a:pt x="7148146" y="1436731"/>
                </a:cubicBezTo>
                <a:cubicBezTo>
                  <a:pt x="7208227" y="1397166"/>
                  <a:pt x="7290288" y="1397166"/>
                  <a:pt x="7350369" y="1375185"/>
                </a:cubicBezTo>
                <a:cubicBezTo>
                  <a:pt x="7410450" y="1353204"/>
                  <a:pt x="7474926" y="1351738"/>
                  <a:pt x="7508630" y="1304846"/>
                </a:cubicBezTo>
                <a:cubicBezTo>
                  <a:pt x="7542334" y="1257954"/>
                  <a:pt x="7498373" y="1134862"/>
                  <a:pt x="7552592" y="1093831"/>
                </a:cubicBezTo>
                <a:cubicBezTo>
                  <a:pt x="7606811" y="1052800"/>
                  <a:pt x="7779727" y="1098227"/>
                  <a:pt x="7833946" y="1058662"/>
                </a:cubicBezTo>
                <a:cubicBezTo>
                  <a:pt x="7888165" y="1019097"/>
                  <a:pt x="7836877" y="890143"/>
                  <a:pt x="7877908" y="856439"/>
                </a:cubicBezTo>
                <a:cubicBezTo>
                  <a:pt x="7918939" y="822735"/>
                  <a:pt x="8037635" y="846181"/>
                  <a:pt x="8080131" y="856439"/>
                </a:cubicBezTo>
                <a:cubicBezTo>
                  <a:pt x="8122627" y="866697"/>
                  <a:pt x="8091854" y="916520"/>
                  <a:pt x="8132885" y="917985"/>
                </a:cubicBezTo>
                <a:cubicBezTo>
                  <a:pt x="8173916" y="919450"/>
                  <a:pt x="8275027" y="900400"/>
                  <a:pt x="8326315" y="865231"/>
                </a:cubicBezTo>
                <a:cubicBezTo>
                  <a:pt x="8377603" y="830062"/>
                  <a:pt x="8402515" y="740674"/>
                  <a:pt x="8440615" y="706970"/>
                </a:cubicBezTo>
                <a:cubicBezTo>
                  <a:pt x="8478715" y="673266"/>
                  <a:pt x="8538796" y="686454"/>
                  <a:pt x="8554915" y="663008"/>
                </a:cubicBezTo>
                <a:cubicBezTo>
                  <a:pt x="8571034" y="639562"/>
                  <a:pt x="8522676" y="591204"/>
                  <a:pt x="8537330" y="566293"/>
                </a:cubicBezTo>
                <a:cubicBezTo>
                  <a:pt x="8551984" y="541382"/>
                  <a:pt x="8612066" y="515005"/>
                  <a:pt x="8642839" y="513540"/>
                </a:cubicBezTo>
                <a:cubicBezTo>
                  <a:pt x="8673612" y="512075"/>
                  <a:pt x="8699988" y="567758"/>
                  <a:pt x="8721969" y="557500"/>
                </a:cubicBezTo>
                <a:cubicBezTo>
                  <a:pt x="8743950" y="547242"/>
                  <a:pt x="8745415" y="453458"/>
                  <a:pt x="8774723" y="451993"/>
                </a:cubicBezTo>
                <a:cubicBezTo>
                  <a:pt x="8804031" y="450528"/>
                  <a:pt x="8880230" y="605858"/>
                  <a:pt x="8897815" y="548708"/>
                </a:cubicBezTo>
                <a:cubicBezTo>
                  <a:pt x="8915400" y="491558"/>
                  <a:pt x="8856785" y="199947"/>
                  <a:pt x="8880231" y="109093"/>
                </a:cubicBezTo>
                <a:cubicBezTo>
                  <a:pt x="8903677" y="18239"/>
                  <a:pt x="8968154" y="-11069"/>
                  <a:pt x="9038492" y="3585"/>
                </a:cubicBezTo>
                <a:cubicBezTo>
                  <a:pt x="9108831" y="18239"/>
                  <a:pt x="9233389" y="100301"/>
                  <a:pt x="9302262" y="197016"/>
                </a:cubicBezTo>
                <a:cubicBezTo>
                  <a:pt x="9371135" y="293731"/>
                  <a:pt x="9390185" y="457855"/>
                  <a:pt x="9451731" y="583878"/>
                </a:cubicBezTo>
                <a:cubicBezTo>
                  <a:pt x="9513277" y="709901"/>
                  <a:pt x="9611457" y="882817"/>
                  <a:pt x="9671538" y="953155"/>
                </a:cubicBezTo>
                <a:cubicBezTo>
                  <a:pt x="9731619" y="1023493"/>
                  <a:pt x="9740411" y="991254"/>
                  <a:pt x="9812215" y="1005908"/>
                </a:cubicBezTo>
                <a:cubicBezTo>
                  <a:pt x="9884019" y="1020562"/>
                  <a:pt x="10007112" y="1010305"/>
                  <a:pt x="10102362" y="1041078"/>
                </a:cubicBezTo>
                <a:cubicBezTo>
                  <a:pt x="10197612" y="1071851"/>
                  <a:pt x="10326565" y="1145120"/>
                  <a:pt x="10383715" y="1190547"/>
                </a:cubicBezTo>
                <a:cubicBezTo>
                  <a:pt x="10440865" y="1235974"/>
                  <a:pt x="10408627" y="1281401"/>
                  <a:pt x="10445262" y="1313639"/>
                </a:cubicBezTo>
                <a:cubicBezTo>
                  <a:pt x="10481897" y="1345877"/>
                  <a:pt x="10553700" y="1342947"/>
                  <a:pt x="10603523" y="1383978"/>
                </a:cubicBezTo>
                <a:cubicBezTo>
                  <a:pt x="10653346" y="1425009"/>
                  <a:pt x="10694377" y="1507070"/>
                  <a:pt x="10744200" y="1559824"/>
                </a:cubicBezTo>
                <a:cubicBezTo>
                  <a:pt x="10794023" y="1612578"/>
                  <a:pt x="10859966" y="1656540"/>
                  <a:pt x="10902462" y="1700501"/>
                </a:cubicBezTo>
                <a:cubicBezTo>
                  <a:pt x="10944958" y="1744462"/>
                  <a:pt x="10958146" y="1801612"/>
                  <a:pt x="10999177" y="1823593"/>
                </a:cubicBezTo>
                <a:cubicBezTo>
                  <a:pt x="11040208" y="1845574"/>
                  <a:pt x="11097357" y="1855831"/>
                  <a:pt x="11148646" y="1832385"/>
                </a:cubicBezTo>
                <a:cubicBezTo>
                  <a:pt x="11199935" y="1808939"/>
                  <a:pt x="11221916" y="1694639"/>
                  <a:pt x="11306908" y="1682916"/>
                </a:cubicBezTo>
                <a:cubicBezTo>
                  <a:pt x="11391900" y="1671193"/>
                  <a:pt x="11507666" y="1713689"/>
                  <a:pt x="11658600" y="1762047"/>
                </a:cubicBezTo>
                <a:cubicBezTo>
                  <a:pt x="11809534" y="1810405"/>
                  <a:pt x="12120196" y="1945220"/>
                  <a:pt x="12212515" y="1973062"/>
                </a:cubicBezTo>
              </a:path>
            </a:pathLst>
          </a:custGeom>
          <a:noFill/>
          <a:ln w="22225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C1EED4-63E5-60EB-0CDF-FEF6283579CE}"/>
              </a:ext>
            </a:extLst>
          </p:cNvPr>
          <p:cNvSpPr txBox="1"/>
          <p:nvPr/>
        </p:nvSpPr>
        <p:spPr>
          <a:xfrm>
            <a:off x="1465750" y="4135974"/>
            <a:ext cx="9260500" cy="1719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在旅行中，我们可以记录下每一个美好的瞬间，用相机定格下最美的风景。这些照片成为我们回忆的一部分，也是我们与他人分享旅行经历的方式。</a:t>
            </a:r>
            <a:endParaRPr lang="en-US" altLang="zh-CN">
              <a:solidFill>
                <a:schemeClr val="bg1"/>
              </a:solidFill>
              <a:effectLst/>
              <a:highlight>
                <a:srgbClr val="9CC5F5"/>
              </a:highlight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通过分享照片和旅行故事，</a:t>
            </a:r>
            <a:endParaRPr lang="en-US" altLang="zh-CN">
              <a:solidFill>
                <a:schemeClr val="bg1"/>
              </a:solidFill>
              <a:effectLst/>
              <a:highlight>
                <a:srgbClr val="9CC5F5"/>
              </a:highlight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让更多人加入到旅行的行列中来。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CD14E3-FB3C-FF62-E38D-079F9289E7B4}"/>
              </a:ext>
            </a:extLst>
          </p:cNvPr>
          <p:cNvGrpSpPr/>
          <p:nvPr/>
        </p:nvGrpSpPr>
        <p:grpSpPr>
          <a:xfrm>
            <a:off x="998139" y="835271"/>
            <a:ext cx="5481792" cy="1960847"/>
            <a:chOff x="611277" y="1059600"/>
            <a:chExt cx="4828231" cy="196084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CF17BBE-427F-2307-17E7-73CCCCBBE067}"/>
                </a:ext>
              </a:extLst>
            </p:cNvPr>
            <p:cNvGrpSpPr/>
            <p:nvPr/>
          </p:nvGrpSpPr>
          <p:grpSpPr>
            <a:xfrm>
              <a:off x="611277" y="1072663"/>
              <a:ext cx="4793063" cy="1947784"/>
              <a:chOff x="611277" y="1072663"/>
              <a:chExt cx="4793063" cy="194778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D37ED6B-55AA-F3E3-7FF1-077132F046F3}"/>
                  </a:ext>
                </a:extLst>
              </p:cNvPr>
              <p:cNvSpPr txBox="1"/>
              <p:nvPr/>
            </p:nvSpPr>
            <p:spPr>
              <a:xfrm>
                <a:off x="611277" y="1072663"/>
                <a:ext cx="4754961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" altLang="zh-CN" sz="4000">
                    <a:solidFill>
                      <a:srgbClr val="FFEFBD"/>
                    </a:solidFill>
                    <a:latin typeface="StarLoveMarker" panose="02020300000000000000" pitchFamily="18" charset="-128"/>
                    <a:ea typeface="StarLoveMarker" panose="02020300000000000000" pitchFamily="18" charset="-128"/>
                    <a:cs typeface="StarLoveMarker" panose="02020300000000000000" pitchFamily="18" charset="-128"/>
                  </a:rPr>
                  <a:t>To leave this steady unendurable land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0FA2B53-7566-9A0A-C577-F47F3305ABAA}"/>
                  </a:ext>
                </a:extLst>
              </p:cNvPr>
              <p:cNvSpPr txBox="1"/>
              <p:nvPr/>
            </p:nvSpPr>
            <p:spPr>
              <a:xfrm>
                <a:off x="649379" y="1081455"/>
                <a:ext cx="4754961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" altLang="zh-CN" sz="4000">
                    <a:solidFill>
                      <a:schemeClr val="bg1"/>
                    </a:solidFill>
                    <a:latin typeface="StarLoveMarker" panose="02020300000000000000" pitchFamily="18" charset="-128"/>
                    <a:ea typeface="StarLoveMarker" panose="02020300000000000000" pitchFamily="18" charset="-128"/>
                    <a:cs typeface="StarLoveMarker" panose="02020300000000000000" pitchFamily="18" charset="-128"/>
                  </a:rPr>
                  <a:t>To leave this steady unendurable land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A44CE1C-D4C6-DD4D-A392-2AA8F51F5DB6}"/>
                </a:ext>
              </a:extLst>
            </p:cNvPr>
            <p:cNvSpPr txBox="1"/>
            <p:nvPr/>
          </p:nvSpPr>
          <p:spPr>
            <a:xfrm>
              <a:off x="684547" y="1059600"/>
              <a:ext cx="475496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" altLang="zh-CN" sz="4000">
                  <a:solidFill>
                    <a:srgbClr val="99DCF7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leave this steady unendurable land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4477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女人站在湖边的岩石&#10;&#10;低可信度描述已自动生成">
            <a:extLst>
              <a:ext uri="{FF2B5EF4-FFF2-40B4-BE49-F238E27FC236}">
                <a16:creationId xmlns:a16="http://schemas.microsoft.com/office/drawing/2014/main" id="{E8A6DEB5-0405-A1D9-1AF5-7EBCE37AA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7923"/>
            <a:ext cx="12192000" cy="7033846"/>
          </a:xfrm>
          <a:prstGeom prst="rect">
            <a:avLst/>
          </a:prstGeom>
        </p:spPr>
      </p:pic>
      <p:sp>
        <p:nvSpPr>
          <p:cNvPr id="5" name="任意形状 4">
            <a:extLst>
              <a:ext uri="{FF2B5EF4-FFF2-40B4-BE49-F238E27FC236}">
                <a16:creationId xmlns:a16="http://schemas.microsoft.com/office/drawing/2014/main" id="{8772C029-32B8-0544-AAB3-0107043C85E8}"/>
              </a:ext>
            </a:extLst>
          </p:cNvPr>
          <p:cNvSpPr/>
          <p:nvPr/>
        </p:nvSpPr>
        <p:spPr>
          <a:xfrm>
            <a:off x="8791" y="1426832"/>
            <a:ext cx="12256477" cy="4200245"/>
          </a:xfrm>
          <a:custGeom>
            <a:avLst/>
            <a:gdLst>
              <a:gd name="connsiteX0" fmla="*/ 0 w 12238892"/>
              <a:gd name="connsiteY0" fmla="*/ 3787006 h 4200245"/>
              <a:gd name="connsiteX1" fmla="*/ 1257300 w 12238892"/>
              <a:gd name="connsiteY1" fmla="*/ 3804591 h 4200245"/>
              <a:gd name="connsiteX2" fmla="*/ 1696915 w 12238892"/>
              <a:gd name="connsiteY2" fmla="*/ 3848553 h 4200245"/>
              <a:gd name="connsiteX3" fmla="*/ 2074985 w 12238892"/>
              <a:gd name="connsiteY3" fmla="*/ 3830968 h 4200245"/>
              <a:gd name="connsiteX4" fmla="*/ 2479431 w 12238892"/>
              <a:gd name="connsiteY4" fmla="*/ 3830968 h 4200245"/>
              <a:gd name="connsiteX5" fmla="*/ 3534508 w 12238892"/>
              <a:gd name="connsiteY5" fmla="*/ 3980437 h 4200245"/>
              <a:gd name="connsiteX6" fmla="*/ 3279531 w 12238892"/>
              <a:gd name="connsiteY6" fmla="*/ 3646330 h 4200245"/>
              <a:gd name="connsiteX7" fmla="*/ 3165231 w 12238892"/>
              <a:gd name="connsiteY7" fmla="*/ 3241883 h 4200245"/>
              <a:gd name="connsiteX8" fmla="*/ 3341077 w 12238892"/>
              <a:gd name="connsiteY8" fmla="*/ 2960530 h 4200245"/>
              <a:gd name="connsiteX9" fmla="*/ 3710354 w 12238892"/>
              <a:gd name="connsiteY9" fmla="*/ 2969322 h 4200245"/>
              <a:gd name="connsiteX10" fmla="*/ 3569677 w 12238892"/>
              <a:gd name="connsiteY10" fmla="*/ 2635214 h 4200245"/>
              <a:gd name="connsiteX11" fmla="*/ 3446585 w 12238892"/>
              <a:gd name="connsiteY11" fmla="*/ 2345068 h 4200245"/>
              <a:gd name="connsiteX12" fmla="*/ 3596054 w 12238892"/>
              <a:gd name="connsiteY12" fmla="*/ 1624099 h 4200245"/>
              <a:gd name="connsiteX13" fmla="*/ 3833446 w 12238892"/>
              <a:gd name="connsiteY13" fmla="*/ 1316368 h 4200245"/>
              <a:gd name="connsiteX14" fmla="*/ 4070838 w 12238892"/>
              <a:gd name="connsiteY14" fmla="*/ 1246030 h 4200245"/>
              <a:gd name="connsiteX15" fmla="*/ 4264269 w 12238892"/>
              <a:gd name="connsiteY15" fmla="*/ 595399 h 4200245"/>
              <a:gd name="connsiteX16" fmla="*/ 4457700 w 12238892"/>
              <a:gd name="connsiteY16" fmla="*/ 208537 h 4200245"/>
              <a:gd name="connsiteX17" fmla="*/ 4853354 w 12238892"/>
              <a:gd name="connsiteY17" fmla="*/ 103030 h 4200245"/>
              <a:gd name="connsiteX18" fmla="*/ 5143500 w 12238892"/>
              <a:gd name="connsiteY18" fmla="*/ 287668 h 4200245"/>
              <a:gd name="connsiteX19" fmla="*/ 5266592 w 12238892"/>
              <a:gd name="connsiteY19" fmla="*/ 577814 h 4200245"/>
              <a:gd name="connsiteX20" fmla="*/ 5433646 w 12238892"/>
              <a:gd name="connsiteY20" fmla="*/ 709699 h 4200245"/>
              <a:gd name="connsiteX21" fmla="*/ 5319346 w 12238892"/>
              <a:gd name="connsiteY21" fmla="*/ 964676 h 4200245"/>
              <a:gd name="connsiteX22" fmla="*/ 5328138 w 12238892"/>
              <a:gd name="connsiteY22" fmla="*/ 1289991 h 4200245"/>
              <a:gd name="connsiteX23" fmla="*/ 5618285 w 12238892"/>
              <a:gd name="connsiteY23" fmla="*/ 1483422 h 4200245"/>
              <a:gd name="connsiteX24" fmla="*/ 5811715 w 12238892"/>
              <a:gd name="connsiteY24" fmla="*/ 1782360 h 4200245"/>
              <a:gd name="connsiteX25" fmla="*/ 6031523 w 12238892"/>
              <a:gd name="connsiteY25" fmla="*/ 2353860 h 4200245"/>
              <a:gd name="connsiteX26" fmla="*/ 5943600 w 12238892"/>
              <a:gd name="connsiteY26" fmla="*/ 2556083 h 4200245"/>
              <a:gd name="connsiteX27" fmla="*/ 5794131 w 12238892"/>
              <a:gd name="connsiteY27" fmla="*/ 2547291 h 4200245"/>
              <a:gd name="connsiteX28" fmla="*/ 5758961 w 12238892"/>
              <a:gd name="connsiteY28" fmla="*/ 2872606 h 4200245"/>
              <a:gd name="connsiteX29" fmla="*/ 6154615 w 12238892"/>
              <a:gd name="connsiteY29" fmla="*/ 2925360 h 4200245"/>
              <a:gd name="connsiteX30" fmla="*/ 6260123 w 12238892"/>
              <a:gd name="connsiteY30" fmla="*/ 2986906 h 4200245"/>
              <a:gd name="connsiteX31" fmla="*/ 6339254 w 12238892"/>
              <a:gd name="connsiteY31" fmla="*/ 2098883 h 4200245"/>
              <a:gd name="connsiteX32" fmla="*/ 6286500 w 12238892"/>
              <a:gd name="connsiteY32" fmla="*/ 1668060 h 4200245"/>
              <a:gd name="connsiteX33" fmla="*/ 6690946 w 12238892"/>
              <a:gd name="connsiteY33" fmla="*/ 1219653 h 4200245"/>
              <a:gd name="connsiteX34" fmla="*/ 6629400 w 12238892"/>
              <a:gd name="connsiteY34" fmla="*/ 560230 h 4200245"/>
              <a:gd name="connsiteX35" fmla="*/ 6884377 w 12238892"/>
              <a:gd name="connsiteY35" fmla="*/ 296460 h 4200245"/>
              <a:gd name="connsiteX36" fmla="*/ 7323992 w 12238892"/>
              <a:gd name="connsiteY36" fmla="*/ 6314 h 4200245"/>
              <a:gd name="connsiteX37" fmla="*/ 7816361 w 12238892"/>
              <a:gd name="connsiteY37" fmla="*/ 138199 h 4200245"/>
              <a:gd name="connsiteX38" fmla="*/ 8071338 w 12238892"/>
              <a:gd name="connsiteY38" fmla="*/ 604191 h 4200245"/>
              <a:gd name="connsiteX39" fmla="*/ 8088923 w 12238892"/>
              <a:gd name="connsiteY39" fmla="*/ 1298783 h 4200245"/>
              <a:gd name="connsiteX40" fmla="*/ 8466992 w 12238892"/>
              <a:gd name="connsiteY40" fmla="*/ 1641683 h 4200245"/>
              <a:gd name="connsiteX41" fmla="*/ 8792308 w 12238892"/>
              <a:gd name="connsiteY41" fmla="*/ 2951737 h 4200245"/>
              <a:gd name="connsiteX42" fmla="*/ 8976946 w 12238892"/>
              <a:gd name="connsiteY42" fmla="*/ 3347391 h 4200245"/>
              <a:gd name="connsiteX43" fmla="*/ 8827477 w 12238892"/>
              <a:gd name="connsiteY43" fmla="*/ 3663914 h 4200245"/>
              <a:gd name="connsiteX44" fmla="*/ 8704385 w 12238892"/>
              <a:gd name="connsiteY44" fmla="*/ 3787006 h 4200245"/>
              <a:gd name="connsiteX45" fmla="*/ 8660423 w 12238892"/>
              <a:gd name="connsiteY45" fmla="*/ 3980437 h 4200245"/>
              <a:gd name="connsiteX46" fmla="*/ 8625254 w 12238892"/>
              <a:gd name="connsiteY46" fmla="*/ 4077153 h 4200245"/>
              <a:gd name="connsiteX47" fmla="*/ 8757138 w 12238892"/>
              <a:gd name="connsiteY47" fmla="*/ 4147491 h 4200245"/>
              <a:gd name="connsiteX48" fmla="*/ 9522069 w 12238892"/>
              <a:gd name="connsiteY48" fmla="*/ 4015606 h 4200245"/>
              <a:gd name="connsiteX49" fmla="*/ 9979269 w 12238892"/>
              <a:gd name="connsiteY49" fmla="*/ 4103530 h 4200245"/>
              <a:gd name="connsiteX50" fmla="*/ 10858500 w 12238892"/>
              <a:gd name="connsiteY50" fmla="*/ 3980437 h 4200245"/>
              <a:gd name="connsiteX51" fmla="*/ 12238892 w 12238892"/>
              <a:gd name="connsiteY51" fmla="*/ 4200245 h 4200245"/>
              <a:gd name="connsiteX0" fmla="*/ 0 w 12238892"/>
              <a:gd name="connsiteY0" fmla="*/ 3787006 h 4200245"/>
              <a:gd name="connsiteX1" fmla="*/ 1257300 w 12238892"/>
              <a:gd name="connsiteY1" fmla="*/ 3804591 h 4200245"/>
              <a:gd name="connsiteX2" fmla="*/ 1696915 w 12238892"/>
              <a:gd name="connsiteY2" fmla="*/ 3848553 h 4200245"/>
              <a:gd name="connsiteX3" fmla="*/ 2074985 w 12238892"/>
              <a:gd name="connsiteY3" fmla="*/ 3830968 h 4200245"/>
              <a:gd name="connsiteX4" fmla="*/ 2479431 w 12238892"/>
              <a:gd name="connsiteY4" fmla="*/ 3830968 h 4200245"/>
              <a:gd name="connsiteX5" fmla="*/ 3464169 w 12238892"/>
              <a:gd name="connsiteY5" fmla="*/ 3971645 h 4200245"/>
              <a:gd name="connsiteX6" fmla="*/ 3279531 w 12238892"/>
              <a:gd name="connsiteY6" fmla="*/ 3646330 h 4200245"/>
              <a:gd name="connsiteX7" fmla="*/ 3165231 w 12238892"/>
              <a:gd name="connsiteY7" fmla="*/ 3241883 h 4200245"/>
              <a:gd name="connsiteX8" fmla="*/ 3341077 w 12238892"/>
              <a:gd name="connsiteY8" fmla="*/ 2960530 h 4200245"/>
              <a:gd name="connsiteX9" fmla="*/ 3710354 w 12238892"/>
              <a:gd name="connsiteY9" fmla="*/ 2969322 h 4200245"/>
              <a:gd name="connsiteX10" fmla="*/ 3569677 w 12238892"/>
              <a:gd name="connsiteY10" fmla="*/ 2635214 h 4200245"/>
              <a:gd name="connsiteX11" fmla="*/ 3446585 w 12238892"/>
              <a:gd name="connsiteY11" fmla="*/ 2345068 h 4200245"/>
              <a:gd name="connsiteX12" fmla="*/ 3596054 w 12238892"/>
              <a:gd name="connsiteY12" fmla="*/ 1624099 h 4200245"/>
              <a:gd name="connsiteX13" fmla="*/ 3833446 w 12238892"/>
              <a:gd name="connsiteY13" fmla="*/ 1316368 h 4200245"/>
              <a:gd name="connsiteX14" fmla="*/ 4070838 w 12238892"/>
              <a:gd name="connsiteY14" fmla="*/ 1246030 h 4200245"/>
              <a:gd name="connsiteX15" fmla="*/ 4264269 w 12238892"/>
              <a:gd name="connsiteY15" fmla="*/ 595399 h 4200245"/>
              <a:gd name="connsiteX16" fmla="*/ 4457700 w 12238892"/>
              <a:gd name="connsiteY16" fmla="*/ 208537 h 4200245"/>
              <a:gd name="connsiteX17" fmla="*/ 4853354 w 12238892"/>
              <a:gd name="connsiteY17" fmla="*/ 103030 h 4200245"/>
              <a:gd name="connsiteX18" fmla="*/ 5143500 w 12238892"/>
              <a:gd name="connsiteY18" fmla="*/ 287668 h 4200245"/>
              <a:gd name="connsiteX19" fmla="*/ 5266592 w 12238892"/>
              <a:gd name="connsiteY19" fmla="*/ 577814 h 4200245"/>
              <a:gd name="connsiteX20" fmla="*/ 5433646 w 12238892"/>
              <a:gd name="connsiteY20" fmla="*/ 709699 h 4200245"/>
              <a:gd name="connsiteX21" fmla="*/ 5319346 w 12238892"/>
              <a:gd name="connsiteY21" fmla="*/ 964676 h 4200245"/>
              <a:gd name="connsiteX22" fmla="*/ 5328138 w 12238892"/>
              <a:gd name="connsiteY22" fmla="*/ 1289991 h 4200245"/>
              <a:gd name="connsiteX23" fmla="*/ 5618285 w 12238892"/>
              <a:gd name="connsiteY23" fmla="*/ 1483422 h 4200245"/>
              <a:gd name="connsiteX24" fmla="*/ 5811715 w 12238892"/>
              <a:gd name="connsiteY24" fmla="*/ 1782360 h 4200245"/>
              <a:gd name="connsiteX25" fmla="*/ 6031523 w 12238892"/>
              <a:gd name="connsiteY25" fmla="*/ 2353860 h 4200245"/>
              <a:gd name="connsiteX26" fmla="*/ 5943600 w 12238892"/>
              <a:gd name="connsiteY26" fmla="*/ 2556083 h 4200245"/>
              <a:gd name="connsiteX27" fmla="*/ 5794131 w 12238892"/>
              <a:gd name="connsiteY27" fmla="*/ 2547291 h 4200245"/>
              <a:gd name="connsiteX28" fmla="*/ 5758961 w 12238892"/>
              <a:gd name="connsiteY28" fmla="*/ 2872606 h 4200245"/>
              <a:gd name="connsiteX29" fmla="*/ 6154615 w 12238892"/>
              <a:gd name="connsiteY29" fmla="*/ 2925360 h 4200245"/>
              <a:gd name="connsiteX30" fmla="*/ 6260123 w 12238892"/>
              <a:gd name="connsiteY30" fmla="*/ 2986906 h 4200245"/>
              <a:gd name="connsiteX31" fmla="*/ 6339254 w 12238892"/>
              <a:gd name="connsiteY31" fmla="*/ 2098883 h 4200245"/>
              <a:gd name="connsiteX32" fmla="*/ 6286500 w 12238892"/>
              <a:gd name="connsiteY32" fmla="*/ 1668060 h 4200245"/>
              <a:gd name="connsiteX33" fmla="*/ 6690946 w 12238892"/>
              <a:gd name="connsiteY33" fmla="*/ 1219653 h 4200245"/>
              <a:gd name="connsiteX34" fmla="*/ 6629400 w 12238892"/>
              <a:gd name="connsiteY34" fmla="*/ 560230 h 4200245"/>
              <a:gd name="connsiteX35" fmla="*/ 6884377 w 12238892"/>
              <a:gd name="connsiteY35" fmla="*/ 296460 h 4200245"/>
              <a:gd name="connsiteX36" fmla="*/ 7323992 w 12238892"/>
              <a:gd name="connsiteY36" fmla="*/ 6314 h 4200245"/>
              <a:gd name="connsiteX37" fmla="*/ 7816361 w 12238892"/>
              <a:gd name="connsiteY37" fmla="*/ 138199 h 4200245"/>
              <a:gd name="connsiteX38" fmla="*/ 8071338 w 12238892"/>
              <a:gd name="connsiteY38" fmla="*/ 604191 h 4200245"/>
              <a:gd name="connsiteX39" fmla="*/ 8088923 w 12238892"/>
              <a:gd name="connsiteY39" fmla="*/ 1298783 h 4200245"/>
              <a:gd name="connsiteX40" fmla="*/ 8466992 w 12238892"/>
              <a:gd name="connsiteY40" fmla="*/ 1641683 h 4200245"/>
              <a:gd name="connsiteX41" fmla="*/ 8792308 w 12238892"/>
              <a:gd name="connsiteY41" fmla="*/ 2951737 h 4200245"/>
              <a:gd name="connsiteX42" fmla="*/ 8976946 w 12238892"/>
              <a:gd name="connsiteY42" fmla="*/ 3347391 h 4200245"/>
              <a:gd name="connsiteX43" fmla="*/ 8827477 w 12238892"/>
              <a:gd name="connsiteY43" fmla="*/ 3663914 h 4200245"/>
              <a:gd name="connsiteX44" fmla="*/ 8704385 w 12238892"/>
              <a:gd name="connsiteY44" fmla="*/ 3787006 h 4200245"/>
              <a:gd name="connsiteX45" fmla="*/ 8660423 w 12238892"/>
              <a:gd name="connsiteY45" fmla="*/ 3980437 h 4200245"/>
              <a:gd name="connsiteX46" fmla="*/ 8625254 w 12238892"/>
              <a:gd name="connsiteY46" fmla="*/ 4077153 h 4200245"/>
              <a:gd name="connsiteX47" fmla="*/ 8757138 w 12238892"/>
              <a:gd name="connsiteY47" fmla="*/ 4147491 h 4200245"/>
              <a:gd name="connsiteX48" fmla="*/ 9522069 w 12238892"/>
              <a:gd name="connsiteY48" fmla="*/ 4015606 h 4200245"/>
              <a:gd name="connsiteX49" fmla="*/ 9979269 w 12238892"/>
              <a:gd name="connsiteY49" fmla="*/ 4103530 h 4200245"/>
              <a:gd name="connsiteX50" fmla="*/ 10858500 w 12238892"/>
              <a:gd name="connsiteY50" fmla="*/ 3980437 h 4200245"/>
              <a:gd name="connsiteX51" fmla="*/ 12238892 w 12238892"/>
              <a:gd name="connsiteY51" fmla="*/ 4200245 h 4200245"/>
              <a:gd name="connsiteX0" fmla="*/ 0 w 12256477"/>
              <a:gd name="connsiteY0" fmla="*/ 3848553 h 4200245"/>
              <a:gd name="connsiteX1" fmla="*/ 1274885 w 12256477"/>
              <a:gd name="connsiteY1" fmla="*/ 3804591 h 4200245"/>
              <a:gd name="connsiteX2" fmla="*/ 1714500 w 12256477"/>
              <a:gd name="connsiteY2" fmla="*/ 3848553 h 4200245"/>
              <a:gd name="connsiteX3" fmla="*/ 2092570 w 12256477"/>
              <a:gd name="connsiteY3" fmla="*/ 3830968 h 4200245"/>
              <a:gd name="connsiteX4" fmla="*/ 2497016 w 12256477"/>
              <a:gd name="connsiteY4" fmla="*/ 3830968 h 4200245"/>
              <a:gd name="connsiteX5" fmla="*/ 3481754 w 12256477"/>
              <a:gd name="connsiteY5" fmla="*/ 3971645 h 4200245"/>
              <a:gd name="connsiteX6" fmla="*/ 3297116 w 12256477"/>
              <a:gd name="connsiteY6" fmla="*/ 3646330 h 4200245"/>
              <a:gd name="connsiteX7" fmla="*/ 3182816 w 12256477"/>
              <a:gd name="connsiteY7" fmla="*/ 3241883 h 4200245"/>
              <a:gd name="connsiteX8" fmla="*/ 3358662 w 12256477"/>
              <a:gd name="connsiteY8" fmla="*/ 2960530 h 4200245"/>
              <a:gd name="connsiteX9" fmla="*/ 3727939 w 12256477"/>
              <a:gd name="connsiteY9" fmla="*/ 2969322 h 4200245"/>
              <a:gd name="connsiteX10" fmla="*/ 3587262 w 12256477"/>
              <a:gd name="connsiteY10" fmla="*/ 2635214 h 4200245"/>
              <a:gd name="connsiteX11" fmla="*/ 3464170 w 12256477"/>
              <a:gd name="connsiteY11" fmla="*/ 2345068 h 4200245"/>
              <a:gd name="connsiteX12" fmla="*/ 3613639 w 12256477"/>
              <a:gd name="connsiteY12" fmla="*/ 1624099 h 4200245"/>
              <a:gd name="connsiteX13" fmla="*/ 3851031 w 12256477"/>
              <a:gd name="connsiteY13" fmla="*/ 1316368 h 4200245"/>
              <a:gd name="connsiteX14" fmla="*/ 4088423 w 12256477"/>
              <a:gd name="connsiteY14" fmla="*/ 1246030 h 4200245"/>
              <a:gd name="connsiteX15" fmla="*/ 4281854 w 12256477"/>
              <a:gd name="connsiteY15" fmla="*/ 595399 h 4200245"/>
              <a:gd name="connsiteX16" fmla="*/ 4475285 w 12256477"/>
              <a:gd name="connsiteY16" fmla="*/ 208537 h 4200245"/>
              <a:gd name="connsiteX17" fmla="*/ 4870939 w 12256477"/>
              <a:gd name="connsiteY17" fmla="*/ 103030 h 4200245"/>
              <a:gd name="connsiteX18" fmla="*/ 5161085 w 12256477"/>
              <a:gd name="connsiteY18" fmla="*/ 287668 h 4200245"/>
              <a:gd name="connsiteX19" fmla="*/ 5284177 w 12256477"/>
              <a:gd name="connsiteY19" fmla="*/ 577814 h 4200245"/>
              <a:gd name="connsiteX20" fmla="*/ 5451231 w 12256477"/>
              <a:gd name="connsiteY20" fmla="*/ 709699 h 4200245"/>
              <a:gd name="connsiteX21" fmla="*/ 5336931 w 12256477"/>
              <a:gd name="connsiteY21" fmla="*/ 964676 h 4200245"/>
              <a:gd name="connsiteX22" fmla="*/ 5345723 w 12256477"/>
              <a:gd name="connsiteY22" fmla="*/ 1289991 h 4200245"/>
              <a:gd name="connsiteX23" fmla="*/ 5635870 w 12256477"/>
              <a:gd name="connsiteY23" fmla="*/ 1483422 h 4200245"/>
              <a:gd name="connsiteX24" fmla="*/ 5829300 w 12256477"/>
              <a:gd name="connsiteY24" fmla="*/ 1782360 h 4200245"/>
              <a:gd name="connsiteX25" fmla="*/ 6049108 w 12256477"/>
              <a:gd name="connsiteY25" fmla="*/ 2353860 h 4200245"/>
              <a:gd name="connsiteX26" fmla="*/ 5961185 w 12256477"/>
              <a:gd name="connsiteY26" fmla="*/ 2556083 h 4200245"/>
              <a:gd name="connsiteX27" fmla="*/ 5811716 w 12256477"/>
              <a:gd name="connsiteY27" fmla="*/ 2547291 h 4200245"/>
              <a:gd name="connsiteX28" fmla="*/ 5776546 w 12256477"/>
              <a:gd name="connsiteY28" fmla="*/ 2872606 h 4200245"/>
              <a:gd name="connsiteX29" fmla="*/ 6172200 w 12256477"/>
              <a:gd name="connsiteY29" fmla="*/ 2925360 h 4200245"/>
              <a:gd name="connsiteX30" fmla="*/ 6277708 w 12256477"/>
              <a:gd name="connsiteY30" fmla="*/ 2986906 h 4200245"/>
              <a:gd name="connsiteX31" fmla="*/ 6356839 w 12256477"/>
              <a:gd name="connsiteY31" fmla="*/ 2098883 h 4200245"/>
              <a:gd name="connsiteX32" fmla="*/ 6304085 w 12256477"/>
              <a:gd name="connsiteY32" fmla="*/ 1668060 h 4200245"/>
              <a:gd name="connsiteX33" fmla="*/ 6708531 w 12256477"/>
              <a:gd name="connsiteY33" fmla="*/ 1219653 h 4200245"/>
              <a:gd name="connsiteX34" fmla="*/ 6646985 w 12256477"/>
              <a:gd name="connsiteY34" fmla="*/ 560230 h 4200245"/>
              <a:gd name="connsiteX35" fmla="*/ 6901962 w 12256477"/>
              <a:gd name="connsiteY35" fmla="*/ 296460 h 4200245"/>
              <a:gd name="connsiteX36" fmla="*/ 7341577 w 12256477"/>
              <a:gd name="connsiteY36" fmla="*/ 6314 h 4200245"/>
              <a:gd name="connsiteX37" fmla="*/ 7833946 w 12256477"/>
              <a:gd name="connsiteY37" fmla="*/ 138199 h 4200245"/>
              <a:gd name="connsiteX38" fmla="*/ 8088923 w 12256477"/>
              <a:gd name="connsiteY38" fmla="*/ 604191 h 4200245"/>
              <a:gd name="connsiteX39" fmla="*/ 8106508 w 12256477"/>
              <a:gd name="connsiteY39" fmla="*/ 1298783 h 4200245"/>
              <a:gd name="connsiteX40" fmla="*/ 8484577 w 12256477"/>
              <a:gd name="connsiteY40" fmla="*/ 1641683 h 4200245"/>
              <a:gd name="connsiteX41" fmla="*/ 8809893 w 12256477"/>
              <a:gd name="connsiteY41" fmla="*/ 2951737 h 4200245"/>
              <a:gd name="connsiteX42" fmla="*/ 8994531 w 12256477"/>
              <a:gd name="connsiteY42" fmla="*/ 3347391 h 4200245"/>
              <a:gd name="connsiteX43" fmla="*/ 8845062 w 12256477"/>
              <a:gd name="connsiteY43" fmla="*/ 3663914 h 4200245"/>
              <a:gd name="connsiteX44" fmla="*/ 8721970 w 12256477"/>
              <a:gd name="connsiteY44" fmla="*/ 3787006 h 4200245"/>
              <a:gd name="connsiteX45" fmla="*/ 8678008 w 12256477"/>
              <a:gd name="connsiteY45" fmla="*/ 3980437 h 4200245"/>
              <a:gd name="connsiteX46" fmla="*/ 8642839 w 12256477"/>
              <a:gd name="connsiteY46" fmla="*/ 4077153 h 4200245"/>
              <a:gd name="connsiteX47" fmla="*/ 8774723 w 12256477"/>
              <a:gd name="connsiteY47" fmla="*/ 4147491 h 4200245"/>
              <a:gd name="connsiteX48" fmla="*/ 9539654 w 12256477"/>
              <a:gd name="connsiteY48" fmla="*/ 4015606 h 4200245"/>
              <a:gd name="connsiteX49" fmla="*/ 9996854 w 12256477"/>
              <a:gd name="connsiteY49" fmla="*/ 4103530 h 4200245"/>
              <a:gd name="connsiteX50" fmla="*/ 10876085 w 12256477"/>
              <a:gd name="connsiteY50" fmla="*/ 3980437 h 4200245"/>
              <a:gd name="connsiteX51" fmla="*/ 12256477 w 12256477"/>
              <a:gd name="connsiteY51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274885 w 12256477"/>
              <a:gd name="connsiteY2" fmla="*/ 3804591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182816 w 12256477"/>
              <a:gd name="connsiteY8" fmla="*/ 3241883 h 4200245"/>
              <a:gd name="connsiteX9" fmla="*/ 3358662 w 12256477"/>
              <a:gd name="connsiteY9" fmla="*/ 2960530 h 4200245"/>
              <a:gd name="connsiteX10" fmla="*/ 3727939 w 12256477"/>
              <a:gd name="connsiteY10" fmla="*/ 2969322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424354 w 12256477"/>
              <a:gd name="connsiteY2" fmla="*/ 3839760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182816 w 12256477"/>
              <a:gd name="connsiteY8" fmla="*/ 3241883 h 4200245"/>
              <a:gd name="connsiteX9" fmla="*/ 3358662 w 12256477"/>
              <a:gd name="connsiteY9" fmla="*/ 2960530 h 4200245"/>
              <a:gd name="connsiteX10" fmla="*/ 3727939 w 12256477"/>
              <a:gd name="connsiteY10" fmla="*/ 2969322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182816 w 12256477"/>
              <a:gd name="connsiteY8" fmla="*/ 3241883 h 4200245"/>
              <a:gd name="connsiteX9" fmla="*/ 3358662 w 12256477"/>
              <a:gd name="connsiteY9" fmla="*/ 2960530 h 4200245"/>
              <a:gd name="connsiteX10" fmla="*/ 3727939 w 12256477"/>
              <a:gd name="connsiteY10" fmla="*/ 2969322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182816 w 12256477"/>
              <a:gd name="connsiteY8" fmla="*/ 3241883 h 4200245"/>
              <a:gd name="connsiteX9" fmla="*/ 3402624 w 12256477"/>
              <a:gd name="connsiteY9" fmla="*/ 3030869 h 4200245"/>
              <a:gd name="connsiteX10" fmla="*/ 3727939 w 12256477"/>
              <a:gd name="connsiteY10" fmla="*/ 2969322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727939 w 12256477"/>
              <a:gd name="connsiteY10" fmla="*/ 2969322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13639 w 12256477"/>
              <a:gd name="connsiteY13" fmla="*/ 1624099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646985 w 12256477"/>
              <a:gd name="connsiteY35" fmla="*/ 560230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304085 w 12256477"/>
              <a:gd name="connsiteY33" fmla="*/ 1668060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84577 w 12256477"/>
              <a:gd name="connsiteY41" fmla="*/ 1641683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994531 w 12256477"/>
              <a:gd name="connsiteY43" fmla="*/ 3347391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45062 w 12256477"/>
              <a:gd name="connsiteY44" fmla="*/ 3663914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01101 w 12256477"/>
              <a:gd name="connsiteY44" fmla="*/ 3681498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39654 w 12256477"/>
              <a:gd name="connsiteY49" fmla="*/ 4015606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01101 w 12256477"/>
              <a:gd name="connsiteY44" fmla="*/ 3681498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774723 w 12256477"/>
              <a:gd name="connsiteY48" fmla="*/ 4147491 h 4200245"/>
              <a:gd name="connsiteX49" fmla="*/ 9583615 w 12256477"/>
              <a:gd name="connsiteY49" fmla="*/ 4077152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01101 w 12256477"/>
              <a:gd name="connsiteY44" fmla="*/ 3681498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801100 w 12256477"/>
              <a:gd name="connsiteY48" fmla="*/ 4094737 h 4200245"/>
              <a:gd name="connsiteX49" fmla="*/ 9583615 w 12256477"/>
              <a:gd name="connsiteY49" fmla="*/ 4077152 h 4200245"/>
              <a:gd name="connsiteX50" fmla="*/ 9996854 w 12256477"/>
              <a:gd name="connsiteY50" fmla="*/ 4103530 h 4200245"/>
              <a:gd name="connsiteX51" fmla="*/ 10876085 w 12256477"/>
              <a:gd name="connsiteY51" fmla="*/ 3980437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01101 w 12256477"/>
              <a:gd name="connsiteY44" fmla="*/ 3681498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801100 w 12256477"/>
              <a:gd name="connsiteY48" fmla="*/ 4094737 h 4200245"/>
              <a:gd name="connsiteX49" fmla="*/ 9583615 w 12256477"/>
              <a:gd name="connsiteY49" fmla="*/ 4077152 h 4200245"/>
              <a:gd name="connsiteX50" fmla="*/ 9996854 w 12256477"/>
              <a:gd name="connsiteY50" fmla="*/ 4103530 h 4200245"/>
              <a:gd name="connsiteX51" fmla="*/ 10911254 w 12256477"/>
              <a:gd name="connsiteY51" fmla="*/ 4033191 h 4200245"/>
              <a:gd name="connsiteX52" fmla="*/ 12256477 w 12256477"/>
              <a:gd name="connsiteY52" fmla="*/ 4200245 h 4200245"/>
              <a:gd name="connsiteX0" fmla="*/ 0 w 12256477"/>
              <a:gd name="connsiteY0" fmla="*/ 3848553 h 4200245"/>
              <a:gd name="connsiteX1" fmla="*/ 1230924 w 12256477"/>
              <a:gd name="connsiteY1" fmla="*/ 3857345 h 4200245"/>
              <a:gd name="connsiteX2" fmla="*/ 1512278 w 12256477"/>
              <a:gd name="connsiteY2" fmla="*/ 3874929 h 4200245"/>
              <a:gd name="connsiteX3" fmla="*/ 1714500 w 12256477"/>
              <a:gd name="connsiteY3" fmla="*/ 3848553 h 4200245"/>
              <a:gd name="connsiteX4" fmla="*/ 2092570 w 12256477"/>
              <a:gd name="connsiteY4" fmla="*/ 3830968 h 4200245"/>
              <a:gd name="connsiteX5" fmla="*/ 2497016 w 12256477"/>
              <a:gd name="connsiteY5" fmla="*/ 3830968 h 4200245"/>
              <a:gd name="connsiteX6" fmla="*/ 3481754 w 12256477"/>
              <a:gd name="connsiteY6" fmla="*/ 3971645 h 4200245"/>
              <a:gd name="connsiteX7" fmla="*/ 3297116 w 12256477"/>
              <a:gd name="connsiteY7" fmla="*/ 3646330 h 4200245"/>
              <a:gd name="connsiteX8" fmla="*/ 3244362 w 12256477"/>
              <a:gd name="connsiteY8" fmla="*/ 3277053 h 4200245"/>
              <a:gd name="connsiteX9" fmla="*/ 3402624 w 12256477"/>
              <a:gd name="connsiteY9" fmla="*/ 3030869 h 4200245"/>
              <a:gd name="connsiteX10" fmla="*/ 3675185 w 12256477"/>
              <a:gd name="connsiteY10" fmla="*/ 2925360 h 4200245"/>
              <a:gd name="connsiteX11" fmla="*/ 3587262 w 12256477"/>
              <a:gd name="connsiteY11" fmla="*/ 2635214 h 4200245"/>
              <a:gd name="connsiteX12" fmla="*/ 3464170 w 12256477"/>
              <a:gd name="connsiteY12" fmla="*/ 2345068 h 4200245"/>
              <a:gd name="connsiteX13" fmla="*/ 3666393 w 12256477"/>
              <a:gd name="connsiteY13" fmla="*/ 1668061 h 4200245"/>
              <a:gd name="connsiteX14" fmla="*/ 3851031 w 12256477"/>
              <a:gd name="connsiteY14" fmla="*/ 1316368 h 4200245"/>
              <a:gd name="connsiteX15" fmla="*/ 4088423 w 12256477"/>
              <a:gd name="connsiteY15" fmla="*/ 1246030 h 4200245"/>
              <a:gd name="connsiteX16" fmla="*/ 4281854 w 12256477"/>
              <a:gd name="connsiteY16" fmla="*/ 595399 h 4200245"/>
              <a:gd name="connsiteX17" fmla="*/ 4475285 w 12256477"/>
              <a:gd name="connsiteY17" fmla="*/ 208537 h 4200245"/>
              <a:gd name="connsiteX18" fmla="*/ 4870939 w 12256477"/>
              <a:gd name="connsiteY18" fmla="*/ 103030 h 4200245"/>
              <a:gd name="connsiteX19" fmla="*/ 5161085 w 12256477"/>
              <a:gd name="connsiteY19" fmla="*/ 287668 h 4200245"/>
              <a:gd name="connsiteX20" fmla="*/ 5284177 w 12256477"/>
              <a:gd name="connsiteY20" fmla="*/ 577814 h 4200245"/>
              <a:gd name="connsiteX21" fmla="*/ 5451231 w 12256477"/>
              <a:gd name="connsiteY21" fmla="*/ 709699 h 4200245"/>
              <a:gd name="connsiteX22" fmla="*/ 5336931 w 12256477"/>
              <a:gd name="connsiteY22" fmla="*/ 964676 h 4200245"/>
              <a:gd name="connsiteX23" fmla="*/ 5345723 w 12256477"/>
              <a:gd name="connsiteY23" fmla="*/ 1289991 h 4200245"/>
              <a:gd name="connsiteX24" fmla="*/ 5635870 w 12256477"/>
              <a:gd name="connsiteY24" fmla="*/ 1483422 h 4200245"/>
              <a:gd name="connsiteX25" fmla="*/ 5829300 w 12256477"/>
              <a:gd name="connsiteY25" fmla="*/ 1782360 h 4200245"/>
              <a:gd name="connsiteX26" fmla="*/ 6049108 w 12256477"/>
              <a:gd name="connsiteY26" fmla="*/ 2353860 h 4200245"/>
              <a:gd name="connsiteX27" fmla="*/ 5961185 w 12256477"/>
              <a:gd name="connsiteY27" fmla="*/ 2556083 h 4200245"/>
              <a:gd name="connsiteX28" fmla="*/ 5811716 w 12256477"/>
              <a:gd name="connsiteY28" fmla="*/ 2547291 h 4200245"/>
              <a:gd name="connsiteX29" fmla="*/ 5776546 w 12256477"/>
              <a:gd name="connsiteY29" fmla="*/ 2872606 h 4200245"/>
              <a:gd name="connsiteX30" fmla="*/ 6172200 w 12256477"/>
              <a:gd name="connsiteY30" fmla="*/ 2925360 h 4200245"/>
              <a:gd name="connsiteX31" fmla="*/ 6277708 w 12256477"/>
              <a:gd name="connsiteY31" fmla="*/ 2986906 h 4200245"/>
              <a:gd name="connsiteX32" fmla="*/ 6356839 w 12256477"/>
              <a:gd name="connsiteY32" fmla="*/ 2098883 h 4200245"/>
              <a:gd name="connsiteX33" fmla="*/ 6409592 w 12256477"/>
              <a:gd name="connsiteY33" fmla="*/ 1694437 h 4200245"/>
              <a:gd name="connsiteX34" fmla="*/ 6708531 w 12256477"/>
              <a:gd name="connsiteY34" fmla="*/ 1219653 h 4200245"/>
              <a:gd name="connsiteX35" fmla="*/ 6752493 w 12256477"/>
              <a:gd name="connsiteY35" fmla="*/ 612984 h 4200245"/>
              <a:gd name="connsiteX36" fmla="*/ 6901962 w 12256477"/>
              <a:gd name="connsiteY36" fmla="*/ 296460 h 4200245"/>
              <a:gd name="connsiteX37" fmla="*/ 7341577 w 12256477"/>
              <a:gd name="connsiteY37" fmla="*/ 6314 h 4200245"/>
              <a:gd name="connsiteX38" fmla="*/ 7833946 w 12256477"/>
              <a:gd name="connsiteY38" fmla="*/ 138199 h 4200245"/>
              <a:gd name="connsiteX39" fmla="*/ 8088923 w 12256477"/>
              <a:gd name="connsiteY39" fmla="*/ 604191 h 4200245"/>
              <a:gd name="connsiteX40" fmla="*/ 8106508 w 12256477"/>
              <a:gd name="connsiteY40" fmla="*/ 1298783 h 4200245"/>
              <a:gd name="connsiteX41" fmla="*/ 8466992 w 12256477"/>
              <a:gd name="connsiteY41" fmla="*/ 1773568 h 4200245"/>
              <a:gd name="connsiteX42" fmla="*/ 8809893 w 12256477"/>
              <a:gd name="connsiteY42" fmla="*/ 2951737 h 4200245"/>
              <a:gd name="connsiteX43" fmla="*/ 8880231 w 12256477"/>
              <a:gd name="connsiteY43" fmla="*/ 3382560 h 4200245"/>
              <a:gd name="connsiteX44" fmla="*/ 8801101 w 12256477"/>
              <a:gd name="connsiteY44" fmla="*/ 3681498 h 4200245"/>
              <a:gd name="connsiteX45" fmla="*/ 8721970 w 12256477"/>
              <a:gd name="connsiteY45" fmla="*/ 3787006 h 4200245"/>
              <a:gd name="connsiteX46" fmla="*/ 8678008 w 12256477"/>
              <a:gd name="connsiteY46" fmla="*/ 3980437 h 4200245"/>
              <a:gd name="connsiteX47" fmla="*/ 8642839 w 12256477"/>
              <a:gd name="connsiteY47" fmla="*/ 4077153 h 4200245"/>
              <a:gd name="connsiteX48" fmla="*/ 8801100 w 12256477"/>
              <a:gd name="connsiteY48" fmla="*/ 4094737 h 4200245"/>
              <a:gd name="connsiteX49" fmla="*/ 9583615 w 12256477"/>
              <a:gd name="connsiteY49" fmla="*/ 4077152 h 4200245"/>
              <a:gd name="connsiteX50" fmla="*/ 9970477 w 12256477"/>
              <a:gd name="connsiteY50" fmla="*/ 4112323 h 4200245"/>
              <a:gd name="connsiteX51" fmla="*/ 10911254 w 12256477"/>
              <a:gd name="connsiteY51" fmla="*/ 4033191 h 4200245"/>
              <a:gd name="connsiteX52" fmla="*/ 12256477 w 12256477"/>
              <a:gd name="connsiteY52" fmla="*/ 4200245 h 420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256477" h="4200245">
                <a:moveTo>
                  <a:pt x="0" y="3848553"/>
                </a:moveTo>
                <a:cubicBezTo>
                  <a:pt x="395654" y="3830968"/>
                  <a:pt x="835270" y="3874930"/>
                  <a:pt x="1230924" y="3857345"/>
                </a:cubicBezTo>
                <a:lnTo>
                  <a:pt x="1512278" y="3874929"/>
                </a:lnTo>
                <a:cubicBezTo>
                  <a:pt x="1795097" y="3885187"/>
                  <a:pt x="1617785" y="3855880"/>
                  <a:pt x="1714500" y="3848553"/>
                </a:cubicBezTo>
                <a:cubicBezTo>
                  <a:pt x="1811215" y="3841226"/>
                  <a:pt x="1962151" y="3833899"/>
                  <a:pt x="2092570" y="3830968"/>
                </a:cubicBezTo>
                <a:cubicBezTo>
                  <a:pt x="2222989" y="3828037"/>
                  <a:pt x="2265486" y="3807522"/>
                  <a:pt x="2497016" y="3830968"/>
                </a:cubicBezTo>
                <a:cubicBezTo>
                  <a:pt x="2728546" y="3854414"/>
                  <a:pt x="3348404" y="4002418"/>
                  <a:pt x="3481754" y="3971645"/>
                </a:cubicBezTo>
                <a:cubicBezTo>
                  <a:pt x="3615104" y="3940872"/>
                  <a:pt x="3336681" y="3762095"/>
                  <a:pt x="3297116" y="3646330"/>
                </a:cubicBezTo>
                <a:cubicBezTo>
                  <a:pt x="3257551" y="3530565"/>
                  <a:pt x="3226777" y="3379630"/>
                  <a:pt x="3244362" y="3277053"/>
                </a:cubicBezTo>
                <a:cubicBezTo>
                  <a:pt x="3261947" y="3174476"/>
                  <a:pt x="3330820" y="3089484"/>
                  <a:pt x="3402624" y="3030869"/>
                </a:cubicBezTo>
                <a:cubicBezTo>
                  <a:pt x="3474428" y="2972254"/>
                  <a:pt x="3644412" y="2991302"/>
                  <a:pt x="3675185" y="2925360"/>
                </a:cubicBezTo>
                <a:cubicBezTo>
                  <a:pt x="3705958" y="2859418"/>
                  <a:pt x="3622431" y="2731929"/>
                  <a:pt x="3587262" y="2635214"/>
                </a:cubicBezTo>
                <a:cubicBezTo>
                  <a:pt x="3552093" y="2538499"/>
                  <a:pt x="3450982" y="2506260"/>
                  <a:pt x="3464170" y="2345068"/>
                </a:cubicBezTo>
                <a:cubicBezTo>
                  <a:pt x="3477358" y="2183876"/>
                  <a:pt x="3601916" y="1839511"/>
                  <a:pt x="3666393" y="1668061"/>
                </a:cubicBezTo>
                <a:cubicBezTo>
                  <a:pt x="3730870" y="1496611"/>
                  <a:pt x="3780693" y="1386707"/>
                  <a:pt x="3851031" y="1316368"/>
                </a:cubicBezTo>
                <a:cubicBezTo>
                  <a:pt x="3921369" y="1246030"/>
                  <a:pt x="4016619" y="1366191"/>
                  <a:pt x="4088423" y="1246030"/>
                </a:cubicBezTo>
                <a:cubicBezTo>
                  <a:pt x="4160227" y="1125869"/>
                  <a:pt x="4217377" y="768314"/>
                  <a:pt x="4281854" y="595399"/>
                </a:cubicBezTo>
                <a:cubicBezTo>
                  <a:pt x="4346331" y="422484"/>
                  <a:pt x="4377104" y="290598"/>
                  <a:pt x="4475285" y="208537"/>
                </a:cubicBezTo>
                <a:cubicBezTo>
                  <a:pt x="4573466" y="126476"/>
                  <a:pt x="4756639" y="89842"/>
                  <a:pt x="4870939" y="103030"/>
                </a:cubicBezTo>
                <a:cubicBezTo>
                  <a:pt x="4985239" y="116218"/>
                  <a:pt x="5092212" y="208537"/>
                  <a:pt x="5161085" y="287668"/>
                </a:cubicBezTo>
                <a:cubicBezTo>
                  <a:pt x="5229958" y="366799"/>
                  <a:pt x="5235819" y="507476"/>
                  <a:pt x="5284177" y="577814"/>
                </a:cubicBezTo>
                <a:cubicBezTo>
                  <a:pt x="5332535" y="648152"/>
                  <a:pt x="5442439" y="645222"/>
                  <a:pt x="5451231" y="709699"/>
                </a:cubicBezTo>
                <a:cubicBezTo>
                  <a:pt x="5460023" y="774176"/>
                  <a:pt x="5354516" y="867961"/>
                  <a:pt x="5336931" y="964676"/>
                </a:cubicBezTo>
                <a:cubicBezTo>
                  <a:pt x="5319346" y="1061391"/>
                  <a:pt x="5295900" y="1203533"/>
                  <a:pt x="5345723" y="1289991"/>
                </a:cubicBezTo>
                <a:cubicBezTo>
                  <a:pt x="5395546" y="1376449"/>
                  <a:pt x="5555274" y="1401361"/>
                  <a:pt x="5635870" y="1483422"/>
                </a:cubicBezTo>
                <a:cubicBezTo>
                  <a:pt x="5716466" y="1565483"/>
                  <a:pt x="5760427" y="1637287"/>
                  <a:pt x="5829300" y="1782360"/>
                </a:cubicBezTo>
                <a:cubicBezTo>
                  <a:pt x="5898173" y="1927433"/>
                  <a:pt x="6027127" y="2224906"/>
                  <a:pt x="6049108" y="2353860"/>
                </a:cubicBezTo>
                <a:cubicBezTo>
                  <a:pt x="6071089" y="2482814"/>
                  <a:pt x="6000750" y="2523845"/>
                  <a:pt x="5961185" y="2556083"/>
                </a:cubicBezTo>
                <a:cubicBezTo>
                  <a:pt x="5921620" y="2588321"/>
                  <a:pt x="5842489" y="2494537"/>
                  <a:pt x="5811716" y="2547291"/>
                </a:cubicBezTo>
                <a:cubicBezTo>
                  <a:pt x="5780943" y="2600045"/>
                  <a:pt x="5716465" y="2809594"/>
                  <a:pt x="5776546" y="2872606"/>
                </a:cubicBezTo>
                <a:cubicBezTo>
                  <a:pt x="5836627" y="2935617"/>
                  <a:pt x="6088673" y="2906310"/>
                  <a:pt x="6172200" y="2925360"/>
                </a:cubicBezTo>
                <a:cubicBezTo>
                  <a:pt x="6255727" y="2944410"/>
                  <a:pt x="6246935" y="3124652"/>
                  <a:pt x="6277708" y="2986906"/>
                </a:cubicBezTo>
                <a:cubicBezTo>
                  <a:pt x="6308481" y="2849160"/>
                  <a:pt x="6334858" y="2314295"/>
                  <a:pt x="6356839" y="2098883"/>
                </a:cubicBezTo>
                <a:cubicBezTo>
                  <a:pt x="6378820" y="1883472"/>
                  <a:pt x="6350977" y="1840975"/>
                  <a:pt x="6409592" y="1694437"/>
                </a:cubicBezTo>
                <a:cubicBezTo>
                  <a:pt x="6468207" y="1547899"/>
                  <a:pt x="6651381" y="1399895"/>
                  <a:pt x="6708531" y="1219653"/>
                </a:cubicBezTo>
                <a:cubicBezTo>
                  <a:pt x="6765681" y="1039411"/>
                  <a:pt x="6720255" y="766849"/>
                  <a:pt x="6752493" y="612984"/>
                </a:cubicBezTo>
                <a:cubicBezTo>
                  <a:pt x="6784731" y="459119"/>
                  <a:pt x="6803781" y="397572"/>
                  <a:pt x="6901962" y="296460"/>
                </a:cubicBezTo>
                <a:cubicBezTo>
                  <a:pt x="7000143" y="195348"/>
                  <a:pt x="7186246" y="32691"/>
                  <a:pt x="7341577" y="6314"/>
                </a:cubicBezTo>
                <a:cubicBezTo>
                  <a:pt x="7496908" y="-20063"/>
                  <a:pt x="7709388" y="38553"/>
                  <a:pt x="7833946" y="138199"/>
                </a:cubicBezTo>
                <a:cubicBezTo>
                  <a:pt x="7958504" y="237845"/>
                  <a:pt x="8043496" y="410760"/>
                  <a:pt x="8088923" y="604191"/>
                </a:cubicBezTo>
                <a:cubicBezTo>
                  <a:pt x="8134350" y="797622"/>
                  <a:pt x="8043497" y="1103887"/>
                  <a:pt x="8106508" y="1298783"/>
                </a:cubicBezTo>
                <a:cubicBezTo>
                  <a:pt x="8169520" y="1493679"/>
                  <a:pt x="8349761" y="1498076"/>
                  <a:pt x="8466992" y="1773568"/>
                </a:cubicBezTo>
                <a:cubicBezTo>
                  <a:pt x="8584223" y="2049060"/>
                  <a:pt x="8741020" y="2683572"/>
                  <a:pt x="8809893" y="2951737"/>
                </a:cubicBezTo>
                <a:cubicBezTo>
                  <a:pt x="8878766" y="3219902"/>
                  <a:pt x="8881696" y="3260933"/>
                  <a:pt x="8880231" y="3382560"/>
                </a:cubicBezTo>
                <a:cubicBezTo>
                  <a:pt x="8878766" y="3504187"/>
                  <a:pt x="8827478" y="3614090"/>
                  <a:pt x="8801101" y="3681498"/>
                </a:cubicBezTo>
                <a:cubicBezTo>
                  <a:pt x="8774724" y="3748906"/>
                  <a:pt x="8742485" y="3737183"/>
                  <a:pt x="8721970" y="3787006"/>
                </a:cubicBezTo>
                <a:cubicBezTo>
                  <a:pt x="8701455" y="3836829"/>
                  <a:pt x="8691196" y="3932079"/>
                  <a:pt x="8678008" y="3980437"/>
                </a:cubicBezTo>
                <a:cubicBezTo>
                  <a:pt x="8664820" y="4028795"/>
                  <a:pt x="8622324" y="4058103"/>
                  <a:pt x="8642839" y="4077153"/>
                </a:cubicBezTo>
                <a:cubicBezTo>
                  <a:pt x="8663354" y="4096203"/>
                  <a:pt x="8644304" y="4094737"/>
                  <a:pt x="8801100" y="4094737"/>
                </a:cubicBezTo>
                <a:cubicBezTo>
                  <a:pt x="8957896" y="4094737"/>
                  <a:pt x="9388719" y="4074221"/>
                  <a:pt x="9583615" y="4077152"/>
                </a:cubicBezTo>
                <a:cubicBezTo>
                  <a:pt x="9778511" y="4080083"/>
                  <a:pt x="9749204" y="4119650"/>
                  <a:pt x="9970477" y="4112323"/>
                </a:cubicBezTo>
                <a:cubicBezTo>
                  <a:pt x="10191750" y="4104996"/>
                  <a:pt x="10534650" y="4017072"/>
                  <a:pt x="10911254" y="4033191"/>
                </a:cubicBezTo>
                <a:cubicBezTo>
                  <a:pt x="11287858" y="4049310"/>
                  <a:pt x="11754583" y="4098400"/>
                  <a:pt x="12256477" y="4200245"/>
                </a:cubicBezTo>
              </a:path>
            </a:pathLst>
          </a:custGeom>
          <a:noFill/>
          <a:ln w="22225">
            <a:solidFill>
              <a:srgbClr val="9CC5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01913C-BFE3-028A-BF17-79D23BEE39C6}"/>
              </a:ext>
            </a:extLst>
          </p:cNvPr>
          <p:cNvSpPr txBox="1"/>
          <p:nvPr/>
        </p:nvSpPr>
        <p:spPr>
          <a:xfrm>
            <a:off x="6046179" y="3764346"/>
            <a:ext cx="6137030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——</a:t>
            </a:r>
            <a:r>
              <a:rPr lang="zh-CN" altLang="en-US" sz="2000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旅行是一种让我们与人相聚的方式</a:t>
            </a:r>
            <a:endParaRPr lang="en-US" altLang="zh-CN" sz="2000">
              <a:solidFill>
                <a:schemeClr val="bg1"/>
              </a:solidFill>
              <a:effectLst/>
              <a:highlight>
                <a:srgbClr val="9CC5F5"/>
              </a:highlight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effectLst/>
                <a:highlight>
                  <a:srgbClr val="9CC5F5"/>
                </a:highlight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在旅行的过程中，我们会结识各种各样的人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334956-989D-32D4-E272-27FF56811B27}"/>
              </a:ext>
            </a:extLst>
          </p:cNvPr>
          <p:cNvGrpSpPr/>
          <p:nvPr/>
        </p:nvGrpSpPr>
        <p:grpSpPr>
          <a:xfrm>
            <a:off x="1410397" y="1426832"/>
            <a:ext cx="1617088" cy="2574435"/>
            <a:chOff x="1410397" y="1426832"/>
            <a:chExt cx="1617088" cy="257443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62F6975-E6C0-EBE3-040B-B5C96DE34600}"/>
                </a:ext>
              </a:extLst>
            </p:cNvPr>
            <p:cNvSpPr txBox="1"/>
            <p:nvPr/>
          </p:nvSpPr>
          <p:spPr>
            <a:xfrm>
              <a:off x="1410397" y="1426832"/>
              <a:ext cx="16170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" altLang="zh-CN" sz="2400" b="0" i="1">
                  <a:solidFill>
                    <a:srgbClr val="FFEFBD"/>
                  </a:solidFill>
                  <a:effectLst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sail</a:t>
              </a:r>
              <a:endParaRPr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BEB47A4-6A60-6315-0966-ECAC2068E037}"/>
                </a:ext>
              </a:extLst>
            </p:cNvPr>
            <p:cNvSpPr txBox="1"/>
            <p:nvPr/>
          </p:nvSpPr>
          <p:spPr>
            <a:xfrm>
              <a:off x="1410397" y="1955025"/>
              <a:ext cx="16170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" altLang="zh-CN" sz="2400" b="0" i="1">
                  <a:solidFill>
                    <a:srgbClr val="FFEFBD"/>
                  </a:solidFill>
                  <a:effectLst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sail</a:t>
              </a:r>
              <a:endParaRPr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678ED84-7B49-1DB6-4F4A-86CDBE857F34}"/>
                </a:ext>
              </a:extLst>
            </p:cNvPr>
            <p:cNvSpPr txBox="1"/>
            <p:nvPr/>
          </p:nvSpPr>
          <p:spPr>
            <a:xfrm>
              <a:off x="1410397" y="3011409"/>
              <a:ext cx="16170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" altLang="zh-CN" sz="2400" b="0" i="1">
                  <a:solidFill>
                    <a:srgbClr val="FFEFBD"/>
                  </a:solidFill>
                  <a:effectLst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sail</a:t>
              </a:r>
              <a:endParaRPr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A5F444F-673C-0613-8004-8BDDA633FA2C}"/>
                </a:ext>
              </a:extLst>
            </p:cNvPr>
            <p:cNvSpPr txBox="1"/>
            <p:nvPr/>
          </p:nvSpPr>
          <p:spPr>
            <a:xfrm>
              <a:off x="1410397" y="2483217"/>
              <a:ext cx="16170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" altLang="zh-CN" sz="2400" b="0" i="1">
                  <a:solidFill>
                    <a:srgbClr val="FFEFBD"/>
                  </a:solidFill>
                  <a:effectLst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sail</a:t>
              </a:r>
              <a:endParaRPr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B0BF451-2231-2BDB-7874-03FD3EBD5A36}"/>
                </a:ext>
              </a:extLst>
            </p:cNvPr>
            <p:cNvSpPr txBox="1"/>
            <p:nvPr/>
          </p:nvSpPr>
          <p:spPr>
            <a:xfrm>
              <a:off x="1410397" y="3539602"/>
              <a:ext cx="16170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" altLang="zh-CN" sz="2400" b="0" i="1">
                  <a:solidFill>
                    <a:srgbClr val="FFEFBD"/>
                  </a:solidFill>
                  <a:effectLst/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To sail</a:t>
              </a:r>
              <a:endParaRPr lang="zh-CN" altLang="en-US" sz="2400">
                <a:solidFill>
                  <a:srgbClr val="FFEFBD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8AB1D4C-C32F-9778-8099-F16D6985774D}"/>
              </a:ext>
            </a:extLst>
          </p:cNvPr>
          <p:cNvGrpSpPr/>
          <p:nvPr/>
        </p:nvGrpSpPr>
        <p:grpSpPr>
          <a:xfrm rot="5400000">
            <a:off x="1701990" y="1096335"/>
            <a:ext cx="101613" cy="391241"/>
            <a:chOff x="1006218" y="1496064"/>
            <a:chExt cx="187456" cy="721762"/>
          </a:xfrm>
        </p:grpSpPr>
        <p:sp>
          <p:nvSpPr>
            <p:cNvPr id="15" name="三角形 14">
              <a:extLst>
                <a:ext uri="{FF2B5EF4-FFF2-40B4-BE49-F238E27FC236}">
                  <a16:creationId xmlns:a16="http://schemas.microsoft.com/office/drawing/2014/main" id="{08A2A9C4-B287-2A2F-A974-86A6290063F5}"/>
                </a:ext>
              </a:extLst>
            </p:cNvPr>
            <p:cNvSpPr/>
            <p:nvPr/>
          </p:nvSpPr>
          <p:spPr>
            <a:xfrm>
              <a:off x="1006218" y="1496064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>
              <a:extLst>
                <a:ext uri="{FF2B5EF4-FFF2-40B4-BE49-F238E27FC236}">
                  <a16:creationId xmlns:a16="http://schemas.microsoft.com/office/drawing/2014/main" id="{F10D4396-A6AA-0EBC-ECF1-953806C81001}"/>
                </a:ext>
              </a:extLst>
            </p:cNvPr>
            <p:cNvSpPr/>
            <p:nvPr/>
          </p:nvSpPr>
          <p:spPr>
            <a:xfrm>
              <a:off x="1006218" y="1776145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三角形 18">
              <a:extLst>
                <a:ext uri="{FF2B5EF4-FFF2-40B4-BE49-F238E27FC236}">
                  <a16:creationId xmlns:a16="http://schemas.microsoft.com/office/drawing/2014/main" id="{08A2A9C4-B287-2A2F-A974-86A6290063F5}"/>
                </a:ext>
              </a:extLst>
            </p:cNvPr>
            <p:cNvSpPr/>
            <p:nvPr/>
          </p:nvSpPr>
          <p:spPr>
            <a:xfrm>
              <a:off x="1006218" y="2056226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77BD68F-B517-1C30-FEB6-B6A5104D4DA4}"/>
              </a:ext>
            </a:extLst>
          </p:cNvPr>
          <p:cNvGrpSpPr/>
          <p:nvPr/>
        </p:nvGrpSpPr>
        <p:grpSpPr>
          <a:xfrm rot="5400000">
            <a:off x="2346912" y="3872174"/>
            <a:ext cx="101613" cy="391241"/>
            <a:chOff x="1006218" y="1496064"/>
            <a:chExt cx="187456" cy="721762"/>
          </a:xfrm>
        </p:grpSpPr>
        <p:sp>
          <p:nvSpPr>
            <p:cNvPr id="22" name="三角形 21">
              <a:extLst>
                <a:ext uri="{FF2B5EF4-FFF2-40B4-BE49-F238E27FC236}">
                  <a16:creationId xmlns:a16="http://schemas.microsoft.com/office/drawing/2014/main" id="{38CE4F20-93CA-AADE-436A-ADA7D114133A}"/>
                </a:ext>
              </a:extLst>
            </p:cNvPr>
            <p:cNvSpPr/>
            <p:nvPr/>
          </p:nvSpPr>
          <p:spPr>
            <a:xfrm>
              <a:off x="1006218" y="1496064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>
              <a:extLst>
                <a:ext uri="{FF2B5EF4-FFF2-40B4-BE49-F238E27FC236}">
                  <a16:creationId xmlns:a16="http://schemas.microsoft.com/office/drawing/2014/main" id="{C97A357E-38F4-29A3-0533-45D0F1D3FEB9}"/>
                </a:ext>
              </a:extLst>
            </p:cNvPr>
            <p:cNvSpPr/>
            <p:nvPr/>
          </p:nvSpPr>
          <p:spPr>
            <a:xfrm>
              <a:off x="1006218" y="1776145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三角形 23">
              <a:extLst>
                <a:ext uri="{FF2B5EF4-FFF2-40B4-BE49-F238E27FC236}">
                  <a16:creationId xmlns:a16="http://schemas.microsoft.com/office/drawing/2014/main" id="{E1D77B57-851B-C8AD-2208-D28DD2195E70}"/>
                </a:ext>
              </a:extLst>
            </p:cNvPr>
            <p:cNvSpPr/>
            <p:nvPr/>
          </p:nvSpPr>
          <p:spPr>
            <a:xfrm>
              <a:off x="1006218" y="2056226"/>
              <a:ext cx="187456" cy="161600"/>
            </a:xfrm>
            <a:prstGeom prst="triangle">
              <a:avLst/>
            </a:prstGeom>
            <a:solidFill>
              <a:srgbClr val="9CC5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4468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蓝色的摩天轮&#10;&#10;描述已自动生成">
            <a:extLst>
              <a:ext uri="{FF2B5EF4-FFF2-40B4-BE49-F238E27FC236}">
                <a16:creationId xmlns:a16="http://schemas.microsoft.com/office/drawing/2014/main" id="{88EF0854-FB16-C485-1A4C-EFE5FBE428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47"/>
            <a:ext cx="12282854" cy="7077404"/>
          </a:xfrm>
          <a:prstGeom prst="rect">
            <a:avLst/>
          </a:prstGeom>
        </p:spPr>
      </p:pic>
      <p:sp>
        <p:nvSpPr>
          <p:cNvPr id="4" name="任意形状 3">
            <a:extLst>
              <a:ext uri="{FF2B5EF4-FFF2-40B4-BE49-F238E27FC236}">
                <a16:creationId xmlns:a16="http://schemas.microsoft.com/office/drawing/2014/main" id="{DA44AFCC-35A5-B46C-7546-1FB47E6F6B28}"/>
              </a:ext>
            </a:extLst>
          </p:cNvPr>
          <p:cNvSpPr/>
          <p:nvPr/>
        </p:nvSpPr>
        <p:spPr>
          <a:xfrm>
            <a:off x="35169" y="808892"/>
            <a:ext cx="6761285" cy="6057900"/>
          </a:xfrm>
          <a:custGeom>
            <a:avLst/>
            <a:gdLst>
              <a:gd name="connsiteX0" fmla="*/ 0 w 6761285"/>
              <a:gd name="connsiteY0" fmla="*/ 0 h 6057900"/>
              <a:gd name="connsiteX1" fmla="*/ 1397977 w 6761285"/>
              <a:gd name="connsiteY1" fmla="*/ 114300 h 6057900"/>
              <a:gd name="connsiteX2" fmla="*/ 2892669 w 6761285"/>
              <a:gd name="connsiteY2" fmla="*/ 509954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97977 w 6761285"/>
              <a:gd name="connsiteY1" fmla="*/ 114300 h 6057900"/>
              <a:gd name="connsiteX2" fmla="*/ 2866292 w 6761285"/>
              <a:gd name="connsiteY2" fmla="*/ 571500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851031 w 6761285"/>
              <a:gd name="connsiteY3" fmla="*/ 10287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266593 w 6761285"/>
              <a:gd name="connsiteY4" fmla="*/ 2136531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244362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349870 h 6057900"/>
              <a:gd name="connsiteX6" fmla="*/ 6620608 w 6761285"/>
              <a:gd name="connsiteY6" fmla="*/ 4686300 h 6057900"/>
              <a:gd name="connsiteX7" fmla="*/ 6761285 w 6761285"/>
              <a:gd name="connsiteY7" fmla="*/ 6057900 h 6057900"/>
              <a:gd name="connsiteX0" fmla="*/ 0 w 6761285"/>
              <a:gd name="connsiteY0" fmla="*/ 0 h 6057900"/>
              <a:gd name="connsiteX1" fmla="*/ 1389184 w 6761285"/>
              <a:gd name="connsiteY1" fmla="*/ 167054 h 6057900"/>
              <a:gd name="connsiteX2" fmla="*/ 2866292 w 6761285"/>
              <a:gd name="connsiteY2" fmla="*/ 571500 h 6057900"/>
              <a:gd name="connsiteX3" fmla="*/ 3938954 w 6761285"/>
              <a:gd name="connsiteY3" fmla="*/ 1143000 h 6057900"/>
              <a:gd name="connsiteX4" fmla="*/ 5301762 w 6761285"/>
              <a:gd name="connsiteY4" fmla="*/ 2268416 h 6057900"/>
              <a:gd name="connsiteX5" fmla="*/ 6066693 w 6761285"/>
              <a:gd name="connsiteY5" fmla="*/ 3349870 h 6057900"/>
              <a:gd name="connsiteX6" fmla="*/ 6603023 w 6761285"/>
              <a:gd name="connsiteY6" fmla="*/ 4818185 h 6057900"/>
              <a:gd name="connsiteX7" fmla="*/ 6761285 w 6761285"/>
              <a:gd name="connsiteY7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61285" h="6057900">
                <a:moveTo>
                  <a:pt x="0" y="0"/>
                </a:moveTo>
                <a:cubicBezTo>
                  <a:pt x="457933" y="14654"/>
                  <a:pt x="911469" y="71804"/>
                  <a:pt x="1389184" y="167054"/>
                </a:cubicBezTo>
                <a:cubicBezTo>
                  <a:pt x="1866899" y="262304"/>
                  <a:pt x="2441330" y="408842"/>
                  <a:pt x="2866292" y="571500"/>
                </a:cubicBezTo>
                <a:cubicBezTo>
                  <a:pt x="3291254" y="734158"/>
                  <a:pt x="3533042" y="860181"/>
                  <a:pt x="3938954" y="1143000"/>
                </a:cubicBezTo>
                <a:cubicBezTo>
                  <a:pt x="4344866" y="1425819"/>
                  <a:pt x="4947139" y="1900604"/>
                  <a:pt x="5301762" y="2268416"/>
                </a:cubicBezTo>
                <a:cubicBezTo>
                  <a:pt x="5656385" y="2636228"/>
                  <a:pt x="5849816" y="2924909"/>
                  <a:pt x="6066693" y="3349870"/>
                </a:cubicBezTo>
                <a:cubicBezTo>
                  <a:pt x="6283570" y="3774832"/>
                  <a:pt x="6487258" y="4349262"/>
                  <a:pt x="6603023" y="4818185"/>
                </a:cubicBezTo>
                <a:cubicBezTo>
                  <a:pt x="6718788" y="5287108"/>
                  <a:pt x="6748829" y="5606561"/>
                  <a:pt x="6761285" y="6057900"/>
                </a:cubicBezTo>
              </a:path>
            </a:pathLst>
          </a:custGeom>
          <a:noFill/>
          <a:ln w="22225">
            <a:solidFill>
              <a:srgbClr val="9CC5F5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F295075-02D2-01A2-5CFF-024193F110B5}"/>
              </a:ext>
            </a:extLst>
          </p:cNvPr>
          <p:cNvGrpSpPr/>
          <p:nvPr/>
        </p:nvGrpSpPr>
        <p:grpSpPr>
          <a:xfrm>
            <a:off x="9241199" y="4278598"/>
            <a:ext cx="1746903" cy="400110"/>
            <a:chOff x="9722156" y="2031349"/>
            <a:chExt cx="1746903" cy="400110"/>
          </a:xfrm>
        </p:grpSpPr>
        <p:grpSp>
          <p:nvGrpSpPr>
            <p:cNvPr id="18" name="图形 2">
              <a:extLst>
                <a:ext uri="{FF2B5EF4-FFF2-40B4-BE49-F238E27FC236}">
                  <a16:creationId xmlns:a16="http://schemas.microsoft.com/office/drawing/2014/main" id="{B43DE5C4-FECC-AA18-8BAC-58BFC533CDA3}"/>
                </a:ext>
              </a:extLst>
            </p:cNvPr>
            <p:cNvGrpSpPr/>
            <p:nvPr/>
          </p:nvGrpSpPr>
          <p:grpSpPr>
            <a:xfrm>
              <a:off x="9722156" y="2318595"/>
              <a:ext cx="1570872" cy="92501"/>
              <a:chOff x="9963484" y="6228376"/>
              <a:chExt cx="6348829" cy="1357180"/>
            </a:xfrm>
            <a:solidFill>
              <a:schemeClr val="bg1">
                <a:alpha val="56138"/>
              </a:schemeClr>
            </a:solidFill>
          </p:grpSpPr>
          <p:sp>
            <p:nvSpPr>
              <p:cNvPr id="19" name="任意多边形: 形状 2">
                <a:extLst>
                  <a:ext uri="{FF2B5EF4-FFF2-40B4-BE49-F238E27FC236}">
                    <a16:creationId xmlns:a16="http://schemas.microsoft.com/office/drawing/2014/main" id="{0641537C-5A8E-4C51-7B4C-E2CA4C18D8B1}"/>
                  </a:ext>
                </a:extLst>
              </p:cNvPr>
              <p:cNvSpPr/>
              <p:nvPr/>
            </p:nvSpPr>
            <p:spPr>
              <a:xfrm>
                <a:off x="10021886" y="6720558"/>
                <a:ext cx="5202977" cy="532800"/>
              </a:xfrm>
              <a:custGeom>
                <a:avLst/>
                <a:gdLst>
                  <a:gd name="connsiteX0" fmla="*/ 52701 w 1156217"/>
                  <a:gd name="connsiteY0" fmla="*/ 45590 h 118400"/>
                  <a:gd name="connsiteX1" fmla="*/ 64270 w 1156217"/>
                  <a:gd name="connsiteY1" fmla="*/ 50089 h 118400"/>
                  <a:gd name="connsiteX2" fmla="*/ 64270 w 1156217"/>
                  <a:gd name="connsiteY2" fmla="*/ 52018 h 118400"/>
                  <a:gd name="connsiteX3" fmla="*/ 56557 w 1156217"/>
                  <a:gd name="connsiteY3" fmla="*/ 64229 h 118400"/>
                  <a:gd name="connsiteX4" fmla="*/ 68126 w 1156217"/>
                  <a:gd name="connsiteY4" fmla="*/ 73227 h 118400"/>
                  <a:gd name="connsiteX5" fmla="*/ 82266 w 1156217"/>
                  <a:gd name="connsiteY5" fmla="*/ 77726 h 118400"/>
                  <a:gd name="connsiteX6" fmla="*/ 111830 w 1156217"/>
                  <a:gd name="connsiteY6" fmla="*/ 82224 h 118400"/>
                  <a:gd name="connsiteX7" fmla="*/ 126612 w 1156217"/>
                  <a:gd name="connsiteY7" fmla="*/ 89294 h 118400"/>
                  <a:gd name="connsiteX8" fmla="*/ 141394 w 1156217"/>
                  <a:gd name="connsiteY8" fmla="*/ 93150 h 118400"/>
                  <a:gd name="connsiteX9" fmla="*/ 167745 w 1156217"/>
                  <a:gd name="connsiteY9" fmla="*/ 88652 h 118400"/>
                  <a:gd name="connsiteX10" fmla="*/ 203736 w 1156217"/>
                  <a:gd name="connsiteY10" fmla="*/ 91865 h 118400"/>
                  <a:gd name="connsiteX11" fmla="*/ 235229 w 1156217"/>
                  <a:gd name="connsiteY11" fmla="*/ 95721 h 118400"/>
                  <a:gd name="connsiteX12" fmla="*/ 266721 w 1156217"/>
                  <a:gd name="connsiteY12" fmla="*/ 98935 h 118400"/>
                  <a:gd name="connsiteX13" fmla="*/ 297570 w 1156217"/>
                  <a:gd name="connsiteY13" fmla="*/ 105362 h 118400"/>
                  <a:gd name="connsiteX14" fmla="*/ 303998 w 1156217"/>
                  <a:gd name="connsiteY14" fmla="*/ 105362 h 118400"/>
                  <a:gd name="connsiteX15" fmla="*/ 331634 w 1156217"/>
                  <a:gd name="connsiteY15" fmla="*/ 104719 h 118400"/>
                  <a:gd name="connsiteX16" fmla="*/ 359270 w 1156217"/>
                  <a:gd name="connsiteY16" fmla="*/ 116288 h 118400"/>
                  <a:gd name="connsiteX17" fmla="*/ 365697 w 1156217"/>
                  <a:gd name="connsiteY17" fmla="*/ 115645 h 118400"/>
                  <a:gd name="connsiteX18" fmla="*/ 371481 w 1156217"/>
                  <a:gd name="connsiteY18" fmla="*/ 109861 h 118400"/>
                  <a:gd name="connsiteX19" fmla="*/ 388191 w 1156217"/>
                  <a:gd name="connsiteY19" fmla="*/ 109218 h 118400"/>
                  <a:gd name="connsiteX20" fmla="*/ 460174 w 1156217"/>
                  <a:gd name="connsiteY20" fmla="*/ 111146 h 118400"/>
                  <a:gd name="connsiteX21" fmla="*/ 550794 w 1156217"/>
                  <a:gd name="connsiteY21" fmla="*/ 107290 h 118400"/>
                  <a:gd name="connsiteX22" fmla="*/ 557221 w 1156217"/>
                  <a:gd name="connsiteY22" fmla="*/ 107290 h 118400"/>
                  <a:gd name="connsiteX23" fmla="*/ 631132 w 1156217"/>
                  <a:gd name="connsiteY23" fmla="*/ 109861 h 118400"/>
                  <a:gd name="connsiteX24" fmla="*/ 638202 w 1156217"/>
                  <a:gd name="connsiteY24" fmla="*/ 106004 h 118400"/>
                  <a:gd name="connsiteX25" fmla="*/ 629204 w 1156217"/>
                  <a:gd name="connsiteY25" fmla="*/ 100863 h 118400"/>
                  <a:gd name="connsiteX26" fmla="*/ 626633 w 1156217"/>
                  <a:gd name="connsiteY26" fmla="*/ 96364 h 118400"/>
                  <a:gd name="connsiteX27" fmla="*/ 629847 w 1156217"/>
                  <a:gd name="connsiteY27" fmla="*/ 94436 h 118400"/>
                  <a:gd name="connsiteX28" fmla="*/ 658768 w 1156217"/>
                  <a:gd name="connsiteY28" fmla="*/ 93150 h 118400"/>
                  <a:gd name="connsiteX29" fmla="*/ 670979 w 1156217"/>
                  <a:gd name="connsiteY29" fmla="*/ 92508 h 118400"/>
                  <a:gd name="connsiteX30" fmla="*/ 728823 w 1156217"/>
                  <a:gd name="connsiteY30" fmla="*/ 91865 h 118400"/>
                  <a:gd name="connsiteX31" fmla="*/ 743604 w 1156217"/>
                  <a:gd name="connsiteY31" fmla="*/ 91222 h 118400"/>
                  <a:gd name="connsiteX32" fmla="*/ 802733 w 1156217"/>
                  <a:gd name="connsiteY32" fmla="*/ 91865 h 118400"/>
                  <a:gd name="connsiteX33" fmla="*/ 870217 w 1156217"/>
                  <a:gd name="connsiteY33" fmla="*/ 90580 h 118400"/>
                  <a:gd name="connsiteX34" fmla="*/ 939628 w 1156217"/>
                  <a:gd name="connsiteY34" fmla="*/ 88009 h 118400"/>
                  <a:gd name="connsiteX35" fmla="*/ 962766 w 1156217"/>
                  <a:gd name="connsiteY35" fmla="*/ 88009 h 118400"/>
                  <a:gd name="connsiteX36" fmla="*/ 1012896 w 1156217"/>
                  <a:gd name="connsiteY36" fmla="*/ 86081 h 118400"/>
                  <a:gd name="connsiteX37" fmla="*/ 1059171 w 1156217"/>
                  <a:gd name="connsiteY37" fmla="*/ 80939 h 118400"/>
                  <a:gd name="connsiteX38" fmla="*/ 1070739 w 1156217"/>
                  <a:gd name="connsiteY38" fmla="*/ 79011 h 118400"/>
                  <a:gd name="connsiteX39" fmla="*/ 1058528 w 1156217"/>
                  <a:gd name="connsiteY39" fmla="*/ 77083 h 118400"/>
                  <a:gd name="connsiteX40" fmla="*/ 1021251 w 1156217"/>
                  <a:gd name="connsiteY40" fmla="*/ 74512 h 118400"/>
                  <a:gd name="connsiteX41" fmla="*/ 983974 w 1156217"/>
                  <a:gd name="connsiteY41" fmla="*/ 75797 h 118400"/>
                  <a:gd name="connsiteX42" fmla="*/ 974977 w 1156217"/>
                  <a:gd name="connsiteY42" fmla="*/ 70013 h 118400"/>
                  <a:gd name="connsiteX43" fmla="*/ 1009682 w 1156217"/>
                  <a:gd name="connsiteY43" fmla="*/ 67442 h 118400"/>
                  <a:gd name="connsiteX44" fmla="*/ 1096447 w 1156217"/>
                  <a:gd name="connsiteY44" fmla="*/ 64229 h 118400"/>
                  <a:gd name="connsiteX45" fmla="*/ 1132438 w 1156217"/>
                  <a:gd name="connsiteY45" fmla="*/ 62943 h 118400"/>
                  <a:gd name="connsiteX46" fmla="*/ 1154933 w 1156217"/>
                  <a:gd name="connsiteY46" fmla="*/ 59730 h 118400"/>
                  <a:gd name="connsiteX47" fmla="*/ 1156218 w 1156217"/>
                  <a:gd name="connsiteY47" fmla="*/ 56517 h 118400"/>
                  <a:gd name="connsiteX48" fmla="*/ 1154933 w 1156217"/>
                  <a:gd name="connsiteY48" fmla="*/ 54589 h 118400"/>
                  <a:gd name="connsiteX49" fmla="*/ 1148506 w 1156217"/>
                  <a:gd name="connsiteY49" fmla="*/ 53946 h 118400"/>
                  <a:gd name="connsiteX50" fmla="*/ 1057885 w 1156217"/>
                  <a:gd name="connsiteY50" fmla="*/ 54589 h 118400"/>
                  <a:gd name="connsiteX51" fmla="*/ 1009040 w 1156217"/>
                  <a:gd name="connsiteY51" fmla="*/ 55874 h 118400"/>
                  <a:gd name="connsiteX52" fmla="*/ 977547 w 1156217"/>
                  <a:gd name="connsiteY52" fmla="*/ 57802 h 118400"/>
                  <a:gd name="connsiteX53" fmla="*/ 943484 w 1156217"/>
                  <a:gd name="connsiteY53" fmla="*/ 59087 h 118400"/>
                  <a:gd name="connsiteX54" fmla="*/ 912635 w 1156217"/>
                  <a:gd name="connsiteY54" fmla="*/ 58445 h 118400"/>
                  <a:gd name="connsiteX55" fmla="*/ 870859 w 1156217"/>
                  <a:gd name="connsiteY55" fmla="*/ 60373 h 118400"/>
                  <a:gd name="connsiteX56" fmla="*/ 862504 w 1156217"/>
                  <a:gd name="connsiteY56" fmla="*/ 59730 h 118400"/>
                  <a:gd name="connsiteX57" fmla="*/ 843866 w 1156217"/>
                  <a:gd name="connsiteY57" fmla="*/ 57159 h 118400"/>
                  <a:gd name="connsiteX58" fmla="*/ 799520 w 1156217"/>
                  <a:gd name="connsiteY58" fmla="*/ 58445 h 118400"/>
                  <a:gd name="connsiteX59" fmla="*/ 689618 w 1156217"/>
                  <a:gd name="connsiteY59" fmla="*/ 50732 h 118400"/>
                  <a:gd name="connsiteX60" fmla="*/ 647199 w 1156217"/>
                  <a:gd name="connsiteY60" fmla="*/ 46876 h 118400"/>
                  <a:gd name="connsiteX61" fmla="*/ 545653 w 1156217"/>
                  <a:gd name="connsiteY61" fmla="*/ 41734 h 118400"/>
                  <a:gd name="connsiteX62" fmla="*/ 400403 w 1156217"/>
                  <a:gd name="connsiteY62" fmla="*/ 28880 h 118400"/>
                  <a:gd name="connsiteX63" fmla="*/ 362483 w 1156217"/>
                  <a:gd name="connsiteY63" fmla="*/ 26952 h 118400"/>
                  <a:gd name="connsiteX64" fmla="*/ 278289 w 1156217"/>
                  <a:gd name="connsiteY64" fmla="*/ 20525 h 118400"/>
                  <a:gd name="connsiteX65" fmla="*/ 200523 w 1156217"/>
                  <a:gd name="connsiteY65" fmla="*/ 12813 h 118400"/>
                  <a:gd name="connsiteX66" fmla="*/ 145893 w 1156217"/>
                  <a:gd name="connsiteY66" fmla="*/ 4458 h 118400"/>
                  <a:gd name="connsiteX67" fmla="*/ 25708 w 1156217"/>
                  <a:gd name="connsiteY67" fmla="*/ 2530 h 118400"/>
                  <a:gd name="connsiteX68" fmla="*/ 10926 w 1156217"/>
                  <a:gd name="connsiteY68" fmla="*/ 602 h 118400"/>
                  <a:gd name="connsiteX69" fmla="*/ 1286 w 1156217"/>
                  <a:gd name="connsiteY69" fmla="*/ 3815 h 118400"/>
                  <a:gd name="connsiteX70" fmla="*/ 0 w 1156217"/>
                  <a:gd name="connsiteY70" fmla="*/ 9599 h 118400"/>
                  <a:gd name="connsiteX71" fmla="*/ 3214 w 1156217"/>
                  <a:gd name="connsiteY71" fmla="*/ 11527 h 118400"/>
                  <a:gd name="connsiteX72" fmla="*/ 45632 w 1156217"/>
                  <a:gd name="connsiteY72" fmla="*/ 17312 h 118400"/>
                  <a:gd name="connsiteX73" fmla="*/ 38562 w 1156217"/>
                  <a:gd name="connsiteY73" fmla="*/ 33379 h 118400"/>
                  <a:gd name="connsiteX74" fmla="*/ 52701 w 1156217"/>
                  <a:gd name="connsiteY74" fmla="*/ 45590 h 118400"/>
                  <a:gd name="connsiteX75" fmla="*/ 251296 w 1156217"/>
                  <a:gd name="connsiteY75" fmla="*/ 67442 h 118400"/>
                  <a:gd name="connsiteX76" fmla="*/ 215305 w 1156217"/>
                  <a:gd name="connsiteY76" fmla="*/ 66800 h 118400"/>
                  <a:gd name="connsiteX77" fmla="*/ 251296 w 1156217"/>
                  <a:gd name="connsiteY77" fmla="*/ 67442 h 118400"/>
                  <a:gd name="connsiteX78" fmla="*/ 194738 w 1156217"/>
                  <a:gd name="connsiteY78" fmla="*/ 61658 h 118400"/>
                  <a:gd name="connsiteX79" fmla="*/ 205022 w 1156217"/>
                  <a:gd name="connsiteY79" fmla="*/ 62301 h 118400"/>
                  <a:gd name="connsiteX80" fmla="*/ 206307 w 1156217"/>
                  <a:gd name="connsiteY80" fmla="*/ 63586 h 118400"/>
                  <a:gd name="connsiteX81" fmla="*/ 204379 w 1156217"/>
                  <a:gd name="connsiteY81" fmla="*/ 67442 h 118400"/>
                  <a:gd name="connsiteX82" fmla="*/ 194738 w 1156217"/>
                  <a:gd name="connsiteY82" fmla="*/ 66157 h 118400"/>
                  <a:gd name="connsiteX83" fmla="*/ 192810 w 1156217"/>
                  <a:gd name="connsiteY83" fmla="*/ 62301 h 118400"/>
                  <a:gd name="connsiteX84" fmla="*/ 194738 w 1156217"/>
                  <a:gd name="connsiteY84" fmla="*/ 61658 h 11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156217" h="118400">
                    <a:moveTo>
                      <a:pt x="52701" y="45590"/>
                    </a:moveTo>
                    <a:cubicBezTo>
                      <a:pt x="56557" y="46876"/>
                      <a:pt x="61057" y="46233"/>
                      <a:pt x="64270" y="50089"/>
                    </a:cubicBezTo>
                    <a:cubicBezTo>
                      <a:pt x="64270" y="50732"/>
                      <a:pt x="64270" y="51375"/>
                      <a:pt x="64270" y="52018"/>
                    </a:cubicBezTo>
                    <a:cubicBezTo>
                      <a:pt x="62342" y="56517"/>
                      <a:pt x="55272" y="58445"/>
                      <a:pt x="56557" y="64229"/>
                    </a:cubicBezTo>
                    <a:cubicBezTo>
                      <a:pt x="57843" y="70013"/>
                      <a:pt x="64270" y="70013"/>
                      <a:pt x="68126" y="73227"/>
                    </a:cubicBezTo>
                    <a:cubicBezTo>
                      <a:pt x="71983" y="77083"/>
                      <a:pt x="77124" y="77083"/>
                      <a:pt x="82266" y="77726"/>
                    </a:cubicBezTo>
                    <a:cubicBezTo>
                      <a:pt x="91906" y="79011"/>
                      <a:pt x="101547" y="80296"/>
                      <a:pt x="111830" y="82224"/>
                    </a:cubicBezTo>
                    <a:cubicBezTo>
                      <a:pt x="117614" y="82867"/>
                      <a:pt x="122113" y="83510"/>
                      <a:pt x="126612" y="89294"/>
                    </a:cubicBezTo>
                    <a:cubicBezTo>
                      <a:pt x="129183" y="93150"/>
                      <a:pt x="136253" y="97007"/>
                      <a:pt x="141394" y="93150"/>
                    </a:cubicBezTo>
                    <a:cubicBezTo>
                      <a:pt x="149749" y="86724"/>
                      <a:pt x="158747" y="88009"/>
                      <a:pt x="167745" y="88652"/>
                    </a:cubicBezTo>
                    <a:cubicBezTo>
                      <a:pt x="179956" y="89294"/>
                      <a:pt x="191525" y="91865"/>
                      <a:pt x="203736" y="91865"/>
                    </a:cubicBezTo>
                    <a:cubicBezTo>
                      <a:pt x="214662" y="91865"/>
                      <a:pt x="224945" y="92508"/>
                      <a:pt x="235229" y="95721"/>
                    </a:cubicBezTo>
                    <a:cubicBezTo>
                      <a:pt x="245512" y="98935"/>
                      <a:pt x="256437" y="97649"/>
                      <a:pt x="266721" y="98935"/>
                    </a:cubicBezTo>
                    <a:cubicBezTo>
                      <a:pt x="277004" y="100220"/>
                      <a:pt x="287287" y="103434"/>
                      <a:pt x="297570" y="105362"/>
                    </a:cubicBezTo>
                    <a:cubicBezTo>
                      <a:pt x="299499" y="106004"/>
                      <a:pt x="302070" y="105362"/>
                      <a:pt x="303998" y="105362"/>
                    </a:cubicBezTo>
                    <a:cubicBezTo>
                      <a:pt x="312995" y="105362"/>
                      <a:pt x="322636" y="105362"/>
                      <a:pt x="331634" y="104719"/>
                    </a:cubicBezTo>
                    <a:cubicBezTo>
                      <a:pt x="342559" y="104076"/>
                      <a:pt x="352200" y="106004"/>
                      <a:pt x="359270" y="116288"/>
                    </a:cubicBezTo>
                    <a:cubicBezTo>
                      <a:pt x="361198" y="119501"/>
                      <a:pt x="364411" y="118859"/>
                      <a:pt x="365697" y="115645"/>
                    </a:cubicBezTo>
                    <a:cubicBezTo>
                      <a:pt x="366982" y="112431"/>
                      <a:pt x="368268" y="110503"/>
                      <a:pt x="371481" y="109861"/>
                    </a:cubicBezTo>
                    <a:cubicBezTo>
                      <a:pt x="377265" y="109218"/>
                      <a:pt x="383049" y="109218"/>
                      <a:pt x="388191" y="109218"/>
                    </a:cubicBezTo>
                    <a:cubicBezTo>
                      <a:pt x="411971" y="109861"/>
                      <a:pt x="436394" y="113074"/>
                      <a:pt x="460174" y="111146"/>
                    </a:cubicBezTo>
                    <a:cubicBezTo>
                      <a:pt x="490380" y="108575"/>
                      <a:pt x="520587" y="113717"/>
                      <a:pt x="550794" y="107290"/>
                    </a:cubicBezTo>
                    <a:cubicBezTo>
                      <a:pt x="552722" y="106647"/>
                      <a:pt x="555293" y="107290"/>
                      <a:pt x="557221" y="107290"/>
                    </a:cubicBezTo>
                    <a:cubicBezTo>
                      <a:pt x="581644" y="111146"/>
                      <a:pt x="606067" y="107933"/>
                      <a:pt x="631132" y="109861"/>
                    </a:cubicBezTo>
                    <a:cubicBezTo>
                      <a:pt x="633703" y="109861"/>
                      <a:pt x="636916" y="110503"/>
                      <a:pt x="638202" y="106004"/>
                    </a:cubicBezTo>
                    <a:cubicBezTo>
                      <a:pt x="634988" y="104076"/>
                      <a:pt x="631775" y="102791"/>
                      <a:pt x="629204" y="100863"/>
                    </a:cubicBezTo>
                    <a:cubicBezTo>
                      <a:pt x="627276" y="100220"/>
                      <a:pt x="624705" y="99577"/>
                      <a:pt x="626633" y="96364"/>
                    </a:cubicBezTo>
                    <a:cubicBezTo>
                      <a:pt x="627276" y="95078"/>
                      <a:pt x="629204" y="94436"/>
                      <a:pt x="629847" y="94436"/>
                    </a:cubicBezTo>
                    <a:cubicBezTo>
                      <a:pt x="639487" y="97007"/>
                      <a:pt x="649127" y="96364"/>
                      <a:pt x="658768" y="93150"/>
                    </a:cubicBezTo>
                    <a:cubicBezTo>
                      <a:pt x="662624" y="91865"/>
                      <a:pt x="667123" y="91865"/>
                      <a:pt x="670979" y="92508"/>
                    </a:cubicBezTo>
                    <a:cubicBezTo>
                      <a:pt x="690260" y="93793"/>
                      <a:pt x="709541" y="93793"/>
                      <a:pt x="728823" y="91865"/>
                    </a:cubicBezTo>
                    <a:cubicBezTo>
                      <a:pt x="733964" y="91222"/>
                      <a:pt x="738463" y="91222"/>
                      <a:pt x="743604" y="91222"/>
                    </a:cubicBezTo>
                    <a:cubicBezTo>
                      <a:pt x="763528" y="90580"/>
                      <a:pt x="782809" y="91222"/>
                      <a:pt x="802733" y="91865"/>
                    </a:cubicBezTo>
                    <a:cubicBezTo>
                      <a:pt x="825228" y="92508"/>
                      <a:pt x="847722" y="91222"/>
                      <a:pt x="870217" y="90580"/>
                    </a:cubicBezTo>
                    <a:cubicBezTo>
                      <a:pt x="893354" y="90580"/>
                      <a:pt x="916491" y="91865"/>
                      <a:pt x="939628" y="88009"/>
                    </a:cubicBezTo>
                    <a:cubicBezTo>
                      <a:pt x="947340" y="86724"/>
                      <a:pt x="955053" y="87366"/>
                      <a:pt x="962766" y="88009"/>
                    </a:cubicBezTo>
                    <a:cubicBezTo>
                      <a:pt x="979475" y="88652"/>
                      <a:pt x="996186" y="88009"/>
                      <a:pt x="1012896" y="86081"/>
                    </a:cubicBezTo>
                    <a:cubicBezTo>
                      <a:pt x="1028321" y="84153"/>
                      <a:pt x="1043745" y="82867"/>
                      <a:pt x="1059171" y="80939"/>
                    </a:cubicBezTo>
                    <a:cubicBezTo>
                      <a:pt x="1063027" y="80296"/>
                      <a:pt x="1067526" y="83510"/>
                      <a:pt x="1070739" y="79011"/>
                    </a:cubicBezTo>
                    <a:cubicBezTo>
                      <a:pt x="1067526" y="71299"/>
                      <a:pt x="1062384" y="77726"/>
                      <a:pt x="1058528" y="77083"/>
                    </a:cubicBezTo>
                    <a:cubicBezTo>
                      <a:pt x="1046316" y="75797"/>
                      <a:pt x="1034105" y="71941"/>
                      <a:pt x="1021251" y="74512"/>
                    </a:cubicBezTo>
                    <a:cubicBezTo>
                      <a:pt x="1009040" y="77083"/>
                      <a:pt x="996186" y="71941"/>
                      <a:pt x="983974" y="75797"/>
                    </a:cubicBezTo>
                    <a:cubicBezTo>
                      <a:pt x="980761" y="77083"/>
                      <a:pt x="976905" y="74512"/>
                      <a:pt x="974977" y="70013"/>
                    </a:cubicBezTo>
                    <a:cubicBezTo>
                      <a:pt x="986545" y="67442"/>
                      <a:pt x="998114" y="67442"/>
                      <a:pt x="1009682" y="67442"/>
                    </a:cubicBezTo>
                    <a:cubicBezTo>
                      <a:pt x="1038604" y="67442"/>
                      <a:pt x="1067526" y="65514"/>
                      <a:pt x="1096447" y="64229"/>
                    </a:cubicBezTo>
                    <a:cubicBezTo>
                      <a:pt x="1108658" y="63586"/>
                      <a:pt x="1120227" y="62301"/>
                      <a:pt x="1132438" y="62943"/>
                    </a:cubicBezTo>
                    <a:cubicBezTo>
                      <a:pt x="1140151" y="63586"/>
                      <a:pt x="1147863" y="61015"/>
                      <a:pt x="1154933" y="59730"/>
                    </a:cubicBezTo>
                    <a:cubicBezTo>
                      <a:pt x="1155576" y="59730"/>
                      <a:pt x="1156218" y="57802"/>
                      <a:pt x="1156218" y="56517"/>
                    </a:cubicBezTo>
                    <a:cubicBezTo>
                      <a:pt x="1156218" y="55874"/>
                      <a:pt x="1155576" y="54589"/>
                      <a:pt x="1154933" y="54589"/>
                    </a:cubicBezTo>
                    <a:cubicBezTo>
                      <a:pt x="1153005" y="53946"/>
                      <a:pt x="1151077" y="53946"/>
                      <a:pt x="1148506" y="53946"/>
                    </a:cubicBezTo>
                    <a:cubicBezTo>
                      <a:pt x="1118299" y="53946"/>
                      <a:pt x="1088092" y="53946"/>
                      <a:pt x="1057885" y="54589"/>
                    </a:cubicBezTo>
                    <a:cubicBezTo>
                      <a:pt x="1041817" y="54589"/>
                      <a:pt x="1025108" y="53946"/>
                      <a:pt x="1009040" y="55874"/>
                    </a:cubicBezTo>
                    <a:cubicBezTo>
                      <a:pt x="998757" y="56517"/>
                      <a:pt x="987831" y="57802"/>
                      <a:pt x="977547" y="57802"/>
                    </a:cubicBezTo>
                    <a:cubicBezTo>
                      <a:pt x="965979" y="57802"/>
                      <a:pt x="954410" y="57159"/>
                      <a:pt x="943484" y="59087"/>
                    </a:cubicBezTo>
                    <a:cubicBezTo>
                      <a:pt x="933201" y="61658"/>
                      <a:pt x="922918" y="58445"/>
                      <a:pt x="912635" y="58445"/>
                    </a:cubicBezTo>
                    <a:cubicBezTo>
                      <a:pt x="898495" y="59087"/>
                      <a:pt x="884356" y="56517"/>
                      <a:pt x="870859" y="60373"/>
                    </a:cubicBezTo>
                    <a:cubicBezTo>
                      <a:pt x="867646" y="61015"/>
                      <a:pt x="865718" y="61015"/>
                      <a:pt x="862504" y="59730"/>
                    </a:cubicBezTo>
                    <a:cubicBezTo>
                      <a:pt x="856720" y="56517"/>
                      <a:pt x="850293" y="57802"/>
                      <a:pt x="843866" y="57159"/>
                    </a:cubicBezTo>
                    <a:cubicBezTo>
                      <a:pt x="829084" y="55874"/>
                      <a:pt x="814301" y="59087"/>
                      <a:pt x="799520" y="58445"/>
                    </a:cubicBezTo>
                    <a:cubicBezTo>
                      <a:pt x="762886" y="55874"/>
                      <a:pt x="726252" y="53303"/>
                      <a:pt x="689618" y="50732"/>
                    </a:cubicBezTo>
                    <a:cubicBezTo>
                      <a:pt x="675478" y="49447"/>
                      <a:pt x="661339" y="48161"/>
                      <a:pt x="647199" y="46876"/>
                    </a:cubicBezTo>
                    <a:cubicBezTo>
                      <a:pt x="613136" y="44948"/>
                      <a:pt x="579716" y="44305"/>
                      <a:pt x="545653" y="41734"/>
                    </a:cubicBezTo>
                    <a:cubicBezTo>
                      <a:pt x="496808" y="37878"/>
                      <a:pt x="448605" y="33379"/>
                      <a:pt x="400403" y="28880"/>
                    </a:cubicBezTo>
                    <a:cubicBezTo>
                      <a:pt x="387548" y="27595"/>
                      <a:pt x="375337" y="28238"/>
                      <a:pt x="362483" y="26952"/>
                    </a:cubicBezTo>
                    <a:cubicBezTo>
                      <a:pt x="334205" y="25024"/>
                      <a:pt x="306568" y="21168"/>
                      <a:pt x="278289" y="20525"/>
                    </a:cubicBezTo>
                    <a:cubicBezTo>
                      <a:pt x="251938" y="19240"/>
                      <a:pt x="226231" y="16026"/>
                      <a:pt x="200523" y="12813"/>
                    </a:cubicBezTo>
                    <a:cubicBezTo>
                      <a:pt x="182527" y="10242"/>
                      <a:pt x="164531" y="4458"/>
                      <a:pt x="145893" y="4458"/>
                    </a:cubicBezTo>
                    <a:cubicBezTo>
                      <a:pt x="106046" y="3815"/>
                      <a:pt x="65556" y="-2612"/>
                      <a:pt x="25708" y="2530"/>
                    </a:cubicBezTo>
                    <a:cubicBezTo>
                      <a:pt x="20566" y="3172"/>
                      <a:pt x="16068" y="1887"/>
                      <a:pt x="10926" y="602"/>
                    </a:cubicBezTo>
                    <a:cubicBezTo>
                      <a:pt x="7070" y="-684"/>
                      <a:pt x="3856" y="-41"/>
                      <a:pt x="1286" y="3815"/>
                    </a:cubicBezTo>
                    <a:cubicBezTo>
                      <a:pt x="0" y="5101"/>
                      <a:pt x="0" y="7671"/>
                      <a:pt x="0" y="9599"/>
                    </a:cubicBezTo>
                    <a:cubicBezTo>
                      <a:pt x="0" y="11527"/>
                      <a:pt x="1286" y="12170"/>
                      <a:pt x="3214" y="11527"/>
                    </a:cubicBezTo>
                    <a:cubicBezTo>
                      <a:pt x="16710" y="8957"/>
                      <a:pt x="29564" y="16026"/>
                      <a:pt x="45632" y="17312"/>
                    </a:cubicBezTo>
                    <a:cubicBezTo>
                      <a:pt x="37920" y="21811"/>
                      <a:pt x="37277" y="26952"/>
                      <a:pt x="38562" y="33379"/>
                    </a:cubicBezTo>
                    <a:cubicBezTo>
                      <a:pt x="41133" y="41734"/>
                      <a:pt x="46275" y="43662"/>
                      <a:pt x="52701" y="45590"/>
                    </a:cubicBezTo>
                    <a:close/>
                    <a:moveTo>
                      <a:pt x="251296" y="67442"/>
                    </a:moveTo>
                    <a:cubicBezTo>
                      <a:pt x="240370" y="68085"/>
                      <a:pt x="230087" y="73227"/>
                      <a:pt x="215305" y="66800"/>
                    </a:cubicBezTo>
                    <a:cubicBezTo>
                      <a:pt x="230087" y="64229"/>
                      <a:pt x="240370" y="65514"/>
                      <a:pt x="251296" y="67442"/>
                    </a:cubicBezTo>
                    <a:close/>
                    <a:moveTo>
                      <a:pt x="194738" y="61658"/>
                    </a:moveTo>
                    <a:cubicBezTo>
                      <a:pt x="197952" y="61015"/>
                      <a:pt x="201808" y="60373"/>
                      <a:pt x="205022" y="62301"/>
                    </a:cubicBezTo>
                    <a:cubicBezTo>
                      <a:pt x="205664" y="62301"/>
                      <a:pt x="205664" y="63586"/>
                      <a:pt x="206307" y="63586"/>
                    </a:cubicBezTo>
                    <a:cubicBezTo>
                      <a:pt x="205664" y="64872"/>
                      <a:pt x="205664" y="66800"/>
                      <a:pt x="204379" y="67442"/>
                    </a:cubicBezTo>
                    <a:cubicBezTo>
                      <a:pt x="201165" y="69371"/>
                      <a:pt x="197952" y="68728"/>
                      <a:pt x="194738" y="66157"/>
                    </a:cubicBezTo>
                    <a:cubicBezTo>
                      <a:pt x="194096" y="65514"/>
                      <a:pt x="193453" y="63586"/>
                      <a:pt x="192810" y="62301"/>
                    </a:cubicBezTo>
                    <a:cubicBezTo>
                      <a:pt x="192810" y="62301"/>
                      <a:pt x="194096" y="61658"/>
                      <a:pt x="194738" y="6165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0" name="任意多边形: 形状 3">
                <a:extLst>
                  <a:ext uri="{FF2B5EF4-FFF2-40B4-BE49-F238E27FC236}">
                    <a16:creationId xmlns:a16="http://schemas.microsoft.com/office/drawing/2014/main" id="{EF844BBA-5364-9DA6-E158-0B1F28FA5DDB}"/>
                  </a:ext>
                </a:extLst>
              </p:cNvPr>
              <p:cNvSpPr/>
              <p:nvPr/>
            </p:nvSpPr>
            <p:spPr>
              <a:xfrm>
                <a:off x="10727568" y="6506354"/>
                <a:ext cx="5783" cy="2889"/>
              </a:xfrm>
              <a:custGeom>
                <a:avLst/>
                <a:gdLst>
                  <a:gd name="connsiteX0" fmla="*/ 0 w 1285"/>
                  <a:gd name="connsiteY0" fmla="*/ 643 h 642"/>
                  <a:gd name="connsiteX1" fmla="*/ 1285 w 1285"/>
                  <a:gd name="connsiteY1" fmla="*/ 0 h 642"/>
                  <a:gd name="connsiteX2" fmla="*/ 643 w 1285"/>
                  <a:gd name="connsiteY2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" h="642">
                    <a:moveTo>
                      <a:pt x="0" y="643"/>
                    </a:moveTo>
                    <a:lnTo>
                      <a:pt x="1285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1" name="任意多边形: 形状 4">
                <a:extLst>
                  <a:ext uri="{FF2B5EF4-FFF2-40B4-BE49-F238E27FC236}">
                    <a16:creationId xmlns:a16="http://schemas.microsoft.com/office/drawing/2014/main" id="{38637D2D-C18B-FD23-9EF6-712BBDECF192}"/>
                  </a:ext>
                </a:extLst>
              </p:cNvPr>
              <p:cNvSpPr/>
              <p:nvPr/>
            </p:nvSpPr>
            <p:spPr>
              <a:xfrm>
                <a:off x="9963484" y="6250882"/>
                <a:ext cx="6062506" cy="512874"/>
              </a:xfrm>
              <a:custGeom>
                <a:avLst/>
                <a:gdLst>
                  <a:gd name="connsiteX0" fmla="*/ 81747 w 1347224"/>
                  <a:gd name="connsiteY0" fmla="*/ 31064 h 113972"/>
                  <a:gd name="connsiteX1" fmla="*/ 115168 w 1347224"/>
                  <a:gd name="connsiteY1" fmla="*/ 34920 h 113972"/>
                  <a:gd name="connsiteX2" fmla="*/ 184579 w 1347224"/>
                  <a:gd name="connsiteY2" fmla="*/ 41990 h 113972"/>
                  <a:gd name="connsiteX3" fmla="*/ 247564 w 1347224"/>
                  <a:gd name="connsiteY3" fmla="*/ 47774 h 113972"/>
                  <a:gd name="connsiteX4" fmla="*/ 300266 w 1347224"/>
                  <a:gd name="connsiteY4" fmla="*/ 52273 h 113972"/>
                  <a:gd name="connsiteX5" fmla="*/ 378032 w 1347224"/>
                  <a:gd name="connsiteY5" fmla="*/ 59343 h 113972"/>
                  <a:gd name="connsiteX6" fmla="*/ 435233 w 1347224"/>
                  <a:gd name="connsiteY6" fmla="*/ 64484 h 113972"/>
                  <a:gd name="connsiteX7" fmla="*/ 460298 w 1347224"/>
                  <a:gd name="connsiteY7" fmla="*/ 67055 h 113972"/>
                  <a:gd name="connsiteX8" fmla="*/ 484078 w 1347224"/>
                  <a:gd name="connsiteY8" fmla="*/ 70911 h 113972"/>
                  <a:gd name="connsiteX9" fmla="*/ 454514 w 1347224"/>
                  <a:gd name="connsiteY9" fmla="*/ 72840 h 113972"/>
                  <a:gd name="connsiteX10" fmla="*/ 378675 w 1347224"/>
                  <a:gd name="connsiteY10" fmla="*/ 67698 h 113972"/>
                  <a:gd name="connsiteX11" fmla="*/ 340756 w 1347224"/>
                  <a:gd name="connsiteY11" fmla="*/ 67055 h 113972"/>
                  <a:gd name="connsiteX12" fmla="*/ 300908 w 1347224"/>
                  <a:gd name="connsiteY12" fmla="*/ 60628 h 113972"/>
                  <a:gd name="connsiteX13" fmla="*/ 296410 w 1347224"/>
                  <a:gd name="connsiteY13" fmla="*/ 59985 h 113972"/>
                  <a:gd name="connsiteX14" fmla="*/ 186508 w 1347224"/>
                  <a:gd name="connsiteY14" fmla="*/ 50988 h 113972"/>
                  <a:gd name="connsiteX15" fmla="*/ 169155 w 1347224"/>
                  <a:gd name="connsiteY15" fmla="*/ 55487 h 113972"/>
                  <a:gd name="connsiteX16" fmla="*/ 193577 w 1347224"/>
                  <a:gd name="connsiteY16" fmla="*/ 60628 h 113972"/>
                  <a:gd name="connsiteX17" fmla="*/ 210287 w 1347224"/>
                  <a:gd name="connsiteY17" fmla="*/ 61271 h 113972"/>
                  <a:gd name="connsiteX18" fmla="*/ 270701 w 1347224"/>
                  <a:gd name="connsiteY18" fmla="*/ 70269 h 113972"/>
                  <a:gd name="connsiteX19" fmla="*/ 300266 w 1347224"/>
                  <a:gd name="connsiteY19" fmla="*/ 74125 h 113972"/>
                  <a:gd name="connsiteX20" fmla="*/ 310549 w 1347224"/>
                  <a:gd name="connsiteY20" fmla="*/ 76696 h 113972"/>
                  <a:gd name="connsiteX21" fmla="*/ 363893 w 1347224"/>
                  <a:gd name="connsiteY21" fmla="*/ 86979 h 113972"/>
                  <a:gd name="connsiteX22" fmla="*/ 408882 w 1347224"/>
                  <a:gd name="connsiteY22" fmla="*/ 90192 h 113972"/>
                  <a:gd name="connsiteX23" fmla="*/ 435233 w 1347224"/>
                  <a:gd name="connsiteY23" fmla="*/ 94691 h 113972"/>
                  <a:gd name="connsiteX24" fmla="*/ 496289 w 1347224"/>
                  <a:gd name="connsiteY24" fmla="*/ 101118 h 113972"/>
                  <a:gd name="connsiteX25" fmla="*/ 694884 w 1347224"/>
                  <a:gd name="connsiteY25" fmla="*/ 112044 h 113972"/>
                  <a:gd name="connsiteX26" fmla="*/ 792574 w 1347224"/>
                  <a:gd name="connsiteY26" fmla="*/ 113972 h 113972"/>
                  <a:gd name="connsiteX27" fmla="*/ 1038086 w 1347224"/>
                  <a:gd name="connsiteY27" fmla="*/ 113972 h 113972"/>
                  <a:gd name="connsiteX28" fmla="*/ 1077933 w 1347224"/>
                  <a:gd name="connsiteY28" fmla="*/ 111401 h 113972"/>
                  <a:gd name="connsiteX29" fmla="*/ 1147345 w 1347224"/>
                  <a:gd name="connsiteY29" fmla="*/ 106260 h 113972"/>
                  <a:gd name="connsiteX30" fmla="*/ 1223184 w 1347224"/>
                  <a:gd name="connsiteY30" fmla="*/ 103046 h 113972"/>
                  <a:gd name="connsiteX31" fmla="*/ 1275242 w 1347224"/>
                  <a:gd name="connsiteY31" fmla="*/ 97905 h 113972"/>
                  <a:gd name="connsiteX32" fmla="*/ 1293881 w 1347224"/>
                  <a:gd name="connsiteY32" fmla="*/ 89550 h 113972"/>
                  <a:gd name="connsiteX33" fmla="*/ 1306734 w 1347224"/>
                  <a:gd name="connsiteY33" fmla="*/ 83765 h 113972"/>
                  <a:gd name="connsiteX34" fmla="*/ 1346582 w 1347224"/>
                  <a:gd name="connsiteY34" fmla="*/ 79909 h 113972"/>
                  <a:gd name="connsiteX35" fmla="*/ 1347225 w 1347224"/>
                  <a:gd name="connsiteY35" fmla="*/ 75410 h 113972"/>
                  <a:gd name="connsiteX36" fmla="*/ 1338227 w 1347224"/>
                  <a:gd name="connsiteY36" fmla="*/ 65127 h 113972"/>
                  <a:gd name="connsiteX37" fmla="*/ 1305449 w 1347224"/>
                  <a:gd name="connsiteY37" fmla="*/ 65770 h 113972"/>
                  <a:gd name="connsiteX38" fmla="*/ 1286811 w 1347224"/>
                  <a:gd name="connsiteY38" fmla="*/ 65127 h 113972"/>
                  <a:gd name="connsiteX39" fmla="*/ 1261103 w 1347224"/>
                  <a:gd name="connsiteY39" fmla="*/ 62556 h 113972"/>
                  <a:gd name="connsiteX40" fmla="*/ 1248892 w 1347224"/>
                  <a:gd name="connsiteY40" fmla="*/ 60628 h 113972"/>
                  <a:gd name="connsiteX41" fmla="*/ 1237323 w 1347224"/>
                  <a:gd name="connsiteY41" fmla="*/ 61271 h 113972"/>
                  <a:gd name="connsiteX42" fmla="*/ 1228968 w 1347224"/>
                  <a:gd name="connsiteY42" fmla="*/ 63199 h 113972"/>
                  <a:gd name="connsiteX43" fmla="*/ 1177552 w 1347224"/>
                  <a:gd name="connsiteY43" fmla="*/ 61271 h 113972"/>
                  <a:gd name="connsiteX44" fmla="*/ 1161484 w 1347224"/>
                  <a:gd name="connsiteY44" fmla="*/ 64484 h 113972"/>
                  <a:gd name="connsiteX45" fmla="*/ 1121637 w 1347224"/>
                  <a:gd name="connsiteY45" fmla="*/ 67698 h 113972"/>
                  <a:gd name="connsiteX46" fmla="*/ 1111996 w 1347224"/>
                  <a:gd name="connsiteY46" fmla="*/ 68340 h 113972"/>
                  <a:gd name="connsiteX47" fmla="*/ 1050297 w 1347224"/>
                  <a:gd name="connsiteY47" fmla="*/ 79266 h 113972"/>
                  <a:gd name="connsiteX48" fmla="*/ 1073434 w 1347224"/>
                  <a:gd name="connsiteY48" fmla="*/ 85051 h 113972"/>
                  <a:gd name="connsiteX49" fmla="*/ 1064436 w 1347224"/>
                  <a:gd name="connsiteY49" fmla="*/ 88907 h 113972"/>
                  <a:gd name="connsiteX50" fmla="*/ 1024589 w 1347224"/>
                  <a:gd name="connsiteY50" fmla="*/ 86979 h 113972"/>
                  <a:gd name="connsiteX51" fmla="*/ 1001452 w 1347224"/>
                  <a:gd name="connsiteY51" fmla="*/ 88907 h 113972"/>
                  <a:gd name="connsiteX52" fmla="*/ 974458 w 1347224"/>
                  <a:gd name="connsiteY52" fmla="*/ 90192 h 113972"/>
                  <a:gd name="connsiteX53" fmla="*/ 942966 w 1347224"/>
                  <a:gd name="connsiteY53" fmla="*/ 87622 h 113972"/>
                  <a:gd name="connsiteX54" fmla="*/ 917901 w 1347224"/>
                  <a:gd name="connsiteY54" fmla="*/ 90192 h 113972"/>
                  <a:gd name="connsiteX55" fmla="*/ 892836 w 1347224"/>
                  <a:gd name="connsiteY55" fmla="*/ 89550 h 113972"/>
                  <a:gd name="connsiteX56" fmla="*/ 879981 w 1347224"/>
                  <a:gd name="connsiteY56" fmla="*/ 97905 h 113972"/>
                  <a:gd name="connsiteX57" fmla="*/ 867770 w 1347224"/>
                  <a:gd name="connsiteY57" fmla="*/ 104975 h 113972"/>
                  <a:gd name="connsiteX58" fmla="*/ 854916 w 1347224"/>
                  <a:gd name="connsiteY58" fmla="*/ 104332 h 113972"/>
                  <a:gd name="connsiteX59" fmla="*/ 749513 w 1347224"/>
                  <a:gd name="connsiteY59" fmla="*/ 109473 h 113972"/>
                  <a:gd name="connsiteX60" fmla="*/ 739230 w 1347224"/>
                  <a:gd name="connsiteY60" fmla="*/ 108831 h 113972"/>
                  <a:gd name="connsiteX61" fmla="*/ 658893 w 1347224"/>
                  <a:gd name="connsiteY61" fmla="*/ 102404 h 113972"/>
                  <a:gd name="connsiteX62" fmla="*/ 606834 w 1347224"/>
                  <a:gd name="connsiteY62" fmla="*/ 97262 h 113972"/>
                  <a:gd name="connsiteX63" fmla="*/ 602978 w 1347224"/>
                  <a:gd name="connsiteY63" fmla="*/ 95977 h 113972"/>
                  <a:gd name="connsiteX64" fmla="*/ 582411 w 1347224"/>
                  <a:gd name="connsiteY64" fmla="*/ 88907 h 113972"/>
                  <a:gd name="connsiteX65" fmla="*/ 529067 w 1347224"/>
                  <a:gd name="connsiteY65" fmla="*/ 82480 h 113972"/>
                  <a:gd name="connsiteX66" fmla="*/ 544492 w 1347224"/>
                  <a:gd name="connsiteY66" fmla="*/ 77981 h 113972"/>
                  <a:gd name="connsiteX67" fmla="*/ 567629 w 1347224"/>
                  <a:gd name="connsiteY67" fmla="*/ 81837 h 113972"/>
                  <a:gd name="connsiteX68" fmla="*/ 646038 w 1347224"/>
                  <a:gd name="connsiteY68" fmla="*/ 86336 h 113972"/>
                  <a:gd name="connsiteX69" fmla="*/ 667248 w 1347224"/>
                  <a:gd name="connsiteY69" fmla="*/ 87622 h 113972"/>
                  <a:gd name="connsiteX70" fmla="*/ 737945 w 1347224"/>
                  <a:gd name="connsiteY70" fmla="*/ 85693 h 113972"/>
                  <a:gd name="connsiteX71" fmla="*/ 851703 w 1347224"/>
                  <a:gd name="connsiteY71" fmla="*/ 80552 h 113972"/>
                  <a:gd name="connsiteX72" fmla="*/ 866485 w 1347224"/>
                  <a:gd name="connsiteY72" fmla="*/ 76696 h 113972"/>
                  <a:gd name="connsiteX73" fmla="*/ 853631 w 1347224"/>
                  <a:gd name="connsiteY73" fmla="*/ 70911 h 113972"/>
                  <a:gd name="connsiteX74" fmla="*/ 815711 w 1347224"/>
                  <a:gd name="connsiteY74" fmla="*/ 65127 h 113972"/>
                  <a:gd name="connsiteX75" fmla="*/ 763010 w 1347224"/>
                  <a:gd name="connsiteY75" fmla="*/ 61913 h 113972"/>
                  <a:gd name="connsiteX76" fmla="*/ 752727 w 1347224"/>
                  <a:gd name="connsiteY76" fmla="*/ 59985 h 113972"/>
                  <a:gd name="connsiteX77" fmla="*/ 692956 w 1347224"/>
                  <a:gd name="connsiteY77" fmla="*/ 47774 h 113972"/>
                  <a:gd name="connsiteX78" fmla="*/ 633827 w 1347224"/>
                  <a:gd name="connsiteY78" fmla="*/ 43275 h 113972"/>
                  <a:gd name="connsiteX79" fmla="*/ 600407 w 1347224"/>
                  <a:gd name="connsiteY79" fmla="*/ 38776 h 113972"/>
                  <a:gd name="connsiteX80" fmla="*/ 570842 w 1347224"/>
                  <a:gd name="connsiteY80" fmla="*/ 35563 h 113972"/>
                  <a:gd name="connsiteX81" fmla="*/ 554132 w 1347224"/>
                  <a:gd name="connsiteY81" fmla="*/ 34920 h 113972"/>
                  <a:gd name="connsiteX82" fmla="*/ 520712 w 1347224"/>
                  <a:gd name="connsiteY82" fmla="*/ 28493 h 113972"/>
                  <a:gd name="connsiteX83" fmla="*/ 487934 w 1347224"/>
                  <a:gd name="connsiteY83" fmla="*/ 27850 h 113972"/>
                  <a:gd name="connsiteX84" fmla="*/ 416594 w 1347224"/>
                  <a:gd name="connsiteY84" fmla="*/ 21423 h 113972"/>
                  <a:gd name="connsiteX85" fmla="*/ 336900 w 1347224"/>
                  <a:gd name="connsiteY85" fmla="*/ 13711 h 113972"/>
                  <a:gd name="connsiteX86" fmla="*/ 301551 w 1347224"/>
                  <a:gd name="connsiteY86" fmla="*/ 9855 h 113972"/>
                  <a:gd name="connsiteX87" fmla="*/ 268131 w 1347224"/>
                  <a:gd name="connsiteY87" fmla="*/ 6641 h 113972"/>
                  <a:gd name="connsiteX88" fmla="*/ 240494 w 1347224"/>
                  <a:gd name="connsiteY88" fmla="*/ 4713 h 113972"/>
                  <a:gd name="connsiteX89" fmla="*/ 190364 w 1347224"/>
                  <a:gd name="connsiteY89" fmla="*/ 857 h 113972"/>
                  <a:gd name="connsiteX90" fmla="*/ 167227 w 1347224"/>
                  <a:gd name="connsiteY90" fmla="*/ 857 h 113972"/>
                  <a:gd name="connsiteX91" fmla="*/ 164013 w 1347224"/>
                  <a:gd name="connsiteY91" fmla="*/ 5999 h 113972"/>
                  <a:gd name="connsiteX92" fmla="*/ 165941 w 1347224"/>
                  <a:gd name="connsiteY92" fmla="*/ 11783 h 113972"/>
                  <a:gd name="connsiteX93" fmla="*/ 169798 w 1347224"/>
                  <a:gd name="connsiteY93" fmla="*/ 13711 h 113972"/>
                  <a:gd name="connsiteX94" fmla="*/ 211573 w 1347224"/>
                  <a:gd name="connsiteY94" fmla="*/ 17567 h 113972"/>
                  <a:gd name="connsiteX95" fmla="*/ 230211 w 1347224"/>
                  <a:gd name="connsiteY95" fmla="*/ 19495 h 113972"/>
                  <a:gd name="connsiteX96" fmla="*/ 298980 w 1347224"/>
                  <a:gd name="connsiteY96" fmla="*/ 31064 h 113972"/>
                  <a:gd name="connsiteX97" fmla="*/ 311191 w 1347224"/>
                  <a:gd name="connsiteY97" fmla="*/ 30421 h 113972"/>
                  <a:gd name="connsiteX98" fmla="*/ 319547 w 1347224"/>
                  <a:gd name="connsiteY98" fmla="*/ 30421 h 113972"/>
                  <a:gd name="connsiteX99" fmla="*/ 322117 w 1347224"/>
                  <a:gd name="connsiteY99" fmla="*/ 32992 h 113972"/>
                  <a:gd name="connsiteX100" fmla="*/ 319547 w 1347224"/>
                  <a:gd name="connsiteY100" fmla="*/ 35563 h 113972"/>
                  <a:gd name="connsiteX101" fmla="*/ 304765 w 1347224"/>
                  <a:gd name="connsiteY101" fmla="*/ 34920 h 113972"/>
                  <a:gd name="connsiteX102" fmla="*/ 266845 w 1347224"/>
                  <a:gd name="connsiteY102" fmla="*/ 31706 h 113972"/>
                  <a:gd name="connsiteX103" fmla="*/ 189078 w 1347224"/>
                  <a:gd name="connsiteY103" fmla="*/ 24637 h 113972"/>
                  <a:gd name="connsiteX104" fmla="*/ 128022 w 1347224"/>
                  <a:gd name="connsiteY104" fmla="*/ 18210 h 113972"/>
                  <a:gd name="connsiteX105" fmla="*/ 11693 w 1347224"/>
                  <a:gd name="connsiteY105" fmla="*/ 13068 h 113972"/>
                  <a:gd name="connsiteX106" fmla="*/ 3338 w 1347224"/>
                  <a:gd name="connsiteY106" fmla="*/ 13711 h 113972"/>
                  <a:gd name="connsiteX107" fmla="*/ 125 w 1347224"/>
                  <a:gd name="connsiteY107" fmla="*/ 15639 h 113972"/>
                  <a:gd name="connsiteX108" fmla="*/ 3981 w 1347224"/>
                  <a:gd name="connsiteY108" fmla="*/ 20138 h 113972"/>
                  <a:gd name="connsiteX109" fmla="*/ 14264 w 1347224"/>
                  <a:gd name="connsiteY109" fmla="*/ 22066 h 113972"/>
                  <a:gd name="connsiteX110" fmla="*/ 81747 w 1347224"/>
                  <a:gd name="connsiteY110" fmla="*/ 31064 h 113972"/>
                  <a:gd name="connsiteX111" fmla="*/ 1110711 w 1347224"/>
                  <a:gd name="connsiteY111" fmla="*/ 84408 h 113972"/>
                  <a:gd name="connsiteX112" fmla="*/ 1146702 w 1347224"/>
                  <a:gd name="connsiteY112" fmla="*/ 84408 h 113972"/>
                  <a:gd name="connsiteX113" fmla="*/ 1227040 w 1347224"/>
                  <a:gd name="connsiteY113" fmla="*/ 80552 h 113972"/>
                  <a:gd name="connsiteX114" fmla="*/ 1233467 w 1347224"/>
                  <a:gd name="connsiteY114" fmla="*/ 80552 h 113972"/>
                  <a:gd name="connsiteX115" fmla="*/ 1235395 w 1347224"/>
                  <a:gd name="connsiteY115" fmla="*/ 83765 h 113972"/>
                  <a:gd name="connsiteX116" fmla="*/ 1234752 w 1347224"/>
                  <a:gd name="connsiteY116" fmla="*/ 85693 h 113972"/>
                  <a:gd name="connsiteX117" fmla="*/ 1219970 w 1347224"/>
                  <a:gd name="connsiteY117" fmla="*/ 88264 h 113972"/>
                  <a:gd name="connsiteX118" fmla="*/ 1182051 w 1347224"/>
                  <a:gd name="connsiteY118" fmla="*/ 90192 h 113972"/>
                  <a:gd name="connsiteX119" fmla="*/ 1146702 w 1347224"/>
                  <a:gd name="connsiteY119" fmla="*/ 90835 h 113972"/>
                  <a:gd name="connsiteX120" fmla="*/ 1113282 w 1347224"/>
                  <a:gd name="connsiteY120" fmla="*/ 90835 h 113972"/>
                  <a:gd name="connsiteX121" fmla="*/ 1111354 w 1347224"/>
                  <a:gd name="connsiteY121" fmla="*/ 90192 h 113972"/>
                  <a:gd name="connsiteX122" fmla="*/ 1108783 w 1347224"/>
                  <a:gd name="connsiteY122" fmla="*/ 86979 h 113972"/>
                  <a:gd name="connsiteX123" fmla="*/ 1110711 w 1347224"/>
                  <a:gd name="connsiteY123" fmla="*/ 84408 h 113972"/>
                  <a:gd name="connsiteX124" fmla="*/ 425592 w 1347224"/>
                  <a:gd name="connsiteY124" fmla="*/ 40705 h 113972"/>
                  <a:gd name="connsiteX125" fmla="*/ 390244 w 1347224"/>
                  <a:gd name="connsiteY125" fmla="*/ 38134 h 113972"/>
                  <a:gd name="connsiteX126" fmla="*/ 425592 w 1347224"/>
                  <a:gd name="connsiteY126" fmla="*/ 40705 h 113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7224" h="113972">
                    <a:moveTo>
                      <a:pt x="81747" y="31064"/>
                    </a:moveTo>
                    <a:cubicBezTo>
                      <a:pt x="92673" y="32349"/>
                      <a:pt x="104242" y="34277"/>
                      <a:pt x="115168" y="34920"/>
                    </a:cubicBezTo>
                    <a:cubicBezTo>
                      <a:pt x="138305" y="36848"/>
                      <a:pt x="161442" y="40705"/>
                      <a:pt x="184579" y="41990"/>
                    </a:cubicBezTo>
                    <a:cubicBezTo>
                      <a:pt x="205789" y="43275"/>
                      <a:pt x="226355" y="47131"/>
                      <a:pt x="247564" y="47774"/>
                    </a:cubicBezTo>
                    <a:cubicBezTo>
                      <a:pt x="264917" y="48417"/>
                      <a:pt x="282913" y="50988"/>
                      <a:pt x="300266" y="52273"/>
                    </a:cubicBezTo>
                    <a:cubicBezTo>
                      <a:pt x="325974" y="54844"/>
                      <a:pt x="352324" y="57415"/>
                      <a:pt x="378032" y="59343"/>
                    </a:cubicBezTo>
                    <a:cubicBezTo>
                      <a:pt x="396671" y="61271"/>
                      <a:pt x="415952" y="63199"/>
                      <a:pt x="435233" y="64484"/>
                    </a:cubicBezTo>
                    <a:cubicBezTo>
                      <a:pt x="443588" y="65127"/>
                      <a:pt x="451943" y="63842"/>
                      <a:pt x="460298" y="67055"/>
                    </a:cubicBezTo>
                    <a:cubicBezTo>
                      <a:pt x="468010" y="70269"/>
                      <a:pt x="476365" y="69626"/>
                      <a:pt x="484078" y="70911"/>
                    </a:cubicBezTo>
                    <a:cubicBezTo>
                      <a:pt x="474437" y="72840"/>
                      <a:pt x="464154" y="73482"/>
                      <a:pt x="454514" y="72840"/>
                    </a:cubicBezTo>
                    <a:cubicBezTo>
                      <a:pt x="429449" y="71554"/>
                      <a:pt x="403740" y="70269"/>
                      <a:pt x="378675" y="67698"/>
                    </a:cubicBezTo>
                    <a:cubicBezTo>
                      <a:pt x="365821" y="66412"/>
                      <a:pt x="353610" y="67055"/>
                      <a:pt x="340756" y="67055"/>
                    </a:cubicBezTo>
                    <a:cubicBezTo>
                      <a:pt x="327259" y="67055"/>
                      <a:pt x="314405" y="62556"/>
                      <a:pt x="300908" y="60628"/>
                    </a:cubicBezTo>
                    <a:cubicBezTo>
                      <a:pt x="299623" y="60628"/>
                      <a:pt x="298338" y="60628"/>
                      <a:pt x="296410" y="59985"/>
                    </a:cubicBezTo>
                    <a:cubicBezTo>
                      <a:pt x="259776" y="55487"/>
                      <a:pt x="223142" y="56129"/>
                      <a:pt x="186508" y="50988"/>
                    </a:cubicBezTo>
                    <a:cubicBezTo>
                      <a:pt x="180080" y="50345"/>
                      <a:pt x="174296" y="51630"/>
                      <a:pt x="169155" y="55487"/>
                    </a:cubicBezTo>
                    <a:cubicBezTo>
                      <a:pt x="176867" y="59985"/>
                      <a:pt x="184579" y="60628"/>
                      <a:pt x="193577" y="60628"/>
                    </a:cubicBezTo>
                    <a:cubicBezTo>
                      <a:pt x="199362" y="60628"/>
                      <a:pt x="205146" y="60628"/>
                      <a:pt x="210287" y="61271"/>
                    </a:cubicBezTo>
                    <a:cubicBezTo>
                      <a:pt x="230854" y="63842"/>
                      <a:pt x="250778" y="67055"/>
                      <a:pt x="270701" y="70269"/>
                    </a:cubicBezTo>
                    <a:cubicBezTo>
                      <a:pt x="280342" y="72197"/>
                      <a:pt x="289982" y="74768"/>
                      <a:pt x="300266" y="74125"/>
                    </a:cubicBezTo>
                    <a:cubicBezTo>
                      <a:pt x="303479" y="74125"/>
                      <a:pt x="307335" y="74768"/>
                      <a:pt x="310549" y="76696"/>
                    </a:cubicBezTo>
                    <a:cubicBezTo>
                      <a:pt x="327259" y="86336"/>
                      <a:pt x="345897" y="86979"/>
                      <a:pt x="363893" y="86979"/>
                    </a:cubicBezTo>
                    <a:cubicBezTo>
                      <a:pt x="379318" y="86979"/>
                      <a:pt x="394100" y="83123"/>
                      <a:pt x="408882" y="90192"/>
                    </a:cubicBezTo>
                    <a:cubicBezTo>
                      <a:pt x="418522" y="85051"/>
                      <a:pt x="426235" y="94049"/>
                      <a:pt x="435233" y="94691"/>
                    </a:cubicBezTo>
                    <a:cubicBezTo>
                      <a:pt x="455799" y="96619"/>
                      <a:pt x="475723" y="99833"/>
                      <a:pt x="496289" y="101118"/>
                    </a:cubicBezTo>
                    <a:cubicBezTo>
                      <a:pt x="562488" y="104975"/>
                      <a:pt x="628686" y="108831"/>
                      <a:pt x="694884" y="112044"/>
                    </a:cubicBezTo>
                    <a:cubicBezTo>
                      <a:pt x="727019" y="113329"/>
                      <a:pt x="759797" y="113972"/>
                      <a:pt x="792574" y="113972"/>
                    </a:cubicBezTo>
                    <a:cubicBezTo>
                      <a:pt x="874197" y="113972"/>
                      <a:pt x="956463" y="113972"/>
                      <a:pt x="1038086" y="113972"/>
                    </a:cubicBezTo>
                    <a:cubicBezTo>
                      <a:pt x="1051583" y="113972"/>
                      <a:pt x="1065079" y="112687"/>
                      <a:pt x="1077933" y="111401"/>
                    </a:cubicBezTo>
                    <a:cubicBezTo>
                      <a:pt x="1101070" y="110116"/>
                      <a:pt x="1124208" y="106260"/>
                      <a:pt x="1147345" y="106260"/>
                    </a:cubicBezTo>
                    <a:cubicBezTo>
                      <a:pt x="1172410" y="106260"/>
                      <a:pt x="1198118" y="104975"/>
                      <a:pt x="1223184" y="103046"/>
                    </a:cubicBezTo>
                    <a:cubicBezTo>
                      <a:pt x="1240536" y="101761"/>
                      <a:pt x="1257889" y="99190"/>
                      <a:pt x="1275242" y="97905"/>
                    </a:cubicBezTo>
                    <a:cubicBezTo>
                      <a:pt x="1282955" y="97262"/>
                      <a:pt x="1289382" y="95334"/>
                      <a:pt x="1293881" y="89550"/>
                    </a:cubicBezTo>
                    <a:cubicBezTo>
                      <a:pt x="1297094" y="85051"/>
                      <a:pt x="1301593" y="83765"/>
                      <a:pt x="1306734" y="83765"/>
                    </a:cubicBezTo>
                    <a:cubicBezTo>
                      <a:pt x="1320231" y="83123"/>
                      <a:pt x="1333085" y="81194"/>
                      <a:pt x="1346582" y="79909"/>
                    </a:cubicBezTo>
                    <a:cubicBezTo>
                      <a:pt x="1347225" y="77981"/>
                      <a:pt x="1347225" y="76696"/>
                      <a:pt x="1347225" y="75410"/>
                    </a:cubicBezTo>
                    <a:cubicBezTo>
                      <a:pt x="1345939" y="66412"/>
                      <a:pt x="1345939" y="67055"/>
                      <a:pt x="1338227" y="65127"/>
                    </a:cubicBezTo>
                    <a:cubicBezTo>
                      <a:pt x="1327301" y="62556"/>
                      <a:pt x="1315733" y="62556"/>
                      <a:pt x="1305449" y="65770"/>
                    </a:cubicBezTo>
                    <a:cubicBezTo>
                      <a:pt x="1299022" y="67055"/>
                      <a:pt x="1293238" y="67055"/>
                      <a:pt x="1286811" y="65127"/>
                    </a:cubicBezTo>
                    <a:cubicBezTo>
                      <a:pt x="1278456" y="62556"/>
                      <a:pt x="1270743" y="58700"/>
                      <a:pt x="1261103" y="62556"/>
                    </a:cubicBezTo>
                    <a:cubicBezTo>
                      <a:pt x="1257889" y="63842"/>
                      <a:pt x="1252105" y="62556"/>
                      <a:pt x="1248892" y="60628"/>
                    </a:cubicBezTo>
                    <a:cubicBezTo>
                      <a:pt x="1244393" y="57415"/>
                      <a:pt x="1241179" y="58700"/>
                      <a:pt x="1237323" y="61271"/>
                    </a:cubicBezTo>
                    <a:cubicBezTo>
                      <a:pt x="1235395" y="62556"/>
                      <a:pt x="1231539" y="63199"/>
                      <a:pt x="1228968" y="63199"/>
                    </a:cubicBezTo>
                    <a:cubicBezTo>
                      <a:pt x="1211615" y="61271"/>
                      <a:pt x="1194905" y="61913"/>
                      <a:pt x="1177552" y="61271"/>
                    </a:cubicBezTo>
                    <a:cubicBezTo>
                      <a:pt x="1171767" y="61271"/>
                      <a:pt x="1166626" y="61913"/>
                      <a:pt x="1161484" y="64484"/>
                    </a:cubicBezTo>
                    <a:cubicBezTo>
                      <a:pt x="1148630" y="70269"/>
                      <a:pt x="1135133" y="76053"/>
                      <a:pt x="1121637" y="67698"/>
                    </a:cubicBezTo>
                    <a:cubicBezTo>
                      <a:pt x="1117781" y="65127"/>
                      <a:pt x="1115210" y="67698"/>
                      <a:pt x="1111996" y="68340"/>
                    </a:cubicBezTo>
                    <a:cubicBezTo>
                      <a:pt x="1092715" y="70911"/>
                      <a:pt x="1074720" y="80552"/>
                      <a:pt x="1050297" y="79266"/>
                    </a:cubicBezTo>
                    <a:cubicBezTo>
                      <a:pt x="1059938" y="85051"/>
                      <a:pt x="1068293" y="79266"/>
                      <a:pt x="1073434" y="85051"/>
                    </a:cubicBezTo>
                    <a:cubicBezTo>
                      <a:pt x="1071506" y="88907"/>
                      <a:pt x="1067007" y="90192"/>
                      <a:pt x="1064436" y="88907"/>
                    </a:cubicBezTo>
                    <a:cubicBezTo>
                      <a:pt x="1051583" y="84408"/>
                      <a:pt x="1038086" y="90192"/>
                      <a:pt x="1024589" y="86979"/>
                    </a:cubicBezTo>
                    <a:cubicBezTo>
                      <a:pt x="1017519" y="85051"/>
                      <a:pt x="1009164" y="86336"/>
                      <a:pt x="1001452" y="88907"/>
                    </a:cubicBezTo>
                    <a:cubicBezTo>
                      <a:pt x="992454" y="92120"/>
                      <a:pt x="983456" y="91478"/>
                      <a:pt x="974458" y="90192"/>
                    </a:cubicBezTo>
                    <a:cubicBezTo>
                      <a:pt x="964175" y="88907"/>
                      <a:pt x="953892" y="85693"/>
                      <a:pt x="942966" y="87622"/>
                    </a:cubicBezTo>
                    <a:cubicBezTo>
                      <a:pt x="934611" y="88907"/>
                      <a:pt x="926256" y="91478"/>
                      <a:pt x="917901" y="90192"/>
                    </a:cubicBezTo>
                    <a:cubicBezTo>
                      <a:pt x="909546" y="88907"/>
                      <a:pt x="901833" y="93406"/>
                      <a:pt x="892836" y="89550"/>
                    </a:cubicBezTo>
                    <a:cubicBezTo>
                      <a:pt x="888337" y="87622"/>
                      <a:pt x="881267" y="91478"/>
                      <a:pt x="879981" y="97905"/>
                    </a:cubicBezTo>
                    <a:cubicBezTo>
                      <a:pt x="878696" y="106903"/>
                      <a:pt x="873554" y="106260"/>
                      <a:pt x="867770" y="104975"/>
                    </a:cubicBezTo>
                    <a:cubicBezTo>
                      <a:pt x="863914" y="104332"/>
                      <a:pt x="859415" y="103689"/>
                      <a:pt x="854916" y="104332"/>
                    </a:cubicBezTo>
                    <a:cubicBezTo>
                      <a:pt x="820210" y="110116"/>
                      <a:pt x="784862" y="104332"/>
                      <a:pt x="749513" y="109473"/>
                    </a:cubicBezTo>
                    <a:cubicBezTo>
                      <a:pt x="746300" y="110116"/>
                      <a:pt x="742443" y="109473"/>
                      <a:pt x="739230" y="108831"/>
                    </a:cubicBezTo>
                    <a:cubicBezTo>
                      <a:pt x="712236" y="106260"/>
                      <a:pt x="685886" y="103046"/>
                      <a:pt x="658893" y="102404"/>
                    </a:cubicBezTo>
                    <a:cubicBezTo>
                      <a:pt x="641539" y="101761"/>
                      <a:pt x="624187" y="97262"/>
                      <a:pt x="606834" y="97262"/>
                    </a:cubicBezTo>
                    <a:cubicBezTo>
                      <a:pt x="605548" y="97262"/>
                      <a:pt x="603620" y="97262"/>
                      <a:pt x="602978" y="95977"/>
                    </a:cubicBezTo>
                    <a:cubicBezTo>
                      <a:pt x="597836" y="86979"/>
                      <a:pt x="589481" y="89550"/>
                      <a:pt x="582411" y="88907"/>
                    </a:cubicBezTo>
                    <a:cubicBezTo>
                      <a:pt x="564416" y="86979"/>
                      <a:pt x="546420" y="85051"/>
                      <a:pt x="529067" y="82480"/>
                    </a:cubicBezTo>
                    <a:cubicBezTo>
                      <a:pt x="534209" y="80552"/>
                      <a:pt x="537422" y="75410"/>
                      <a:pt x="544492" y="77981"/>
                    </a:cubicBezTo>
                    <a:cubicBezTo>
                      <a:pt x="551561" y="80552"/>
                      <a:pt x="559917" y="81194"/>
                      <a:pt x="567629" y="81837"/>
                    </a:cubicBezTo>
                    <a:cubicBezTo>
                      <a:pt x="593980" y="83765"/>
                      <a:pt x="619688" y="84408"/>
                      <a:pt x="646038" y="86336"/>
                    </a:cubicBezTo>
                    <a:cubicBezTo>
                      <a:pt x="653108" y="86979"/>
                      <a:pt x="660178" y="87622"/>
                      <a:pt x="667248" y="87622"/>
                    </a:cubicBezTo>
                    <a:cubicBezTo>
                      <a:pt x="691028" y="86979"/>
                      <a:pt x="714807" y="85693"/>
                      <a:pt x="737945" y="85693"/>
                    </a:cubicBezTo>
                    <a:cubicBezTo>
                      <a:pt x="775864" y="85693"/>
                      <a:pt x="813783" y="83123"/>
                      <a:pt x="851703" y="80552"/>
                    </a:cubicBezTo>
                    <a:cubicBezTo>
                      <a:pt x="856844" y="79909"/>
                      <a:pt x="865842" y="82480"/>
                      <a:pt x="866485" y="76696"/>
                    </a:cubicBezTo>
                    <a:cubicBezTo>
                      <a:pt x="867127" y="67698"/>
                      <a:pt x="858130" y="72840"/>
                      <a:pt x="853631" y="70911"/>
                    </a:cubicBezTo>
                    <a:cubicBezTo>
                      <a:pt x="841419" y="65770"/>
                      <a:pt x="828566" y="66412"/>
                      <a:pt x="815711" y="65127"/>
                    </a:cubicBezTo>
                    <a:cubicBezTo>
                      <a:pt x="798359" y="63842"/>
                      <a:pt x="780363" y="63199"/>
                      <a:pt x="763010" y="61913"/>
                    </a:cubicBezTo>
                    <a:cubicBezTo>
                      <a:pt x="759797" y="61913"/>
                      <a:pt x="755940" y="61271"/>
                      <a:pt x="752727" y="59985"/>
                    </a:cubicBezTo>
                    <a:cubicBezTo>
                      <a:pt x="733446" y="52916"/>
                      <a:pt x="713522" y="48417"/>
                      <a:pt x="692956" y="47774"/>
                    </a:cubicBezTo>
                    <a:cubicBezTo>
                      <a:pt x="673032" y="47131"/>
                      <a:pt x="653751" y="43275"/>
                      <a:pt x="633827" y="43275"/>
                    </a:cubicBezTo>
                    <a:cubicBezTo>
                      <a:pt x="622901" y="43275"/>
                      <a:pt x="611332" y="41347"/>
                      <a:pt x="600407" y="38776"/>
                    </a:cubicBezTo>
                    <a:cubicBezTo>
                      <a:pt x="590766" y="36205"/>
                      <a:pt x="581126" y="35563"/>
                      <a:pt x="570842" y="35563"/>
                    </a:cubicBezTo>
                    <a:cubicBezTo>
                      <a:pt x="565058" y="35563"/>
                      <a:pt x="559274" y="35563"/>
                      <a:pt x="554132" y="34920"/>
                    </a:cubicBezTo>
                    <a:cubicBezTo>
                      <a:pt x="543206" y="32992"/>
                      <a:pt x="532281" y="29778"/>
                      <a:pt x="520712" y="28493"/>
                    </a:cubicBezTo>
                    <a:cubicBezTo>
                      <a:pt x="509786" y="27208"/>
                      <a:pt x="498860" y="29136"/>
                      <a:pt x="487934" y="27850"/>
                    </a:cubicBezTo>
                    <a:cubicBezTo>
                      <a:pt x="464154" y="25280"/>
                      <a:pt x="440374" y="25280"/>
                      <a:pt x="416594" y="21423"/>
                    </a:cubicBezTo>
                    <a:cubicBezTo>
                      <a:pt x="390244" y="17567"/>
                      <a:pt x="363250" y="17567"/>
                      <a:pt x="336900" y="13711"/>
                    </a:cubicBezTo>
                    <a:cubicBezTo>
                      <a:pt x="325331" y="11783"/>
                      <a:pt x="313119" y="9855"/>
                      <a:pt x="301551" y="9855"/>
                    </a:cubicBezTo>
                    <a:cubicBezTo>
                      <a:pt x="289982" y="10498"/>
                      <a:pt x="279056" y="9212"/>
                      <a:pt x="268131" y="6641"/>
                    </a:cubicBezTo>
                    <a:cubicBezTo>
                      <a:pt x="259133" y="4713"/>
                      <a:pt x="249492" y="4070"/>
                      <a:pt x="240494" y="4713"/>
                    </a:cubicBezTo>
                    <a:cubicBezTo>
                      <a:pt x="223784" y="5356"/>
                      <a:pt x="207074" y="4713"/>
                      <a:pt x="190364" y="857"/>
                    </a:cubicBezTo>
                    <a:cubicBezTo>
                      <a:pt x="183294" y="-1071"/>
                      <a:pt x="174939" y="857"/>
                      <a:pt x="167227" y="857"/>
                    </a:cubicBezTo>
                    <a:cubicBezTo>
                      <a:pt x="165941" y="857"/>
                      <a:pt x="164013" y="4070"/>
                      <a:pt x="164013" y="5999"/>
                    </a:cubicBezTo>
                    <a:cubicBezTo>
                      <a:pt x="164013" y="7927"/>
                      <a:pt x="165299" y="10498"/>
                      <a:pt x="165941" y="11783"/>
                    </a:cubicBezTo>
                    <a:cubicBezTo>
                      <a:pt x="166584" y="13068"/>
                      <a:pt x="168512" y="13711"/>
                      <a:pt x="169798" y="13711"/>
                    </a:cubicBezTo>
                    <a:cubicBezTo>
                      <a:pt x="183937" y="13068"/>
                      <a:pt x="197434" y="18210"/>
                      <a:pt x="211573" y="17567"/>
                    </a:cubicBezTo>
                    <a:cubicBezTo>
                      <a:pt x="218000" y="16924"/>
                      <a:pt x="224427" y="17567"/>
                      <a:pt x="230211" y="19495"/>
                    </a:cubicBezTo>
                    <a:cubicBezTo>
                      <a:pt x="252706" y="26565"/>
                      <a:pt x="276486" y="22709"/>
                      <a:pt x="298980" y="31064"/>
                    </a:cubicBezTo>
                    <a:cubicBezTo>
                      <a:pt x="302836" y="32349"/>
                      <a:pt x="307335" y="30421"/>
                      <a:pt x="311191" y="30421"/>
                    </a:cubicBezTo>
                    <a:cubicBezTo>
                      <a:pt x="313762" y="30421"/>
                      <a:pt x="316976" y="29778"/>
                      <a:pt x="319547" y="30421"/>
                    </a:cubicBezTo>
                    <a:cubicBezTo>
                      <a:pt x="320189" y="30421"/>
                      <a:pt x="322117" y="32349"/>
                      <a:pt x="322117" y="32992"/>
                    </a:cubicBezTo>
                    <a:cubicBezTo>
                      <a:pt x="322117" y="34277"/>
                      <a:pt x="320189" y="35563"/>
                      <a:pt x="319547" y="35563"/>
                    </a:cubicBezTo>
                    <a:cubicBezTo>
                      <a:pt x="314405" y="35563"/>
                      <a:pt x="309906" y="34920"/>
                      <a:pt x="304765" y="34920"/>
                    </a:cubicBezTo>
                    <a:cubicBezTo>
                      <a:pt x="291911" y="33635"/>
                      <a:pt x="279699" y="32992"/>
                      <a:pt x="266845" y="31706"/>
                    </a:cubicBezTo>
                    <a:cubicBezTo>
                      <a:pt x="241137" y="29778"/>
                      <a:pt x="214786" y="27850"/>
                      <a:pt x="189078" y="24637"/>
                    </a:cubicBezTo>
                    <a:cubicBezTo>
                      <a:pt x="168512" y="22066"/>
                      <a:pt x="148588" y="20138"/>
                      <a:pt x="128022" y="18210"/>
                    </a:cubicBezTo>
                    <a:cubicBezTo>
                      <a:pt x="89460" y="14354"/>
                      <a:pt x="50255" y="14354"/>
                      <a:pt x="11693" y="13068"/>
                    </a:cubicBezTo>
                    <a:cubicBezTo>
                      <a:pt x="9122" y="13068"/>
                      <a:pt x="5909" y="13711"/>
                      <a:pt x="3338" y="13711"/>
                    </a:cubicBezTo>
                    <a:cubicBezTo>
                      <a:pt x="2053" y="13711"/>
                      <a:pt x="767" y="14996"/>
                      <a:pt x="125" y="15639"/>
                    </a:cubicBezTo>
                    <a:cubicBezTo>
                      <a:pt x="-518" y="18210"/>
                      <a:pt x="1410" y="20138"/>
                      <a:pt x="3981" y="20138"/>
                    </a:cubicBezTo>
                    <a:cubicBezTo>
                      <a:pt x="7194" y="20781"/>
                      <a:pt x="11050" y="21423"/>
                      <a:pt x="14264" y="22066"/>
                    </a:cubicBezTo>
                    <a:cubicBezTo>
                      <a:pt x="38687" y="25280"/>
                      <a:pt x="60538" y="28493"/>
                      <a:pt x="81747" y="31064"/>
                    </a:cubicBezTo>
                    <a:close/>
                    <a:moveTo>
                      <a:pt x="1110711" y="84408"/>
                    </a:moveTo>
                    <a:cubicBezTo>
                      <a:pt x="1122922" y="84408"/>
                      <a:pt x="1134491" y="84408"/>
                      <a:pt x="1146702" y="84408"/>
                    </a:cubicBezTo>
                    <a:cubicBezTo>
                      <a:pt x="1173695" y="86979"/>
                      <a:pt x="1200046" y="79909"/>
                      <a:pt x="1227040" y="80552"/>
                    </a:cubicBezTo>
                    <a:cubicBezTo>
                      <a:pt x="1228968" y="80552"/>
                      <a:pt x="1231539" y="80552"/>
                      <a:pt x="1233467" y="80552"/>
                    </a:cubicBezTo>
                    <a:cubicBezTo>
                      <a:pt x="1234109" y="80552"/>
                      <a:pt x="1234752" y="82480"/>
                      <a:pt x="1235395" y="83765"/>
                    </a:cubicBezTo>
                    <a:cubicBezTo>
                      <a:pt x="1235395" y="84408"/>
                      <a:pt x="1234752" y="85693"/>
                      <a:pt x="1234752" y="85693"/>
                    </a:cubicBezTo>
                    <a:cubicBezTo>
                      <a:pt x="1230253" y="86979"/>
                      <a:pt x="1225112" y="88264"/>
                      <a:pt x="1219970" y="88264"/>
                    </a:cubicBezTo>
                    <a:cubicBezTo>
                      <a:pt x="1207116" y="89550"/>
                      <a:pt x="1194905" y="89550"/>
                      <a:pt x="1182051" y="90192"/>
                    </a:cubicBezTo>
                    <a:cubicBezTo>
                      <a:pt x="1170482" y="90835"/>
                      <a:pt x="1158271" y="90192"/>
                      <a:pt x="1146702" y="90835"/>
                    </a:cubicBezTo>
                    <a:cubicBezTo>
                      <a:pt x="1135776" y="90835"/>
                      <a:pt x="1124208" y="90835"/>
                      <a:pt x="1113282" y="90835"/>
                    </a:cubicBezTo>
                    <a:cubicBezTo>
                      <a:pt x="1112639" y="90835"/>
                      <a:pt x="1111996" y="90835"/>
                      <a:pt x="1111354" y="90192"/>
                    </a:cubicBezTo>
                    <a:cubicBezTo>
                      <a:pt x="1110711" y="89550"/>
                      <a:pt x="1109425" y="88264"/>
                      <a:pt x="1108783" y="86979"/>
                    </a:cubicBezTo>
                    <a:cubicBezTo>
                      <a:pt x="1108140" y="85051"/>
                      <a:pt x="1109425" y="84408"/>
                      <a:pt x="1110711" y="84408"/>
                    </a:cubicBezTo>
                    <a:close/>
                    <a:moveTo>
                      <a:pt x="425592" y="40705"/>
                    </a:moveTo>
                    <a:cubicBezTo>
                      <a:pt x="410810" y="47131"/>
                      <a:pt x="400527" y="41347"/>
                      <a:pt x="390244" y="38134"/>
                    </a:cubicBezTo>
                    <a:cubicBezTo>
                      <a:pt x="400527" y="37491"/>
                      <a:pt x="411453" y="36205"/>
                      <a:pt x="425592" y="4070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2" name="任意多边形: 形状 5">
                <a:extLst>
                  <a:ext uri="{FF2B5EF4-FFF2-40B4-BE49-F238E27FC236}">
                    <a16:creationId xmlns:a16="http://schemas.microsoft.com/office/drawing/2014/main" id="{489AF826-6D5E-926D-F053-D1CD5A7BFAC5}"/>
                  </a:ext>
                </a:extLst>
              </p:cNvPr>
              <p:cNvSpPr/>
              <p:nvPr/>
            </p:nvSpPr>
            <p:spPr>
              <a:xfrm>
                <a:off x="10204092" y="7188176"/>
                <a:ext cx="3592053" cy="261661"/>
              </a:xfrm>
              <a:custGeom>
                <a:avLst/>
                <a:gdLst>
                  <a:gd name="connsiteX0" fmla="*/ 106046 w 798234"/>
                  <a:gd name="connsiteY0" fmla="*/ 24583 h 58147"/>
                  <a:gd name="connsiteX1" fmla="*/ 163246 w 798234"/>
                  <a:gd name="connsiteY1" fmla="*/ 30368 h 58147"/>
                  <a:gd name="connsiteX2" fmla="*/ 298213 w 798234"/>
                  <a:gd name="connsiteY2" fmla="*/ 44507 h 58147"/>
                  <a:gd name="connsiteX3" fmla="*/ 372124 w 798234"/>
                  <a:gd name="connsiteY3" fmla="*/ 47720 h 58147"/>
                  <a:gd name="connsiteX4" fmla="*/ 454390 w 798234"/>
                  <a:gd name="connsiteY4" fmla="*/ 54147 h 58147"/>
                  <a:gd name="connsiteX5" fmla="*/ 538583 w 798234"/>
                  <a:gd name="connsiteY5" fmla="*/ 57361 h 58147"/>
                  <a:gd name="connsiteX6" fmla="*/ 586143 w 798234"/>
                  <a:gd name="connsiteY6" fmla="*/ 57361 h 58147"/>
                  <a:gd name="connsiteX7" fmla="*/ 623420 w 798234"/>
                  <a:gd name="connsiteY7" fmla="*/ 54790 h 58147"/>
                  <a:gd name="connsiteX8" fmla="*/ 695402 w 798234"/>
                  <a:gd name="connsiteY8" fmla="*/ 54147 h 58147"/>
                  <a:gd name="connsiteX9" fmla="*/ 720468 w 798234"/>
                  <a:gd name="connsiteY9" fmla="*/ 54147 h 58147"/>
                  <a:gd name="connsiteX10" fmla="*/ 790522 w 798234"/>
                  <a:gd name="connsiteY10" fmla="*/ 54790 h 58147"/>
                  <a:gd name="connsiteX11" fmla="*/ 796306 w 798234"/>
                  <a:gd name="connsiteY11" fmla="*/ 52862 h 58147"/>
                  <a:gd name="connsiteX12" fmla="*/ 798234 w 798234"/>
                  <a:gd name="connsiteY12" fmla="*/ 49006 h 58147"/>
                  <a:gd name="connsiteX13" fmla="*/ 796306 w 798234"/>
                  <a:gd name="connsiteY13" fmla="*/ 45150 h 58147"/>
                  <a:gd name="connsiteX14" fmla="*/ 786023 w 798234"/>
                  <a:gd name="connsiteY14" fmla="*/ 42579 h 58147"/>
                  <a:gd name="connsiteX15" fmla="*/ 682548 w 798234"/>
                  <a:gd name="connsiteY15" fmla="*/ 46435 h 58147"/>
                  <a:gd name="connsiteX16" fmla="*/ 585500 w 798234"/>
                  <a:gd name="connsiteY16" fmla="*/ 43864 h 58147"/>
                  <a:gd name="connsiteX17" fmla="*/ 511590 w 798234"/>
                  <a:gd name="connsiteY17" fmla="*/ 40008 h 58147"/>
                  <a:gd name="connsiteX18" fmla="*/ 505163 w 798234"/>
                  <a:gd name="connsiteY18" fmla="*/ 39365 h 58147"/>
                  <a:gd name="connsiteX19" fmla="*/ 410686 w 798234"/>
                  <a:gd name="connsiteY19" fmla="*/ 32296 h 58147"/>
                  <a:gd name="connsiteX20" fmla="*/ 332277 w 798234"/>
                  <a:gd name="connsiteY20" fmla="*/ 30368 h 58147"/>
                  <a:gd name="connsiteX21" fmla="*/ 224945 w 798234"/>
                  <a:gd name="connsiteY21" fmla="*/ 22655 h 58147"/>
                  <a:gd name="connsiteX22" fmla="*/ 41133 w 798234"/>
                  <a:gd name="connsiteY22" fmla="*/ 4017 h 58147"/>
                  <a:gd name="connsiteX23" fmla="*/ 30850 w 798234"/>
                  <a:gd name="connsiteY23" fmla="*/ 2089 h 58147"/>
                  <a:gd name="connsiteX24" fmla="*/ 0 w 798234"/>
                  <a:gd name="connsiteY24" fmla="*/ 803 h 58147"/>
                  <a:gd name="connsiteX25" fmla="*/ 35992 w 798234"/>
                  <a:gd name="connsiteY25" fmla="*/ 14943 h 58147"/>
                  <a:gd name="connsiteX26" fmla="*/ 106046 w 798234"/>
                  <a:gd name="connsiteY26" fmla="*/ 24583 h 5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234" h="58147">
                    <a:moveTo>
                      <a:pt x="106046" y="24583"/>
                    </a:moveTo>
                    <a:cubicBezTo>
                      <a:pt x="124684" y="26511"/>
                      <a:pt x="143965" y="27797"/>
                      <a:pt x="163246" y="30368"/>
                    </a:cubicBezTo>
                    <a:cubicBezTo>
                      <a:pt x="208235" y="36794"/>
                      <a:pt x="252581" y="41936"/>
                      <a:pt x="298213" y="44507"/>
                    </a:cubicBezTo>
                    <a:cubicBezTo>
                      <a:pt x="322636" y="45792"/>
                      <a:pt x="347701" y="46435"/>
                      <a:pt x="372124" y="47720"/>
                    </a:cubicBezTo>
                    <a:cubicBezTo>
                      <a:pt x="399760" y="49649"/>
                      <a:pt x="426754" y="51577"/>
                      <a:pt x="454390" y="54147"/>
                    </a:cubicBezTo>
                    <a:cubicBezTo>
                      <a:pt x="482668" y="56718"/>
                      <a:pt x="510947" y="53505"/>
                      <a:pt x="538583" y="57361"/>
                    </a:cubicBezTo>
                    <a:cubicBezTo>
                      <a:pt x="554651" y="59932"/>
                      <a:pt x="570076" y="54147"/>
                      <a:pt x="586143" y="57361"/>
                    </a:cubicBezTo>
                    <a:cubicBezTo>
                      <a:pt x="598997" y="59932"/>
                      <a:pt x="611208" y="55433"/>
                      <a:pt x="623420" y="54790"/>
                    </a:cubicBezTo>
                    <a:cubicBezTo>
                      <a:pt x="647200" y="54147"/>
                      <a:pt x="671622" y="54147"/>
                      <a:pt x="695402" y="54147"/>
                    </a:cubicBezTo>
                    <a:cubicBezTo>
                      <a:pt x="703757" y="54147"/>
                      <a:pt x="712755" y="52862"/>
                      <a:pt x="720468" y="54147"/>
                    </a:cubicBezTo>
                    <a:cubicBezTo>
                      <a:pt x="743605" y="57361"/>
                      <a:pt x="766742" y="54147"/>
                      <a:pt x="790522" y="54790"/>
                    </a:cubicBezTo>
                    <a:cubicBezTo>
                      <a:pt x="792450" y="54790"/>
                      <a:pt x="794378" y="54147"/>
                      <a:pt x="796306" y="52862"/>
                    </a:cubicBezTo>
                    <a:cubicBezTo>
                      <a:pt x="797592" y="52219"/>
                      <a:pt x="798234" y="50291"/>
                      <a:pt x="798234" y="49006"/>
                    </a:cubicBezTo>
                    <a:cubicBezTo>
                      <a:pt x="798234" y="47720"/>
                      <a:pt x="797592" y="46435"/>
                      <a:pt x="796306" y="45150"/>
                    </a:cubicBezTo>
                    <a:cubicBezTo>
                      <a:pt x="793735" y="42579"/>
                      <a:pt x="789879" y="42579"/>
                      <a:pt x="786023" y="42579"/>
                    </a:cubicBezTo>
                    <a:cubicBezTo>
                      <a:pt x="751960" y="47078"/>
                      <a:pt x="717254" y="45150"/>
                      <a:pt x="682548" y="46435"/>
                    </a:cubicBezTo>
                    <a:cubicBezTo>
                      <a:pt x="650413" y="47720"/>
                      <a:pt x="618278" y="45150"/>
                      <a:pt x="585500" y="43864"/>
                    </a:cubicBezTo>
                    <a:cubicBezTo>
                      <a:pt x="561078" y="43222"/>
                      <a:pt x="536012" y="41294"/>
                      <a:pt x="511590" y="40008"/>
                    </a:cubicBezTo>
                    <a:cubicBezTo>
                      <a:pt x="509662" y="40008"/>
                      <a:pt x="507091" y="40008"/>
                      <a:pt x="505163" y="39365"/>
                    </a:cubicBezTo>
                    <a:cubicBezTo>
                      <a:pt x="473670" y="36152"/>
                      <a:pt x="442178" y="32296"/>
                      <a:pt x="410686" y="32296"/>
                    </a:cubicBezTo>
                    <a:cubicBezTo>
                      <a:pt x="384335" y="32296"/>
                      <a:pt x="358627" y="32296"/>
                      <a:pt x="332277" y="30368"/>
                    </a:cubicBezTo>
                    <a:cubicBezTo>
                      <a:pt x="296285" y="28440"/>
                      <a:pt x="260294" y="26511"/>
                      <a:pt x="224945" y="22655"/>
                    </a:cubicBezTo>
                    <a:cubicBezTo>
                      <a:pt x="163889" y="16228"/>
                      <a:pt x="102832" y="10444"/>
                      <a:pt x="41133" y="4017"/>
                    </a:cubicBezTo>
                    <a:cubicBezTo>
                      <a:pt x="37920" y="3374"/>
                      <a:pt x="34064" y="3374"/>
                      <a:pt x="30850" y="2089"/>
                    </a:cubicBezTo>
                    <a:cubicBezTo>
                      <a:pt x="21852" y="-1125"/>
                      <a:pt x="12854" y="161"/>
                      <a:pt x="0" y="803"/>
                    </a:cubicBezTo>
                    <a:cubicBezTo>
                      <a:pt x="12211" y="11729"/>
                      <a:pt x="24423" y="12372"/>
                      <a:pt x="35992" y="14943"/>
                    </a:cubicBezTo>
                    <a:cubicBezTo>
                      <a:pt x="59771" y="19442"/>
                      <a:pt x="82908" y="22012"/>
                      <a:pt x="106046" y="2458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3" name="任意多边形: 形状 6">
                <a:extLst>
                  <a:ext uri="{FF2B5EF4-FFF2-40B4-BE49-F238E27FC236}">
                    <a16:creationId xmlns:a16="http://schemas.microsoft.com/office/drawing/2014/main" id="{A72D1203-FD69-2A78-CC01-B57788C6FF54}"/>
                  </a:ext>
                </a:extLst>
              </p:cNvPr>
              <p:cNvSpPr/>
              <p:nvPr/>
            </p:nvSpPr>
            <p:spPr>
              <a:xfrm>
                <a:off x="10622704" y="7341624"/>
                <a:ext cx="3803931" cy="243932"/>
              </a:xfrm>
              <a:custGeom>
                <a:avLst/>
                <a:gdLst>
                  <a:gd name="connsiteX0" fmla="*/ 837606 w 845318"/>
                  <a:gd name="connsiteY0" fmla="*/ 26475 h 54207"/>
                  <a:gd name="connsiteX1" fmla="*/ 824752 w 845318"/>
                  <a:gd name="connsiteY1" fmla="*/ 27118 h 54207"/>
                  <a:gd name="connsiteX2" fmla="*/ 782334 w 845318"/>
                  <a:gd name="connsiteY2" fmla="*/ 29046 h 54207"/>
                  <a:gd name="connsiteX3" fmla="*/ 704567 w 845318"/>
                  <a:gd name="connsiteY3" fmla="*/ 30974 h 54207"/>
                  <a:gd name="connsiteX4" fmla="*/ 662148 w 845318"/>
                  <a:gd name="connsiteY4" fmla="*/ 32259 h 54207"/>
                  <a:gd name="connsiteX5" fmla="*/ 537465 w 845318"/>
                  <a:gd name="connsiteY5" fmla="*/ 32259 h 54207"/>
                  <a:gd name="connsiteX6" fmla="*/ 455199 w 845318"/>
                  <a:gd name="connsiteY6" fmla="*/ 30974 h 54207"/>
                  <a:gd name="connsiteX7" fmla="*/ 405068 w 845318"/>
                  <a:gd name="connsiteY7" fmla="*/ 30331 h 54207"/>
                  <a:gd name="connsiteX8" fmla="*/ 367149 w 845318"/>
                  <a:gd name="connsiteY8" fmla="*/ 29046 h 54207"/>
                  <a:gd name="connsiteX9" fmla="*/ 330515 w 845318"/>
                  <a:gd name="connsiteY9" fmla="*/ 30331 h 54207"/>
                  <a:gd name="connsiteX10" fmla="*/ 308663 w 845318"/>
                  <a:gd name="connsiteY10" fmla="*/ 27760 h 54207"/>
                  <a:gd name="connsiteX11" fmla="*/ 296452 w 845318"/>
                  <a:gd name="connsiteY11" fmla="*/ 26475 h 54207"/>
                  <a:gd name="connsiteX12" fmla="*/ 268173 w 845318"/>
                  <a:gd name="connsiteY12" fmla="*/ 23262 h 54207"/>
                  <a:gd name="connsiteX13" fmla="*/ 255962 w 845318"/>
                  <a:gd name="connsiteY13" fmla="*/ 20691 h 54207"/>
                  <a:gd name="connsiteX14" fmla="*/ 187193 w 845318"/>
                  <a:gd name="connsiteY14" fmla="*/ 17478 h 54207"/>
                  <a:gd name="connsiteX15" fmla="*/ 185265 w 845318"/>
                  <a:gd name="connsiteY15" fmla="*/ 16835 h 54207"/>
                  <a:gd name="connsiteX16" fmla="*/ 150559 w 845318"/>
                  <a:gd name="connsiteY16" fmla="*/ 14264 h 54207"/>
                  <a:gd name="connsiteX17" fmla="*/ 138348 w 845318"/>
                  <a:gd name="connsiteY17" fmla="*/ 12979 h 54207"/>
                  <a:gd name="connsiteX18" fmla="*/ 99143 w 845318"/>
                  <a:gd name="connsiteY18" fmla="*/ 7837 h 54207"/>
                  <a:gd name="connsiteX19" fmla="*/ 84361 w 845318"/>
                  <a:gd name="connsiteY19" fmla="*/ 7837 h 54207"/>
                  <a:gd name="connsiteX20" fmla="*/ 4666 w 845318"/>
                  <a:gd name="connsiteY20" fmla="*/ 125 h 54207"/>
                  <a:gd name="connsiteX21" fmla="*/ 167 w 845318"/>
                  <a:gd name="connsiteY21" fmla="*/ 3981 h 54207"/>
                  <a:gd name="connsiteX22" fmla="*/ 2738 w 845318"/>
                  <a:gd name="connsiteY22" fmla="*/ 9122 h 54207"/>
                  <a:gd name="connsiteX23" fmla="*/ 27161 w 845318"/>
                  <a:gd name="connsiteY23" fmla="*/ 14264 h 54207"/>
                  <a:gd name="connsiteX24" fmla="*/ 73435 w 845318"/>
                  <a:gd name="connsiteY24" fmla="*/ 19406 h 54207"/>
                  <a:gd name="connsiteX25" fmla="*/ 137062 w 845318"/>
                  <a:gd name="connsiteY25" fmla="*/ 24547 h 54207"/>
                  <a:gd name="connsiteX26" fmla="*/ 253391 w 845318"/>
                  <a:gd name="connsiteY26" fmla="*/ 34830 h 54207"/>
                  <a:gd name="connsiteX27" fmla="*/ 291310 w 845318"/>
                  <a:gd name="connsiteY27" fmla="*/ 36758 h 54207"/>
                  <a:gd name="connsiteX28" fmla="*/ 358794 w 845318"/>
                  <a:gd name="connsiteY28" fmla="*/ 41257 h 54207"/>
                  <a:gd name="connsiteX29" fmla="*/ 398641 w 845318"/>
                  <a:gd name="connsiteY29" fmla="*/ 43186 h 54207"/>
                  <a:gd name="connsiteX30" fmla="*/ 400569 w 845318"/>
                  <a:gd name="connsiteY30" fmla="*/ 52826 h 54207"/>
                  <a:gd name="connsiteX31" fmla="*/ 426920 w 845318"/>
                  <a:gd name="connsiteY31" fmla="*/ 52183 h 54207"/>
                  <a:gd name="connsiteX32" fmla="*/ 413424 w 845318"/>
                  <a:gd name="connsiteY32" fmla="*/ 43828 h 54207"/>
                  <a:gd name="connsiteX33" fmla="*/ 436561 w 845318"/>
                  <a:gd name="connsiteY33" fmla="*/ 41900 h 54207"/>
                  <a:gd name="connsiteX34" fmla="*/ 516256 w 845318"/>
                  <a:gd name="connsiteY34" fmla="*/ 42543 h 54207"/>
                  <a:gd name="connsiteX35" fmla="*/ 545820 w 845318"/>
                  <a:gd name="connsiteY35" fmla="*/ 42543 h 54207"/>
                  <a:gd name="connsiteX36" fmla="*/ 598521 w 845318"/>
                  <a:gd name="connsiteY36" fmla="*/ 40615 h 54207"/>
                  <a:gd name="connsiteX37" fmla="*/ 630013 w 845318"/>
                  <a:gd name="connsiteY37" fmla="*/ 42543 h 54207"/>
                  <a:gd name="connsiteX38" fmla="*/ 661506 w 845318"/>
                  <a:gd name="connsiteY38" fmla="*/ 41257 h 54207"/>
                  <a:gd name="connsiteX39" fmla="*/ 739916 w 845318"/>
                  <a:gd name="connsiteY39" fmla="*/ 38687 h 54207"/>
                  <a:gd name="connsiteX40" fmla="*/ 781691 w 845318"/>
                  <a:gd name="connsiteY40" fmla="*/ 38044 h 54207"/>
                  <a:gd name="connsiteX41" fmla="*/ 840820 w 845318"/>
                  <a:gd name="connsiteY41" fmla="*/ 34188 h 54207"/>
                  <a:gd name="connsiteX42" fmla="*/ 845318 w 845318"/>
                  <a:gd name="connsiteY42" fmla="*/ 31617 h 54207"/>
                  <a:gd name="connsiteX43" fmla="*/ 837606 w 845318"/>
                  <a:gd name="connsiteY43" fmla="*/ 26475 h 5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45318" h="54207">
                    <a:moveTo>
                      <a:pt x="837606" y="26475"/>
                    </a:moveTo>
                    <a:cubicBezTo>
                      <a:pt x="833107" y="26475"/>
                      <a:pt x="829251" y="26475"/>
                      <a:pt x="824752" y="27118"/>
                    </a:cubicBezTo>
                    <a:cubicBezTo>
                      <a:pt x="810613" y="28403"/>
                      <a:pt x="796473" y="29046"/>
                      <a:pt x="782334" y="29046"/>
                    </a:cubicBezTo>
                    <a:cubicBezTo>
                      <a:pt x="756625" y="29046"/>
                      <a:pt x="730275" y="30331"/>
                      <a:pt x="704567" y="30974"/>
                    </a:cubicBezTo>
                    <a:cubicBezTo>
                      <a:pt x="690427" y="31617"/>
                      <a:pt x="676288" y="32259"/>
                      <a:pt x="662148" y="32259"/>
                    </a:cubicBezTo>
                    <a:cubicBezTo>
                      <a:pt x="620373" y="32259"/>
                      <a:pt x="578598" y="32259"/>
                      <a:pt x="537465" y="32259"/>
                    </a:cubicBezTo>
                    <a:cubicBezTo>
                      <a:pt x="509829" y="32259"/>
                      <a:pt x="482835" y="30974"/>
                      <a:pt x="455199" y="30974"/>
                    </a:cubicBezTo>
                    <a:cubicBezTo>
                      <a:pt x="438489" y="30974"/>
                      <a:pt x="421779" y="31617"/>
                      <a:pt x="405068" y="30331"/>
                    </a:cubicBezTo>
                    <a:cubicBezTo>
                      <a:pt x="392214" y="29046"/>
                      <a:pt x="379361" y="28403"/>
                      <a:pt x="367149" y="29046"/>
                    </a:cubicBezTo>
                    <a:cubicBezTo>
                      <a:pt x="354938" y="29689"/>
                      <a:pt x="342084" y="25832"/>
                      <a:pt x="330515" y="30331"/>
                    </a:cubicBezTo>
                    <a:cubicBezTo>
                      <a:pt x="323445" y="25832"/>
                      <a:pt x="315733" y="32902"/>
                      <a:pt x="308663" y="27760"/>
                    </a:cubicBezTo>
                    <a:cubicBezTo>
                      <a:pt x="305450" y="25190"/>
                      <a:pt x="300308" y="25190"/>
                      <a:pt x="296452" y="26475"/>
                    </a:cubicBezTo>
                    <a:cubicBezTo>
                      <a:pt x="286169" y="29689"/>
                      <a:pt x="277171" y="25832"/>
                      <a:pt x="268173" y="23262"/>
                    </a:cubicBezTo>
                    <a:cubicBezTo>
                      <a:pt x="264317" y="21976"/>
                      <a:pt x="259818" y="19406"/>
                      <a:pt x="255962" y="20691"/>
                    </a:cubicBezTo>
                    <a:cubicBezTo>
                      <a:pt x="232825" y="25832"/>
                      <a:pt x="210330" y="12336"/>
                      <a:pt x="187193" y="17478"/>
                    </a:cubicBezTo>
                    <a:cubicBezTo>
                      <a:pt x="186550" y="17478"/>
                      <a:pt x="185908" y="17478"/>
                      <a:pt x="185265" y="16835"/>
                    </a:cubicBezTo>
                    <a:cubicBezTo>
                      <a:pt x="173696" y="9765"/>
                      <a:pt x="162128" y="12336"/>
                      <a:pt x="150559" y="14264"/>
                    </a:cubicBezTo>
                    <a:cubicBezTo>
                      <a:pt x="146703" y="14907"/>
                      <a:pt x="141561" y="14907"/>
                      <a:pt x="138348" y="12979"/>
                    </a:cubicBezTo>
                    <a:cubicBezTo>
                      <a:pt x="125494" y="6552"/>
                      <a:pt x="111997" y="8480"/>
                      <a:pt x="99143" y="7837"/>
                    </a:cubicBezTo>
                    <a:cubicBezTo>
                      <a:pt x="94001" y="7837"/>
                      <a:pt x="89503" y="8480"/>
                      <a:pt x="84361" y="7837"/>
                    </a:cubicBezTo>
                    <a:cubicBezTo>
                      <a:pt x="58010" y="3981"/>
                      <a:pt x="30374" y="9122"/>
                      <a:pt x="4666" y="125"/>
                    </a:cubicBezTo>
                    <a:cubicBezTo>
                      <a:pt x="2738" y="-518"/>
                      <a:pt x="810" y="1410"/>
                      <a:pt x="167" y="3981"/>
                    </a:cubicBezTo>
                    <a:cubicBezTo>
                      <a:pt x="-476" y="6552"/>
                      <a:pt x="810" y="8480"/>
                      <a:pt x="2738" y="9122"/>
                    </a:cubicBezTo>
                    <a:cubicBezTo>
                      <a:pt x="11093" y="11050"/>
                      <a:pt x="19448" y="14907"/>
                      <a:pt x="27161" y="14264"/>
                    </a:cubicBezTo>
                    <a:cubicBezTo>
                      <a:pt x="43228" y="12979"/>
                      <a:pt x="58010" y="16192"/>
                      <a:pt x="73435" y="19406"/>
                    </a:cubicBezTo>
                    <a:cubicBezTo>
                      <a:pt x="94644" y="23904"/>
                      <a:pt x="115853" y="22619"/>
                      <a:pt x="137062" y="24547"/>
                    </a:cubicBezTo>
                    <a:cubicBezTo>
                      <a:pt x="175624" y="27760"/>
                      <a:pt x="214187" y="31617"/>
                      <a:pt x="253391" y="34830"/>
                    </a:cubicBezTo>
                    <a:cubicBezTo>
                      <a:pt x="266245" y="36116"/>
                      <a:pt x="279099" y="34188"/>
                      <a:pt x="291310" y="36758"/>
                    </a:cubicBezTo>
                    <a:cubicBezTo>
                      <a:pt x="313805" y="41257"/>
                      <a:pt x="336299" y="39972"/>
                      <a:pt x="358794" y="41257"/>
                    </a:cubicBezTo>
                    <a:cubicBezTo>
                      <a:pt x="372291" y="41900"/>
                      <a:pt x="385788" y="39972"/>
                      <a:pt x="398641" y="43186"/>
                    </a:cubicBezTo>
                    <a:cubicBezTo>
                      <a:pt x="406997" y="45114"/>
                      <a:pt x="399284" y="49613"/>
                      <a:pt x="400569" y="52826"/>
                    </a:cubicBezTo>
                    <a:cubicBezTo>
                      <a:pt x="408925" y="52183"/>
                      <a:pt x="417923" y="56682"/>
                      <a:pt x="426920" y="52183"/>
                    </a:cubicBezTo>
                    <a:cubicBezTo>
                      <a:pt x="424349" y="47042"/>
                      <a:pt x="419208" y="50255"/>
                      <a:pt x="413424" y="43828"/>
                    </a:cubicBezTo>
                    <a:cubicBezTo>
                      <a:pt x="422421" y="43186"/>
                      <a:pt x="429491" y="41900"/>
                      <a:pt x="436561" y="41900"/>
                    </a:cubicBezTo>
                    <a:cubicBezTo>
                      <a:pt x="462911" y="41900"/>
                      <a:pt x="489905" y="42543"/>
                      <a:pt x="516256" y="42543"/>
                    </a:cubicBezTo>
                    <a:cubicBezTo>
                      <a:pt x="525896" y="42543"/>
                      <a:pt x="536179" y="43828"/>
                      <a:pt x="545820" y="42543"/>
                    </a:cubicBezTo>
                    <a:cubicBezTo>
                      <a:pt x="563173" y="39329"/>
                      <a:pt x="580526" y="42543"/>
                      <a:pt x="598521" y="40615"/>
                    </a:cubicBezTo>
                    <a:cubicBezTo>
                      <a:pt x="608805" y="39972"/>
                      <a:pt x="619730" y="43828"/>
                      <a:pt x="630013" y="42543"/>
                    </a:cubicBezTo>
                    <a:cubicBezTo>
                      <a:pt x="640940" y="41257"/>
                      <a:pt x="651223" y="41900"/>
                      <a:pt x="661506" y="41257"/>
                    </a:cubicBezTo>
                    <a:cubicBezTo>
                      <a:pt x="687857" y="41257"/>
                      <a:pt x="713565" y="38687"/>
                      <a:pt x="739916" y="38687"/>
                    </a:cubicBezTo>
                    <a:cubicBezTo>
                      <a:pt x="754055" y="38687"/>
                      <a:pt x="767552" y="34188"/>
                      <a:pt x="781691" y="38044"/>
                    </a:cubicBezTo>
                    <a:cubicBezTo>
                      <a:pt x="800972" y="32259"/>
                      <a:pt x="820896" y="35473"/>
                      <a:pt x="840820" y="34188"/>
                    </a:cubicBezTo>
                    <a:cubicBezTo>
                      <a:pt x="842748" y="34188"/>
                      <a:pt x="845318" y="34188"/>
                      <a:pt x="845318" y="31617"/>
                    </a:cubicBezTo>
                    <a:cubicBezTo>
                      <a:pt x="844033" y="25832"/>
                      <a:pt x="840177" y="26475"/>
                      <a:pt x="837606" y="264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4" name="任意多边形: 形状 7">
                <a:extLst>
                  <a:ext uri="{FF2B5EF4-FFF2-40B4-BE49-F238E27FC236}">
                    <a16:creationId xmlns:a16="http://schemas.microsoft.com/office/drawing/2014/main" id="{E399869E-B8A2-6E23-2091-EFEBF352C9FB}"/>
                  </a:ext>
                </a:extLst>
              </p:cNvPr>
              <p:cNvSpPr/>
              <p:nvPr/>
            </p:nvSpPr>
            <p:spPr>
              <a:xfrm>
                <a:off x="14487370" y="7313181"/>
                <a:ext cx="1824943" cy="239405"/>
              </a:xfrm>
              <a:custGeom>
                <a:avLst/>
                <a:gdLst>
                  <a:gd name="connsiteX0" fmla="*/ 356698 w 405543"/>
                  <a:gd name="connsiteY0" fmla="*/ 18 h 53201"/>
                  <a:gd name="connsiteX1" fmla="*/ 255795 w 405543"/>
                  <a:gd name="connsiteY1" fmla="*/ 6445 h 53201"/>
                  <a:gd name="connsiteX2" fmla="*/ 214019 w 405543"/>
                  <a:gd name="connsiteY2" fmla="*/ 11586 h 53201"/>
                  <a:gd name="connsiteX3" fmla="*/ 96405 w 405543"/>
                  <a:gd name="connsiteY3" fmla="*/ 23155 h 53201"/>
                  <a:gd name="connsiteX4" fmla="*/ 84194 w 405543"/>
                  <a:gd name="connsiteY4" fmla="*/ 25726 h 53201"/>
                  <a:gd name="connsiteX5" fmla="*/ 10283 w 405543"/>
                  <a:gd name="connsiteY5" fmla="*/ 30225 h 53201"/>
                  <a:gd name="connsiteX6" fmla="*/ 0 w 405543"/>
                  <a:gd name="connsiteY6" fmla="*/ 32153 h 53201"/>
                  <a:gd name="connsiteX7" fmla="*/ 643 w 405543"/>
                  <a:gd name="connsiteY7" fmla="*/ 34724 h 53201"/>
                  <a:gd name="connsiteX8" fmla="*/ 46275 w 405543"/>
                  <a:gd name="connsiteY8" fmla="*/ 41793 h 53201"/>
                  <a:gd name="connsiteX9" fmla="*/ 31492 w 405543"/>
                  <a:gd name="connsiteY9" fmla="*/ 45007 h 53201"/>
                  <a:gd name="connsiteX10" fmla="*/ 29564 w 405543"/>
                  <a:gd name="connsiteY10" fmla="*/ 48220 h 53201"/>
                  <a:gd name="connsiteX11" fmla="*/ 32135 w 405543"/>
                  <a:gd name="connsiteY11" fmla="*/ 51434 h 53201"/>
                  <a:gd name="connsiteX12" fmla="*/ 38562 w 405543"/>
                  <a:gd name="connsiteY12" fmla="*/ 52076 h 53201"/>
                  <a:gd name="connsiteX13" fmla="*/ 88692 w 405543"/>
                  <a:gd name="connsiteY13" fmla="*/ 52719 h 53201"/>
                  <a:gd name="connsiteX14" fmla="*/ 95119 w 405543"/>
                  <a:gd name="connsiteY14" fmla="*/ 52719 h 53201"/>
                  <a:gd name="connsiteX15" fmla="*/ 116971 w 405543"/>
                  <a:gd name="connsiteY15" fmla="*/ 45007 h 53201"/>
                  <a:gd name="connsiteX16" fmla="*/ 139466 w 405543"/>
                  <a:gd name="connsiteY16" fmla="*/ 44364 h 53201"/>
                  <a:gd name="connsiteX17" fmla="*/ 149749 w 405543"/>
                  <a:gd name="connsiteY17" fmla="*/ 43079 h 53201"/>
                  <a:gd name="connsiteX18" fmla="*/ 189596 w 405543"/>
                  <a:gd name="connsiteY18" fmla="*/ 41793 h 53201"/>
                  <a:gd name="connsiteX19" fmla="*/ 228801 w 405543"/>
                  <a:gd name="connsiteY19" fmla="*/ 36009 h 53201"/>
                  <a:gd name="connsiteX20" fmla="*/ 237156 w 405543"/>
                  <a:gd name="connsiteY20" fmla="*/ 36652 h 53201"/>
                  <a:gd name="connsiteX21" fmla="*/ 253224 w 405543"/>
                  <a:gd name="connsiteY21" fmla="*/ 31510 h 53201"/>
                  <a:gd name="connsiteX22" fmla="*/ 268006 w 405543"/>
                  <a:gd name="connsiteY22" fmla="*/ 21870 h 53201"/>
                  <a:gd name="connsiteX23" fmla="*/ 300784 w 405543"/>
                  <a:gd name="connsiteY23" fmla="*/ 19942 h 53201"/>
                  <a:gd name="connsiteX24" fmla="*/ 343845 w 405543"/>
                  <a:gd name="connsiteY24" fmla="*/ 14800 h 53201"/>
                  <a:gd name="connsiteX25" fmla="*/ 402331 w 405543"/>
                  <a:gd name="connsiteY25" fmla="*/ 9016 h 53201"/>
                  <a:gd name="connsiteX26" fmla="*/ 405544 w 405543"/>
                  <a:gd name="connsiteY26" fmla="*/ 5802 h 53201"/>
                  <a:gd name="connsiteX27" fmla="*/ 356698 w 405543"/>
                  <a:gd name="connsiteY27" fmla="*/ 18 h 53201"/>
                  <a:gd name="connsiteX28" fmla="*/ 101547 w 405543"/>
                  <a:gd name="connsiteY28" fmla="*/ 38580 h 53201"/>
                  <a:gd name="connsiteX29" fmla="*/ 66198 w 405543"/>
                  <a:gd name="connsiteY29" fmla="*/ 42436 h 53201"/>
                  <a:gd name="connsiteX30" fmla="*/ 62984 w 405543"/>
                  <a:gd name="connsiteY30" fmla="*/ 40508 h 53201"/>
                  <a:gd name="connsiteX31" fmla="*/ 65555 w 405543"/>
                  <a:gd name="connsiteY31" fmla="*/ 36009 h 53201"/>
                  <a:gd name="connsiteX32" fmla="*/ 82266 w 405543"/>
                  <a:gd name="connsiteY32" fmla="*/ 35367 h 53201"/>
                  <a:gd name="connsiteX33" fmla="*/ 95119 w 405543"/>
                  <a:gd name="connsiteY33" fmla="*/ 34724 h 53201"/>
                  <a:gd name="connsiteX34" fmla="*/ 180599 w 405543"/>
                  <a:gd name="connsiteY34" fmla="*/ 32153 h 53201"/>
                  <a:gd name="connsiteX35" fmla="*/ 101547 w 405543"/>
                  <a:gd name="connsiteY35" fmla="*/ 38580 h 5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05543" h="53201">
                    <a:moveTo>
                      <a:pt x="356698" y="18"/>
                    </a:moveTo>
                    <a:cubicBezTo>
                      <a:pt x="323278" y="661"/>
                      <a:pt x="289215" y="2589"/>
                      <a:pt x="255795" y="6445"/>
                    </a:cubicBezTo>
                    <a:cubicBezTo>
                      <a:pt x="241656" y="7730"/>
                      <a:pt x="228158" y="10944"/>
                      <a:pt x="214019" y="11586"/>
                    </a:cubicBezTo>
                    <a:cubicBezTo>
                      <a:pt x="174815" y="13515"/>
                      <a:pt x="135610" y="19942"/>
                      <a:pt x="96405" y="23155"/>
                    </a:cubicBezTo>
                    <a:cubicBezTo>
                      <a:pt x="92549" y="23155"/>
                      <a:pt x="88050" y="26369"/>
                      <a:pt x="84194" y="25726"/>
                    </a:cubicBezTo>
                    <a:cubicBezTo>
                      <a:pt x="59128" y="23798"/>
                      <a:pt x="35348" y="32796"/>
                      <a:pt x="10283" y="30225"/>
                    </a:cubicBezTo>
                    <a:cubicBezTo>
                      <a:pt x="7070" y="30225"/>
                      <a:pt x="3213" y="31510"/>
                      <a:pt x="0" y="32153"/>
                    </a:cubicBezTo>
                    <a:cubicBezTo>
                      <a:pt x="0" y="33439"/>
                      <a:pt x="0" y="34724"/>
                      <a:pt x="643" y="34724"/>
                    </a:cubicBezTo>
                    <a:cubicBezTo>
                      <a:pt x="14782" y="41793"/>
                      <a:pt x="30849" y="36652"/>
                      <a:pt x="46275" y="41793"/>
                    </a:cubicBezTo>
                    <a:cubicBezTo>
                      <a:pt x="40490" y="43079"/>
                      <a:pt x="35991" y="43721"/>
                      <a:pt x="31492" y="45007"/>
                    </a:cubicBezTo>
                    <a:cubicBezTo>
                      <a:pt x="30849" y="45007"/>
                      <a:pt x="29564" y="46935"/>
                      <a:pt x="29564" y="48220"/>
                    </a:cubicBezTo>
                    <a:cubicBezTo>
                      <a:pt x="29564" y="49506"/>
                      <a:pt x="30849" y="50791"/>
                      <a:pt x="32135" y="51434"/>
                    </a:cubicBezTo>
                    <a:cubicBezTo>
                      <a:pt x="34063" y="52076"/>
                      <a:pt x="36634" y="52076"/>
                      <a:pt x="38562" y="52076"/>
                    </a:cubicBezTo>
                    <a:cubicBezTo>
                      <a:pt x="55272" y="49506"/>
                      <a:pt x="71982" y="46292"/>
                      <a:pt x="88692" y="52719"/>
                    </a:cubicBezTo>
                    <a:cubicBezTo>
                      <a:pt x="90621" y="53362"/>
                      <a:pt x="93191" y="53362"/>
                      <a:pt x="95119" y="52719"/>
                    </a:cubicBezTo>
                    <a:cubicBezTo>
                      <a:pt x="102832" y="52719"/>
                      <a:pt x="108616" y="43721"/>
                      <a:pt x="116971" y="45007"/>
                    </a:cubicBezTo>
                    <a:cubicBezTo>
                      <a:pt x="124684" y="46292"/>
                      <a:pt x="131753" y="48863"/>
                      <a:pt x="139466" y="44364"/>
                    </a:cubicBezTo>
                    <a:cubicBezTo>
                      <a:pt x="142037" y="42436"/>
                      <a:pt x="146536" y="42436"/>
                      <a:pt x="149749" y="43079"/>
                    </a:cubicBezTo>
                    <a:cubicBezTo>
                      <a:pt x="163246" y="45007"/>
                      <a:pt x="176743" y="45007"/>
                      <a:pt x="189596" y="41793"/>
                    </a:cubicBezTo>
                    <a:cubicBezTo>
                      <a:pt x="202451" y="38580"/>
                      <a:pt x="216590" y="44364"/>
                      <a:pt x="228801" y="36009"/>
                    </a:cubicBezTo>
                    <a:cubicBezTo>
                      <a:pt x="230729" y="34724"/>
                      <a:pt x="234586" y="35367"/>
                      <a:pt x="237156" y="36652"/>
                    </a:cubicBezTo>
                    <a:cubicBezTo>
                      <a:pt x="244226" y="40508"/>
                      <a:pt x="250653" y="37937"/>
                      <a:pt x="253224" y="31510"/>
                    </a:cubicBezTo>
                    <a:cubicBezTo>
                      <a:pt x="255795" y="23798"/>
                      <a:pt x="260936" y="21870"/>
                      <a:pt x="268006" y="21870"/>
                    </a:cubicBezTo>
                    <a:cubicBezTo>
                      <a:pt x="278932" y="21870"/>
                      <a:pt x="289858" y="14157"/>
                      <a:pt x="300784" y="19942"/>
                    </a:cubicBezTo>
                    <a:cubicBezTo>
                      <a:pt x="314923" y="14800"/>
                      <a:pt x="329062" y="14157"/>
                      <a:pt x="343845" y="14800"/>
                    </a:cubicBezTo>
                    <a:cubicBezTo>
                      <a:pt x="363768" y="15443"/>
                      <a:pt x="383049" y="9658"/>
                      <a:pt x="402331" y="9016"/>
                    </a:cubicBezTo>
                    <a:cubicBezTo>
                      <a:pt x="402973" y="9016"/>
                      <a:pt x="403616" y="7088"/>
                      <a:pt x="405544" y="5802"/>
                    </a:cubicBezTo>
                    <a:cubicBezTo>
                      <a:pt x="388191" y="-625"/>
                      <a:pt x="372124" y="18"/>
                      <a:pt x="356698" y="18"/>
                    </a:cubicBezTo>
                    <a:close/>
                    <a:moveTo>
                      <a:pt x="101547" y="38580"/>
                    </a:moveTo>
                    <a:cubicBezTo>
                      <a:pt x="89978" y="38580"/>
                      <a:pt x="77767" y="41151"/>
                      <a:pt x="66198" y="42436"/>
                    </a:cubicBezTo>
                    <a:cubicBezTo>
                      <a:pt x="64913" y="42436"/>
                      <a:pt x="62984" y="41151"/>
                      <a:pt x="62984" y="40508"/>
                    </a:cubicBezTo>
                    <a:cubicBezTo>
                      <a:pt x="62342" y="37937"/>
                      <a:pt x="63627" y="36009"/>
                      <a:pt x="65555" y="36009"/>
                    </a:cubicBezTo>
                    <a:cubicBezTo>
                      <a:pt x="71340" y="35367"/>
                      <a:pt x="76481" y="35367"/>
                      <a:pt x="82266" y="35367"/>
                    </a:cubicBezTo>
                    <a:cubicBezTo>
                      <a:pt x="86764" y="35367"/>
                      <a:pt x="90621" y="36009"/>
                      <a:pt x="95119" y="34724"/>
                    </a:cubicBezTo>
                    <a:cubicBezTo>
                      <a:pt x="123398" y="26369"/>
                      <a:pt x="152320" y="33439"/>
                      <a:pt x="180599" y="32153"/>
                    </a:cubicBezTo>
                    <a:cubicBezTo>
                      <a:pt x="153605" y="32153"/>
                      <a:pt x="127897" y="37937"/>
                      <a:pt x="101547" y="3858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5" name="任意多边形: 形状 8">
                <a:extLst>
                  <a:ext uri="{FF2B5EF4-FFF2-40B4-BE49-F238E27FC236}">
                    <a16:creationId xmlns:a16="http://schemas.microsoft.com/office/drawing/2014/main" id="{7815DC23-2F0F-10C7-C9CF-A36E00B543AD}"/>
                  </a:ext>
                </a:extLst>
              </p:cNvPr>
              <p:cNvSpPr/>
              <p:nvPr/>
            </p:nvSpPr>
            <p:spPr>
              <a:xfrm>
                <a:off x="14391666" y="6772427"/>
                <a:ext cx="1535990" cy="139783"/>
              </a:xfrm>
              <a:custGeom>
                <a:avLst/>
                <a:gdLst>
                  <a:gd name="connsiteX0" fmla="*/ 338119 w 341331"/>
                  <a:gd name="connsiteY0" fmla="*/ 12211 h 31063"/>
                  <a:gd name="connsiteX1" fmla="*/ 341332 w 341331"/>
                  <a:gd name="connsiteY1" fmla="*/ 7070 h 31063"/>
                  <a:gd name="connsiteX2" fmla="*/ 337476 w 341331"/>
                  <a:gd name="connsiteY2" fmla="*/ 2571 h 31063"/>
                  <a:gd name="connsiteX3" fmla="*/ 318837 w 341331"/>
                  <a:gd name="connsiteY3" fmla="*/ 0 h 31063"/>
                  <a:gd name="connsiteX4" fmla="*/ 226288 w 341331"/>
                  <a:gd name="connsiteY4" fmla="*/ 4499 h 31063"/>
                  <a:gd name="connsiteX5" fmla="*/ 180014 w 341331"/>
                  <a:gd name="connsiteY5" fmla="*/ 8998 h 31063"/>
                  <a:gd name="connsiteX6" fmla="*/ 73969 w 341331"/>
                  <a:gd name="connsiteY6" fmla="*/ 17996 h 31063"/>
                  <a:gd name="connsiteX7" fmla="*/ 17411 w 341331"/>
                  <a:gd name="connsiteY7" fmla="*/ 17996 h 31063"/>
                  <a:gd name="connsiteX8" fmla="*/ 1343 w 341331"/>
                  <a:gd name="connsiteY8" fmla="*/ 22494 h 31063"/>
                  <a:gd name="connsiteX9" fmla="*/ 701 w 341331"/>
                  <a:gd name="connsiteY9" fmla="*/ 26351 h 31063"/>
                  <a:gd name="connsiteX10" fmla="*/ 1986 w 341331"/>
                  <a:gd name="connsiteY10" fmla="*/ 28279 h 31063"/>
                  <a:gd name="connsiteX11" fmla="*/ 7771 w 341331"/>
                  <a:gd name="connsiteY11" fmla="*/ 30207 h 31063"/>
                  <a:gd name="connsiteX12" fmla="*/ 100962 w 341331"/>
                  <a:gd name="connsiteY12" fmla="*/ 30207 h 31063"/>
                  <a:gd name="connsiteX13" fmla="*/ 172302 w 341331"/>
                  <a:gd name="connsiteY13" fmla="*/ 30207 h 31063"/>
                  <a:gd name="connsiteX14" fmla="*/ 195439 w 341331"/>
                  <a:gd name="connsiteY14" fmla="*/ 30207 h 31063"/>
                  <a:gd name="connsiteX15" fmla="*/ 298914 w 341331"/>
                  <a:gd name="connsiteY15" fmla="*/ 21209 h 31063"/>
                  <a:gd name="connsiteX16" fmla="*/ 338119 w 341331"/>
                  <a:gd name="connsiteY16" fmla="*/ 12211 h 3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41331" h="31063">
                    <a:moveTo>
                      <a:pt x="338119" y="12211"/>
                    </a:moveTo>
                    <a:cubicBezTo>
                      <a:pt x="340047" y="11569"/>
                      <a:pt x="341332" y="9641"/>
                      <a:pt x="341332" y="7070"/>
                    </a:cubicBezTo>
                    <a:cubicBezTo>
                      <a:pt x="341332" y="4499"/>
                      <a:pt x="340047" y="3213"/>
                      <a:pt x="337476" y="2571"/>
                    </a:cubicBezTo>
                    <a:cubicBezTo>
                      <a:pt x="331049" y="1928"/>
                      <a:pt x="325264" y="0"/>
                      <a:pt x="318837" y="0"/>
                    </a:cubicBezTo>
                    <a:cubicBezTo>
                      <a:pt x="287988" y="1285"/>
                      <a:pt x="256495" y="1285"/>
                      <a:pt x="226288" y="4499"/>
                    </a:cubicBezTo>
                    <a:cubicBezTo>
                      <a:pt x="210864" y="5784"/>
                      <a:pt x="195439" y="5784"/>
                      <a:pt x="180014" y="8998"/>
                    </a:cubicBezTo>
                    <a:cubicBezTo>
                      <a:pt x="146594" y="15425"/>
                      <a:pt x="112531" y="14139"/>
                      <a:pt x="73969" y="17996"/>
                    </a:cubicBezTo>
                    <a:cubicBezTo>
                      <a:pt x="58544" y="17996"/>
                      <a:pt x="37978" y="17996"/>
                      <a:pt x="17411" y="17996"/>
                    </a:cubicBezTo>
                    <a:cubicBezTo>
                      <a:pt x="11627" y="17996"/>
                      <a:pt x="5843" y="17996"/>
                      <a:pt x="1343" y="22494"/>
                    </a:cubicBezTo>
                    <a:cubicBezTo>
                      <a:pt x="58" y="23780"/>
                      <a:pt x="-585" y="25065"/>
                      <a:pt x="701" y="26351"/>
                    </a:cubicBezTo>
                    <a:cubicBezTo>
                      <a:pt x="1343" y="26994"/>
                      <a:pt x="1343" y="27636"/>
                      <a:pt x="1986" y="28279"/>
                    </a:cubicBezTo>
                    <a:cubicBezTo>
                      <a:pt x="3914" y="28922"/>
                      <a:pt x="5843" y="30207"/>
                      <a:pt x="7771" y="30207"/>
                    </a:cubicBezTo>
                    <a:cubicBezTo>
                      <a:pt x="38620" y="30207"/>
                      <a:pt x="70113" y="32135"/>
                      <a:pt x="100962" y="30207"/>
                    </a:cubicBezTo>
                    <a:cubicBezTo>
                      <a:pt x="124742" y="28922"/>
                      <a:pt x="148522" y="26994"/>
                      <a:pt x="172302" y="30207"/>
                    </a:cubicBezTo>
                    <a:cubicBezTo>
                      <a:pt x="180014" y="31492"/>
                      <a:pt x="187726" y="30850"/>
                      <a:pt x="195439" y="30207"/>
                    </a:cubicBezTo>
                    <a:cubicBezTo>
                      <a:pt x="230145" y="27636"/>
                      <a:pt x="264208" y="24423"/>
                      <a:pt x="298914" y="21209"/>
                    </a:cubicBezTo>
                    <a:cubicBezTo>
                      <a:pt x="312410" y="19281"/>
                      <a:pt x="325264" y="17353"/>
                      <a:pt x="338119" y="12211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6" name="任意多边形: 形状 9">
                <a:extLst>
                  <a:ext uri="{FF2B5EF4-FFF2-40B4-BE49-F238E27FC236}">
                    <a16:creationId xmlns:a16="http://schemas.microsoft.com/office/drawing/2014/main" id="{4F13DEB4-EC01-96F6-7AE2-43BDA1C195D4}"/>
                  </a:ext>
                </a:extLst>
              </p:cNvPr>
              <p:cNvSpPr/>
              <p:nvPr/>
            </p:nvSpPr>
            <p:spPr>
              <a:xfrm>
                <a:off x="12413699" y="6804243"/>
                <a:ext cx="1153966" cy="88893"/>
              </a:xfrm>
              <a:custGeom>
                <a:avLst/>
                <a:gdLst>
                  <a:gd name="connsiteX0" fmla="*/ 143965 w 256437"/>
                  <a:gd name="connsiteY0" fmla="*/ 5784 h 19754"/>
                  <a:gd name="connsiteX1" fmla="*/ 70697 w 256437"/>
                  <a:gd name="connsiteY1" fmla="*/ 1928 h 19754"/>
                  <a:gd name="connsiteX2" fmla="*/ 3213 w 256437"/>
                  <a:gd name="connsiteY2" fmla="*/ 0 h 19754"/>
                  <a:gd name="connsiteX3" fmla="*/ 1285 w 256437"/>
                  <a:gd name="connsiteY3" fmla="*/ 643 h 19754"/>
                  <a:gd name="connsiteX4" fmla="*/ 0 w 256437"/>
                  <a:gd name="connsiteY4" fmla="*/ 1928 h 19754"/>
                  <a:gd name="connsiteX5" fmla="*/ 1285 w 256437"/>
                  <a:gd name="connsiteY5" fmla="*/ 5784 h 19754"/>
                  <a:gd name="connsiteX6" fmla="*/ 4499 w 256437"/>
                  <a:gd name="connsiteY6" fmla="*/ 8355 h 19754"/>
                  <a:gd name="connsiteX7" fmla="*/ 90621 w 256437"/>
                  <a:gd name="connsiteY7" fmla="*/ 14782 h 19754"/>
                  <a:gd name="connsiteX8" fmla="*/ 113758 w 256437"/>
                  <a:gd name="connsiteY8" fmla="*/ 14782 h 19754"/>
                  <a:gd name="connsiteX9" fmla="*/ 158104 w 256437"/>
                  <a:gd name="connsiteY9" fmla="*/ 19281 h 19754"/>
                  <a:gd name="connsiteX10" fmla="*/ 250653 w 256437"/>
                  <a:gd name="connsiteY10" fmla="*/ 15425 h 19754"/>
                  <a:gd name="connsiteX11" fmla="*/ 256437 w 256437"/>
                  <a:gd name="connsiteY11" fmla="*/ 13497 h 19754"/>
                  <a:gd name="connsiteX12" fmla="*/ 255795 w 256437"/>
                  <a:gd name="connsiteY12" fmla="*/ 10926 h 19754"/>
                  <a:gd name="connsiteX13" fmla="*/ 143965 w 256437"/>
                  <a:gd name="connsiteY13" fmla="*/ 5784 h 1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37" h="19754">
                    <a:moveTo>
                      <a:pt x="143965" y="5784"/>
                    </a:moveTo>
                    <a:cubicBezTo>
                      <a:pt x="119542" y="5784"/>
                      <a:pt x="95119" y="2571"/>
                      <a:pt x="70697" y="1928"/>
                    </a:cubicBezTo>
                    <a:cubicBezTo>
                      <a:pt x="48203" y="1285"/>
                      <a:pt x="25708" y="643"/>
                      <a:pt x="3213" y="0"/>
                    </a:cubicBezTo>
                    <a:cubicBezTo>
                      <a:pt x="2570" y="0"/>
                      <a:pt x="1928" y="643"/>
                      <a:pt x="1285" y="643"/>
                    </a:cubicBezTo>
                    <a:cubicBezTo>
                      <a:pt x="642" y="1285"/>
                      <a:pt x="0" y="1928"/>
                      <a:pt x="0" y="1928"/>
                    </a:cubicBezTo>
                    <a:cubicBezTo>
                      <a:pt x="0" y="3213"/>
                      <a:pt x="0" y="4499"/>
                      <a:pt x="1285" y="5784"/>
                    </a:cubicBezTo>
                    <a:cubicBezTo>
                      <a:pt x="1928" y="7070"/>
                      <a:pt x="3213" y="7712"/>
                      <a:pt x="4499" y="8355"/>
                    </a:cubicBezTo>
                    <a:cubicBezTo>
                      <a:pt x="33420" y="12211"/>
                      <a:pt x="61699" y="17353"/>
                      <a:pt x="90621" y="14782"/>
                    </a:cubicBezTo>
                    <a:cubicBezTo>
                      <a:pt x="98333" y="14139"/>
                      <a:pt x="106688" y="12854"/>
                      <a:pt x="113758" y="14782"/>
                    </a:cubicBezTo>
                    <a:cubicBezTo>
                      <a:pt x="128540" y="19281"/>
                      <a:pt x="143322" y="17996"/>
                      <a:pt x="158104" y="19281"/>
                    </a:cubicBezTo>
                    <a:cubicBezTo>
                      <a:pt x="188954" y="21209"/>
                      <a:pt x="219803" y="16710"/>
                      <a:pt x="250653" y="15425"/>
                    </a:cubicBezTo>
                    <a:cubicBezTo>
                      <a:pt x="252581" y="15425"/>
                      <a:pt x="254509" y="14139"/>
                      <a:pt x="256437" y="13497"/>
                    </a:cubicBezTo>
                    <a:cubicBezTo>
                      <a:pt x="256437" y="12854"/>
                      <a:pt x="256437" y="11569"/>
                      <a:pt x="255795" y="10926"/>
                    </a:cubicBezTo>
                    <a:cubicBezTo>
                      <a:pt x="218518" y="8998"/>
                      <a:pt x="181242" y="5784"/>
                      <a:pt x="143965" y="578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7" name="任意多边形: 形状 10">
                <a:extLst>
                  <a:ext uri="{FF2B5EF4-FFF2-40B4-BE49-F238E27FC236}">
                    <a16:creationId xmlns:a16="http://schemas.microsoft.com/office/drawing/2014/main" id="{9DB583A0-E76A-CD69-DF5B-715540AB5DF4}"/>
                  </a:ext>
                </a:extLst>
              </p:cNvPr>
              <p:cNvSpPr/>
              <p:nvPr/>
            </p:nvSpPr>
            <p:spPr>
              <a:xfrm>
                <a:off x="15357908" y="6415508"/>
                <a:ext cx="639162" cy="88974"/>
              </a:xfrm>
              <a:custGeom>
                <a:avLst/>
                <a:gdLst>
                  <a:gd name="connsiteX0" fmla="*/ 107973 w 142036"/>
                  <a:gd name="connsiteY0" fmla="*/ 18260 h 19772"/>
                  <a:gd name="connsiteX1" fmla="*/ 139466 w 142036"/>
                  <a:gd name="connsiteY1" fmla="*/ 10547 h 19772"/>
                  <a:gd name="connsiteX2" fmla="*/ 142037 w 142036"/>
                  <a:gd name="connsiteY2" fmla="*/ 4763 h 19772"/>
                  <a:gd name="connsiteX3" fmla="*/ 137538 w 142036"/>
                  <a:gd name="connsiteY3" fmla="*/ 1550 h 19772"/>
                  <a:gd name="connsiteX4" fmla="*/ 118899 w 142036"/>
                  <a:gd name="connsiteY4" fmla="*/ 264 h 19772"/>
                  <a:gd name="connsiteX5" fmla="*/ 0 w 142036"/>
                  <a:gd name="connsiteY5" fmla="*/ 15046 h 19772"/>
                  <a:gd name="connsiteX6" fmla="*/ 73910 w 142036"/>
                  <a:gd name="connsiteY6" fmla="*/ 15046 h 19772"/>
                  <a:gd name="connsiteX7" fmla="*/ 107973 w 142036"/>
                  <a:gd name="connsiteY7" fmla="*/ 18260 h 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036" h="19772">
                    <a:moveTo>
                      <a:pt x="107973" y="18260"/>
                    </a:moveTo>
                    <a:cubicBezTo>
                      <a:pt x="118257" y="22116"/>
                      <a:pt x="129825" y="18260"/>
                      <a:pt x="139466" y="10547"/>
                    </a:cubicBezTo>
                    <a:cubicBezTo>
                      <a:pt x="140751" y="9262"/>
                      <a:pt x="142037" y="6691"/>
                      <a:pt x="142037" y="4763"/>
                    </a:cubicBezTo>
                    <a:cubicBezTo>
                      <a:pt x="142037" y="2192"/>
                      <a:pt x="139466" y="1550"/>
                      <a:pt x="137538" y="1550"/>
                    </a:cubicBezTo>
                    <a:cubicBezTo>
                      <a:pt x="131110" y="907"/>
                      <a:pt x="124684" y="264"/>
                      <a:pt x="118899" y="264"/>
                    </a:cubicBezTo>
                    <a:cubicBezTo>
                      <a:pt x="78409" y="-1664"/>
                      <a:pt x="39204" y="7334"/>
                      <a:pt x="0" y="15046"/>
                    </a:cubicBezTo>
                    <a:cubicBezTo>
                      <a:pt x="24422" y="15046"/>
                      <a:pt x="49488" y="15046"/>
                      <a:pt x="73910" y="15046"/>
                    </a:cubicBezTo>
                    <a:cubicBezTo>
                      <a:pt x="84194" y="14404"/>
                      <a:pt x="95762" y="13761"/>
                      <a:pt x="107973" y="1826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8" name="任意多边形: 形状 11">
                <a:extLst>
                  <a:ext uri="{FF2B5EF4-FFF2-40B4-BE49-F238E27FC236}">
                    <a16:creationId xmlns:a16="http://schemas.microsoft.com/office/drawing/2014/main" id="{A4C288EB-9673-F086-4C8C-F8017D93B0DD}"/>
                  </a:ext>
                </a:extLst>
              </p:cNvPr>
              <p:cNvSpPr/>
              <p:nvPr/>
            </p:nvSpPr>
            <p:spPr>
              <a:xfrm>
                <a:off x="10384389" y="6228376"/>
                <a:ext cx="302688" cy="86742"/>
              </a:xfrm>
              <a:custGeom>
                <a:avLst/>
                <a:gdLst>
                  <a:gd name="connsiteX0" fmla="*/ 2352 w 67264"/>
                  <a:gd name="connsiteY0" fmla="*/ 10356 h 19276"/>
                  <a:gd name="connsiteX1" fmla="*/ 20990 w 67264"/>
                  <a:gd name="connsiteY1" fmla="*/ 14212 h 19276"/>
                  <a:gd name="connsiteX2" fmla="*/ 31273 w 67264"/>
                  <a:gd name="connsiteY2" fmla="*/ 15498 h 19276"/>
                  <a:gd name="connsiteX3" fmla="*/ 62123 w 67264"/>
                  <a:gd name="connsiteY3" fmla="*/ 18069 h 19276"/>
                  <a:gd name="connsiteX4" fmla="*/ 67265 w 67264"/>
                  <a:gd name="connsiteY4" fmla="*/ 12284 h 19276"/>
                  <a:gd name="connsiteX5" fmla="*/ 63408 w 67264"/>
                  <a:gd name="connsiteY5" fmla="*/ 5215 h 19276"/>
                  <a:gd name="connsiteX6" fmla="*/ 51197 w 67264"/>
                  <a:gd name="connsiteY6" fmla="*/ 2001 h 19276"/>
                  <a:gd name="connsiteX7" fmla="*/ 13278 w 67264"/>
                  <a:gd name="connsiteY7" fmla="*/ 73 h 19276"/>
                  <a:gd name="connsiteX8" fmla="*/ 5566 w 67264"/>
                  <a:gd name="connsiteY8" fmla="*/ 73 h 19276"/>
                  <a:gd name="connsiteX9" fmla="*/ 424 w 67264"/>
                  <a:gd name="connsiteY9" fmla="*/ 4572 h 19276"/>
                  <a:gd name="connsiteX10" fmla="*/ 2352 w 67264"/>
                  <a:gd name="connsiteY10" fmla="*/ 10356 h 1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264" h="19276">
                    <a:moveTo>
                      <a:pt x="2352" y="10356"/>
                    </a:moveTo>
                    <a:cubicBezTo>
                      <a:pt x="8136" y="12927"/>
                      <a:pt x="14563" y="14855"/>
                      <a:pt x="20990" y="14212"/>
                    </a:cubicBezTo>
                    <a:cubicBezTo>
                      <a:pt x="24846" y="13570"/>
                      <a:pt x="28060" y="13570"/>
                      <a:pt x="31273" y="15498"/>
                    </a:cubicBezTo>
                    <a:cubicBezTo>
                      <a:pt x="40914" y="22567"/>
                      <a:pt x="51840" y="17426"/>
                      <a:pt x="62123" y="18069"/>
                    </a:cubicBezTo>
                    <a:cubicBezTo>
                      <a:pt x="65337" y="18069"/>
                      <a:pt x="67265" y="15498"/>
                      <a:pt x="67265" y="12284"/>
                    </a:cubicBezTo>
                    <a:cubicBezTo>
                      <a:pt x="67265" y="9071"/>
                      <a:pt x="65979" y="6500"/>
                      <a:pt x="63408" y="5215"/>
                    </a:cubicBezTo>
                    <a:cubicBezTo>
                      <a:pt x="59552" y="3929"/>
                      <a:pt x="55053" y="2001"/>
                      <a:pt x="51197" y="2001"/>
                    </a:cubicBezTo>
                    <a:cubicBezTo>
                      <a:pt x="38343" y="3287"/>
                      <a:pt x="26132" y="-570"/>
                      <a:pt x="13278" y="73"/>
                    </a:cubicBezTo>
                    <a:cubicBezTo>
                      <a:pt x="10707" y="73"/>
                      <a:pt x="8136" y="73"/>
                      <a:pt x="5566" y="73"/>
                    </a:cubicBezTo>
                    <a:cubicBezTo>
                      <a:pt x="2352" y="73"/>
                      <a:pt x="-219" y="716"/>
                      <a:pt x="424" y="4572"/>
                    </a:cubicBezTo>
                    <a:cubicBezTo>
                      <a:pt x="-862" y="7143"/>
                      <a:pt x="1067" y="10356"/>
                      <a:pt x="2352" y="1035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29" name="任意多边形: 形状 12">
                <a:extLst>
                  <a:ext uri="{FF2B5EF4-FFF2-40B4-BE49-F238E27FC236}">
                    <a16:creationId xmlns:a16="http://schemas.microsoft.com/office/drawing/2014/main" id="{3F553497-EF52-3339-E8F6-A9112593859C}"/>
                  </a:ext>
                </a:extLst>
              </p:cNvPr>
              <p:cNvSpPr/>
              <p:nvPr/>
            </p:nvSpPr>
            <p:spPr>
              <a:xfrm>
                <a:off x="10305316" y="6439837"/>
                <a:ext cx="286322" cy="69975"/>
              </a:xfrm>
              <a:custGeom>
                <a:avLst/>
                <a:gdLst>
                  <a:gd name="connsiteX0" fmla="*/ 54629 w 63627"/>
                  <a:gd name="connsiteY0" fmla="*/ 4499 h 15550"/>
                  <a:gd name="connsiteX1" fmla="*/ 2571 w 63627"/>
                  <a:gd name="connsiteY1" fmla="*/ 0 h 15550"/>
                  <a:gd name="connsiteX2" fmla="*/ 0 w 63627"/>
                  <a:gd name="connsiteY2" fmla="*/ 2571 h 15550"/>
                  <a:gd name="connsiteX3" fmla="*/ 1928 w 63627"/>
                  <a:gd name="connsiteY3" fmla="*/ 5784 h 15550"/>
                  <a:gd name="connsiteX4" fmla="*/ 53987 w 63627"/>
                  <a:gd name="connsiteY4" fmla="*/ 15425 h 15550"/>
                  <a:gd name="connsiteX5" fmla="*/ 63627 w 63627"/>
                  <a:gd name="connsiteY5" fmla="*/ 12211 h 15550"/>
                  <a:gd name="connsiteX6" fmla="*/ 54629 w 63627"/>
                  <a:gd name="connsiteY6" fmla="*/ 4499 h 1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627" h="15550">
                    <a:moveTo>
                      <a:pt x="54629" y="4499"/>
                    </a:moveTo>
                    <a:cubicBezTo>
                      <a:pt x="37276" y="643"/>
                      <a:pt x="19924" y="5142"/>
                      <a:pt x="2571" y="0"/>
                    </a:cubicBezTo>
                    <a:cubicBezTo>
                      <a:pt x="1928" y="0"/>
                      <a:pt x="0" y="1285"/>
                      <a:pt x="0" y="2571"/>
                    </a:cubicBezTo>
                    <a:cubicBezTo>
                      <a:pt x="0" y="3856"/>
                      <a:pt x="1285" y="5784"/>
                      <a:pt x="1928" y="5784"/>
                    </a:cubicBezTo>
                    <a:cubicBezTo>
                      <a:pt x="19281" y="8998"/>
                      <a:pt x="36634" y="12211"/>
                      <a:pt x="53987" y="15425"/>
                    </a:cubicBezTo>
                    <a:cubicBezTo>
                      <a:pt x="57843" y="16068"/>
                      <a:pt x="60414" y="14139"/>
                      <a:pt x="63627" y="12211"/>
                    </a:cubicBezTo>
                    <a:cubicBezTo>
                      <a:pt x="62342" y="7713"/>
                      <a:pt x="59771" y="5142"/>
                      <a:pt x="54629" y="4499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0" name="任意多边形: 形状 13">
                <a:extLst>
                  <a:ext uri="{FF2B5EF4-FFF2-40B4-BE49-F238E27FC236}">
                    <a16:creationId xmlns:a16="http://schemas.microsoft.com/office/drawing/2014/main" id="{34370FF2-C5AD-0EC2-832A-CE0DF0B16D26}"/>
                  </a:ext>
                </a:extLst>
              </p:cNvPr>
              <p:cNvSpPr/>
              <p:nvPr/>
            </p:nvSpPr>
            <p:spPr>
              <a:xfrm>
                <a:off x="10331348" y="7306466"/>
                <a:ext cx="237154" cy="69700"/>
              </a:xfrm>
              <a:custGeom>
                <a:avLst/>
                <a:gdLst>
                  <a:gd name="connsiteX0" fmla="*/ 49488 w 52701"/>
                  <a:gd name="connsiteY0" fmla="*/ 6652 h 15489"/>
                  <a:gd name="connsiteX1" fmla="*/ 19281 w 52701"/>
                  <a:gd name="connsiteY1" fmla="*/ 868 h 15489"/>
                  <a:gd name="connsiteX2" fmla="*/ 0 w 52701"/>
                  <a:gd name="connsiteY2" fmla="*/ 4724 h 15489"/>
                  <a:gd name="connsiteX3" fmla="*/ 43704 w 52701"/>
                  <a:gd name="connsiteY3" fmla="*/ 15007 h 15489"/>
                  <a:gd name="connsiteX4" fmla="*/ 50131 w 52701"/>
                  <a:gd name="connsiteY4" fmla="*/ 15007 h 15489"/>
                  <a:gd name="connsiteX5" fmla="*/ 52701 w 52701"/>
                  <a:gd name="connsiteY5" fmla="*/ 11793 h 15489"/>
                  <a:gd name="connsiteX6" fmla="*/ 51416 w 52701"/>
                  <a:gd name="connsiteY6" fmla="*/ 7937 h 15489"/>
                  <a:gd name="connsiteX7" fmla="*/ 49488 w 52701"/>
                  <a:gd name="connsiteY7" fmla="*/ 6652 h 15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01" h="15489">
                    <a:moveTo>
                      <a:pt x="49488" y="6652"/>
                    </a:moveTo>
                    <a:cubicBezTo>
                      <a:pt x="40490" y="225"/>
                      <a:pt x="29564" y="3438"/>
                      <a:pt x="19281" y="868"/>
                    </a:cubicBezTo>
                    <a:cubicBezTo>
                      <a:pt x="12854" y="-1060"/>
                      <a:pt x="7070" y="225"/>
                      <a:pt x="0" y="4724"/>
                    </a:cubicBezTo>
                    <a:cubicBezTo>
                      <a:pt x="14139" y="16292"/>
                      <a:pt x="30207" y="9223"/>
                      <a:pt x="43704" y="15007"/>
                    </a:cubicBezTo>
                    <a:cubicBezTo>
                      <a:pt x="45632" y="15650"/>
                      <a:pt x="48203" y="15650"/>
                      <a:pt x="50131" y="15007"/>
                    </a:cubicBezTo>
                    <a:cubicBezTo>
                      <a:pt x="51416" y="15007"/>
                      <a:pt x="52059" y="13079"/>
                      <a:pt x="52701" y="11793"/>
                    </a:cubicBezTo>
                    <a:cubicBezTo>
                      <a:pt x="52701" y="10508"/>
                      <a:pt x="52059" y="9223"/>
                      <a:pt x="51416" y="7937"/>
                    </a:cubicBezTo>
                    <a:cubicBezTo>
                      <a:pt x="50773" y="7295"/>
                      <a:pt x="49488" y="7295"/>
                      <a:pt x="49488" y="665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1" name="任意多边形: 形状 14">
                <a:extLst>
                  <a:ext uri="{FF2B5EF4-FFF2-40B4-BE49-F238E27FC236}">
                    <a16:creationId xmlns:a16="http://schemas.microsoft.com/office/drawing/2014/main" id="{69AFAFBF-D2C0-3534-3F12-6D4A0C2AA6A1}"/>
                  </a:ext>
                </a:extLst>
              </p:cNvPr>
              <p:cNvSpPr/>
              <p:nvPr/>
            </p:nvSpPr>
            <p:spPr>
              <a:xfrm>
                <a:off x="14099076" y="6856306"/>
                <a:ext cx="116428" cy="49163"/>
              </a:xfrm>
              <a:custGeom>
                <a:avLst/>
                <a:gdLst>
                  <a:gd name="connsiteX0" fmla="*/ 12376 w 25873"/>
                  <a:gd name="connsiteY0" fmla="*/ 0 h 10925"/>
                  <a:gd name="connsiteX1" fmla="*/ 165 w 25873"/>
                  <a:gd name="connsiteY1" fmla="*/ 5784 h 10925"/>
                  <a:gd name="connsiteX2" fmla="*/ 11091 w 25873"/>
                  <a:gd name="connsiteY2" fmla="*/ 10926 h 10925"/>
                  <a:gd name="connsiteX3" fmla="*/ 24588 w 25873"/>
                  <a:gd name="connsiteY3" fmla="*/ 7070 h 10925"/>
                  <a:gd name="connsiteX4" fmla="*/ 25873 w 25873"/>
                  <a:gd name="connsiteY4" fmla="*/ 5141 h 10925"/>
                  <a:gd name="connsiteX5" fmla="*/ 23945 w 25873"/>
                  <a:gd name="connsiteY5" fmla="*/ 1928 h 10925"/>
                  <a:gd name="connsiteX6" fmla="*/ 12376 w 25873"/>
                  <a:gd name="connsiteY6" fmla="*/ 0 h 1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73" h="10925">
                    <a:moveTo>
                      <a:pt x="12376" y="0"/>
                    </a:moveTo>
                    <a:cubicBezTo>
                      <a:pt x="5307" y="0"/>
                      <a:pt x="-1120" y="3213"/>
                      <a:pt x="165" y="5784"/>
                    </a:cubicBezTo>
                    <a:cubicBezTo>
                      <a:pt x="2736" y="10283"/>
                      <a:pt x="6592" y="10926"/>
                      <a:pt x="11091" y="10926"/>
                    </a:cubicBezTo>
                    <a:cubicBezTo>
                      <a:pt x="16232" y="10926"/>
                      <a:pt x="20731" y="10283"/>
                      <a:pt x="24588" y="7070"/>
                    </a:cubicBezTo>
                    <a:cubicBezTo>
                      <a:pt x="25230" y="6427"/>
                      <a:pt x="25873" y="5784"/>
                      <a:pt x="25873" y="5141"/>
                    </a:cubicBezTo>
                    <a:cubicBezTo>
                      <a:pt x="25230" y="3856"/>
                      <a:pt x="24588" y="2571"/>
                      <a:pt x="23945" y="1928"/>
                    </a:cubicBezTo>
                    <a:cubicBezTo>
                      <a:pt x="20089" y="1285"/>
                      <a:pt x="16232" y="643"/>
                      <a:pt x="12376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2" name="任意多边形: 形状 15">
                <a:extLst>
                  <a:ext uri="{FF2B5EF4-FFF2-40B4-BE49-F238E27FC236}">
                    <a16:creationId xmlns:a16="http://schemas.microsoft.com/office/drawing/2014/main" id="{56B457EE-66C6-3DA4-36D4-368B1F921461}"/>
                  </a:ext>
                </a:extLst>
              </p:cNvPr>
              <p:cNvSpPr/>
              <p:nvPr/>
            </p:nvSpPr>
            <p:spPr>
              <a:xfrm>
                <a:off x="12245953" y="6789778"/>
                <a:ext cx="101223" cy="33273"/>
              </a:xfrm>
              <a:custGeom>
                <a:avLst/>
                <a:gdLst>
                  <a:gd name="connsiteX0" fmla="*/ 22494 w 22494"/>
                  <a:gd name="connsiteY0" fmla="*/ 1285 h 7394"/>
                  <a:gd name="connsiteX1" fmla="*/ 0 w 22494"/>
                  <a:gd name="connsiteY1" fmla="*/ 0 h 7394"/>
                  <a:gd name="connsiteX2" fmla="*/ 15425 w 22494"/>
                  <a:gd name="connsiteY2" fmla="*/ 7070 h 7394"/>
                  <a:gd name="connsiteX3" fmla="*/ 22494 w 22494"/>
                  <a:gd name="connsiteY3" fmla="*/ 1285 h 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94" h="7394">
                    <a:moveTo>
                      <a:pt x="22494" y="1285"/>
                    </a:moveTo>
                    <a:cubicBezTo>
                      <a:pt x="14782" y="643"/>
                      <a:pt x="7712" y="643"/>
                      <a:pt x="0" y="0"/>
                    </a:cubicBezTo>
                    <a:cubicBezTo>
                      <a:pt x="4499" y="5784"/>
                      <a:pt x="9641" y="8355"/>
                      <a:pt x="15425" y="7070"/>
                    </a:cubicBezTo>
                    <a:cubicBezTo>
                      <a:pt x="17996" y="7070"/>
                      <a:pt x="22494" y="7712"/>
                      <a:pt x="22494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3" name="任意多边形: 形状 16">
                <a:extLst>
                  <a:ext uri="{FF2B5EF4-FFF2-40B4-BE49-F238E27FC236}">
                    <a16:creationId xmlns:a16="http://schemas.microsoft.com/office/drawing/2014/main" id="{294063CD-6136-3DC8-37D2-B0CB8B6ED25D}"/>
                  </a:ext>
                </a:extLst>
              </p:cNvPr>
              <p:cNvSpPr/>
              <p:nvPr/>
            </p:nvSpPr>
            <p:spPr>
              <a:xfrm>
                <a:off x="15860398" y="7425914"/>
                <a:ext cx="96183" cy="49365"/>
              </a:xfrm>
              <a:custGeom>
                <a:avLst/>
                <a:gdLst>
                  <a:gd name="connsiteX0" fmla="*/ 10448 w 21374"/>
                  <a:gd name="connsiteY0" fmla="*/ 675 h 10970"/>
                  <a:gd name="connsiteX1" fmla="*/ 166 w 21374"/>
                  <a:gd name="connsiteY1" fmla="*/ 5816 h 10970"/>
                  <a:gd name="connsiteX2" fmla="*/ 11734 w 21374"/>
                  <a:gd name="connsiteY2" fmla="*/ 10315 h 10970"/>
                  <a:gd name="connsiteX3" fmla="*/ 21375 w 21374"/>
                  <a:gd name="connsiteY3" fmla="*/ 3246 h 10970"/>
                  <a:gd name="connsiteX4" fmla="*/ 10448 w 21374"/>
                  <a:gd name="connsiteY4" fmla="*/ 675 h 1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" h="10970">
                    <a:moveTo>
                      <a:pt x="10448" y="675"/>
                    </a:moveTo>
                    <a:cubicBezTo>
                      <a:pt x="6592" y="1317"/>
                      <a:pt x="2094" y="32"/>
                      <a:pt x="166" y="5816"/>
                    </a:cubicBezTo>
                    <a:cubicBezTo>
                      <a:pt x="-1120" y="9672"/>
                      <a:pt x="5307" y="12243"/>
                      <a:pt x="11734" y="10315"/>
                    </a:cubicBezTo>
                    <a:cubicBezTo>
                      <a:pt x="15590" y="9030"/>
                      <a:pt x="20089" y="8387"/>
                      <a:pt x="21375" y="3246"/>
                    </a:cubicBezTo>
                    <a:cubicBezTo>
                      <a:pt x="18804" y="-1253"/>
                      <a:pt x="14305" y="32"/>
                      <a:pt x="10448" y="6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4" name="任意多边形: 形状 17">
                <a:extLst>
                  <a:ext uri="{FF2B5EF4-FFF2-40B4-BE49-F238E27FC236}">
                    <a16:creationId xmlns:a16="http://schemas.microsoft.com/office/drawing/2014/main" id="{40149004-6EC0-7569-79E7-26FB1319E56B}"/>
                  </a:ext>
                </a:extLst>
              </p:cNvPr>
              <p:cNvSpPr/>
              <p:nvPr/>
            </p:nvSpPr>
            <p:spPr>
              <a:xfrm>
                <a:off x="10591637" y="6475327"/>
                <a:ext cx="133038" cy="35028"/>
              </a:xfrm>
              <a:custGeom>
                <a:avLst/>
                <a:gdLst>
                  <a:gd name="connsiteX0" fmla="*/ 0 w 29564"/>
                  <a:gd name="connsiteY0" fmla="*/ 4324 h 7784"/>
                  <a:gd name="connsiteX1" fmla="*/ 29564 w 29564"/>
                  <a:gd name="connsiteY1" fmla="*/ 6894 h 7784"/>
                  <a:gd name="connsiteX2" fmla="*/ 0 w 29564"/>
                  <a:gd name="connsiteY2" fmla="*/ 4324 h 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564" h="7784">
                    <a:moveTo>
                      <a:pt x="0" y="4324"/>
                    </a:moveTo>
                    <a:cubicBezTo>
                      <a:pt x="9641" y="10108"/>
                      <a:pt x="19924" y="6894"/>
                      <a:pt x="29564" y="6894"/>
                    </a:cubicBezTo>
                    <a:cubicBezTo>
                      <a:pt x="18638" y="-1461"/>
                      <a:pt x="11569" y="-2104"/>
                      <a:pt x="0" y="432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5" name="任意多边形: 形状 18">
                <a:extLst>
                  <a:ext uri="{FF2B5EF4-FFF2-40B4-BE49-F238E27FC236}">
                    <a16:creationId xmlns:a16="http://schemas.microsoft.com/office/drawing/2014/main" id="{B8D83F86-FAE1-5B23-1394-BCF98B9525FB}"/>
                  </a:ext>
                </a:extLst>
              </p:cNvPr>
              <p:cNvSpPr/>
              <p:nvPr/>
            </p:nvSpPr>
            <p:spPr>
              <a:xfrm>
                <a:off x="10588745" y="6494781"/>
                <a:ext cx="2889" cy="2889"/>
              </a:xfrm>
              <a:custGeom>
                <a:avLst/>
                <a:gdLst>
                  <a:gd name="connsiteX0" fmla="*/ 643 w 642"/>
                  <a:gd name="connsiteY0" fmla="*/ 0 h 642"/>
                  <a:gd name="connsiteX1" fmla="*/ 0 w 642"/>
                  <a:gd name="connsiteY1" fmla="*/ 643 h 642"/>
                  <a:gd name="connsiteX2" fmla="*/ 0 w 642"/>
                  <a:gd name="connsiteY2" fmla="*/ 643 h 642"/>
                  <a:gd name="connsiteX3" fmla="*/ 643 w 642"/>
                  <a:gd name="connsiteY3" fmla="*/ 0 h 642"/>
                  <a:gd name="connsiteX4" fmla="*/ 643 w 642"/>
                  <a:gd name="connsiteY4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" h="642">
                    <a:moveTo>
                      <a:pt x="643" y="0"/>
                    </a:moveTo>
                    <a:lnTo>
                      <a:pt x="0" y="643"/>
                    </a:lnTo>
                    <a:lnTo>
                      <a:pt x="0" y="643"/>
                    </a:lnTo>
                    <a:lnTo>
                      <a:pt x="643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6" name="任意多边形: 形状 19">
                <a:extLst>
                  <a:ext uri="{FF2B5EF4-FFF2-40B4-BE49-F238E27FC236}">
                    <a16:creationId xmlns:a16="http://schemas.microsoft.com/office/drawing/2014/main" id="{BB969337-96AB-E7E1-15FA-99BB5C3E5541}"/>
                  </a:ext>
                </a:extLst>
              </p:cNvPr>
              <p:cNvSpPr/>
              <p:nvPr/>
            </p:nvSpPr>
            <p:spPr>
              <a:xfrm>
                <a:off x="10724683" y="6506354"/>
                <a:ext cx="4176" cy="2889"/>
              </a:xfrm>
              <a:custGeom>
                <a:avLst/>
                <a:gdLst>
                  <a:gd name="connsiteX0" fmla="*/ 643 w 928"/>
                  <a:gd name="connsiteY0" fmla="*/ 643 h 642"/>
                  <a:gd name="connsiteX1" fmla="*/ 643 w 928"/>
                  <a:gd name="connsiteY1" fmla="*/ 643 h 642"/>
                  <a:gd name="connsiteX2" fmla="*/ 0 w 928"/>
                  <a:gd name="connsiteY2" fmla="*/ 0 h 642"/>
                  <a:gd name="connsiteX3" fmla="*/ 643 w 928"/>
                  <a:gd name="connsiteY3" fmla="*/ 643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8" h="642">
                    <a:moveTo>
                      <a:pt x="643" y="643"/>
                    </a:moveTo>
                    <a:cubicBezTo>
                      <a:pt x="643" y="643"/>
                      <a:pt x="1286" y="0"/>
                      <a:pt x="643" y="643"/>
                    </a:cubicBezTo>
                    <a:cubicBezTo>
                      <a:pt x="643" y="0"/>
                      <a:pt x="643" y="0"/>
                      <a:pt x="0" y="0"/>
                    </a:cubicBezTo>
                    <a:cubicBezTo>
                      <a:pt x="643" y="643"/>
                      <a:pt x="643" y="643"/>
                      <a:pt x="643" y="64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7" name="任意多边形: 形状 20">
                <a:extLst>
                  <a:ext uri="{FF2B5EF4-FFF2-40B4-BE49-F238E27FC236}">
                    <a16:creationId xmlns:a16="http://schemas.microsoft.com/office/drawing/2014/main" id="{3EAFE775-CE6F-4148-3C7B-E0645C8D4E7C}"/>
                  </a:ext>
                </a:extLst>
              </p:cNvPr>
              <p:cNvSpPr/>
              <p:nvPr/>
            </p:nvSpPr>
            <p:spPr>
              <a:xfrm>
                <a:off x="13078892" y="7182393"/>
                <a:ext cx="145057" cy="35429"/>
              </a:xfrm>
              <a:custGeom>
                <a:avLst/>
                <a:gdLst>
                  <a:gd name="connsiteX0" fmla="*/ 0 w 32235"/>
                  <a:gd name="connsiteY0" fmla="*/ 4017 h 7873"/>
                  <a:gd name="connsiteX1" fmla="*/ 28279 w 32235"/>
                  <a:gd name="connsiteY1" fmla="*/ 7873 h 7873"/>
                  <a:gd name="connsiteX2" fmla="*/ 32135 w 32235"/>
                  <a:gd name="connsiteY2" fmla="*/ 4017 h 7873"/>
                  <a:gd name="connsiteX3" fmla="*/ 28279 w 32235"/>
                  <a:gd name="connsiteY3" fmla="*/ 161 h 7873"/>
                  <a:gd name="connsiteX4" fmla="*/ 0 w 32235"/>
                  <a:gd name="connsiteY4" fmla="*/ 4017 h 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35" h="7873">
                    <a:moveTo>
                      <a:pt x="0" y="4017"/>
                    </a:moveTo>
                    <a:cubicBezTo>
                      <a:pt x="11569" y="8516"/>
                      <a:pt x="19924" y="7230"/>
                      <a:pt x="28279" y="7873"/>
                    </a:cubicBezTo>
                    <a:cubicBezTo>
                      <a:pt x="30207" y="7873"/>
                      <a:pt x="32778" y="7230"/>
                      <a:pt x="32135" y="4017"/>
                    </a:cubicBezTo>
                    <a:cubicBezTo>
                      <a:pt x="31492" y="2089"/>
                      <a:pt x="29564" y="161"/>
                      <a:pt x="28279" y="161"/>
                    </a:cubicBezTo>
                    <a:cubicBezTo>
                      <a:pt x="19924" y="-482"/>
                      <a:pt x="11569" y="803"/>
                      <a:pt x="0" y="401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8" name="任意多边形: 形状 21">
                <a:extLst>
                  <a:ext uri="{FF2B5EF4-FFF2-40B4-BE49-F238E27FC236}">
                    <a16:creationId xmlns:a16="http://schemas.microsoft.com/office/drawing/2014/main" id="{2E880273-30AA-AAE3-97BB-3CB6AF8961EF}"/>
                  </a:ext>
                </a:extLst>
              </p:cNvPr>
              <p:cNvSpPr/>
              <p:nvPr/>
            </p:nvSpPr>
            <p:spPr>
              <a:xfrm>
                <a:off x="16095405" y="7385178"/>
                <a:ext cx="83871" cy="43767"/>
              </a:xfrm>
              <a:custGeom>
                <a:avLst/>
                <a:gdLst>
                  <a:gd name="connsiteX0" fmla="*/ 1928 w 18638"/>
                  <a:gd name="connsiteY0" fmla="*/ 2657 h 9726"/>
                  <a:gd name="connsiteX1" fmla="*/ 0 w 18638"/>
                  <a:gd name="connsiteY1" fmla="*/ 6513 h 9726"/>
                  <a:gd name="connsiteX2" fmla="*/ 2571 w 18638"/>
                  <a:gd name="connsiteY2" fmla="*/ 9084 h 9726"/>
                  <a:gd name="connsiteX3" fmla="*/ 7713 w 18638"/>
                  <a:gd name="connsiteY3" fmla="*/ 9726 h 9726"/>
                  <a:gd name="connsiteX4" fmla="*/ 16710 w 18638"/>
                  <a:gd name="connsiteY4" fmla="*/ 7798 h 9726"/>
                  <a:gd name="connsiteX5" fmla="*/ 18638 w 18638"/>
                  <a:gd name="connsiteY5" fmla="*/ 3942 h 9726"/>
                  <a:gd name="connsiteX6" fmla="*/ 17996 w 18638"/>
                  <a:gd name="connsiteY6" fmla="*/ 2657 h 9726"/>
                  <a:gd name="connsiteX7" fmla="*/ 1928 w 18638"/>
                  <a:gd name="connsiteY7" fmla="*/ 2657 h 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38" h="9726">
                    <a:moveTo>
                      <a:pt x="1928" y="2657"/>
                    </a:moveTo>
                    <a:cubicBezTo>
                      <a:pt x="643" y="3299"/>
                      <a:pt x="0" y="5227"/>
                      <a:pt x="0" y="6513"/>
                    </a:cubicBezTo>
                    <a:cubicBezTo>
                      <a:pt x="0" y="7155"/>
                      <a:pt x="1286" y="8441"/>
                      <a:pt x="2571" y="9084"/>
                    </a:cubicBezTo>
                    <a:cubicBezTo>
                      <a:pt x="3856" y="9726"/>
                      <a:pt x="5142" y="9084"/>
                      <a:pt x="7713" y="9726"/>
                    </a:cubicBezTo>
                    <a:cubicBezTo>
                      <a:pt x="9641" y="9084"/>
                      <a:pt x="13497" y="9084"/>
                      <a:pt x="16710" y="7798"/>
                    </a:cubicBezTo>
                    <a:cubicBezTo>
                      <a:pt x="17353" y="7798"/>
                      <a:pt x="17996" y="5227"/>
                      <a:pt x="18638" y="3942"/>
                    </a:cubicBezTo>
                    <a:cubicBezTo>
                      <a:pt x="18638" y="3299"/>
                      <a:pt x="17996" y="2657"/>
                      <a:pt x="17996" y="2657"/>
                    </a:cubicBezTo>
                    <a:cubicBezTo>
                      <a:pt x="11569" y="-557"/>
                      <a:pt x="6427" y="-1200"/>
                      <a:pt x="1928" y="265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39" name="任意多边形: 形状 22">
                <a:extLst>
                  <a:ext uri="{FF2B5EF4-FFF2-40B4-BE49-F238E27FC236}">
                    <a16:creationId xmlns:a16="http://schemas.microsoft.com/office/drawing/2014/main" id="{A73005CE-F18A-9CCE-BF19-772D5AD896FB}"/>
                  </a:ext>
                </a:extLst>
              </p:cNvPr>
              <p:cNvSpPr/>
              <p:nvPr/>
            </p:nvSpPr>
            <p:spPr>
              <a:xfrm>
                <a:off x="16230628" y="6607578"/>
                <a:ext cx="58549" cy="58288"/>
              </a:xfrm>
              <a:custGeom>
                <a:avLst/>
                <a:gdLst>
                  <a:gd name="connsiteX0" fmla="*/ 4657 w 13011"/>
                  <a:gd name="connsiteY0" fmla="*/ 12854 h 12953"/>
                  <a:gd name="connsiteX1" fmla="*/ 13012 w 13011"/>
                  <a:gd name="connsiteY1" fmla="*/ 5141 h 12953"/>
                  <a:gd name="connsiteX2" fmla="*/ 7870 w 13011"/>
                  <a:gd name="connsiteY2" fmla="*/ 0 h 12953"/>
                  <a:gd name="connsiteX3" fmla="*/ 158 w 13011"/>
                  <a:gd name="connsiteY3" fmla="*/ 8355 h 12953"/>
                  <a:gd name="connsiteX4" fmla="*/ 4657 w 13011"/>
                  <a:gd name="connsiteY4" fmla="*/ 12854 h 1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11" h="12953">
                    <a:moveTo>
                      <a:pt x="4657" y="12854"/>
                    </a:moveTo>
                    <a:cubicBezTo>
                      <a:pt x="9156" y="12211"/>
                      <a:pt x="12369" y="10926"/>
                      <a:pt x="13012" y="5141"/>
                    </a:cubicBezTo>
                    <a:cubicBezTo>
                      <a:pt x="12369" y="2571"/>
                      <a:pt x="11084" y="0"/>
                      <a:pt x="7870" y="0"/>
                    </a:cubicBezTo>
                    <a:cubicBezTo>
                      <a:pt x="2729" y="0"/>
                      <a:pt x="801" y="3213"/>
                      <a:pt x="158" y="8355"/>
                    </a:cubicBezTo>
                    <a:cubicBezTo>
                      <a:pt x="-485" y="10926"/>
                      <a:pt x="801" y="13497"/>
                      <a:pt x="4657" y="1285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0" name="任意多边形: 形状 23">
                <a:extLst>
                  <a:ext uri="{FF2B5EF4-FFF2-40B4-BE49-F238E27FC236}">
                    <a16:creationId xmlns:a16="http://schemas.microsoft.com/office/drawing/2014/main" id="{4CD2A035-A3F7-13C1-2963-7737040EF13D}"/>
                  </a:ext>
                </a:extLst>
              </p:cNvPr>
              <p:cNvSpPr/>
              <p:nvPr/>
            </p:nvSpPr>
            <p:spPr>
              <a:xfrm>
                <a:off x="15427322" y="6937214"/>
                <a:ext cx="89653" cy="43996"/>
              </a:xfrm>
              <a:custGeom>
                <a:avLst/>
                <a:gdLst>
                  <a:gd name="connsiteX0" fmla="*/ 0 w 19923"/>
                  <a:gd name="connsiteY0" fmla="*/ 7085 h 9777"/>
                  <a:gd name="connsiteX1" fmla="*/ 2571 w 19923"/>
                  <a:gd name="connsiteY1" fmla="*/ 9656 h 9777"/>
                  <a:gd name="connsiteX2" fmla="*/ 19924 w 19923"/>
                  <a:gd name="connsiteY2" fmla="*/ 4514 h 9777"/>
                  <a:gd name="connsiteX3" fmla="*/ 1285 w 19923"/>
                  <a:gd name="connsiteY3" fmla="*/ 3229 h 9777"/>
                  <a:gd name="connsiteX4" fmla="*/ 0 w 19923"/>
                  <a:gd name="connsiteY4" fmla="*/ 7085 h 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3" h="9777">
                    <a:moveTo>
                      <a:pt x="0" y="7085"/>
                    </a:moveTo>
                    <a:cubicBezTo>
                      <a:pt x="0" y="8370"/>
                      <a:pt x="1285" y="9656"/>
                      <a:pt x="2571" y="9656"/>
                    </a:cubicBezTo>
                    <a:cubicBezTo>
                      <a:pt x="8355" y="10298"/>
                      <a:pt x="12854" y="8370"/>
                      <a:pt x="19924" y="4514"/>
                    </a:cubicBezTo>
                    <a:cubicBezTo>
                      <a:pt x="12211" y="-1270"/>
                      <a:pt x="7070" y="-1270"/>
                      <a:pt x="1285" y="3229"/>
                    </a:cubicBezTo>
                    <a:cubicBezTo>
                      <a:pt x="643" y="4514"/>
                      <a:pt x="0" y="6442"/>
                      <a:pt x="0" y="70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1" name="任意多边形: 形状 24">
                <a:extLst>
                  <a:ext uri="{FF2B5EF4-FFF2-40B4-BE49-F238E27FC236}">
                    <a16:creationId xmlns:a16="http://schemas.microsoft.com/office/drawing/2014/main" id="{D456FC92-FEDC-DB25-6DB8-3898FBF0FC59}"/>
                  </a:ext>
                </a:extLst>
              </p:cNvPr>
              <p:cNvSpPr/>
              <p:nvPr/>
            </p:nvSpPr>
            <p:spPr>
              <a:xfrm>
                <a:off x="13930877" y="6572471"/>
                <a:ext cx="50364" cy="30150"/>
              </a:xfrm>
              <a:custGeom>
                <a:avLst/>
                <a:gdLst>
                  <a:gd name="connsiteX0" fmla="*/ 11192 w 11192"/>
                  <a:gd name="connsiteY0" fmla="*/ 3945 h 6700"/>
                  <a:gd name="connsiteX1" fmla="*/ 10549 w 11192"/>
                  <a:gd name="connsiteY1" fmla="*/ 2017 h 6700"/>
                  <a:gd name="connsiteX2" fmla="*/ 909 w 11192"/>
                  <a:gd name="connsiteY2" fmla="*/ 1375 h 6700"/>
                  <a:gd name="connsiteX3" fmla="*/ 266 w 11192"/>
                  <a:gd name="connsiteY3" fmla="*/ 4588 h 6700"/>
                  <a:gd name="connsiteX4" fmla="*/ 11192 w 11192"/>
                  <a:gd name="connsiteY4" fmla="*/ 3945 h 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2" h="6700">
                    <a:moveTo>
                      <a:pt x="11192" y="3945"/>
                    </a:moveTo>
                    <a:cubicBezTo>
                      <a:pt x="11192" y="3303"/>
                      <a:pt x="11192" y="2017"/>
                      <a:pt x="10549" y="2017"/>
                    </a:cubicBezTo>
                    <a:cubicBezTo>
                      <a:pt x="7336" y="-554"/>
                      <a:pt x="4122" y="-554"/>
                      <a:pt x="909" y="1375"/>
                    </a:cubicBezTo>
                    <a:cubicBezTo>
                      <a:pt x="266" y="2017"/>
                      <a:pt x="-377" y="4588"/>
                      <a:pt x="266" y="4588"/>
                    </a:cubicBezTo>
                    <a:cubicBezTo>
                      <a:pt x="2837" y="7801"/>
                      <a:pt x="9906" y="7159"/>
                      <a:pt x="11192" y="394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2" name="任意多边形: 形状 25">
                <a:extLst>
                  <a:ext uri="{FF2B5EF4-FFF2-40B4-BE49-F238E27FC236}">
                    <a16:creationId xmlns:a16="http://schemas.microsoft.com/office/drawing/2014/main" id="{F5958B40-4D5D-1706-CB42-0AECADC37400}"/>
                  </a:ext>
                </a:extLst>
              </p:cNvPr>
              <p:cNvSpPr/>
              <p:nvPr/>
            </p:nvSpPr>
            <p:spPr>
              <a:xfrm>
                <a:off x="12370316" y="7279616"/>
                <a:ext cx="98329" cy="21744"/>
              </a:xfrm>
              <a:custGeom>
                <a:avLst/>
                <a:gdLst>
                  <a:gd name="connsiteX0" fmla="*/ 21852 w 21851"/>
                  <a:gd name="connsiteY0" fmla="*/ 2978 h 4832"/>
                  <a:gd name="connsiteX1" fmla="*/ 0 w 21851"/>
                  <a:gd name="connsiteY1" fmla="*/ 2335 h 4832"/>
                  <a:gd name="connsiteX2" fmla="*/ 21852 w 21851"/>
                  <a:gd name="connsiteY2" fmla="*/ 2978 h 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51" h="4832">
                    <a:moveTo>
                      <a:pt x="21852" y="2978"/>
                    </a:moveTo>
                    <a:cubicBezTo>
                      <a:pt x="10283" y="-878"/>
                      <a:pt x="10283" y="-878"/>
                      <a:pt x="0" y="2335"/>
                    </a:cubicBezTo>
                    <a:cubicBezTo>
                      <a:pt x="7070" y="5549"/>
                      <a:pt x="13497" y="5549"/>
                      <a:pt x="21852" y="297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3" name="任意多边形: 形状 26">
                <a:extLst>
                  <a:ext uri="{FF2B5EF4-FFF2-40B4-BE49-F238E27FC236}">
                    <a16:creationId xmlns:a16="http://schemas.microsoft.com/office/drawing/2014/main" id="{B46EC804-D960-6D7E-711C-E91CC078CAC1}"/>
                  </a:ext>
                </a:extLst>
              </p:cNvPr>
              <p:cNvSpPr/>
              <p:nvPr/>
            </p:nvSpPr>
            <p:spPr>
              <a:xfrm>
                <a:off x="15679655" y="7440516"/>
                <a:ext cx="60381" cy="41530"/>
              </a:xfrm>
              <a:custGeom>
                <a:avLst/>
                <a:gdLst>
                  <a:gd name="connsiteX0" fmla="*/ 6909 w 13418"/>
                  <a:gd name="connsiteY0" fmla="*/ 0 h 9229"/>
                  <a:gd name="connsiteX1" fmla="*/ 482 w 13418"/>
                  <a:gd name="connsiteY1" fmla="*/ 2571 h 9229"/>
                  <a:gd name="connsiteX2" fmla="*/ 482 w 13418"/>
                  <a:gd name="connsiteY2" fmla="*/ 6427 h 9229"/>
                  <a:gd name="connsiteX3" fmla="*/ 7552 w 13418"/>
                  <a:gd name="connsiteY3" fmla="*/ 8998 h 9229"/>
                  <a:gd name="connsiteX4" fmla="*/ 13336 w 13418"/>
                  <a:gd name="connsiteY4" fmla="*/ 4499 h 9229"/>
                  <a:gd name="connsiteX5" fmla="*/ 6909 w 13418"/>
                  <a:gd name="connsiteY5" fmla="*/ 0 h 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8" h="9229">
                    <a:moveTo>
                      <a:pt x="6909" y="0"/>
                    </a:moveTo>
                    <a:cubicBezTo>
                      <a:pt x="5624" y="643"/>
                      <a:pt x="3053" y="1285"/>
                      <a:pt x="482" y="2571"/>
                    </a:cubicBezTo>
                    <a:cubicBezTo>
                      <a:pt x="-161" y="3213"/>
                      <a:pt x="-161" y="5142"/>
                      <a:pt x="482" y="6427"/>
                    </a:cubicBezTo>
                    <a:cubicBezTo>
                      <a:pt x="1768" y="8998"/>
                      <a:pt x="4981" y="9641"/>
                      <a:pt x="7552" y="8998"/>
                    </a:cubicBezTo>
                    <a:cubicBezTo>
                      <a:pt x="10123" y="8355"/>
                      <a:pt x="13336" y="7712"/>
                      <a:pt x="13336" y="4499"/>
                    </a:cubicBezTo>
                    <a:cubicBezTo>
                      <a:pt x="13979" y="643"/>
                      <a:pt x="10766" y="643"/>
                      <a:pt x="6909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4" name="任意多边形: 形状 27">
                <a:extLst>
                  <a:ext uri="{FF2B5EF4-FFF2-40B4-BE49-F238E27FC236}">
                    <a16:creationId xmlns:a16="http://schemas.microsoft.com/office/drawing/2014/main" id="{676DFFD5-A2B7-29D3-955B-1A9FFF9B0AF5}"/>
                  </a:ext>
                </a:extLst>
              </p:cNvPr>
              <p:cNvSpPr/>
              <p:nvPr/>
            </p:nvSpPr>
            <p:spPr>
              <a:xfrm>
                <a:off x="13712273" y="6861158"/>
                <a:ext cx="54950" cy="22311"/>
              </a:xfrm>
              <a:custGeom>
                <a:avLst/>
                <a:gdLst>
                  <a:gd name="connsiteX0" fmla="*/ 0 w 12211"/>
                  <a:gd name="connsiteY0" fmla="*/ 2776 h 4958"/>
                  <a:gd name="connsiteX1" fmla="*/ 2571 w 12211"/>
                  <a:gd name="connsiteY1" fmla="*/ 4705 h 4958"/>
                  <a:gd name="connsiteX2" fmla="*/ 12211 w 12211"/>
                  <a:gd name="connsiteY2" fmla="*/ 2776 h 4958"/>
                  <a:gd name="connsiteX3" fmla="*/ 3213 w 12211"/>
                  <a:gd name="connsiteY3" fmla="*/ 206 h 4958"/>
                  <a:gd name="connsiteX4" fmla="*/ 0 w 12211"/>
                  <a:gd name="connsiteY4" fmla="*/ 2776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1" h="4958">
                    <a:moveTo>
                      <a:pt x="0" y="2776"/>
                    </a:moveTo>
                    <a:cubicBezTo>
                      <a:pt x="643" y="3419"/>
                      <a:pt x="1928" y="4705"/>
                      <a:pt x="2571" y="4705"/>
                    </a:cubicBezTo>
                    <a:cubicBezTo>
                      <a:pt x="5784" y="4705"/>
                      <a:pt x="8998" y="5990"/>
                      <a:pt x="12211" y="2776"/>
                    </a:cubicBezTo>
                    <a:cubicBezTo>
                      <a:pt x="9641" y="-1080"/>
                      <a:pt x="6427" y="206"/>
                      <a:pt x="3213" y="206"/>
                    </a:cubicBezTo>
                    <a:cubicBezTo>
                      <a:pt x="1928" y="848"/>
                      <a:pt x="1285" y="2134"/>
                      <a:pt x="0" y="277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5" name="任意多边形: 形状 28">
                <a:extLst>
                  <a:ext uri="{FF2B5EF4-FFF2-40B4-BE49-F238E27FC236}">
                    <a16:creationId xmlns:a16="http://schemas.microsoft.com/office/drawing/2014/main" id="{3C88E6FA-CB63-1511-24C3-B4EAE6ADC9D5}"/>
                  </a:ext>
                </a:extLst>
              </p:cNvPr>
              <p:cNvSpPr/>
              <p:nvPr/>
            </p:nvSpPr>
            <p:spPr>
              <a:xfrm>
                <a:off x="12081097" y="7261203"/>
                <a:ext cx="46269" cy="5783"/>
              </a:xfrm>
              <a:custGeom>
                <a:avLst/>
                <a:gdLst>
                  <a:gd name="connsiteX0" fmla="*/ 7070 w 10282"/>
                  <a:gd name="connsiteY0" fmla="*/ 1285 h 1285"/>
                  <a:gd name="connsiteX1" fmla="*/ 10283 w 10282"/>
                  <a:gd name="connsiteY1" fmla="*/ 643 h 1285"/>
                  <a:gd name="connsiteX2" fmla="*/ 7712 w 10282"/>
                  <a:gd name="connsiteY2" fmla="*/ 0 h 1285"/>
                  <a:gd name="connsiteX3" fmla="*/ 0 w 10282"/>
                  <a:gd name="connsiteY3" fmla="*/ 0 h 1285"/>
                  <a:gd name="connsiteX4" fmla="*/ 7070 w 10282"/>
                  <a:gd name="connsiteY4" fmla="*/ 1285 h 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2" h="1285">
                    <a:moveTo>
                      <a:pt x="7070" y="1285"/>
                    </a:moveTo>
                    <a:cubicBezTo>
                      <a:pt x="7712" y="1285"/>
                      <a:pt x="8998" y="643"/>
                      <a:pt x="10283" y="643"/>
                    </a:cubicBezTo>
                    <a:cubicBezTo>
                      <a:pt x="8998" y="643"/>
                      <a:pt x="7712" y="0"/>
                      <a:pt x="7712" y="0"/>
                    </a:cubicBezTo>
                    <a:cubicBezTo>
                      <a:pt x="4499" y="0"/>
                      <a:pt x="2571" y="0"/>
                      <a:pt x="0" y="0"/>
                    </a:cubicBezTo>
                    <a:cubicBezTo>
                      <a:pt x="2571" y="643"/>
                      <a:pt x="4499" y="1285"/>
                      <a:pt x="7070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46" name="任意多边形: 形状 29">
                <a:extLst>
                  <a:ext uri="{FF2B5EF4-FFF2-40B4-BE49-F238E27FC236}">
                    <a16:creationId xmlns:a16="http://schemas.microsoft.com/office/drawing/2014/main" id="{451B6059-7BA6-24BB-3984-D58A30106CCE}"/>
                  </a:ext>
                </a:extLst>
              </p:cNvPr>
              <p:cNvSpPr/>
              <p:nvPr/>
            </p:nvSpPr>
            <p:spPr>
              <a:xfrm>
                <a:off x="15288493" y="6966062"/>
                <a:ext cx="69413" cy="23278"/>
              </a:xfrm>
              <a:custGeom>
                <a:avLst/>
                <a:gdLst>
                  <a:gd name="connsiteX0" fmla="*/ 0 w 15425"/>
                  <a:gd name="connsiteY0" fmla="*/ 2602 h 5173"/>
                  <a:gd name="connsiteX1" fmla="*/ 3214 w 15425"/>
                  <a:gd name="connsiteY1" fmla="*/ 5173 h 5173"/>
                  <a:gd name="connsiteX2" fmla="*/ 15425 w 15425"/>
                  <a:gd name="connsiteY2" fmla="*/ 3888 h 5173"/>
                  <a:gd name="connsiteX3" fmla="*/ 3214 w 15425"/>
                  <a:gd name="connsiteY3" fmla="*/ 32 h 5173"/>
                  <a:gd name="connsiteX4" fmla="*/ 0 w 15425"/>
                  <a:gd name="connsiteY4" fmla="*/ 2602 h 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25" h="5173">
                    <a:moveTo>
                      <a:pt x="0" y="2602"/>
                    </a:moveTo>
                    <a:cubicBezTo>
                      <a:pt x="1286" y="3245"/>
                      <a:pt x="1928" y="5173"/>
                      <a:pt x="3214" y="5173"/>
                    </a:cubicBezTo>
                    <a:cubicBezTo>
                      <a:pt x="6427" y="5173"/>
                      <a:pt x="9641" y="4531"/>
                      <a:pt x="15425" y="3888"/>
                    </a:cubicBezTo>
                    <a:cubicBezTo>
                      <a:pt x="10283" y="-611"/>
                      <a:pt x="6427" y="32"/>
                      <a:pt x="3214" y="32"/>
                    </a:cubicBezTo>
                    <a:cubicBezTo>
                      <a:pt x="2571" y="32"/>
                      <a:pt x="1286" y="1317"/>
                      <a:pt x="0" y="260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36BF27-98DA-3DFD-4EAA-7C5F329A2A53}"/>
                </a:ext>
              </a:extLst>
            </p:cNvPr>
            <p:cNvSpPr txBox="1"/>
            <p:nvPr/>
          </p:nvSpPr>
          <p:spPr>
            <a:xfrm>
              <a:off x="9741442" y="2031349"/>
              <a:ext cx="17276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演讲人：小</a:t>
              </a:r>
              <a:r>
                <a:rPr kumimoji="1" lang="en-US" altLang="zh-CN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Z</a:t>
              </a:r>
              <a:endParaRPr kumimoji="1" lang="zh-CN" altLang="en-US" sz="2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28FA469-4021-93AC-AF7D-EB1CB2787315}"/>
              </a:ext>
            </a:extLst>
          </p:cNvPr>
          <p:cNvGrpSpPr/>
          <p:nvPr/>
        </p:nvGrpSpPr>
        <p:grpSpPr>
          <a:xfrm>
            <a:off x="9308895" y="4890865"/>
            <a:ext cx="1746903" cy="400110"/>
            <a:chOff x="9722156" y="2031349"/>
            <a:chExt cx="1746903" cy="400110"/>
          </a:xfrm>
        </p:grpSpPr>
        <p:grpSp>
          <p:nvGrpSpPr>
            <p:cNvPr id="79" name="图形 2">
              <a:extLst>
                <a:ext uri="{FF2B5EF4-FFF2-40B4-BE49-F238E27FC236}">
                  <a16:creationId xmlns:a16="http://schemas.microsoft.com/office/drawing/2014/main" id="{26F3FA97-581B-2940-0EB4-07CB602531D6}"/>
                </a:ext>
              </a:extLst>
            </p:cNvPr>
            <p:cNvGrpSpPr/>
            <p:nvPr/>
          </p:nvGrpSpPr>
          <p:grpSpPr>
            <a:xfrm>
              <a:off x="9722156" y="2318595"/>
              <a:ext cx="1570872" cy="92501"/>
              <a:chOff x="9963484" y="6228376"/>
              <a:chExt cx="6348829" cy="1357180"/>
            </a:xfrm>
            <a:solidFill>
              <a:schemeClr val="bg1">
                <a:alpha val="56138"/>
              </a:schemeClr>
            </a:solidFill>
          </p:grpSpPr>
          <p:sp>
            <p:nvSpPr>
              <p:cNvPr id="81" name="任意多边形: 形状 2">
                <a:extLst>
                  <a:ext uri="{FF2B5EF4-FFF2-40B4-BE49-F238E27FC236}">
                    <a16:creationId xmlns:a16="http://schemas.microsoft.com/office/drawing/2014/main" id="{5781F385-21EA-A97A-0783-BB6DB6172103}"/>
                  </a:ext>
                </a:extLst>
              </p:cNvPr>
              <p:cNvSpPr/>
              <p:nvPr/>
            </p:nvSpPr>
            <p:spPr>
              <a:xfrm>
                <a:off x="10021886" y="6720558"/>
                <a:ext cx="5202977" cy="532800"/>
              </a:xfrm>
              <a:custGeom>
                <a:avLst/>
                <a:gdLst>
                  <a:gd name="connsiteX0" fmla="*/ 52701 w 1156217"/>
                  <a:gd name="connsiteY0" fmla="*/ 45590 h 118400"/>
                  <a:gd name="connsiteX1" fmla="*/ 64270 w 1156217"/>
                  <a:gd name="connsiteY1" fmla="*/ 50089 h 118400"/>
                  <a:gd name="connsiteX2" fmla="*/ 64270 w 1156217"/>
                  <a:gd name="connsiteY2" fmla="*/ 52018 h 118400"/>
                  <a:gd name="connsiteX3" fmla="*/ 56557 w 1156217"/>
                  <a:gd name="connsiteY3" fmla="*/ 64229 h 118400"/>
                  <a:gd name="connsiteX4" fmla="*/ 68126 w 1156217"/>
                  <a:gd name="connsiteY4" fmla="*/ 73227 h 118400"/>
                  <a:gd name="connsiteX5" fmla="*/ 82266 w 1156217"/>
                  <a:gd name="connsiteY5" fmla="*/ 77726 h 118400"/>
                  <a:gd name="connsiteX6" fmla="*/ 111830 w 1156217"/>
                  <a:gd name="connsiteY6" fmla="*/ 82224 h 118400"/>
                  <a:gd name="connsiteX7" fmla="*/ 126612 w 1156217"/>
                  <a:gd name="connsiteY7" fmla="*/ 89294 h 118400"/>
                  <a:gd name="connsiteX8" fmla="*/ 141394 w 1156217"/>
                  <a:gd name="connsiteY8" fmla="*/ 93150 h 118400"/>
                  <a:gd name="connsiteX9" fmla="*/ 167745 w 1156217"/>
                  <a:gd name="connsiteY9" fmla="*/ 88652 h 118400"/>
                  <a:gd name="connsiteX10" fmla="*/ 203736 w 1156217"/>
                  <a:gd name="connsiteY10" fmla="*/ 91865 h 118400"/>
                  <a:gd name="connsiteX11" fmla="*/ 235229 w 1156217"/>
                  <a:gd name="connsiteY11" fmla="*/ 95721 h 118400"/>
                  <a:gd name="connsiteX12" fmla="*/ 266721 w 1156217"/>
                  <a:gd name="connsiteY12" fmla="*/ 98935 h 118400"/>
                  <a:gd name="connsiteX13" fmla="*/ 297570 w 1156217"/>
                  <a:gd name="connsiteY13" fmla="*/ 105362 h 118400"/>
                  <a:gd name="connsiteX14" fmla="*/ 303998 w 1156217"/>
                  <a:gd name="connsiteY14" fmla="*/ 105362 h 118400"/>
                  <a:gd name="connsiteX15" fmla="*/ 331634 w 1156217"/>
                  <a:gd name="connsiteY15" fmla="*/ 104719 h 118400"/>
                  <a:gd name="connsiteX16" fmla="*/ 359270 w 1156217"/>
                  <a:gd name="connsiteY16" fmla="*/ 116288 h 118400"/>
                  <a:gd name="connsiteX17" fmla="*/ 365697 w 1156217"/>
                  <a:gd name="connsiteY17" fmla="*/ 115645 h 118400"/>
                  <a:gd name="connsiteX18" fmla="*/ 371481 w 1156217"/>
                  <a:gd name="connsiteY18" fmla="*/ 109861 h 118400"/>
                  <a:gd name="connsiteX19" fmla="*/ 388191 w 1156217"/>
                  <a:gd name="connsiteY19" fmla="*/ 109218 h 118400"/>
                  <a:gd name="connsiteX20" fmla="*/ 460174 w 1156217"/>
                  <a:gd name="connsiteY20" fmla="*/ 111146 h 118400"/>
                  <a:gd name="connsiteX21" fmla="*/ 550794 w 1156217"/>
                  <a:gd name="connsiteY21" fmla="*/ 107290 h 118400"/>
                  <a:gd name="connsiteX22" fmla="*/ 557221 w 1156217"/>
                  <a:gd name="connsiteY22" fmla="*/ 107290 h 118400"/>
                  <a:gd name="connsiteX23" fmla="*/ 631132 w 1156217"/>
                  <a:gd name="connsiteY23" fmla="*/ 109861 h 118400"/>
                  <a:gd name="connsiteX24" fmla="*/ 638202 w 1156217"/>
                  <a:gd name="connsiteY24" fmla="*/ 106004 h 118400"/>
                  <a:gd name="connsiteX25" fmla="*/ 629204 w 1156217"/>
                  <a:gd name="connsiteY25" fmla="*/ 100863 h 118400"/>
                  <a:gd name="connsiteX26" fmla="*/ 626633 w 1156217"/>
                  <a:gd name="connsiteY26" fmla="*/ 96364 h 118400"/>
                  <a:gd name="connsiteX27" fmla="*/ 629847 w 1156217"/>
                  <a:gd name="connsiteY27" fmla="*/ 94436 h 118400"/>
                  <a:gd name="connsiteX28" fmla="*/ 658768 w 1156217"/>
                  <a:gd name="connsiteY28" fmla="*/ 93150 h 118400"/>
                  <a:gd name="connsiteX29" fmla="*/ 670979 w 1156217"/>
                  <a:gd name="connsiteY29" fmla="*/ 92508 h 118400"/>
                  <a:gd name="connsiteX30" fmla="*/ 728823 w 1156217"/>
                  <a:gd name="connsiteY30" fmla="*/ 91865 h 118400"/>
                  <a:gd name="connsiteX31" fmla="*/ 743604 w 1156217"/>
                  <a:gd name="connsiteY31" fmla="*/ 91222 h 118400"/>
                  <a:gd name="connsiteX32" fmla="*/ 802733 w 1156217"/>
                  <a:gd name="connsiteY32" fmla="*/ 91865 h 118400"/>
                  <a:gd name="connsiteX33" fmla="*/ 870217 w 1156217"/>
                  <a:gd name="connsiteY33" fmla="*/ 90580 h 118400"/>
                  <a:gd name="connsiteX34" fmla="*/ 939628 w 1156217"/>
                  <a:gd name="connsiteY34" fmla="*/ 88009 h 118400"/>
                  <a:gd name="connsiteX35" fmla="*/ 962766 w 1156217"/>
                  <a:gd name="connsiteY35" fmla="*/ 88009 h 118400"/>
                  <a:gd name="connsiteX36" fmla="*/ 1012896 w 1156217"/>
                  <a:gd name="connsiteY36" fmla="*/ 86081 h 118400"/>
                  <a:gd name="connsiteX37" fmla="*/ 1059171 w 1156217"/>
                  <a:gd name="connsiteY37" fmla="*/ 80939 h 118400"/>
                  <a:gd name="connsiteX38" fmla="*/ 1070739 w 1156217"/>
                  <a:gd name="connsiteY38" fmla="*/ 79011 h 118400"/>
                  <a:gd name="connsiteX39" fmla="*/ 1058528 w 1156217"/>
                  <a:gd name="connsiteY39" fmla="*/ 77083 h 118400"/>
                  <a:gd name="connsiteX40" fmla="*/ 1021251 w 1156217"/>
                  <a:gd name="connsiteY40" fmla="*/ 74512 h 118400"/>
                  <a:gd name="connsiteX41" fmla="*/ 983974 w 1156217"/>
                  <a:gd name="connsiteY41" fmla="*/ 75797 h 118400"/>
                  <a:gd name="connsiteX42" fmla="*/ 974977 w 1156217"/>
                  <a:gd name="connsiteY42" fmla="*/ 70013 h 118400"/>
                  <a:gd name="connsiteX43" fmla="*/ 1009682 w 1156217"/>
                  <a:gd name="connsiteY43" fmla="*/ 67442 h 118400"/>
                  <a:gd name="connsiteX44" fmla="*/ 1096447 w 1156217"/>
                  <a:gd name="connsiteY44" fmla="*/ 64229 h 118400"/>
                  <a:gd name="connsiteX45" fmla="*/ 1132438 w 1156217"/>
                  <a:gd name="connsiteY45" fmla="*/ 62943 h 118400"/>
                  <a:gd name="connsiteX46" fmla="*/ 1154933 w 1156217"/>
                  <a:gd name="connsiteY46" fmla="*/ 59730 h 118400"/>
                  <a:gd name="connsiteX47" fmla="*/ 1156218 w 1156217"/>
                  <a:gd name="connsiteY47" fmla="*/ 56517 h 118400"/>
                  <a:gd name="connsiteX48" fmla="*/ 1154933 w 1156217"/>
                  <a:gd name="connsiteY48" fmla="*/ 54589 h 118400"/>
                  <a:gd name="connsiteX49" fmla="*/ 1148506 w 1156217"/>
                  <a:gd name="connsiteY49" fmla="*/ 53946 h 118400"/>
                  <a:gd name="connsiteX50" fmla="*/ 1057885 w 1156217"/>
                  <a:gd name="connsiteY50" fmla="*/ 54589 h 118400"/>
                  <a:gd name="connsiteX51" fmla="*/ 1009040 w 1156217"/>
                  <a:gd name="connsiteY51" fmla="*/ 55874 h 118400"/>
                  <a:gd name="connsiteX52" fmla="*/ 977547 w 1156217"/>
                  <a:gd name="connsiteY52" fmla="*/ 57802 h 118400"/>
                  <a:gd name="connsiteX53" fmla="*/ 943484 w 1156217"/>
                  <a:gd name="connsiteY53" fmla="*/ 59087 h 118400"/>
                  <a:gd name="connsiteX54" fmla="*/ 912635 w 1156217"/>
                  <a:gd name="connsiteY54" fmla="*/ 58445 h 118400"/>
                  <a:gd name="connsiteX55" fmla="*/ 870859 w 1156217"/>
                  <a:gd name="connsiteY55" fmla="*/ 60373 h 118400"/>
                  <a:gd name="connsiteX56" fmla="*/ 862504 w 1156217"/>
                  <a:gd name="connsiteY56" fmla="*/ 59730 h 118400"/>
                  <a:gd name="connsiteX57" fmla="*/ 843866 w 1156217"/>
                  <a:gd name="connsiteY57" fmla="*/ 57159 h 118400"/>
                  <a:gd name="connsiteX58" fmla="*/ 799520 w 1156217"/>
                  <a:gd name="connsiteY58" fmla="*/ 58445 h 118400"/>
                  <a:gd name="connsiteX59" fmla="*/ 689618 w 1156217"/>
                  <a:gd name="connsiteY59" fmla="*/ 50732 h 118400"/>
                  <a:gd name="connsiteX60" fmla="*/ 647199 w 1156217"/>
                  <a:gd name="connsiteY60" fmla="*/ 46876 h 118400"/>
                  <a:gd name="connsiteX61" fmla="*/ 545653 w 1156217"/>
                  <a:gd name="connsiteY61" fmla="*/ 41734 h 118400"/>
                  <a:gd name="connsiteX62" fmla="*/ 400403 w 1156217"/>
                  <a:gd name="connsiteY62" fmla="*/ 28880 h 118400"/>
                  <a:gd name="connsiteX63" fmla="*/ 362483 w 1156217"/>
                  <a:gd name="connsiteY63" fmla="*/ 26952 h 118400"/>
                  <a:gd name="connsiteX64" fmla="*/ 278289 w 1156217"/>
                  <a:gd name="connsiteY64" fmla="*/ 20525 h 118400"/>
                  <a:gd name="connsiteX65" fmla="*/ 200523 w 1156217"/>
                  <a:gd name="connsiteY65" fmla="*/ 12813 h 118400"/>
                  <a:gd name="connsiteX66" fmla="*/ 145893 w 1156217"/>
                  <a:gd name="connsiteY66" fmla="*/ 4458 h 118400"/>
                  <a:gd name="connsiteX67" fmla="*/ 25708 w 1156217"/>
                  <a:gd name="connsiteY67" fmla="*/ 2530 h 118400"/>
                  <a:gd name="connsiteX68" fmla="*/ 10926 w 1156217"/>
                  <a:gd name="connsiteY68" fmla="*/ 602 h 118400"/>
                  <a:gd name="connsiteX69" fmla="*/ 1286 w 1156217"/>
                  <a:gd name="connsiteY69" fmla="*/ 3815 h 118400"/>
                  <a:gd name="connsiteX70" fmla="*/ 0 w 1156217"/>
                  <a:gd name="connsiteY70" fmla="*/ 9599 h 118400"/>
                  <a:gd name="connsiteX71" fmla="*/ 3214 w 1156217"/>
                  <a:gd name="connsiteY71" fmla="*/ 11527 h 118400"/>
                  <a:gd name="connsiteX72" fmla="*/ 45632 w 1156217"/>
                  <a:gd name="connsiteY72" fmla="*/ 17312 h 118400"/>
                  <a:gd name="connsiteX73" fmla="*/ 38562 w 1156217"/>
                  <a:gd name="connsiteY73" fmla="*/ 33379 h 118400"/>
                  <a:gd name="connsiteX74" fmla="*/ 52701 w 1156217"/>
                  <a:gd name="connsiteY74" fmla="*/ 45590 h 118400"/>
                  <a:gd name="connsiteX75" fmla="*/ 251296 w 1156217"/>
                  <a:gd name="connsiteY75" fmla="*/ 67442 h 118400"/>
                  <a:gd name="connsiteX76" fmla="*/ 215305 w 1156217"/>
                  <a:gd name="connsiteY76" fmla="*/ 66800 h 118400"/>
                  <a:gd name="connsiteX77" fmla="*/ 251296 w 1156217"/>
                  <a:gd name="connsiteY77" fmla="*/ 67442 h 118400"/>
                  <a:gd name="connsiteX78" fmla="*/ 194738 w 1156217"/>
                  <a:gd name="connsiteY78" fmla="*/ 61658 h 118400"/>
                  <a:gd name="connsiteX79" fmla="*/ 205022 w 1156217"/>
                  <a:gd name="connsiteY79" fmla="*/ 62301 h 118400"/>
                  <a:gd name="connsiteX80" fmla="*/ 206307 w 1156217"/>
                  <a:gd name="connsiteY80" fmla="*/ 63586 h 118400"/>
                  <a:gd name="connsiteX81" fmla="*/ 204379 w 1156217"/>
                  <a:gd name="connsiteY81" fmla="*/ 67442 h 118400"/>
                  <a:gd name="connsiteX82" fmla="*/ 194738 w 1156217"/>
                  <a:gd name="connsiteY82" fmla="*/ 66157 h 118400"/>
                  <a:gd name="connsiteX83" fmla="*/ 192810 w 1156217"/>
                  <a:gd name="connsiteY83" fmla="*/ 62301 h 118400"/>
                  <a:gd name="connsiteX84" fmla="*/ 194738 w 1156217"/>
                  <a:gd name="connsiteY84" fmla="*/ 61658 h 11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156217" h="118400">
                    <a:moveTo>
                      <a:pt x="52701" y="45590"/>
                    </a:moveTo>
                    <a:cubicBezTo>
                      <a:pt x="56557" y="46876"/>
                      <a:pt x="61057" y="46233"/>
                      <a:pt x="64270" y="50089"/>
                    </a:cubicBezTo>
                    <a:cubicBezTo>
                      <a:pt x="64270" y="50732"/>
                      <a:pt x="64270" y="51375"/>
                      <a:pt x="64270" y="52018"/>
                    </a:cubicBezTo>
                    <a:cubicBezTo>
                      <a:pt x="62342" y="56517"/>
                      <a:pt x="55272" y="58445"/>
                      <a:pt x="56557" y="64229"/>
                    </a:cubicBezTo>
                    <a:cubicBezTo>
                      <a:pt x="57843" y="70013"/>
                      <a:pt x="64270" y="70013"/>
                      <a:pt x="68126" y="73227"/>
                    </a:cubicBezTo>
                    <a:cubicBezTo>
                      <a:pt x="71983" y="77083"/>
                      <a:pt x="77124" y="77083"/>
                      <a:pt x="82266" y="77726"/>
                    </a:cubicBezTo>
                    <a:cubicBezTo>
                      <a:pt x="91906" y="79011"/>
                      <a:pt x="101547" y="80296"/>
                      <a:pt x="111830" y="82224"/>
                    </a:cubicBezTo>
                    <a:cubicBezTo>
                      <a:pt x="117614" y="82867"/>
                      <a:pt x="122113" y="83510"/>
                      <a:pt x="126612" y="89294"/>
                    </a:cubicBezTo>
                    <a:cubicBezTo>
                      <a:pt x="129183" y="93150"/>
                      <a:pt x="136253" y="97007"/>
                      <a:pt x="141394" y="93150"/>
                    </a:cubicBezTo>
                    <a:cubicBezTo>
                      <a:pt x="149749" y="86724"/>
                      <a:pt x="158747" y="88009"/>
                      <a:pt x="167745" y="88652"/>
                    </a:cubicBezTo>
                    <a:cubicBezTo>
                      <a:pt x="179956" y="89294"/>
                      <a:pt x="191525" y="91865"/>
                      <a:pt x="203736" y="91865"/>
                    </a:cubicBezTo>
                    <a:cubicBezTo>
                      <a:pt x="214662" y="91865"/>
                      <a:pt x="224945" y="92508"/>
                      <a:pt x="235229" y="95721"/>
                    </a:cubicBezTo>
                    <a:cubicBezTo>
                      <a:pt x="245512" y="98935"/>
                      <a:pt x="256437" y="97649"/>
                      <a:pt x="266721" y="98935"/>
                    </a:cubicBezTo>
                    <a:cubicBezTo>
                      <a:pt x="277004" y="100220"/>
                      <a:pt x="287287" y="103434"/>
                      <a:pt x="297570" y="105362"/>
                    </a:cubicBezTo>
                    <a:cubicBezTo>
                      <a:pt x="299499" y="106004"/>
                      <a:pt x="302070" y="105362"/>
                      <a:pt x="303998" y="105362"/>
                    </a:cubicBezTo>
                    <a:cubicBezTo>
                      <a:pt x="312995" y="105362"/>
                      <a:pt x="322636" y="105362"/>
                      <a:pt x="331634" y="104719"/>
                    </a:cubicBezTo>
                    <a:cubicBezTo>
                      <a:pt x="342559" y="104076"/>
                      <a:pt x="352200" y="106004"/>
                      <a:pt x="359270" y="116288"/>
                    </a:cubicBezTo>
                    <a:cubicBezTo>
                      <a:pt x="361198" y="119501"/>
                      <a:pt x="364411" y="118859"/>
                      <a:pt x="365697" y="115645"/>
                    </a:cubicBezTo>
                    <a:cubicBezTo>
                      <a:pt x="366982" y="112431"/>
                      <a:pt x="368268" y="110503"/>
                      <a:pt x="371481" y="109861"/>
                    </a:cubicBezTo>
                    <a:cubicBezTo>
                      <a:pt x="377265" y="109218"/>
                      <a:pt x="383049" y="109218"/>
                      <a:pt x="388191" y="109218"/>
                    </a:cubicBezTo>
                    <a:cubicBezTo>
                      <a:pt x="411971" y="109861"/>
                      <a:pt x="436394" y="113074"/>
                      <a:pt x="460174" y="111146"/>
                    </a:cubicBezTo>
                    <a:cubicBezTo>
                      <a:pt x="490380" y="108575"/>
                      <a:pt x="520587" y="113717"/>
                      <a:pt x="550794" y="107290"/>
                    </a:cubicBezTo>
                    <a:cubicBezTo>
                      <a:pt x="552722" y="106647"/>
                      <a:pt x="555293" y="107290"/>
                      <a:pt x="557221" y="107290"/>
                    </a:cubicBezTo>
                    <a:cubicBezTo>
                      <a:pt x="581644" y="111146"/>
                      <a:pt x="606067" y="107933"/>
                      <a:pt x="631132" y="109861"/>
                    </a:cubicBezTo>
                    <a:cubicBezTo>
                      <a:pt x="633703" y="109861"/>
                      <a:pt x="636916" y="110503"/>
                      <a:pt x="638202" y="106004"/>
                    </a:cubicBezTo>
                    <a:cubicBezTo>
                      <a:pt x="634988" y="104076"/>
                      <a:pt x="631775" y="102791"/>
                      <a:pt x="629204" y="100863"/>
                    </a:cubicBezTo>
                    <a:cubicBezTo>
                      <a:pt x="627276" y="100220"/>
                      <a:pt x="624705" y="99577"/>
                      <a:pt x="626633" y="96364"/>
                    </a:cubicBezTo>
                    <a:cubicBezTo>
                      <a:pt x="627276" y="95078"/>
                      <a:pt x="629204" y="94436"/>
                      <a:pt x="629847" y="94436"/>
                    </a:cubicBezTo>
                    <a:cubicBezTo>
                      <a:pt x="639487" y="97007"/>
                      <a:pt x="649127" y="96364"/>
                      <a:pt x="658768" y="93150"/>
                    </a:cubicBezTo>
                    <a:cubicBezTo>
                      <a:pt x="662624" y="91865"/>
                      <a:pt x="667123" y="91865"/>
                      <a:pt x="670979" y="92508"/>
                    </a:cubicBezTo>
                    <a:cubicBezTo>
                      <a:pt x="690260" y="93793"/>
                      <a:pt x="709541" y="93793"/>
                      <a:pt x="728823" y="91865"/>
                    </a:cubicBezTo>
                    <a:cubicBezTo>
                      <a:pt x="733964" y="91222"/>
                      <a:pt x="738463" y="91222"/>
                      <a:pt x="743604" y="91222"/>
                    </a:cubicBezTo>
                    <a:cubicBezTo>
                      <a:pt x="763528" y="90580"/>
                      <a:pt x="782809" y="91222"/>
                      <a:pt x="802733" y="91865"/>
                    </a:cubicBezTo>
                    <a:cubicBezTo>
                      <a:pt x="825228" y="92508"/>
                      <a:pt x="847722" y="91222"/>
                      <a:pt x="870217" y="90580"/>
                    </a:cubicBezTo>
                    <a:cubicBezTo>
                      <a:pt x="893354" y="90580"/>
                      <a:pt x="916491" y="91865"/>
                      <a:pt x="939628" y="88009"/>
                    </a:cubicBezTo>
                    <a:cubicBezTo>
                      <a:pt x="947340" y="86724"/>
                      <a:pt x="955053" y="87366"/>
                      <a:pt x="962766" y="88009"/>
                    </a:cubicBezTo>
                    <a:cubicBezTo>
                      <a:pt x="979475" y="88652"/>
                      <a:pt x="996186" y="88009"/>
                      <a:pt x="1012896" y="86081"/>
                    </a:cubicBezTo>
                    <a:cubicBezTo>
                      <a:pt x="1028321" y="84153"/>
                      <a:pt x="1043745" y="82867"/>
                      <a:pt x="1059171" y="80939"/>
                    </a:cubicBezTo>
                    <a:cubicBezTo>
                      <a:pt x="1063027" y="80296"/>
                      <a:pt x="1067526" y="83510"/>
                      <a:pt x="1070739" y="79011"/>
                    </a:cubicBezTo>
                    <a:cubicBezTo>
                      <a:pt x="1067526" y="71299"/>
                      <a:pt x="1062384" y="77726"/>
                      <a:pt x="1058528" y="77083"/>
                    </a:cubicBezTo>
                    <a:cubicBezTo>
                      <a:pt x="1046316" y="75797"/>
                      <a:pt x="1034105" y="71941"/>
                      <a:pt x="1021251" y="74512"/>
                    </a:cubicBezTo>
                    <a:cubicBezTo>
                      <a:pt x="1009040" y="77083"/>
                      <a:pt x="996186" y="71941"/>
                      <a:pt x="983974" y="75797"/>
                    </a:cubicBezTo>
                    <a:cubicBezTo>
                      <a:pt x="980761" y="77083"/>
                      <a:pt x="976905" y="74512"/>
                      <a:pt x="974977" y="70013"/>
                    </a:cubicBezTo>
                    <a:cubicBezTo>
                      <a:pt x="986545" y="67442"/>
                      <a:pt x="998114" y="67442"/>
                      <a:pt x="1009682" y="67442"/>
                    </a:cubicBezTo>
                    <a:cubicBezTo>
                      <a:pt x="1038604" y="67442"/>
                      <a:pt x="1067526" y="65514"/>
                      <a:pt x="1096447" y="64229"/>
                    </a:cubicBezTo>
                    <a:cubicBezTo>
                      <a:pt x="1108658" y="63586"/>
                      <a:pt x="1120227" y="62301"/>
                      <a:pt x="1132438" y="62943"/>
                    </a:cubicBezTo>
                    <a:cubicBezTo>
                      <a:pt x="1140151" y="63586"/>
                      <a:pt x="1147863" y="61015"/>
                      <a:pt x="1154933" y="59730"/>
                    </a:cubicBezTo>
                    <a:cubicBezTo>
                      <a:pt x="1155576" y="59730"/>
                      <a:pt x="1156218" y="57802"/>
                      <a:pt x="1156218" y="56517"/>
                    </a:cubicBezTo>
                    <a:cubicBezTo>
                      <a:pt x="1156218" y="55874"/>
                      <a:pt x="1155576" y="54589"/>
                      <a:pt x="1154933" y="54589"/>
                    </a:cubicBezTo>
                    <a:cubicBezTo>
                      <a:pt x="1153005" y="53946"/>
                      <a:pt x="1151077" y="53946"/>
                      <a:pt x="1148506" y="53946"/>
                    </a:cubicBezTo>
                    <a:cubicBezTo>
                      <a:pt x="1118299" y="53946"/>
                      <a:pt x="1088092" y="53946"/>
                      <a:pt x="1057885" y="54589"/>
                    </a:cubicBezTo>
                    <a:cubicBezTo>
                      <a:pt x="1041817" y="54589"/>
                      <a:pt x="1025108" y="53946"/>
                      <a:pt x="1009040" y="55874"/>
                    </a:cubicBezTo>
                    <a:cubicBezTo>
                      <a:pt x="998757" y="56517"/>
                      <a:pt x="987831" y="57802"/>
                      <a:pt x="977547" y="57802"/>
                    </a:cubicBezTo>
                    <a:cubicBezTo>
                      <a:pt x="965979" y="57802"/>
                      <a:pt x="954410" y="57159"/>
                      <a:pt x="943484" y="59087"/>
                    </a:cubicBezTo>
                    <a:cubicBezTo>
                      <a:pt x="933201" y="61658"/>
                      <a:pt x="922918" y="58445"/>
                      <a:pt x="912635" y="58445"/>
                    </a:cubicBezTo>
                    <a:cubicBezTo>
                      <a:pt x="898495" y="59087"/>
                      <a:pt x="884356" y="56517"/>
                      <a:pt x="870859" y="60373"/>
                    </a:cubicBezTo>
                    <a:cubicBezTo>
                      <a:pt x="867646" y="61015"/>
                      <a:pt x="865718" y="61015"/>
                      <a:pt x="862504" y="59730"/>
                    </a:cubicBezTo>
                    <a:cubicBezTo>
                      <a:pt x="856720" y="56517"/>
                      <a:pt x="850293" y="57802"/>
                      <a:pt x="843866" y="57159"/>
                    </a:cubicBezTo>
                    <a:cubicBezTo>
                      <a:pt x="829084" y="55874"/>
                      <a:pt x="814301" y="59087"/>
                      <a:pt x="799520" y="58445"/>
                    </a:cubicBezTo>
                    <a:cubicBezTo>
                      <a:pt x="762886" y="55874"/>
                      <a:pt x="726252" y="53303"/>
                      <a:pt x="689618" y="50732"/>
                    </a:cubicBezTo>
                    <a:cubicBezTo>
                      <a:pt x="675478" y="49447"/>
                      <a:pt x="661339" y="48161"/>
                      <a:pt x="647199" y="46876"/>
                    </a:cubicBezTo>
                    <a:cubicBezTo>
                      <a:pt x="613136" y="44948"/>
                      <a:pt x="579716" y="44305"/>
                      <a:pt x="545653" y="41734"/>
                    </a:cubicBezTo>
                    <a:cubicBezTo>
                      <a:pt x="496808" y="37878"/>
                      <a:pt x="448605" y="33379"/>
                      <a:pt x="400403" y="28880"/>
                    </a:cubicBezTo>
                    <a:cubicBezTo>
                      <a:pt x="387548" y="27595"/>
                      <a:pt x="375337" y="28238"/>
                      <a:pt x="362483" y="26952"/>
                    </a:cubicBezTo>
                    <a:cubicBezTo>
                      <a:pt x="334205" y="25024"/>
                      <a:pt x="306568" y="21168"/>
                      <a:pt x="278289" y="20525"/>
                    </a:cubicBezTo>
                    <a:cubicBezTo>
                      <a:pt x="251938" y="19240"/>
                      <a:pt x="226231" y="16026"/>
                      <a:pt x="200523" y="12813"/>
                    </a:cubicBezTo>
                    <a:cubicBezTo>
                      <a:pt x="182527" y="10242"/>
                      <a:pt x="164531" y="4458"/>
                      <a:pt x="145893" y="4458"/>
                    </a:cubicBezTo>
                    <a:cubicBezTo>
                      <a:pt x="106046" y="3815"/>
                      <a:pt x="65556" y="-2612"/>
                      <a:pt x="25708" y="2530"/>
                    </a:cubicBezTo>
                    <a:cubicBezTo>
                      <a:pt x="20566" y="3172"/>
                      <a:pt x="16068" y="1887"/>
                      <a:pt x="10926" y="602"/>
                    </a:cubicBezTo>
                    <a:cubicBezTo>
                      <a:pt x="7070" y="-684"/>
                      <a:pt x="3856" y="-41"/>
                      <a:pt x="1286" y="3815"/>
                    </a:cubicBezTo>
                    <a:cubicBezTo>
                      <a:pt x="0" y="5101"/>
                      <a:pt x="0" y="7671"/>
                      <a:pt x="0" y="9599"/>
                    </a:cubicBezTo>
                    <a:cubicBezTo>
                      <a:pt x="0" y="11527"/>
                      <a:pt x="1286" y="12170"/>
                      <a:pt x="3214" y="11527"/>
                    </a:cubicBezTo>
                    <a:cubicBezTo>
                      <a:pt x="16710" y="8957"/>
                      <a:pt x="29564" y="16026"/>
                      <a:pt x="45632" y="17312"/>
                    </a:cubicBezTo>
                    <a:cubicBezTo>
                      <a:pt x="37920" y="21811"/>
                      <a:pt x="37277" y="26952"/>
                      <a:pt x="38562" y="33379"/>
                    </a:cubicBezTo>
                    <a:cubicBezTo>
                      <a:pt x="41133" y="41734"/>
                      <a:pt x="46275" y="43662"/>
                      <a:pt x="52701" y="45590"/>
                    </a:cubicBezTo>
                    <a:close/>
                    <a:moveTo>
                      <a:pt x="251296" y="67442"/>
                    </a:moveTo>
                    <a:cubicBezTo>
                      <a:pt x="240370" y="68085"/>
                      <a:pt x="230087" y="73227"/>
                      <a:pt x="215305" y="66800"/>
                    </a:cubicBezTo>
                    <a:cubicBezTo>
                      <a:pt x="230087" y="64229"/>
                      <a:pt x="240370" y="65514"/>
                      <a:pt x="251296" y="67442"/>
                    </a:cubicBezTo>
                    <a:close/>
                    <a:moveTo>
                      <a:pt x="194738" y="61658"/>
                    </a:moveTo>
                    <a:cubicBezTo>
                      <a:pt x="197952" y="61015"/>
                      <a:pt x="201808" y="60373"/>
                      <a:pt x="205022" y="62301"/>
                    </a:cubicBezTo>
                    <a:cubicBezTo>
                      <a:pt x="205664" y="62301"/>
                      <a:pt x="205664" y="63586"/>
                      <a:pt x="206307" y="63586"/>
                    </a:cubicBezTo>
                    <a:cubicBezTo>
                      <a:pt x="205664" y="64872"/>
                      <a:pt x="205664" y="66800"/>
                      <a:pt x="204379" y="67442"/>
                    </a:cubicBezTo>
                    <a:cubicBezTo>
                      <a:pt x="201165" y="69371"/>
                      <a:pt x="197952" y="68728"/>
                      <a:pt x="194738" y="66157"/>
                    </a:cubicBezTo>
                    <a:cubicBezTo>
                      <a:pt x="194096" y="65514"/>
                      <a:pt x="193453" y="63586"/>
                      <a:pt x="192810" y="62301"/>
                    </a:cubicBezTo>
                    <a:cubicBezTo>
                      <a:pt x="192810" y="62301"/>
                      <a:pt x="194096" y="61658"/>
                      <a:pt x="194738" y="6165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2" name="任意多边形: 形状 3">
                <a:extLst>
                  <a:ext uri="{FF2B5EF4-FFF2-40B4-BE49-F238E27FC236}">
                    <a16:creationId xmlns:a16="http://schemas.microsoft.com/office/drawing/2014/main" id="{35B04D13-73FB-5B09-B034-0C427691AF8A}"/>
                  </a:ext>
                </a:extLst>
              </p:cNvPr>
              <p:cNvSpPr/>
              <p:nvPr/>
            </p:nvSpPr>
            <p:spPr>
              <a:xfrm>
                <a:off x="10727568" y="6506354"/>
                <a:ext cx="5783" cy="2889"/>
              </a:xfrm>
              <a:custGeom>
                <a:avLst/>
                <a:gdLst>
                  <a:gd name="connsiteX0" fmla="*/ 0 w 1285"/>
                  <a:gd name="connsiteY0" fmla="*/ 643 h 642"/>
                  <a:gd name="connsiteX1" fmla="*/ 1285 w 1285"/>
                  <a:gd name="connsiteY1" fmla="*/ 0 h 642"/>
                  <a:gd name="connsiteX2" fmla="*/ 643 w 1285"/>
                  <a:gd name="connsiteY2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" h="642">
                    <a:moveTo>
                      <a:pt x="0" y="643"/>
                    </a:moveTo>
                    <a:lnTo>
                      <a:pt x="1285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3" name="任意多边形: 形状 4">
                <a:extLst>
                  <a:ext uri="{FF2B5EF4-FFF2-40B4-BE49-F238E27FC236}">
                    <a16:creationId xmlns:a16="http://schemas.microsoft.com/office/drawing/2014/main" id="{16D63887-ECE4-851A-134B-34BBC7715C19}"/>
                  </a:ext>
                </a:extLst>
              </p:cNvPr>
              <p:cNvSpPr/>
              <p:nvPr/>
            </p:nvSpPr>
            <p:spPr>
              <a:xfrm>
                <a:off x="9963484" y="6250882"/>
                <a:ext cx="6062506" cy="512874"/>
              </a:xfrm>
              <a:custGeom>
                <a:avLst/>
                <a:gdLst>
                  <a:gd name="connsiteX0" fmla="*/ 81747 w 1347224"/>
                  <a:gd name="connsiteY0" fmla="*/ 31064 h 113972"/>
                  <a:gd name="connsiteX1" fmla="*/ 115168 w 1347224"/>
                  <a:gd name="connsiteY1" fmla="*/ 34920 h 113972"/>
                  <a:gd name="connsiteX2" fmla="*/ 184579 w 1347224"/>
                  <a:gd name="connsiteY2" fmla="*/ 41990 h 113972"/>
                  <a:gd name="connsiteX3" fmla="*/ 247564 w 1347224"/>
                  <a:gd name="connsiteY3" fmla="*/ 47774 h 113972"/>
                  <a:gd name="connsiteX4" fmla="*/ 300266 w 1347224"/>
                  <a:gd name="connsiteY4" fmla="*/ 52273 h 113972"/>
                  <a:gd name="connsiteX5" fmla="*/ 378032 w 1347224"/>
                  <a:gd name="connsiteY5" fmla="*/ 59343 h 113972"/>
                  <a:gd name="connsiteX6" fmla="*/ 435233 w 1347224"/>
                  <a:gd name="connsiteY6" fmla="*/ 64484 h 113972"/>
                  <a:gd name="connsiteX7" fmla="*/ 460298 w 1347224"/>
                  <a:gd name="connsiteY7" fmla="*/ 67055 h 113972"/>
                  <a:gd name="connsiteX8" fmla="*/ 484078 w 1347224"/>
                  <a:gd name="connsiteY8" fmla="*/ 70911 h 113972"/>
                  <a:gd name="connsiteX9" fmla="*/ 454514 w 1347224"/>
                  <a:gd name="connsiteY9" fmla="*/ 72840 h 113972"/>
                  <a:gd name="connsiteX10" fmla="*/ 378675 w 1347224"/>
                  <a:gd name="connsiteY10" fmla="*/ 67698 h 113972"/>
                  <a:gd name="connsiteX11" fmla="*/ 340756 w 1347224"/>
                  <a:gd name="connsiteY11" fmla="*/ 67055 h 113972"/>
                  <a:gd name="connsiteX12" fmla="*/ 300908 w 1347224"/>
                  <a:gd name="connsiteY12" fmla="*/ 60628 h 113972"/>
                  <a:gd name="connsiteX13" fmla="*/ 296410 w 1347224"/>
                  <a:gd name="connsiteY13" fmla="*/ 59985 h 113972"/>
                  <a:gd name="connsiteX14" fmla="*/ 186508 w 1347224"/>
                  <a:gd name="connsiteY14" fmla="*/ 50988 h 113972"/>
                  <a:gd name="connsiteX15" fmla="*/ 169155 w 1347224"/>
                  <a:gd name="connsiteY15" fmla="*/ 55487 h 113972"/>
                  <a:gd name="connsiteX16" fmla="*/ 193577 w 1347224"/>
                  <a:gd name="connsiteY16" fmla="*/ 60628 h 113972"/>
                  <a:gd name="connsiteX17" fmla="*/ 210287 w 1347224"/>
                  <a:gd name="connsiteY17" fmla="*/ 61271 h 113972"/>
                  <a:gd name="connsiteX18" fmla="*/ 270701 w 1347224"/>
                  <a:gd name="connsiteY18" fmla="*/ 70269 h 113972"/>
                  <a:gd name="connsiteX19" fmla="*/ 300266 w 1347224"/>
                  <a:gd name="connsiteY19" fmla="*/ 74125 h 113972"/>
                  <a:gd name="connsiteX20" fmla="*/ 310549 w 1347224"/>
                  <a:gd name="connsiteY20" fmla="*/ 76696 h 113972"/>
                  <a:gd name="connsiteX21" fmla="*/ 363893 w 1347224"/>
                  <a:gd name="connsiteY21" fmla="*/ 86979 h 113972"/>
                  <a:gd name="connsiteX22" fmla="*/ 408882 w 1347224"/>
                  <a:gd name="connsiteY22" fmla="*/ 90192 h 113972"/>
                  <a:gd name="connsiteX23" fmla="*/ 435233 w 1347224"/>
                  <a:gd name="connsiteY23" fmla="*/ 94691 h 113972"/>
                  <a:gd name="connsiteX24" fmla="*/ 496289 w 1347224"/>
                  <a:gd name="connsiteY24" fmla="*/ 101118 h 113972"/>
                  <a:gd name="connsiteX25" fmla="*/ 694884 w 1347224"/>
                  <a:gd name="connsiteY25" fmla="*/ 112044 h 113972"/>
                  <a:gd name="connsiteX26" fmla="*/ 792574 w 1347224"/>
                  <a:gd name="connsiteY26" fmla="*/ 113972 h 113972"/>
                  <a:gd name="connsiteX27" fmla="*/ 1038086 w 1347224"/>
                  <a:gd name="connsiteY27" fmla="*/ 113972 h 113972"/>
                  <a:gd name="connsiteX28" fmla="*/ 1077933 w 1347224"/>
                  <a:gd name="connsiteY28" fmla="*/ 111401 h 113972"/>
                  <a:gd name="connsiteX29" fmla="*/ 1147345 w 1347224"/>
                  <a:gd name="connsiteY29" fmla="*/ 106260 h 113972"/>
                  <a:gd name="connsiteX30" fmla="*/ 1223184 w 1347224"/>
                  <a:gd name="connsiteY30" fmla="*/ 103046 h 113972"/>
                  <a:gd name="connsiteX31" fmla="*/ 1275242 w 1347224"/>
                  <a:gd name="connsiteY31" fmla="*/ 97905 h 113972"/>
                  <a:gd name="connsiteX32" fmla="*/ 1293881 w 1347224"/>
                  <a:gd name="connsiteY32" fmla="*/ 89550 h 113972"/>
                  <a:gd name="connsiteX33" fmla="*/ 1306734 w 1347224"/>
                  <a:gd name="connsiteY33" fmla="*/ 83765 h 113972"/>
                  <a:gd name="connsiteX34" fmla="*/ 1346582 w 1347224"/>
                  <a:gd name="connsiteY34" fmla="*/ 79909 h 113972"/>
                  <a:gd name="connsiteX35" fmla="*/ 1347225 w 1347224"/>
                  <a:gd name="connsiteY35" fmla="*/ 75410 h 113972"/>
                  <a:gd name="connsiteX36" fmla="*/ 1338227 w 1347224"/>
                  <a:gd name="connsiteY36" fmla="*/ 65127 h 113972"/>
                  <a:gd name="connsiteX37" fmla="*/ 1305449 w 1347224"/>
                  <a:gd name="connsiteY37" fmla="*/ 65770 h 113972"/>
                  <a:gd name="connsiteX38" fmla="*/ 1286811 w 1347224"/>
                  <a:gd name="connsiteY38" fmla="*/ 65127 h 113972"/>
                  <a:gd name="connsiteX39" fmla="*/ 1261103 w 1347224"/>
                  <a:gd name="connsiteY39" fmla="*/ 62556 h 113972"/>
                  <a:gd name="connsiteX40" fmla="*/ 1248892 w 1347224"/>
                  <a:gd name="connsiteY40" fmla="*/ 60628 h 113972"/>
                  <a:gd name="connsiteX41" fmla="*/ 1237323 w 1347224"/>
                  <a:gd name="connsiteY41" fmla="*/ 61271 h 113972"/>
                  <a:gd name="connsiteX42" fmla="*/ 1228968 w 1347224"/>
                  <a:gd name="connsiteY42" fmla="*/ 63199 h 113972"/>
                  <a:gd name="connsiteX43" fmla="*/ 1177552 w 1347224"/>
                  <a:gd name="connsiteY43" fmla="*/ 61271 h 113972"/>
                  <a:gd name="connsiteX44" fmla="*/ 1161484 w 1347224"/>
                  <a:gd name="connsiteY44" fmla="*/ 64484 h 113972"/>
                  <a:gd name="connsiteX45" fmla="*/ 1121637 w 1347224"/>
                  <a:gd name="connsiteY45" fmla="*/ 67698 h 113972"/>
                  <a:gd name="connsiteX46" fmla="*/ 1111996 w 1347224"/>
                  <a:gd name="connsiteY46" fmla="*/ 68340 h 113972"/>
                  <a:gd name="connsiteX47" fmla="*/ 1050297 w 1347224"/>
                  <a:gd name="connsiteY47" fmla="*/ 79266 h 113972"/>
                  <a:gd name="connsiteX48" fmla="*/ 1073434 w 1347224"/>
                  <a:gd name="connsiteY48" fmla="*/ 85051 h 113972"/>
                  <a:gd name="connsiteX49" fmla="*/ 1064436 w 1347224"/>
                  <a:gd name="connsiteY49" fmla="*/ 88907 h 113972"/>
                  <a:gd name="connsiteX50" fmla="*/ 1024589 w 1347224"/>
                  <a:gd name="connsiteY50" fmla="*/ 86979 h 113972"/>
                  <a:gd name="connsiteX51" fmla="*/ 1001452 w 1347224"/>
                  <a:gd name="connsiteY51" fmla="*/ 88907 h 113972"/>
                  <a:gd name="connsiteX52" fmla="*/ 974458 w 1347224"/>
                  <a:gd name="connsiteY52" fmla="*/ 90192 h 113972"/>
                  <a:gd name="connsiteX53" fmla="*/ 942966 w 1347224"/>
                  <a:gd name="connsiteY53" fmla="*/ 87622 h 113972"/>
                  <a:gd name="connsiteX54" fmla="*/ 917901 w 1347224"/>
                  <a:gd name="connsiteY54" fmla="*/ 90192 h 113972"/>
                  <a:gd name="connsiteX55" fmla="*/ 892836 w 1347224"/>
                  <a:gd name="connsiteY55" fmla="*/ 89550 h 113972"/>
                  <a:gd name="connsiteX56" fmla="*/ 879981 w 1347224"/>
                  <a:gd name="connsiteY56" fmla="*/ 97905 h 113972"/>
                  <a:gd name="connsiteX57" fmla="*/ 867770 w 1347224"/>
                  <a:gd name="connsiteY57" fmla="*/ 104975 h 113972"/>
                  <a:gd name="connsiteX58" fmla="*/ 854916 w 1347224"/>
                  <a:gd name="connsiteY58" fmla="*/ 104332 h 113972"/>
                  <a:gd name="connsiteX59" fmla="*/ 749513 w 1347224"/>
                  <a:gd name="connsiteY59" fmla="*/ 109473 h 113972"/>
                  <a:gd name="connsiteX60" fmla="*/ 739230 w 1347224"/>
                  <a:gd name="connsiteY60" fmla="*/ 108831 h 113972"/>
                  <a:gd name="connsiteX61" fmla="*/ 658893 w 1347224"/>
                  <a:gd name="connsiteY61" fmla="*/ 102404 h 113972"/>
                  <a:gd name="connsiteX62" fmla="*/ 606834 w 1347224"/>
                  <a:gd name="connsiteY62" fmla="*/ 97262 h 113972"/>
                  <a:gd name="connsiteX63" fmla="*/ 602978 w 1347224"/>
                  <a:gd name="connsiteY63" fmla="*/ 95977 h 113972"/>
                  <a:gd name="connsiteX64" fmla="*/ 582411 w 1347224"/>
                  <a:gd name="connsiteY64" fmla="*/ 88907 h 113972"/>
                  <a:gd name="connsiteX65" fmla="*/ 529067 w 1347224"/>
                  <a:gd name="connsiteY65" fmla="*/ 82480 h 113972"/>
                  <a:gd name="connsiteX66" fmla="*/ 544492 w 1347224"/>
                  <a:gd name="connsiteY66" fmla="*/ 77981 h 113972"/>
                  <a:gd name="connsiteX67" fmla="*/ 567629 w 1347224"/>
                  <a:gd name="connsiteY67" fmla="*/ 81837 h 113972"/>
                  <a:gd name="connsiteX68" fmla="*/ 646038 w 1347224"/>
                  <a:gd name="connsiteY68" fmla="*/ 86336 h 113972"/>
                  <a:gd name="connsiteX69" fmla="*/ 667248 w 1347224"/>
                  <a:gd name="connsiteY69" fmla="*/ 87622 h 113972"/>
                  <a:gd name="connsiteX70" fmla="*/ 737945 w 1347224"/>
                  <a:gd name="connsiteY70" fmla="*/ 85693 h 113972"/>
                  <a:gd name="connsiteX71" fmla="*/ 851703 w 1347224"/>
                  <a:gd name="connsiteY71" fmla="*/ 80552 h 113972"/>
                  <a:gd name="connsiteX72" fmla="*/ 866485 w 1347224"/>
                  <a:gd name="connsiteY72" fmla="*/ 76696 h 113972"/>
                  <a:gd name="connsiteX73" fmla="*/ 853631 w 1347224"/>
                  <a:gd name="connsiteY73" fmla="*/ 70911 h 113972"/>
                  <a:gd name="connsiteX74" fmla="*/ 815711 w 1347224"/>
                  <a:gd name="connsiteY74" fmla="*/ 65127 h 113972"/>
                  <a:gd name="connsiteX75" fmla="*/ 763010 w 1347224"/>
                  <a:gd name="connsiteY75" fmla="*/ 61913 h 113972"/>
                  <a:gd name="connsiteX76" fmla="*/ 752727 w 1347224"/>
                  <a:gd name="connsiteY76" fmla="*/ 59985 h 113972"/>
                  <a:gd name="connsiteX77" fmla="*/ 692956 w 1347224"/>
                  <a:gd name="connsiteY77" fmla="*/ 47774 h 113972"/>
                  <a:gd name="connsiteX78" fmla="*/ 633827 w 1347224"/>
                  <a:gd name="connsiteY78" fmla="*/ 43275 h 113972"/>
                  <a:gd name="connsiteX79" fmla="*/ 600407 w 1347224"/>
                  <a:gd name="connsiteY79" fmla="*/ 38776 h 113972"/>
                  <a:gd name="connsiteX80" fmla="*/ 570842 w 1347224"/>
                  <a:gd name="connsiteY80" fmla="*/ 35563 h 113972"/>
                  <a:gd name="connsiteX81" fmla="*/ 554132 w 1347224"/>
                  <a:gd name="connsiteY81" fmla="*/ 34920 h 113972"/>
                  <a:gd name="connsiteX82" fmla="*/ 520712 w 1347224"/>
                  <a:gd name="connsiteY82" fmla="*/ 28493 h 113972"/>
                  <a:gd name="connsiteX83" fmla="*/ 487934 w 1347224"/>
                  <a:gd name="connsiteY83" fmla="*/ 27850 h 113972"/>
                  <a:gd name="connsiteX84" fmla="*/ 416594 w 1347224"/>
                  <a:gd name="connsiteY84" fmla="*/ 21423 h 113972"/>
                  <a:gd name="connsiteX85" fmla="*/ 336900 w 1347224"/>
                  <a:gd name="connsiteY85" fmla="*/ 13711 h 113972"/>
                  <a:gd name="connsiteX86" fmla="*/ 301551 w 1347224"/>
                  <a:gd name="connsiteY86" fmla="*/ 9855 h 113972"/>
                  <a:gd name="connsiteX87" fmla="*/ 268131 w 1347224"/>
                  <a:gd name="connsiteY87" fmla="*/ 6641 h 113972"/>
                  <a:gd name="connsiteX88" fmla="*/ 240494 w 1347224"/>
                  <a:gd name="connsiteY88" fmla="*/ 4713 h 113972"/>
                  <a:gd name="connsiteX89" fmla="*/ 190364 w 1347224"/>
                  <a:gd name="connsiteY89" fmla="*/ 857 h 113972"/>
                  <a:gd name="connsiteX90" fmla="*/ 167227 w 1347224"/>
                  <a:gd name="connsiteY90" fmla="*/ 857 h 113972"/>
                  <a:gd name="connsiteX91" fmla="*/ 164013 w 1347224"/>
                  <a:gd name="connsiteY91" fmla="*/ 5999 h 113972"/>
                  <a:gd name="connsiteX92" fmla="*/ 165941 w 1347224"/>
                  <a:gd name="connsiteY92" fmla="*/ 11783 h 113972"/>
                  <a:gd name="connsiteX93" fmla="*/ 169798 w 1347224"/>
                  <a:gd name="connsiteY93" fmla="*/ 13711 h 113972"/>
                  <a:gd name="connsiteX94" fmla="*/ 211573 w 1347224"/>
                  <a:gd name="connsiteY94" fmla="*/ 17567 h 113972"/>
                  <a:gd name="connsiteX95" fmla="*/ 230211 w 1347224"/>
                  <a:gd name="connsiteY95" fmla="*/ 19495 h 113972"/>
                  <a:gd name="connsiteX96" fmla="*/ 298980 w 1347224"/>
                  <a:gd name="connsiteY96" fmla="*/ 31064 h 113972"/>
                  <a:gd name="connsiteX97" fmla="*/ 311191 w 1347224"/>
                  <a:gd name="connsiteY97" fmla="*/ 30421 h 113972"/>
                  <a:gd name="connsiteX98" fmla="*/ 319547 w 1347224"/>
                  <a:gd name="connsiteY98" fmla="*/ 30421 h 113972"/>
                  <a:gd name="connsiteX99" fmla="*/ 322117 w 1347224"/>
                  <a:gd name="connsiteY99" fmla="*/ 32992 h 113972"/>
                  <a:gd name="connsiteX100" fmla="*/ 319547 w 1347224"/>
                  <a:gd name="connsiteY100" fmla="*/ 35563 h 113972"/>
                  <a:gd name="connsiteX101" fmla="*/ 304765 w 1347224"/>
                  <a:gd name="connsiteY101" fmla="*/ 34920 h 113972"/>
                  <a:gd name="connsiteX102" fmla="*/ 266845 w 1347224"/>
                  <a:gd name="connsiteY102" fmla="*/ 31706 h 113972"/>
                  <a:gd name="connsiteX103" fmla="*/ 189078 w 1347224"/>
                  <a:gd name="connsiteY103" fmla="*/ 24637 h 113972"/>
                  <a:gd name="connsiteX104" fmla="*/ 128022 w 1347224"/>
                  <a:gd name="connsiteY104" fmla="*/ 18210 h 113972"/>
                  <a:gd name="connsiteX105" fmla="*/ 11693 w 1347224"/>
                  <a:gd name="connsiteY105" fmla="*/ 13068 h 113972"/>
                  <a:gd name="connsiteX106" fmla="*/ 3338 w 1347224"/>
                  <a:gd name="connsiteY106" fmla="*/ 13711 h 113972"/>
                  <a:gd name="connsiteX107" fmla="*/ 125 w 1347224"/>
                  <a:gd name="connsiteY107" fmla="*/ 15639 h 113972"/>
                  <a:gd name="connsiteX108" fmla="*/ 3981 w 1347224"/>
                  <a:gd name="connsiteY108" fmla="*/ 20138 h 113972"/>
                  <a:gd name="connsiteX109" fmla="*/ 14264 w 1347224"/>
                  <a:gd name="connsiteY109" fmla="*/ 22066 h 113972"/>
                  <a:gd name="connsiteX110" fmla="*/ 81747 w 1347224"/>
                  <a:gd name="connsiteY110" fmla="*/ 31064 h 113972"/>
                  <a:gd name="connsiteX111" fmla="*/ 1110711 w 1347224"/>
                  <a:gd name="connsiteY111" fmla="*/ 84408 h 113972"/>
                  <a:gd name="connsiteX112" fmla="*/ 1146702 w 1347224"/>
                  <a:gd name="connsiteY112" fmla="*/ 84408 h 113972"/>
                  <a:gd name="connsiteX113" fmla="*/ 1227040 w 1347224"/>
                  <a:gd name="connsiteY113" fmla="*/ 80552 h 113972"/>
                  <a:gd name="connsiteX114" fmla="*/ 1233467 w 1347224"/>
                  <a:gd name="connsiteY114" fmla="*/ 80552 h 113972"/>
                  <a:gd name="connsiteX115" fmla="*/ 1235395 w 1347224"/>
                  <a:gd name="connsiteY115" fmla="*/ 83765 h 113972"/>
                  <a:gd name="connsiteX116" fmla="*/ 1234752 w 1347224"/>
                  <a:gd name="connsiteY116" fmla="*/ 85693 h 113972"/>
                  <a:gd name="connsiteX117" fmla="*/ 1219970 w 1347224"/>
                  <a:gd name="connsiteY117" fmla="*/ 88264 h 113972"/>
                  <a:gd name="connsiteX118" fmla="*/ 1182051 w 1347224"/>
                  <a:gd name="connsiteY118" fmla="*/ 90192 h 113972"/>
                  <a:gd name="connsiteX119" fmla="*/ 1146702 w 1347224"/>
                  <a:gd name="connsiteY119" fmla="*/ 90835 h 113972"/>
                  <a:gd name="connsiteX120" fmla="*/ 1113282 w 1347224"/>
                  <a:gd name="connsiteY120" fmla="*/ 90835 h 113972"/>
                  <a:gd name="connsiteX121" fmla="*/ 1111354 w 1347224"/>
                  <a:gd name="connsiteY121" fmla="*/ 90192 h 113972"/>
                  <a:gd name="connsiteX122" fmla="*/ 1108783 w 1347224"/>
                  <a:gd name="connsiteY122" fmla="*/ 86979 h 113972"/>
                  <a:gd name="connsiteX123" fmla="*/ 1110711 w 1347224"/>
                  <a:gd name="connsiteY123" fmla="*/ 84408 h 113972"/>
                  <a:gd name="connsiteX124" fmla="*/ 425592 w 1347224"/>
                  <a:gd name="connsiteY124" fmla="*/ 40705 h 113972"/>
                  <a:gd name="connsiteX125" fmla="*/ 390244 w 1347224"/>
                  <a:gd name="connsiteY125" fmla="*/ 38134 h 113972"/>
                  <a:gd name="connsiteX126" fmla="*/ 425592 w 1347224"/>
                  <a:gd name="connsiteY126" fmla="*/ 40705 h 113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7224" h="113972">
                    <a:moveTo>
                      <a:pt x="81747" y="31064"/>
                    </a:moveTo>
                    <a:cubicBezTo>
                      <a:pt x="92673" y="32349"/>
                      <a:pt x="104242" y="34277"/>
                      <a:pt x="115168" y="34920"/>
                    </a:cubicBezTo>
                    <a:cubicBezTo>
                      <a:pt x="138305" y="36848"/>
                      <a:pt x="161442" y="40705"/>
                      <a:pt x="184579" y="41990"/>
                    </a:cubicBezTo>
                    <a:cubicBezTo>
                      <a:pt x="205789" y="43275"/>
                      <a:pt x="226355" y="47131"/>
                      <a:pt x="247564" y="47774"/>
                    </a:cubicBezTo>
                    <a:cubicBezTo>
                      <a:pt x="264917" y="48417"/>
                      <a:pt x="282913" y="50988"/>
                      <a:pt x="300266" y="52273"/>
                    </a:cubicBezTo>
                    <a:cubicBezTo>
                      <a:pt x="325974" y="54844"/>
                      <a:pt x="352324" y="57415"/>
                      <a:pt x="378032" y="59343"/>
                    </a:cubicBezTo>
                    <a:cubicBezTo>
                      <a:pt x="396671" y="61271"/>
                      <a:pt x="415952" y="63199"/>
                      <a:pt x="435233" y="64484"/>
                    </a:cubicBezTo>
                    <a:cubicBezTo>
                      <a:pt x="443588" y="65127"/>
                      <a:pt x="451943" y="63842"/>
                      <a:pt x="460298" y="67055"/>
                    </a:cubicBezTo>
                    <a:cubicBezTo>
                      <a:pt x="468010" y="70269"/>
                      <a:pt x="476365" y="69626"/>
                      <a:pt x="484078" y="70911"/>
                    </a:cubicBezTo>
                    <a:cubicBezTo>
                      <a:pt x="474437" y="72840"/>
                      <a:pt x="464154" y="73482"/>
                      <a:pt x="454514" y="72840"/>
                    </a:cubicBezTo>
                    <a:cubicBezTo>
                      <a:pt x="429449" y="71554"/>
                      <a:pt x="403740" y="70269"/>
                      <a:pt x="378675" y="67698"/>
                    </a:cubicBezTo>
                    <a:cubicBezTo>
                      <a:pt x="365821" y="66412"/>
                      <a:pt x="353610" y="67055"/>
                      <a:pt x="340756" y="67055"/>
                    </a:cubicBezTo>
                    <a:cubicBezTo>
                      <a:pt x="327259" y="67055"/>
                      <a:pt x="314405" y="62556"/>
                      <a:pt x="300908" y="60628"/>
                    </a:cubicBezTo>
                    <a:cubicBezTo>
                      <a:pt x="299623" y="60628"/>
                      <a:pt x="298338" y="60628"/>
                      <a:pt x="296410" y="59985"/>
                    </a:cubicBezTo>
                    <a:cubicBezTo>
                      <a:pt x="259776" y="55487"/>
                      <a:pt x="223142" y="56129"/>
                      <a:pt x="186508" y="50988"/>
                    </a:cubicBezTo>
                    <a:cubicBezTo>
                      <a:pt x="180080" y="50345"/>
                      <a:pt x="174296" y="51630"/>
                      <a:pt x="169155" y="55487"/>
                    </a:cubicBezTo>
                    <a:cubicBezTo>
                      <a:pt x="176867" y="59985"/>
                      <a:pt x="184579" y="60628"/>
                      <a:pt x="193577" y="60628"/>
                    </a:cubicBezTo>
                    <a:cubicBezTo>
                      <a:pt x="199362" y="60628"/>
                      <a:pt x="205146" y="60628"/>
                      <a:pt x="210287" y="61271"/>
                    </a:cubicBezTo>
                    <a:cubicBezTo>
                      <a:pt x="230854" y="63842"/>
                      <a:pt x="250778" y="67055"/>
                      <a:pt x="270701" y="70269"/>
                    </a:cubicBezTo>
                    <a:cubicBezTo>
                      <a:pt x="280342" y="72197"/>
                      <a:pt x="289982" y="74768"/>
                      <a:pt x="300266" y="74125"/>
                    </a:cubicBezTo>
                    <a:cubicBezTo>
                      <a:pt x="303479" y="74125"/>
                      <a:pt x="307335" y="74768"/>
                      <a:pt x="310549" y="76696"/>
                    </a:cubicBezTo>
                    <a:cubicBezTo>
                      <a:pt x="327259" y="86336"/>
                      <a:pt x="345897" y="86979"/>
                      <a:pt x="363893" y="86979"/>
                    </a:cubicBezTo>
                    <a:cubicBezTo>
                      <a:pt x="379318" y="86979"/>
                      <a:pt x="394100" y="83123"/>
                      <a:pt x="408882" y="90192"/>
                    </a:cubicBezTo>
                    <a:cubicBezTo>
                      <a:pt x="418522" y="85051"/>
                      <a:pt x="426235" y="94049"/>
                      <a:pt x="435233" y="94691"/>
                    </a:cubicBezTo>
                    <a:cubicBezTo>
                      <a:pt x="455799" y="96619"/>
                      <a:pt x="475723" y="99833"/>
                      <a:pt x="496289" y="101118"/>
                    </a:cubicBezTo>
                    <a:cubicBezTo>
                      <a:pt x="562488" y="104975"/>
                      <a:pt x="628686" y="108831"/>
                      <a:pt x="694884" y="112044"/>
                    </a:cubicBezTo>
                    <a:cubicBezTo>
                      <a:pt x="727019" y="113329"/>
                      <a:pt x="759797" y="113972"/>
                      <a:pt x="792574" y="113972"/>
                    </a:cubicBezTo>
                    <a:cubicBezTo>
                      <a:pt x="874197" y="113972"/>
                      <a:pt x="956463" y="113972"/>
                      <a:pt x="1038086" y="113972"/>
                    </a:cubicBezTo>
                    <a:cubicBezTo>
                      <a:pt x="1051583" y="113972"/>
                      <a:pt x="1065079" y="112687"/>
                      <a:pt x="1077933" y="111401"/>
                    </a:cubicBezTo>
                    <a:cubicBezTo>
                      <a:pt x="1101070" y="110116"/>
                      <a:pt x="1124208" y="106260"/>
                      <a:pt x="1147345" y="106260"/>
                    </a:cubicBezTo>
                    <a:cubicBezTo>
                      <a:pt x="1172410" y="106260"/>
                      <a:pt x="1198118" y="104975"/>
                      <a:pt x="1223184" y="103046"/>
                    </a:cubicBezTo>
                    <a:cubicBezTo>
                      <a:pt x="1240536" y="101761"/>
                      <a:pt x="1257889" y="99190"/>
                      <a:pt x="1275242" y="97905"/>
                    </a:cubicBezTo>
                    <a:cubicBezTo>
                      <a:pt x="1282955" y="97262"/>
                      <a:pt x="1289382" y="95334"/>
                      <a:pt x="1293881" y="89550"/>
                    </a:cubicBezTo>
                    <a:cubicBezTo>
                      <a:pt x="1297094" y="85051"/>
                      <a:pt x="1301593" y="83765"/>
                      <a:pt x="1306734" y="83765"/>
                    </a:cubicBezTo>
                    <a:cubicBezTo>
                      <a:pt x="1320231" y="83123"/>
                      <a:pt x="1333085" y="81194"/>
                      <a:pt x="1346582" y="79909"/>
                    </a:cubicBezTo>
                    <a:cubicBezTo>
                      <a:pt x="1347225" y="77981"/>
                      <a:pt x="1347225" y="76696"/>
                      <a:pt x="1347225" y="75410"/>
                    </a:cubicBezTo>
                    <a:cubicBezTo>
                      <a:pt x="1345939" y="66412"/>
                      <a:pt x="1345939" y="67055"/>
                      <a:pt x="1338227" y="65127"/>
                    </a:cubicBezTo>
                    <a:cubicBezTo>
                      <a:pt x="1327301" y="62556"/>
                      <a:pt x="1315733" y="62556"/>
                      <a:pt x="1305449" y="65770"/>
                    </a:cubicBezTo>
                    <a:cubicBezTo>
                      <a:pt x="1299022" y="67055"/>
                      <a:pt x="1293238" y="67055"/>
                      <a:pt x="1286811" y="65127"/>
                    </a:cubicBezTo>
                    <a:cubicBezTo>
                      <a:pt x="1278456" y="62556"/>
                      <a:pt x="1270743" y="58700"/>
                      <a:pt x="1261103" y="62556"/>
                    </a:cubicBezTo>
                    <a:cubicBezTo>
                      <a:pt x="1257889" y="63842"/>
                      <a:pt x="1252105" y="62556"/>
                      <a:pt x="1248892" y="60628"/>
                    </a:cubicBezTo>
                    <a:cubicBezTo>
                      <a:pt x="1244393" y="57415"/>
                      <a:pt x="1241179" y="58700"/>
                      <a:pt x="1237323" y="61271"/>
                    </a:cubicBezTo>
                    <a:cubicBezTo>
                      <a:pt x="1235395" y="62556"/>
                      <a:pt x="1231539" y="63199"/>
                      <a:pt x="1228968" y="63199"/>
                    </a:cubicBezTo>
                    <a:cubicBezTo>
                      <a:pt x="1211615" y="61271"/>
                      <a:pt x="1194905" y="61913"/>
                      <a:pt x="1177552" y="61271"/>
                    </a:cubicBezTo>
                    <a:cubicBezTo>
                      <a:pt x="1171767" y="61271"/>
                      <a:pt x="1166626" y="61913"/>
                      <a:pt x="1161484" y="64484"/>
                    </a:cubicBezTo>
                    <a:cubicBezTo>
                      <a:pt x="1148630" y="70269"/>
                      <a:pt x="1135133" y="76053"/>
                      <a:pt x="1121637" y="67698"/>
                    </a:cubicBezTo>
                    <a:cubicBezTo>
                      <a:pt x="1117781" y="65127"/>
                      <a:pt x="1115210" y="67698"/>
                      <a:pt x="1111996" y="68340"/>
                    </a:cubicBezTo>
                    <a:cubicBezTo>
                      <a:pt x="1092715" y="70911"/>
                      <a:pt x="1074720" y="80552"/>
                      <a:pt x="1050297" y="79266"/>
                    </a:cubicBezTo>
                    <a:cubicBezTo>
                      <a:pt x="1059938" y="85051"/>
                      <a:pt x="1068293" y="79266"/>
                      <a:pt x="1073434" y="85051"/>
                    </a:cubicBezTo>
                    <a:cubicBezTo>
                      <a:pt x="1071506" y="88907"/>
                      <a:pt x="1067007" y="90192"/>
                      <a:pt x="1064436" y="88907"/>
                    </a:cubicBezTo>
                    <a:cubicBezTo>
                      <a:pt x="1051583" y="84408"/>
                      <a:pt x="1038086" y="90192"/>
                      <a:pt x="1024589" y="86979"/>
                    </a:cubicBezTo>
                    <a:cubicBezTo>
                      <a:pt x="1017519" y="85051"/>
                      <a:pt x="1009164" y="86336"/>
                      <a:pt x="1001452" y="88907"/>
                    </a:cubicBezTo>
                    <a:cubicBezTo>
                      <a:pt x="992454" y="92120"/>
                      <a:pt x="983456" y="91478"/>
                      <a:pt x="974458" y="90192"/>
                    </a:cubicBezTo>
                    <a:cubicBezTo>
                      <a:pt x="964175" y="88907"/>
                      <a:pt x="953892" y="85693"/>
                      <a:pt x="942966" y="87622"/>
                    </a:cubicBezTo>
                    <a:cubicBezTo>
                      <a:pt x="934611" y="88907"/>
                      <a:pt x="926256" y="91478"/>
                      <a:pt x="917901" y="90192"/>
                    </a:cubicBezTo>
                    <a:cubicBezTo>
                      <a:pt x="909546" y="88907"/>
                      <a:pt x="901833" y="93406"/>
                      <a:pt x="892836" y="89550"/>
                    </a:cubicBezTo>
                    <a:cubicBezTo>
                      <a:pt x="888337" y="87622"/>
                      <a:pt x="881267" y="91478"/>
                      <a:pt x="879981" y="97905"/>
                    </a:cubicBezTo>
                    <a:cubicBezTo>
                      <a:pt x="878696" y="106903"/>
                      <a:pt x="873554" y="106260"/>
                      <a:pt x="867770" y="104975"/>
                    </a:cubicBezTo>
                    <a:cubicBezTo>
                      <a:pt x="863914" y="104332"/>
                      <a:pt x="859415" y="103689"/>
                      <a:pt x="854916" y="104332"/>
                    </a:cubicBezTo>
                    <a:cubicBezTo>
                      <a:pt x="820210" y="110116"/>
                      <a:pt x="784862" y="104332"/>
                      <a:pt x="749513" y="109473"/>
                    </a:cubicBezTo>
                    <a:cubicBezTo>
                      <a:pt x="746300" y="110116"/>
                      <a:pt x="742443" y="109473"/>
                      <a:pt x="739230" y="108831"/>
                    </a:cubicBezTo>
                    <a:cubicBezTo>
                      <a:pt x="712236" y="106260"/>
                      <a:pt x="685886" y="103046"/>
                      <a:pt x="658893" y="102404"/>
                    </a:cubicBezTo>
                    <a:cubicBezTo>
                      <a:pt x="641539" y="101761"/>
                      <a:pt x="624187" y="97262"/>
                      <a:pt x="606834" y="97262"/>
                    </a:cubicBezTo>
                    <a:cubicBezTo>
                      <a:pt x="605548" y="97262"/>
                      <a:pt x="603620" y="97262"/>
                      <a:pt x="602978" y="95977"/>
                    </a:cubicBezTo>
                    <a:cubicBezTo>
                      <a:pt x="597836" y="86979"/>
                      <a:pt x="589481" y="89550"/>
                      <a:pt x="582411" y="88907"/>
                    </a:cubicBezTo>
                    <a:cubicBezTo>
                      <a:pt x="564416" y="86979"/>
                      <a:pt x="546420" y="85051"/>
                      <a:pt x="529067" y="82480"/>
                    </a:cubicBezTo>
                    <a:cubicBezTo>
                      <a:pt x="534209" y="80552"/>
                      <a:pt x="537422" y="75410"/>
                      <a:pt x="544492" y="77981"/>
                    </a:cubicBezTo>
                    <a:cubicBezTo>
                      <a:pt x="551561" y="80552"/>
                      <a:pt x="559917" y="81194"/>
                      <a:pt x="567629" y="81837"/>
                    </a:cubicBezTo>
                    <a:cubicBezTo>
                      <a:pt x="593980" y="83765"/>
                      <a:pt x="619688" y="84408"/>
                      <a:pt x="646038" y="86336"/>
                    </a:cubicBezTo>
                    <a:cubicBezTo>
                      <a:pt x="653108" y="86979"/>
                      <a:pt x="660178" y="87622"/>
                      <a:pt x="667248" y="87622"/>
                    </a:cubicBezTo>
                    <a:cubicBezTo>
                      <a:pt x="691028" y="86979"/>
                      <a:pt x="714807" y="85693"/>
                      <a:pt x="737945" y="85693"/>
                    </a:cubicBezTo>
                    <a:cubicBezTo>
                      <a:pt x="775864" y="85693"/>
                      <a:pt x="813783" y="83123"/>
                      <a:pt x="851703" y="80552"/>
                    </a:cubicBezTo>
                    <a:cubicBezTo>
                      <a:pt x="856844" y="79909"/>
                      <a:pt x="865842" y="82480"/>
                      <a:pt x="866485" y="76696"/>
                    </a:cubicBezTo>
                    <a:cubicBezTo>
                      <a:pt x="867127" y="67698"/>
                      <a:pt x="858130" y="72840"/>
                      <a:pt x="853631" y="70911"/>
                    </a:cubicBezTo>
                    <a:cubicBezTo>
                      <a:pt x="841419" y="65770"/>
                      <a:pt x="828566" y="66412"/>
                      <a:pt x="815711" y="65127"/>
                    </a:cubicBezTo>
                    <a:cubicBezTo>
                      <a:pt x="798359" y="63842"/>
                      <a:pt x="780363" y="63199"/>
                      <a:pt x="763010" y="61913"/>
                    </a:cubicBezTo>
                    <a:cubicBezTo>
                      <a:pt x="759797" y="61913"/>
                      <a:pt x="755940" y="61271"/>
                      <a:pt x="752727" y="59985"/>
                    </a:cubicBezTo>
                    <a:cubicBezTo>
                      <a:pt x="733446" y="52916"/>
                      <a:pt x="713522" y="48417"/>
                      <a:pt x="692956" y="47774"/>
                    </a:cubicBezTo>
                    <a:cubicBezTo>
                      <a:pt x="673032" y="47131"/>
                      <a:pt x="653751" y="43275"/>
                      <a:pt x="633827" y="43275"/>
                    </a:cubicBezTo>
                    <a:cubicBezTo>
                      <a:pt x="622901" y="43275"/>
                      <a:pt x="611332" y="41347"/>
                      <a:pt x="600407" y="38776"/>
                    </a:cubicBezTo>
                    <a:cubicBezTo>
                      <a:pt x="590766" y="36205"/>
                      <a:pt x="581126" y="35563"/>
                      <a:pt x="570842" y="35563"/>
                    </a:cubicBezTo>
                    <a:cubicBezTo>
                      <a:pt x="565058" y="35563"/>
                      <a:pt x="559274" y="35563"/>
                      <a:pt x="554132" y="34920"/>
                    </a:cubicBezTo>
                    <a:cubicBezTo>
                      <a:pt x="543206" y="32992"/>
                      <a:pt x="532281" y="29778"/>
                      <a:pt x="520712" y="28493"/>
                    </a:cubicBezTo>
                    <a:cubicBezTo>
                      <a:pt x="509786" y="27208"/>
                      <a:pt x="498860" y="29136"/>
                      <a:pt x="487934" y="27850"/>
                    </a:cubicBezTo>
                    <a:cubicBezTo>
                      <a:pt x="464154" y="25280"/>
                      <a:pt x="440374" y="25280"/>
                      <a:pt x="416594" y="21423"/>
                    </a:cubicBezTo>
                    <a:cubicBezTo>
                      <a:pt x="390244" y="17567"/>
                      <a:pt x="363250" y="17567"/>
                      <a:pt x="336900" y="13711"/>
                    </a:cubicBezTo>
                    <a:cubicBezTo>
                      <a:pt x="325331" y="11783"/>
                      <a:pt x="313119" y="9855"/>
                      <a:pt x="301551" y="9855"/>
                    </a:cubicBezTo>
                    <a:cubicBezTo>
                      <a:pt x="289982" y="10498"/>
                      <a:pt x="279056" y="9212"/>
                      <a:pt x="268131" y="6641"/>
                    </a:cubicBezTo>
                    <a:cubicBezTo>
                      <a:pt x="259133" y="4713"/>
                      <a:pt x="249492" y="4070"/>
                      <a:pt x="240494" y="4713"/>
                    </a:cubicBezTo>
                    <a:cubicBezTo>
                      <a:pt x="223784" y="5356"/>
                      <a:pt x="207074" y="4713"/>
                      <a:pt x="190364" y="857"/>
                    </a:cubicBezTo>
                    <a:cubicBezTo>
                      <a:pt x="183294" y="-1071"/>
                      <a:pt x="174939" y="857"/>
                      <a:pt x="167227" y="857"/>
                    </a:cubicBezTo>
                    <a:cubicBezTo>
                      <a:pt x="165941" y="857"/>
                      <a:pt x="164013" y="4070"/>
                      <a:pt x="164013" y="5999"/>
                    </a:cubicBezTo>
                    <a:cubicBezTo>
                      <a:pt x="164013" y="7927"/>
                      <a:pt x="165299" y="10498"/>
                      <a:pt x="165941" y="11783"/>
                    </a:cubicBezTo>
                    <a:cubicBezTo>
                      <a:pt x="166584" y="13068"/>
                      <a:pt x="168512" y="13711"/>
                      <a:pt x="169798" y="13711"/>
                    </a:cubicBezTo>
                    <a:cubicBezTo>
                      <a:pt x="183937" y="13068"/>
                      <a:pt x="197434" y="18210"/>
                      <a:pt x="211573" y="17567"/>
                    </a:cubicBezTo>
                    <a:cubicBezTo>
                      <a:pt x="218000" y="16924"/>
                      <a:pt x="224427" y="17567"/>
                      <a:pt x="230211" y="19495"/>
                    </a:cubicBezTo>
                    <a:cubicBezTo>
                      <a:pt x="252706" y="26565"/>
                      <a:pt x="276486" y="22709"/>
                      <a:pt x="298980" y="31064"/>
                    </a:cubicBezTo>
                    <a:cubicBezTo>
                      <a:pt x="302836" y="32349"/>
                      <a:pt x="307335" y="30421"/>
                      <a:pt x="311191" y="30421"/>
                    </a:cubicBezTo>
                    <a:cubicBezTo>
                      <a:pt x="313762" y="30421"/>
                      <a:pt x="316976" y="29778"/>
                      <a:pt x="319547" y="30421"/>
                    </a:cubicBezTo>
                    <a:cubicBezTo>
                      <a:pt x="320189" y="30421"/>
                      <a:pt x="322117" y="32349"/>
                      <a:pt x="322117" y="32992"/>
                    </a:cubicBezTo>
                    <a:cubicBezTo>
                      <a:pt x="322117" y="34277"/>
                      <a:pt x="320189" y="35563"/>
                      <a:pt x="319547" y="35563"/>
                    </a:cubicBezTo>
                    <a:cubicBezTo>
                      <a:pt x="314405" y="35563"/>
                      <a:pt x="309906" y="34920"/>
                      <a:pt x="304765" y="34920"/>
                    </a:cubicBezTo>
                    <a:cubicBezTo>
                      <a:pt x="291911" y="33635"/>
                      <a:pt x="279699" y="32992"/>
                      <a:pt x="266845" y="31706"/>
                    </a:cubicBezTo>
                    <a:cubicBezTo>
                      <a:pt x="241137" y="29778"/>
                      <a:pt x="214786" y="27850"/>
                      <a:pt x="189078" y="24637"/>
                    </a:cubicBezTo>
                    <a:cubicBezTo>
                      <a:pt x="168512" y="22066"/>
                      <a:pt x="148588" y="20138"/>
                      <a:pt x="128022" y="18210"/>
                    </a:cubicBezTo>
                    <a:cubicBezTo>
                      <a:pt x="89460" y="14354"/>
                      <a:pt x="50255" y="14354"/>
                      <a:pt x="11693" y="13068"/>
                    </a:cubicBezTo>
                    <a:cubicBezTo>
                      <a:pt x="9122" y="13068"/>
                      <a:pt x="5909" y="13711"/>
                      <a:pt x="3338" y="13711"/>
                    </a:cubicBezTo>
                    <a:cubicBezTo>
                      <a:pt x="2053" y="13711"/>
                      <a:pt x="767" y="14996"/>
                      <a:pt x="125" y="15639"/>
                    </a:cubicBezTo>
                    <a:cubicBezTo>
                      <a:pt x="-518" y="18210"/>
                      <a:pt x="1410" y="20138"/>
                      <a:pt x="3981" y="20138"/>
                    </a:cubicBezTo>
                    <a:cubicBezTo>
                      <a:pt x="7194" y="20781"/>
                      <a:pt x="11050" y="21423"/>
                      <a:pt x="14264" y="22066"/>
                    </a:cubicBezTo>
                    <a:cubicBezTo>
                      <a:pt x="38687" y="25280"/>
                      <a:pt x="60538" y="28493"/>
                      <a:pt x="81747" y="31064"/>
                    </a:cubicBezTo>
                    <a:close/>
                    <a:moveTo>
                      <a:pt x="1110711" y="84408"/>
                    </a:moveTo>
                    <a:cubicBezTo>
                      <a:pt x="1122922" y="84408"/>
                      <a:pt x="1134491" y="84408"/>
                      <a:pt x="1146702" y="84408"/>
                    </a:cubicBezTo>
                    <a:cubicBezTo>
                      <a:pt x="1173695" y="86979"/>
                      <a:pt x="1200046" y="79909"/>
                      <a:pt x="1227040" y="80552"/>
                    </a:cubicBezTo>
                    <a:cubicBezTo>
                      <a:pt x="1228968" y="80552"/>
                      <a:pt x="1231539" y="80552"/>
                      <a:pt x="1233467" y="80552"/>
                    </a:cubicBezTo>
                    <a:cubicBezTo>
                      <a:pt x="1234109" y="80552"/>
                      <a:pt x="1234752" y="82480"/>
                      <a:pt x="1235395" y="83765"/>
                    </a:cubicBezTo>
                    <a:cubicBezTo>
                      <a:pt x="1235395" y="84408"/>
                      <a:pt x="1234752" y="85693"/>
                      <a:pt x="1234752" y="85693"/>
                    </a:cubicBezTo>
                    <a:cubicBezTo>
                      <a:pt x="1230253" y="86979"/>
                      <a:pt x="1225112" y="88264"/>
                      <a:pt x="1219970" y="88264"/>
                    </a:cubicBezTo>
                    <a:cubicBezTo>
                      <a:pt x="1207116" y="89550"/>
                      <a:pt x="1194905" y="89550"/>
                      <a:pt x="1182051" y="90192"/>
                    </a:cubicBezTo>
                    <a:cubicBezTo>
                      <a:pt x="1170482" y="90835"/>
                      <a:pt x="1158271" y="90192"/>
                      <a:pt x="1146702" y="90835"/>
                    </a:cubicBezTo>
                    <a:cubicBezTo>
                      <a:pt x="1135776" y="90835"/>
                      <a:pt x="1124208" y="90835"/>
                      <a:pt x="1113282" y="90835"/>
                    </a:cubicBezTo>
                    <a:cubicBezTo>
                      <a:pt x="1112639" y="90835"/>
                      <a:pt x="1111996" y="90835"/>
                      <a:pt x="1111354" y="90192"/>
                    </a:cubicBezTo>
                    <a:cubicBezTo>
                      <a:pt x="1110711" y="89550"/>
                      <a:pt x="1109425" y="88264"/>
                      <a:pt x="1108783" y="86979"/>
                    </a:cubicBezTo>
                    <a:cubicBezTo>
                      <a:pt x="1108140" y="85051"/>
                      <a:pt x="1109425" y="84408"/>
                      <a:pt x="1110711" y="84408"/>
                    </a:cubicBezTo>
                    <a:close/>
                    <a:moveTo>
                      <a:pt x="425592" y="40705"/>
                    </a:moveTo>
                    <a:cubicBezTo>
                      <a:pt x="410810" y="47131"/>
                      <a:pt x="400527" y="41347"/>
                      <a:pt x="390244" y="38134"/>
                    </a:cubicBezTo>
                    <a:cubicBezTo>
                      <a:pt x="400527" y="37491"/>
                      <a:pt x="411453" y="36205"/>
                      <a:pt x="425592" y="4070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4" name="任意多边形: 形状 5">
                <a:extLst>
                  <a:ext uri="{FF2B5EF4-FFF2-40B4-BE49-F238E27FC236}">
                    <a16:creationId xmlns:a16="http://schemas.microsoft.com/office/drawing/2014/main" id="{E3405427-08EF-F75A-AB4A-A0EA68FF29AE}"/>
                  </a:ext>
                </a:extLst>
              </p:cNvPr>
              <p:cNvSpPr/>
              <p:nvPr/>
            </p:nvSpPr>
            <p:spPr>
              <a:xfrm>
                <a:off x="10204092" y="7188176"/>
                <a:ext cx="3592053" cy="261661"/>
              </a:xfrm>
              <a:custGeom>
                <a:avLst/>
                <a:gdLst>
                  <a:gd name="connsiteX0" fmla="*/ 106046 w 798234"/>
                  <a:gd name="connsiteY0" fmla="*/ 24583 h 58147"/>
                  <a:gd name="connsiteX1" fmla="*/ 163246 w 798234"/>
                  <a:gd name="connsiteY1" fmla="*/ 30368 h 58147"/>
                  <a:gd name="connsiteX2" fmla="*/ 298213 w 798234"/>
                  <a:gd name="connsiteY2" fmla="*/ 44507 h 58147"/>
                  <a:gd name="connsiteX3" fmla="*/ 372124 w 798234"/>
                  <a:gd name="connsiteY3" fmla="*/ 47720 h 58147"/>
                  <a:gd name="connsiteX4" fmla="*/ 454390 w 798234"/>
                  <a:gd name="connsiteY4" fmla="*/ 54147 h 58147"/>
                  <a:gd name="connsiteX5" fmla="*/ 538583 w 798234"/>
                  <a:gd name="connsiteY5" fmla="*/ 57361 h 58147"/>
                  <a:gd name="connsiteX6" fmla="*/ 586143 w 798234"/>
                  <a:gd name="connsiteY6" fmla="*/ 57361 h 58147"/>
                  <a:gd name="connsiteX7" fmla="*/ 623420 w 798234"/>
                  <a:gd name="connsiteY7" fmla="*/ 54790 h 58147"/>
                  <a:gd name="connsiteX8" fmla="*/ 695402 w 798234"/>
                  <a:gd name="connsiteY8" fmla="*/ 54147 h 58147"/>
                  <a:gd name="connsiteX9" fmla="*/ 720468 w 798234"/>
                  <a:gd name="connsiteY9" fmla="*/ 54147 h 58147"/>
                  <a:gd name="connsiteX10" fmla="*/ 790522 w 798234"/>
                  <a:gd name="connsiteY10" fmla="*/ 54790 h 58147"/>
                  <a:gd name="connsiteX11" fmla="*/ 796306 w 798234"/>
                  <a:gd name="connsiteY11" fmla="*/ 52862 h 58147"/>
                  <a:gd name="connsiteX12" fmla="*/ 798234 w 798234"/>
                  <a:gd name="connsiteY12" fmla="*/ 49006 h 58147"/>
                  <a:gd name="connsiteX13" fmla="*/ 796306 w 798234"/>
                  <a:gd name="connsiteY13" fmla="*/ 45150 h 58147"/>
                  <a:gd name="connsiteX14" fmla="*/ 786023 w 798234"/>
                  <a:gd name="connsiteY14" fmla="*/ 42579 h 58147"/>
                  <a:gd name="connsiteX15" fmla="*/ 682548 w 798234"/>
                  <a:gd name="connsiteY15" fmla="*/ 46435 h 58147"/>
                  <a:gd name="connsiteX16" fmla="*/ 585500 w 798234"/>
                  <a:gd name="connsiteY16" fmla="*/ 43864 h 58147"/>
                  <a:gd name="connsiteX17" fmla="*/ 511590 w 798234"/>
                  <a:gd name="connsiteY17" fmla="*/ 40008 h 58147"/>
                  <a:gd name="connsiteX18" fmla="*/ 505163 w 798234"/>
                  <a:gd name="connsiteY18" fmla="*/ 39365 h 58147"/>
                  <a:gd name="connsiteX19" fmla="*/ 410686 w 798234"/>
                  <a:gd name="connsiteY19" fmla="*/ 32296 h 58147"/>
                  <a:gd name="connsiteX20" fmla="*/ 332277 w 798234"/>
                  <a:gd name="connsiteY20" fmla="*/ 30368 h 58147"/>
                  <a:gd name="connsiteX21" fmla="*/ 224945 w 798234"/>
                  <a:gd name="connsiteY21" fmla="*/ 22655 h 58147"/>
                  <a:gd name="connsiteX22" fmla="*/ 41133 w 798234"/>
                  <a:gd name="connsiteY22" fmla="*/ 4017 h 58147"/>
                  <a:gd name="connsiteX23" fmla="*/ 30850 w 798234"/>
                  <a:gd name="connsiteY23" fmla="*/ 2089 h 58147"/>
                  <a:gd name="connsiteX24" fmla="*/ 0 w 798234"/>
                  <a:gd name="connsiteY24" fmla="*/ 803 h 58147"/>
                  <a:gd name="connsiteX25" fmla="*/ 35992 w 798234"/>
                  <a:gd name="connsiteY25" fmla="*/ 14943 h 58147"/>
                  <a:gd name="connsiteX26" fmla="*/ 106046 w 798234"/>
                  <a:gd name="connsiteY26" fmla="*/ 24583 h 5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98234" h="58147">
                    <a:moveTo>
                      <a:pt x="106046" y="24583"/>
                    </a:moveTo>
                    <a:cubicBezTo>
                      <a:pt x="124684" y="26511"/>
                      <a:pt x="143965" y="27797"/>
                      <a:pt x="163246" y="30368"/>
                    </a:cubicBezTo>
                    <a:cubicBezTo>
                      <a:pt x="208235" y="36794"/>
                      <a:pt x="252581" y="41936"/>
                      <a:pt x="298213" y="44507"/>
                    </a:cubicBezTo>
                    <a:cubicBezTo>
                      <a:pt x="322636" y="45792"/>
                      <a:pt x="347701" y="46435"/>
                      <a:pt x="372124" y="47720"/>
                    </a:cubicBezTo>
                    <a:cubicBezTo>
                      <a:pt x="399760" y="49649"/>
                      <a:pt x="426754" y="51577"/>
                      <a:pt x="454390" y="54147"/>
                    </a:cubicBezTo>
                    <a:cubicBezTo>
                      <a:pt x="482668" y="56718"/>
                      <a:pt x="510947" y="53505"/>
                      <a:pt x="538583" y="57361"/>
                    </a:cubicBezTo>
                    <a:cubicBezTo>
                      <a:pt x="554651" y="59932"/>
                      <a:pt x="570076" y="54147"/>
                      <a:pt x="586143" y="57361"/>
                    </a:cubicBezTo>
                    <a:cubicBezTo>
                      <a:pt x="598997" y="59932"/>
                      <a:pt x="611208" y="55433"/>
                      <a:pt x="623420" y="54790"/>
                    </a:cubicBezTo>
                    <a:cubicBezTo>
                      <a:pt x="647200" y="54147"/>
                      <a:pt x="671622" y="54147"/>
                      <a:pt x="695402" y="54147"/>
                    </a:cubicBezTo>
                    <a:cubicBezTo>
                      <a:pt x="703757" y="54147"/>
                      <a:pt x="712755" y="52862"/>
                      <a:pt x="720468" y="54147"/>
                    </a:cubicBezTo>
                    <a:cubicBezTo>
                      <a:pt x="743605" y="57361"/>
                      <a:pt x="766742" y="54147"/>
                      <a:pt x="790522" y="54790"/>
                    </a:cubicBezTo>
                    <a:cubicBezTo>
                      <a:pt x="792450" y="54790"/>
                      <a:pt x="794378" y="54147"/>
                      <a:pt x="796306" y="52862"/>
                    </a:cubicBezTo>
                    <a:cubicBezTo>
                      <a:pt x="797592" y="52219"/>
                      <a:pt x="798234" y="50291"/>
                      <a:pt x="798234" y="49006"/>
                    </a:cubicBezTo>
                    <a:cubicBezTo>
                      <a:pt x="798234" y="47720"/>
                      <a:pt x="797592" y="46435"/>
                      <a:pt x="796306" y="45150"/>
                    </a:cubicBezTo>
                    <a:cubicBezTo>
                      <a:pt x="793735" y="42579"/>
                      <a:pt x="789879" y="42579"/>
                      <a:pt x="786023" y="42579"/>
                    </a:cubicBezTo>
                    <a:cubicBezTo>
                      <a:pt x="751960" y="47078"/>
                      <a:pt x="717254" y="45150"/>
                      <a:pt x="682548" y="46435"/>
                    </a:cubicBezTo>
                    <a:cubicBezTo>
                      <a:pt x="650413" y="47720"/>
                      <a:pt x="618278" y="45150"/>
                      <a:pt x="585500" y="43864"/>
                    </a:cubicBezTo>
                    <a:cubicBezTo>
                      <a:pt x="561078" y="43222"/>
                      <a:pt x="536012" y="41294"/>
                      <a:pt x="511590" y="40008"/>
                    </a:cubicBezTo>
                    <a:cubicBezTo>
                      <a:pt x="509662" y="40008"/>
                      <a:pt x="507091" y="40008"/>
                      <a:pt x="505163" y="39365"/>
                    </a:cubicBezTo>
                    <a:cubicBezTo>
                      <a:pt x="473670" y="36152"/>
                      <a:pt x="442178" y="32296"/>
                      <a:pt x="410686" y="32296"/>
                    </a:cubicBezTo>
                    <a:cubicBezTo>
                      <a:pt x="384335" y="32296"/>
                      <a:pt x="358627" y="32296"/>
                      <a:pt x="332277" y="30368"/>
                    </a:cubicBezTo>
                    <a:cubicBezTo>
                      <a:pt x="296285" y="28440"/>
                      <a:pt x="260294" y="26511"/>
                      <a:pt x="224945" y="22655"/>
                    </a:cubicBezTo>
                    <a:cubicBezTo>
                      <a:pt x="163889" y="16228"/>
                      <a:pt x="102832" y="10444"/>
                      <a:pt x="41133" y="4017"/>
                    </a:cubicBezTo>
                    <a:cubicBezTo>
                      <a:pt x="37920" y="3374"/>
                      <a:pt x="34064" y="3374"/>
                      <a:pt x="30850" y="2089"/>
                    </a:cubicBezTo>
                    <a:cubicBezTo>
                      <a:pt x="21852" y="-1125"/>
                      <a:pt x="12854" y="161"/>
                      <a:pt x="0" y="803"/>
                    </a:cubicBezTo>
                    <a:cubicBezTo>
                      <a:pt x="12211" y="11729"/>
                      <a:pt x="24423" y="12372"/>
                      <a:pt x="35992" y="14943"/>
                    </a:cubicBezTo>
                    <a:cubicBezTo>
                      <a:pt x="59771" y="19442"/>
                      <a:pt x="82908" y="22012"/>
                      <a:pt x="106046" y="2458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5" name="任意多边形: 形状 6">
                <a:extLst>
                  <a:ext uri="{FF2B5EF4-FFF2-40B4-BE49-F238E27FC236}">
                    <a16:creationId xmlns:a16="http://schemas.microsoft.com/office/drawing/2014/main" id="{99329008-B582-DB3F-CA1C-AAF733151993}"/>
                  </a:ext>
                </a:extLst>
              </p:cNvPr>
              <p:cNvSpPr/>
              <p:nvPr/>
            </p:nvSpPr>
            <p:spPr>
              <a:xfrm>
                <a:off x="10622704" y="7341624"/>
                <a:ext cx="3803931" cy="243932"/>
              </a:xfrm>
              <a:custGeom>
                <a:avLst/>
                <a:gdLst>
                  <a:gd name="connsiteX0" fmla="*/ 837606 w 845318"/>
                  <a:gd name="connsiteY0" fmla="*/ 26475 h 54207"/>
                  <a:gd name="connsiteX1" fmla="*/ 824752 w 845318"/>
                  <a:gd name="connsiteY1" fmla="*/ 27118 h 54207"/>
                  <a:gd name="connsiteX2" fmla="*/ 782334 w 845318"/>
                  <a:gd name="connsiteY2" fmla="*/ 29046 h 54207"/>
                  <a:gd name="connsiteX3" fmla="*/ 704567 w 845318"/>
                  <a:gd name="connsiteY3" fmla="*/ 30974 h 54207"/>
                  <a:gd name="connsiteX4" fmla="*/ 662148 w 845318"/>
                  <a:gd name="connsiteY4" fmla="*/ 32259 h 54207"/>
                  <a:gd name="connsiteX5" fmla="*/ 537465 w 845318"/>
                  <a:gd name="connsiteY5" fmla="*/ 32259 h 54207"/>
                  <a:gd name="connsiteX6" fmla="*/ 455199 w 845318"/>
                  <a:gd name="connsiteY6" fmla="*/ 30974 h 54207"/>
                  <a:gd name="connsiteX7" fmla="*/ 405068 w 845318"/>
                  <a:gd name="connsiteY7" fmla="*/ 30331 h 54207"/>
                  <a:gd name="connsiteX8" fmla="*/ 367149 w 845318"/>
                  <a:gd name="connsiteY8" fmla="*/ 29046 h 54207"/>
                  <a:gd name="connsiteX9" fmla="*/ 330515 w 845318"/>
                  <a:gd name="connsiteY9" fmla="*/ 30331 h 54207"/>
                  <a:gd name="connsiteX10" fmla="*/ 308663 w 845318"/>
                  <a:gd name="connsiteY10" fmla="*/ 27760 h 54207"/>
                  <a:gd name="connsiteX11" fmla="*/ 296452 w 845318"/>
                  <a:gd name="connsiteY11" fmla="*/ 26475 h 54207"/>
                  <a:gd name="connsiteX12" fmla="*/ 268173 w 845318"/>
                  <a:gd name="connsiteY12" fmla="*/ 23262 h 54207"/>
                  <a:gd name="connsiteX13" fmla="*/ 255962 w 845318"/>
                  <a:gd name="connsiteY13" fmla="*/ 20691 h 54207"/>
                  <a:gd name="connsiteX14" fmla="*/ 187193 w 845318"/>
                  <a:gd name="connsiteY14" fmla="*/ 17478 h 54207"/>
                  <a:gd name="connsiteX15" fmla="*/ 185265 w 845318"/>
                  <a:gd name="connsiteY15" fmla="*/ 16835 h 54207"/>
                  <a:gd name="connsiteX16" fmla="*/ 150559 w 845318"/>
                  <a:gd name="connsiteY16" fmla="*/ 14264 h 54207"/>
                  <a:gd name="connsiteX17" fmla="*/ 138348 w 845318"/>
                  <a:gd name="connsiteY17" fmla="*/ 12979 h 54207"/>
                  <a:gd name="connsiteX18" fmla="*/ 99143 w 845318"/>
                  <a:gd name="connsiteY18" fmla="*/ 7837 h 54207"/>
                  <a:gd name="connsiteX19" fmla="*/ 84361 w 845318"/>
                  <a:gd name="connsiteY19" fmla="*/ 7837 h 54207"/>
                  <a:gd name="connsiteX20" fmla="*/ 4666 w 845318"/>
                  <a:gd name="connsiteY20" fmla="*/ 125 h 54207"/>
                  <a:gd name="connsiteX21" fmla="*/ 167 w 845318"/>
                  <a:gd name="connsiteY21" fmla="*/ 3981 h 54207"/>
                  <a:gd name="connsiteX22" fmla="*/ 2738 w 845318"/>
                  <a:gd name="connsiteY22" fmla="*/ 9122 h 54207"/>
                  <a:gd name="connsiteX23" fmla="*/ 27161 w 845318"/>
                  <a:gd name="connsiteY23" fmla="*/ 14264 h 54207"/>
                  <a:gd name="connsiteX24" fmla="*/ 73435 w 845318"/>
                  <a:gd name="connsiteY24" fmla="*/ 19406 h 54207"/>
                  <a:gd name="connsiteX25" fmla="*/ 137062 w 845318"/>
                  <a:gd name="connsiteY25" fmla="*/ 24547 h 54207"/>
                  <a:gd name="connsiteX26" fmla="*/ 253391 w 845318"/>
                  <a:gd name="connsiteY26" fmla="*/ 34830 h 54207"/>
                  <a:gd name="connsiteX27" fmla="*/ 291310 w 845318"/>
                  <a:gd name="connsiteY27" fmla="*/ 36758 h 54207"/>
                  <a:gd name="connsiteX28" fmla="*/ 358794 w 845318"/>
                  <a:gd name="connsiteY28" fmla="*/ 41257 h 54207"/>
                  <a:gd name="connsiteX29" fmla="*/ 398641 w 845318"/>
                  <a:gd name="connsiteY29" fmla="*/ 43186 h 54207"/>
                  <a:gd name="connsiteX30" fmla="*/ 400569 w 845318"/>
                  <a:gd name="connsiteY30" fmla="*/ 52826 h 54207"/>
                  <a:gd name="connsiteX31" fmla="*/ 426920 w 845318"/>
                  <a:gd name="connsiteY31" fmla="*/ 52183 h 54207"/>
                  <a:gd name="connsiteX32" fmla="*/ 413424 w 845318"/>
                  <a:gd name="connsiteY32" fmla="*/ 43828 h 54207"/>
                  <a:gd name="connsiteX33" fmla="*/ 436561 w 845318"/>
                  <a:gd name="connsiteY33" fmla="*/ 41900 h 54207"/>
                  <a:gd name="connsiteX34" fmla="*/ 516256 w 845318"/>
                  <a:gd name="connsiteY34" fmla="*/ 42543 h 54207"/>
                  <a:gd name="connsiteX35" fmla="*/ 545820 w 845318"/>
                  <a:gd name="connsiteY35" fmla="*/ 42543 h 54207"/>
                  <a:gd name="connsiteX36" fmla="*/ 598521 w 845318"/>
                  <a:gd name="connsiteY36" fmla="*/ 40615 h 54207"/>
                  <a:gd name="connsiteX37" fmla="*/ 630013 w 845318"/>
                  <a:gd name="connsiteY37" fmla="*/ 42543 h 54207"/>
                  <a:gd name="connsiteX38" fmla="*/ 661506 w 845318"/>
                  <a:gd name="connsiteY38" fmla="*/ 41257 h 54207"/>
                  <a:gd name="connsiteX39" fmla="*/ 739916 w 845318"/>
                  <a:gd name="connsiteY39" fmla="*/ 38687 h 54207"/>
                  <a:gd name="connsiteX40" fmla="*/ 781691 w 845318"/>
                  <a:gd name="connsiteY40" fmla="*/ 38044 h 54207"/>
                  <a:gd name="connsiteX41" fmla="*/ 840820 w 845318"/>
                  <a:gd name="connsiteY41" fmla="*/ 34188 h 54207"/>
                  <a:gd name="connsiteX42" fmla="*/ 845318 w 845318"/>
                  <a:gd name="connsiteY42" fmla="*/ 31617 h 54207"/>
                  <a:gd name="connsiteX43" fmla="*/ 837606 w 845318"/>
                  <a:gd name="connsiteY43" fmla="*/ 26475 h 5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45318" h="54207">
                    <a:moveTo>
                      <a:pt x="837606" y="26475"/>
                    </a:moveTo>
                    <a:cubicBezTo>
                      <a:pt x="833107" y="26475"/>
                      <a:pt x="829251" y="26475"/>
                      <a:pt x="824752" y="27118"/>
                    </a:cubicBezTo>
                    <a:cubicBezTo>
                      <a:pt x="810613" y="28403"/>
                      <a:pt x="796473" y="29046"/>
                      <a:pt x="782334" y="29046"/>
                    </a:cubicBezTo>
                    <a:cubicBezTo>
                      <a:pt x="756625" y="29046"/>
                      <a:pt x="730275" y="30331"/>
                      <a:pt x="704567" y="30974"/>
                    </a:cubicBezTo>
                    <a:cubicBezTo>
                      <a:pt x="690427" y="31617"/>
                      <a:pt x="676288" y="32259"/>
                      <a:pt x="662148" y="32259"/>
                    </a:cubicBezTo>
                    <a:cubicBezTo>
                      <a:pt x="620373" y="32259"/>
                      <a:pt x="578598" y="32259"/>
                      <a:pt x="537465" y="32259"/>
                    </a:cubicBezTo>
                    <a:cubicBezTo>
                      <a:pt x="509829" y="32259"/>
                      <a:pt x="482835" y="30974"/>
                      <a:pt x="455199" y="30974"/>
                    </a:cubicBezTo>
                    <a:cubicBezTo>
                      <a:pt x="438489" y="30974"/>
                      <a:pt x="421779" y="31617"/>
                      <a:pt x="405068" y="30331"/>
                    </a:cubicBezTo>
                    <a:cubicBezTo>
                      <a:pt x="392214" y="29046"/>
                      <a:pt x="379361" y="28403"/>
                      <a:pt x="367149" y="29046"/>
                    </a:cubicBezTo>
                    <a:cubicBezTo>
                      <a:pt x="354938" y="29689"/>
                      <a:pt x="342084" y="25832"/>
                      <a:pt x="330515" y="30331"/>
                    </a:cubicBezTo>
                    <a:cubicBezTo>
                      <a:pt x="323445" y="25832"/>
                      <a:pt x="315733" y="32902"/>
                      <a:pt x="308663" y="27760"/>
                    </a:cubicBezTo>
                    <a:cubicBezTo>
                      <a:pt x="305450" y="25190"/>
                      <a:pt x="300308" y="25190"/>
                      <a:pt x="296452" y="26475"/>
                    </a:cubicBezTo>
                    <a:cubicBezTo>
                      <a:pt x="286169" y="29689"/>
                      <a:pt x="277171" y="25832"/>
                      <a:pt x="268173" y="23262"/>
                    </a:cubicBezTo>
                    <a:cubicBezTo>
                      <a:pt x="264317" y="21976"/>
                      <a:pt x="259818" y="19406"/>
                      <a:pt x="255962" y="20691"/>
                    </a:cubicBezTo>
                    <a:cubicBezTo>
                      <a:pt x="232825" y="25832"/>
                      <a:pt x="210330" y="12336"/>
                      <a:pt x="187193" y="17478"/>
                    </a:cubicBezTo>
                    <a:cubicBezTo>
                      <a:pt x="186550" y="17478"/>
                      <a:pt x="185908" y="17478"/>
                      <a:pt x="185265" y="16835"/>
                    </a:cubicBezTo>
                    <a:cubicBezTo>
                      <a:pt x="173696" y="9765"/>
                      <a:pt x="162128" y="12336"/>
                      <a:pt x="150559" y="14264"/>
                    </a:cubicBezTo>
                    <a:cubicBezTo>
                      <a:pt x="146703" y="14907"/>
                      <a:pt x="141561" y="14907"/>
                      <a:pt x="138348" y="12979"/>
                    </a:cubicBezTo>
                    <a:cubicBezTo>
                      <a:pt x="125494" y="6552"/>
                      <a:pt x="111997" y="8480"/>
                      <a:pt x="99143" y="7837"/>
                    </a:cubicBezTo>
                    <a:cubicBezTo>
                      <a:pt x="94001" y="7837"/>
                      <a:pt x="89503" y="8480"/>
                      <a:pt x="84361" y="7837"/>
                    </a:cubicBezTo>
                    <a:cubicBezTo>
                      <a:pt x="58010" y="3981"/>
                      <a:pt x="30374" y="9122"/>
                      <a:pt x="4666" y="125"/>
                    </a:cubicBezTo>
                    <a:cubicBezTo>
                      <a:pt x="2738" y="-518"/>
                      <a:pt x="810" y="1410"/>
                      <a:pt x="167" y="3981"/>
                    </a:cubicBezTo>
                    <a:cubicBezTo>
                      <a:pt x="-476" y="6552"/>
                      <a:pt x="810" y="8480"/>
                      <a:pt x="2738" y="9122"/>
                    </a:cubicBezTo>
                    <a:cubicBezTo>
                      <a:pt x="11093" y="11050"/>
                      <a:pt x="19448" y="14907"/>
                      <a:pt x="27161" y="14264"/>
                    </a:cubicBezTo>
                    <a:cubicBezTo>
                      <a:pt x="43228" y="12979"/>
                      <a:pt x="58010" y="16192"/>
                      <a:pt x="73435" y="19406"/>
                    </a:cubicBezTo>
                    <a:cubicBezTo>
                      <a:pt x="94644" y="23904"/>
                      <a:pt x="115853" y="22619"/>
                      <a:pt x="137062" y="24547"/>
                    </a:cubicBezTo>
                    <a:cubicBezTo>
                      <a:pt x="175624" y="27760"/>
                      <a:pt x="214187" y="31617"/>
                      <a:pt x="253391" y="34830"/>
                    </a:cubicBezTo>
                    <a:cubicBezTo>
                      <a:pt x="266245" y="36116"/>
                      <a:pt x="279099" y="34188"/>
                      <a:pt x="291310" y="36758"/>
                    </a:cubicBezTo>
                    <a:cubicBezTo>
                      <a:pt x="313805" y="41257"/>
                      <a:pt x="336299" y="39972"/>
                      <a:pt x="358794" y="41257"/>
                    </a:cubicBezTo>
                    <a:cubicBezTo>
                      <a:pt x="372291" y="41900"/>
                      <a:pt x="385788" y="39972"/>
                      <a:pt x="398641" y="43186"/>
                    </a:cubicBezTo>
                    <a:cubicBezTo>
                      <a:pt x="406997" y="45114"/>
                      <a:pt x="399284" y="49613"/>
                      <a:pt x="400569" y="52826"/>
                    </a:cubicBezTo>
                    <a:cubicBezTo>
                      <a:pt x="408925" y="52183"/>
                      <a:pt x="417923" y="56682"/>
                      <a:pt x="426920" y="52183"/>
                    </a:cubicBezTo>
                    <a:cubicBezTo>
                      <a:pt x="424349" y="47042"/>
                      <a:pt x="419208" y="50255"/>
                      <a:pt x="413424" y="43828"/>
                    </a:cubicBezTo>
                    <a:cubicBezTo>
                      <a:pt x="422421" y="43186"/>
                      <a:pt x="429491" y="41900"/>
                      <a:pt x="436561" y="41900"/>
                    </a:cubicBezTo>
                    <a:cubicBezTo>
                      <a:pt x="462911" y="41900"/>
                      <a:pt x="489905" y="42543"/>
                      <a:pt x="516256" y="42543"/>
                    </a:cubicBezTo>
                    <a:cubicBezTo>
                      <a:pt x="525896" y="42543"/>
                      <a:pt x="536179" y="43828"/>
                      <a:pt x="545820" y="42543"/>
                    </a:cubicBezTo>
                    <a:cubicBezTo>
                      <a:pt x="563173" y="39329"/>
                      <a:pt x="580526" y="42543"/>
                      <a:pt x="598521" y="40615"/>
                    </a:cubicBezTo>
                    <a:cubicBezTo>
                      <a:pt x="608805" y="39972"/>
                      <a:pt x="619730" y="43828"/>
                      <a:pt x="630013" y="42543"/>
                    </a:cubicBezTo>
                    <a:cubicBezTo>
                      <a:pt x="640940" y="41257"/>
                      <a:pt x="651223" y="41900"/>
                      <a:pt x="661506" y="41257"/>
                    </a:cubicBezTo>
                    <a:cubicBezTo>
                      <a:pt x="687857" y="41257"/>
                      <a:pt x="713565" y="38687"/>
                      <a:pt x="739916" y="38687"/>
                    </a:cubicBezTo>
                    <a:cubicBezTo>
                      <a:pt x="754055" y="38687"/>
                      <a:pt x="767552" y="34188"/>
                      <a:pt x="781691" y="38044"/>
                    </a:cubicBezTo>
                    <a:cubicBezTo>
                      <a:pt x="800972" y="32259"/>
                      <a:pt x="820896" y="35473"/>
                      <a:pt x="840820" y="34188"/>
                    </a:cubicBezTo>
                    <a:cubicBezTo>
                      <a:pt x="842748" y="34188"/>
                      <a:pt x="845318" y="34188"/>
                      <a:pt x="845318" y="31617"/>
                    </a:cubicBezTo>
                    <a:cubicBezTo>
                      <a:pt x="844033" y="25832"/>
                      <a:pt x="840177" y="26475"/>
                      <a:pt x="837606" y="264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6" name="任意多边形: 形状 7">
                <a:extLst>
                  <a:ext uri="{FF2B5EF4-FFF2-40B4-BE49-F238E27FC236}">
                    <a16:creationId xmlns:a16="http://schemas.microsoft.com/office/drawing/2014/main" id="{5DA5B600-B465-3A39-72FC-49C573B94842}"/>
                  </a:ext>
                </a:extLst>
              </p:cNvPr>
              <p:cNvSpPr/>
              <p:nvPr/>
            </p:nvSpPr>
            <p:spPr>
              <a:xfrm>
                <a:off x="14487370" y="7313181"/>
                <a:ext cx="1824943" cy="239405"/>
              </a:xfrm>
              <a:custGeom>
                <a:avLst/>
                <a:gdLst>
                  <a:gd name="connsiteX0" fmla="*/ 356698 w 405543"/>
                  <a:gd name="connsiteY0" fmla="*/ 18 h 53201"/>
                  <a:gd name="connsiteX1" fmla="*/ 255795 w 405543"/>
                  <a:gd name="connsiteY1" fmla="*/ 6445 h 53201"/>
                  <a:gd name="connsiteX2" fmla="*/ 214019 w 405543"/>
                  <a:gd name="connsiteY2" fmla="*/ 11586 h 53201"/>
                  <a:gd name="connsiteX3" fmla="*/ 96405 w 405543"/>
                  <a:gd name="connsiteY3" fmla="*/ 23155 h 53201"/>
                  <a:gd name="connsiteX4" fmla="*/ 84194 w 405543"/>
                  <a:gd name="connsiteY4" fmla="*/ 25726 h 53201"/>
                  <a:gd name="connsiteX5" fmla="*/ 10283 w 405543"/>
                  <a:gd name="connsiteY5" fmla="*/ 30225 h 53201"/>
                  <a:gd name="connsiteX6" fmla="*/ 0 w 405543"/>
                  <a:gd name="connsiteY6" fmla="*/ 32153 h 53201"/>
                  <a:gd name="connsiteX7" fmla="*/ 643 w 405543"/>
                  <a:gd name="connsiteY7" fmla="*/ 34724 h 53201"/>
                  <a:gd name="connsiteX8" fmla="*/ 46275 w 405543"/>
                  <a:gd name="connsiteY8" fmla="*/ 41793 h 53201"/>
                  <a:gd name="connsiteX9" fmla="*/ 31492 w 405543"/>
                  <a:gd name="connsiteY9" fmla="*/ 45007 h 53201"/>
                  <a:gd name="connsiteX10" fmla="*/ 29564 w 405543"/>
                  <a:gd name="connsiteY10" fmla="*/ 48220 h 53201"/>
                  <a:gd name="connsiteX11" fmla="*/ 32135 w 405543"/>
                  <a:gd name="connsiteY11" fmla="*/ 51434 h 53201"/>
                  <a:gd name="connsiteX12" fmla="*/ 38562 w 405543"/>
                  <a:gd name="connsiteY12" fmla="*/ 52076 h 53201"/>
                  <a:gd name="connsiteX13" fmla="*/ 88692 w 405543"/>
                  <a:gd name="connsiteY13" fmla="*/ 52719 h 53201"/>
                  <a:gd name="connsiteX14" fmla="*/ 95119 w 405543"/>
                  <a:gd name="connsiteY14" fmla="*/ 52719 h 53201"/>
                  <a:gd name="connsiteX15" fmla="*/ 116971 w 405543"/>
                  <a:gd name="connsiteY15" fmla="*/ 45007 h 53201"/>
                  <a:gd name="connsiteX16" fmla="*/ 139466 w 405543"/>
                  <a:gd name="connsiteY16" fmla="*/ 44364 h 53201"/>
                  <a:gd name="connsiteX17" fmla="*/ 149749 w 405543"/>
                  <a:gd name="connsiteY17" fmla="*/ 43079 h 53201"/>
                  <a:gd name="connsiteX18" fmla="*/ 189596 w 405543"/>
                  <a:gd name="connsiteY18" fmla="*/ 41793 h 53201"/>
                  <a:gd name="connsiteX19" fmla="*/ 228801 w 405543"/>
                  <a:gd name="connsiteY19" fmla="*/ 36009 h 53201"/>
                  <a:gd name="connsiteX20" fmla="*/ 237156 w 405543"/>
                  <a:gd name="connsiteY20" fmla="*/ 36652 h 53201"/>
                  <a:gd name="connsiteX21" fmla="*/ 253224 w 405543"/>
                  <a:gd name="connsiteY21" fmla="*/ 31510 h 53201"/>
                  <a:gd name="connsiteX22" fmla="*/ 268006 w 405543"/>
                  <a:gd name="connsiteY22" fmla="*/ 21870 h 53201"/>
                  <a:gd name="connsiteX23" fmla="*/ 300784 w 405543"/>
                  <a:gd name="connsiteY23" fmla="*/ 19942 h 53201"/>
                  <a:gd name="connsiteX24" fmla="*/ 343845 w 405543"/>
                  <a:gd name="connsiteY24" fmla="*/ 14800 h 53201"/>
                  <a:gd name="connsiteX25" fmla="*/ 402331 w 405543"/>
                  <a:gd name="connsiteY25" fmla="*/ 9016 h 53201"/>
                  <a:gd name="connsiteX26" fmla="*/ 405544 w 405543"/>
                  <a:gd name="connsiteY26" fmla="*/ 5802 h 53201"/>
                  <a:gd name="connsiteX27" fmla="*/ 356698 w 405543"/>
                  <a:gd name="connsiteY27" fmla="*/ 18 h 53201"/>
                  <a:gd name="connsiteX28" fmla="*/ 101547 w 405543"/>
                  <a:gd name="connsiteY28" fmla="*/ 38580 h 53201"/>
                  <a:gd name="connsiteX29" fmla="*/ 66198 w 405543"/>
                  <a:gd name="connsiteY29" fmla="*/ 42436 h 53201"/>
                  <a:gd name="connsiteX30" fmla="*/ 62984 w 405543"/>
                  <a:gd name="connsiteY30" fmla="*/ 40508 h 53201"/>
                  <a:gd name="connsiteX31" fmla="*/ 65555 w 405543"/>
                  <a:gd name="connsiteY31" fmla="*/ 36009 h 53201"/>
                  <a:gd name="connsiteX32" fmla="*/ 82266 w 405543"/>
                  <a:gd name="connsiteY32" fmla="*/ 35367 h 53201"/>
                  <a:gd name="connsiteX33" fmla="*/ 95119 w 405543"/>
                  <a:gd name="connsiteY33" fmla="*/ 34724 h 53201"/>
                  <a:gd name="connsiteX34" fmla="*/ 180599 w 405543"/>
                  <a:gd name="connsiteY34" fmla="*/ 32153 h 53201"/>
                  <a:gd name="connsiteX35" fmla="*/ 101547 w 405543"/>
                  <a:gd name="connsiteY35" fmla="*/ 38580 h 5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05543" h="53201">
                    <a:moveTo>
                      <a:pt x="356698" y="18"/>
                    </a:moveTo>
                    <a:cubicBezTo>
                      <a:pt x="323278" y="661"/>
                      <a:pt x="289215" y="2589"/>
                      <a:pt x="255795" y="6445"/>
                    </a:cubicBezTo>
                    <a:cubicBezTo>
                      <a:pt x="241656" y="7730"/>
                      <a:pt x="228158" y="10944"/>
                      <a:pt x="214019" y="11586"/>
                    </a:cubicBezTo>
                    <a:cubicBezTo>
                      <a:pt x="174815" y="13515"/>
                      <a:pt x="135610" y="19942"/>
                      <a:pt x="96405" y="23155"/>
                    </a:cubicBezTo>
                    <a:cubicBezTo>
                      <a:pt x="92549" y="23155"/>
                      <a:pt x="88050" y="26369"/>
                      <a:pt x="84194" y="25726"/>
                    </a:cubicBezTo>
                    <a:cubicBezTo>
                      <a:pt x="59128" y="23798"/>
                      <a:pt x="35348" y="32796"/>
                      <a:pt x="10283" y="30225"/>
                    </a:cubicBezTo>
                    <a:cubicBezTo>
                      <a:pt x="7070" y="30225"/>
                      <a:pt x="3213" y="31510"/>
                      <a:pt x="0" y="32153"/>
                    </a:cubicBezTo>
                    <a:cubicBezTo>
                      <a:pt x="0" y="33439"/>
                      <a:pt x="0" y="34724"/>
                      <a:pt x="643" y="34724"/>
                    </a:cubicBezTo>
                    <a:cubicBezTo>
                      <a:pt x="14782" y="41793"/>
                      <a:pt x="30849" y="36652"/>
                      <a:pt x="46275" y="41793"/>
                    </a:cubicBezTo>
                    <a:cubicBezTo>
                      <a:pt x="40490" y="43079"/>
                      <a:pt x="35991" y="43721"/>
                      <a:pt x="31492" y="45007"/>
                    </a:cubicBezTo>
                    <a:cubicBezTo>
                      <a:pt x="30849" y="45007"/>
                      <a:pt x="29564" y="46935"/>
                      <a:pt x="29564" y="48220"/>
                    </a:cubicBezTo>
                    <a:cubicBezTo>
                      <a:pt x="29564" y="49506"/>
                      <a:pt x="30849" y="50791"/>
                      <a:pt x="32135" y="51434"/>
                    </a:cubicBezTo>
                    <a:cubicBezTo>
                      <a:pt x="34063" y="52076"/>
                      <a:pt x="36634" y="52076"/>
                      <a:pt x="38562" y="52076"/>
                    </a:cubicBezTo>
                    <a:cubicBezTo>
                      <a:pt x="55272" y="49506"/>
                      <a:pt x="71982" y="46292"/>
                      <a:pt x="88692" y="52719"/>
                    </a:cubicBezTo>
                    <a:cubicBezTo>
                      <a:pt x="90621" y="53362"/>
                      <a:pt x="93191" y="53362"/>
                      <a:pt x="95119" y="52719"/>
                    </a:cubicBezTo>
                    <a:cubicBezTo>
                      <a:pt x="102832" y="52719"/>
                      <a:pt x="108616" y="43721"/>
                      <a:pt x="116971" y="45007"/>
                    </a:cubicBezTo>
                    <a:cubicBezTo>
                      <a:pt x="124684" y="46292"/>
                      <a:pt x="131753" y="48863"/>
                      <a:pt x="139466" y="44364"/>
                    </a:cubicBezTo>
                    <a:cubicBezTo>
                      <a:pt x="142037" y="42436"/>
                      <a:pt x="146536" y="42436"/>
                      <a:pt x="149749" y="43079"/>
                    </a:cubicBezTo>
                    <a:cubicBezTo>
                      <a:pt x="163246" y="45007"/>
                      <a:pt x="176743" y="45007"/>
                      <a:pt x="189596" y="41793"/>
                    </a:cubicBezTo>
                    <a:cubicBezTo>
                      <a:pt x="202451" y="38580"/>
                      <a:pt x="216590" y="44364"/>
                      <a:pt x="228801" y="36009"/>
                    </a:cubicBezTo>
                    <a:cubicBezTo>
                      <a:pt x="230729" y="34724"/>
                      <a:pt x="234586" y="35367"/>
                      <a:pt x="237156" y="36652"/>
                    </a:cubicBezTo>
                    <a:cubicBezTo>
                      <a:pt x="244226" y="40508"/>
                      <a:pt x="250653" y="37937"/>
                      <a:pt x="253224" y="31510"/>
                    </a:cubicBezTo>
                    <a:cubicBezTo>
                      <a:pt x="255795" y="23798"/>
                      <a:pt x="260936" y="21870"/>
                      <a:pt x="268006" y="21870"/>
                    </a:cubicBezTo>
                    <a:cubicBezTo>
                      <a:pt x="278932" y="21870"/>
                      <a:pt x="289858" y="14157"/>
                      <a:pt x="300784" y="19942"/>
                    </a:cubicBezTo>
                    <a:cubicBezTo>
                      <a:pt x="314923" y="14800"/>
                      <a:pt x="329062" y="14157"/>
                      <a:pt x="343845" y="14800"/>
                    </a:cubicBezTo>
                    <a:cubicBezTo>
                      <a:pt x="363768" y="15443"/>
                      <a:pt x="383049" y="9658"/>
                      <a:pt x="402331" y="9016"/>
                    </a:cubicBezTo>
                    <a:cubicBezTo>
                      <a:pt x="402973" y="9016"/>
                      <a:pt x="403616" y="7088"/>
                      <a:pt x="405544" y="5802"/>
                    </a:cubicBezTo>
                    <a:cubicBezTo>
                      <a:pt x="388191" y="-625"/>
                      <a:pt x="372124" y="18"/>
                      <a:pt x="356698" y="18"/>
                    </a:cubicBezTo>
                    <a:close/>
                    <a:moveTo>
                      <a:pt x="101547" y="38580"/>
                    </a:moveTo>
                    <a:cubicBezTo>
                      <a:pt x="89978" y="38580"/>
                      <a:pt x="77767" y="41151"/>
                      <a:pt x="66198" y="42436"/>
                    </a:cubicBezTo>
                    <a:cubicBezTo>
                      <a:pt x="64913" y="42436"/>
                      <a:pt x="62984" y="41151"/>
                      <a:pt x="62984" y="40508"/>
                    </a:cubicBezTo>
                    <a:cubicBezTo>
                      <a:pt x="62342" y="37937"/>
                      <a:pt x="63627" y="36009"/>
                      <a:pt x="65555" y="36009"/>
                    </a:cubicBezTo>
                    <a:cubicBezTo>
                      <a:pt x="71340" y="35367"/>
                      <a:pt x="76481" y="35367"/>
                      <a:pt x="82266" y="35367"/>
                    </a:cubicBezTo>
                    <a:cubicBezTo>
                      <a:pt x="86764" y="35367"/>
                      <a:pt x="90621" y="36009"/>
                      <a:pt x="95119" y="34724"/>
                    </a:cubicBezTo>
                    <a:cubicBezTo>
                      <a:pt x="123398" y="26369"/>
                      <a:pt x="152320" y="33439"/>
                      <a:pt x="180599" y="32153"/>
                    </a:cubicBezTo>
                    <a:cubicBezTo>
                      <a:pt x="153605" y="32153"/>
                      <a:pt x="127897" y="37937"/>
                      <a:pt x="101547" y="3858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7" name="任意多边形: 形状 8">
                <a:extLst>
                  <a:ext uri="{FF2B5EF4-FFF2-40B4-BE49-F238E27FC236}">
                    <a16:creationId xmlns:a16="http://schemas.microsoft.com/office/drawing/2014/main" id="{91518721-B0F0-B611-30E5-5F313F276F1A}"/>
                  </a:ext>
                </a:extLst>
              </p:cNvPr>
              <p:cNvSpPr/>
              <p:nvPr/>
            </p:nvSpPr>
            <p:spPr>
              <a:xfrm>
                <a:off x="14391666" y="6772427"/>
                <a:ext cx="1535990" cy="139783"/>
              </a:xfrm>
              <a:custGeom>
                <a:avLst/>
                <a:gdLst>
                  <a:gd name="connsiteX0" fmla="*/ 338119 w 341331"/>
                  <a:gd name="connsiteY0" fmla="*/ 12211 h 31063"/>
                  <a:gd name="connsiteX1" fmla="*/ 341332 w 341331"/>
                  <a:gd name="connsiteY1" fmla="*/ 7070 h 31063"/>
                  <a:gd name="connsiteX2" fmla="*/ 337476 w 341331"/>
                  <a:gd name="connsiteY2" fmla="*/ 2571 h 31063"/>
                  <a:gd name="connsiteX3" fmla="*/ 318837 w 341331"/>
                  <a:gd name="connsiteY3" fmla="*/ 0 h 31063"/>
                  <a:gd name="connsiteX4" fmla="*/ 226288 w 341331"/>
                  <a:gd name="connsiteY4" fmla="*/ 4499 h 31063"/>
                  <a:gd name="connsiteX5" fmla="*/ 180014 w 341331"/>
                  <a:gd name="connsiteY5" fmla="*/ 8998 h 31063"/>
                  <a:gd name="connsiteX6" fmla="*/ 73969 w 341331"/>
                  <a:gd name="connsiteY6" fmla="*/ 17996 h 31063"/>
                  <a:gd name="connsiteX7" fmla="*/ 17411 w 341331"/>
                  <a:gd name="connsiteY7" fmla="*/ 17996 h 31063"/>
                  <a:gd name="connsiteX8" fmla="*/ 1343 w 341331"/>
                  <a:gd name="connsiteY8" fmla="*/ 22494 h 31063"/>
                  <a:gd name="connsiteX9" fmla="*/ 701 w 341331"/>
                  <a:gd name="connsiteY9" fmla="*/ 26351 h 31063"/>
                  <a:gd name="connsiteX10" fmla="*/ 1986 w 341331"/>
                  <a:gd name="connsiteY10" fmla="*/ 28279 h 31063"/>
                  <a:gd name="connsiteX11" fmla="*/ 7771 w 341331"/>
                  <a:gd name="connsiteY11" fmla="*/ 30207 h 31063"/>
                  <a:gd name="connsiteX12" fmla="*/ 100962 w 341331"/>
                  <a:gd name="connsiteY12" fmla="*/ 30207 h 31063"/>
                  <a:gd name="connsiteX13" fmla="*/ 172302 w 341331"/>
                  <a:gd name="connsiteY13" fmla="*/ 30207 h 31063"/>
                  <a:gd name="connsiteX14" fmla="*/ 195439 w 341331"/>
                  <a:gd name="connsiteY14" fmla="*/ 30207 h 31063"/>
                  <a:gd name="connsiteX15" fmla="*/ 298914 w 341331"/>
                  <a:gd name="connsiteY15" fmla="*/ 21209 h 31063"/>
                  <a:gd name="connsiteX16" fmla="*/ 338119 w 341331"/>
                  <a:gd name="connsiteY16" fmla="*/ 12211 h 3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41331" h="31063">
                    <a:moveTo>
                      <a:pt x="338119" y="12211"/>
                    </a:moveTo>
                    <a:cubicBezTo>
                      <a:pt x="340047" y="11569"/>
                      <a:pt x="341332" y="9641"/>
                      <a:pt x="341332" y="7070"/>
                    </a:cubicBezTo>
                    <a:cubicBezTo>
                      <a:pt x="341332" y="4499"/>
                      <a:pt x="340047" y="3213"/>
                      <a:pt x="337476" y="2571"/>
                    </a:cubicBezTo>
                    <a:cubicBezTo>
                      <a:pt x="331049" y="1928"/>
                      <a:pt x="325264" y="0"/>
                      <a:pt x="318837" y="0"/>
                    </a:cubicBezTo>
                    <a:cubicBezTo>
                      <a:pt x="287988" y="1285"/>
                      <a:pt x="256495" y="1285"/>
                      <a:pt x="226288" y="4499"/>
                    </a:cubicBezTo>
                    <a:cubicBezTo>
                      <a:pt x="210864" y="5784"/>
                      <a:pt x="195439" y="5784"/>
                      <a:pt x="180014" y="8998"/>
                    </a:cubicBezTo>
                    <a:cubicBezTo>
                      <a:pt x="146594" y="15425"/>
                      <a:pt x="112531" y="14139"/>
                      <a:pt x="73969" y="17996"/>
                    </a:cubicBezTo>
                    <a:cubicBezTo>
                      <a:pt x="58544" y="17996"/>
                      <a:pt x="37978" y="17996"/>
                      <a:pt x="17411" y="17996"/>
                    </a:cubicBezTo>
                    <a:cubicBezTo>
                      <a:pt x="11627" y="17996"/>
                      <a:pt x="5843" y="17996"/>
                      <a:pt x="1343" y="22494"/>
                    </a:cubicBezTo>
                    <a:cubicBezTo>
                      <a:pt x="58" y="23780"/>
                      <a:pt x="-585" y="25065"/>
                      <a:pt x="701" y="26351"/>
                    </a:cubicBezTo>
                    <a:cubicBezTo>
                      <a:pt x="1343" y="26994"/>
                      <a:pt x="1343" y="27636"/>
                      <a:pt x="1986" y="28279"/>
                    </a:cubicBezTo>
                    <a:cubicBezTo>
                      <a:pt x="3914" y="28922"/>
                      <a:pt x="5843" y="30207"/>
                      <a:pt x="7771" y="30207"/>
                    </a:cubicBezTo>
                    <a:cubicBezTo>
                      <a:pt x="38620" y="30207"/>
                      <a:pt x="70113" y="32135"/>
                      <a:pt x="100962" y="30207"/>
                    </a:cubicBezTo>
                    <a:cubicBezTo>
                      <a:pt x="124742" y="28922"/>
                      <a:pt x="148522" y="26994"/>
                      <a:pt x="172302" y="30207"/>
                    </a:cubicBezTo>
                    <a:cubicBezTo>
                      <a:pt x="180014" y="31492"/>
                      <a:pt x="187726" y="30850"/>
                      <a:pt x="195439" y="30207"/>
                    </a:cubicBezTo>
                    <a:cubicBezTo>
                      <a:pt x="230145" y="27636"/>
                      <a:pt x="264208" y="24423"/>
                      <a:pt x="298914" y="21209"/>
                    </a:cubicBezTo>
                    <a:cubicBezTo>
                      <a:pt x="312410" y="19281"/>
                      <a:pt x="325264" y="17353"/>
                      <a:pt x="338119" y="12211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8" name="任意多边形: 形状 9">
                <a:extLst>
                  <a:ext uri="{FF2B5EF4-FFF2-40B4-BE49-F238E27FC236}">
                    <a16:creationId xmlns:a16="http://schemas.microsoft.com/office/drawing/2014/main" id="{7E2D2147-B90B-C072-2052-5DD0B73C6404}"/>
                  </a:ext>
                </a:extLst>
              </p:cNvPr>
              <p:cNvSpPr/>
              <p:nvPr/>
            </p:nvSpPr>
            <p:spPr>
              <a:xfrm>
                <a:off x="12413699" y="6804243"/>
                <a:ext cx="1153966" cy="88893"/>
              </a:xfrm>
              <a:custGeom>
                <a:avLst/>
                <a:gdLst>
                  <a:gd name="connsiteX0" fmla="*/ 143965 w 256437"/>
                  <a:gd name="connsiteY0" fmla="*/ 5784 h 19754"/>
                  <a:gd name="connsiteX1" fmla="*/ 70697 w 256437"/>
                  <a:gd name="connsiteY1" fmla="*/ 1928 h 19754"/>
                  <a:gd name="connsiteX2" fmla="*/ 3213 w 256437"/>
                  <a:gd name="connsiteY2" fmla="*/ 0 h 19754"/>
                  <a:gd name="connsiteX3" fmla="*/ 1285 w 256437"/>
                  <a:gd name="connsiteY3" fmla="*/ 643 h 19754"/>
                  <a:gd name="connsiteX4" fmla="*/ 0 w 256437"/>
                  <a:gd name="connsiteY4" fmla="*/ 1928 h 19754"/>
                  <a:gd name="connsiteX5" fmla="*/ 1285 w 256437"/>
                  <a:gd name="connsiteY5" fmla="*/ 5784 h 19754"/>
                  <a:gd name="connsiteX6" fmla="*/ 4499 w 256437"/>
                  <a:gd name="connsiteY6" fmla="*/ 8355 h 19754"/>
                  <a:gd name="connsiteX7" fmla="*/ 90621 w 256437"/>
                  <a:gd name="connsiteY7" fmla="*/ 14782 h 19754"/>
                  <a:gd name="connsiteX8" fmla="*/ 113758 w 256437"/>
                  <a:gd name="connsiteY8" fmla="*/ 14782 h 19754"/>
                  <a:gd name="connsiteX9" fmla="*/ 158104 w 256437"/>
                  <a:gd name="connsiteY9" fmla="*/ 19281 h 19754"/>
                  <a:gd name="connsiteX10" fmla="*/ 250653 w 256437"/>
                  <a:gd name="connsiteY10" fmla="*/ 15425 h 19754"/>
                  <a:gd name="connsiteX11" fmla="*/ 256437 w 256437"/>
                  <a:gd name="connsiteY11" fmla="*/ 13497 h 19754"/>
                  <a:gd name="connsiteX12" fmla="*/ 255795 w 256437"/>
                  <a:gd name="connsiteY12" fmla="*/ 10926 h 19754"/>
                  <a:gd name="connsiteX13" fmla="*/ 143965 w 256437"/>
                  <a:gd name="connsiteY13" fmla="*/ 5784 h 1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37" h="19754">
                    <a:moveTo>
                      <a:pt x="143965" y="5784"/>
                    </a:moveTo>
                    <a:cubicBezTo>
                      <a:pt x="119542" y="5784"/>
                      <a:pt x="95119" y="2571"/>
                      <a:pt x="70697" y="1928"/>
                    </a:cubicBezTo>
                    <a:cubicBezTo>
                      <a:pt x="48203" y="1285"/>
                      <a:pt x="25708" y="643"/>
                      <a:pt x="3213" y="0"/>
                    </a:cubicBezTo>
                    <a:cubicBezTo>
                      <a:pt x="2570" y="0"/>
                      <a:pt x="1928" y="643"/>
                      <a:pt x="1285" y="643"/>
                    </a:cubicBezTo>
                    <a:cubicBezTo>
                      <a:pt x="642" y="1285"/>
                      <a:pt x="0" y="1928"/>
                      <a:pt x="0" y="1928"/>
                    </a:cubicBezTo>
                    <a:cubicBezTo>
                      <a:pt x="0" y="3213"/>
                      <a:pt x="0" y="4499"/>
                      <a:pt x="1285" y="5784"/>
                    </a:cubicBezTo>
                    <a:cubicBezTo>
                      <a:pt x="1928" y="7070"/>
                      <a:pt x="3213" y="7712"/>
                      <a:pt x="4499" y="8355"/>
                    </a:cubicBezTo>
                    <a:cubicBezTo>
                      <a:pt x="33420" y="12211"/>
                      <a:pt x="61699" y="17353"/>
                      <a:pt x="90621" y="14782"/>
                    </a:cubicBezTo>
                    <a:cubicBezTo>
                      <a:pt x="98333" y="14139"/>
                      <a:pt x="106688" y="12854"/>
                      <a:pt x="113758" y="14782"/>
                    </a:cubicBezTo>
                    <a:cubicBezTo>
                      <a:pt x="128540" y="19281"/>
                      <a:pt x="143322" y="17996"/>
                      <a:pt x="158104" y="19281"/>
                    </a:cubicBezTo>
                    <a:cubicBezTo>
                      <a:pt x="188954" y="21209"/>
                      <a:pt x="219803" y="16710"/>
                      <a:pt x="250653" y="15425"/>
                    </a:cubicBezTo>
                    <a:cubicBezTo>
                      <a:pt x="252581" y="15425"/>
                      <a:pt x="254509" y="14139"/>
                      <a:pt x="256437" y="13497"/>
                    </a:cubicBezTo>
                    <a:cubicBezTo>
                      <a:pt x="256437" y="12854"/>
                      <a:pt x="256437" y="11569"/>
                      <a:pt x="255795" y="10926"/>
                    </a:cubicBezTo>
                    <a:cubicBezTo>
                      <a:pt x="218518" y="8998"/>
                      <a:pt x="181242" y="5784"/>
                      <a:pt x="143965" y="578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89" name="任意多边形: 形状 10">
                <a:extLst>
                  <a:ext uri="{FF2B5EF4-FFF2-40B4-BE49-F238E27FC236}">
                    <a16:creationId xmlns:a16="http://schemas.microsoft.com/office/drawing/2014/main" id="{95ED757F-B972-A8AA-4D64-2F85D01B284E}"/>
                  </a:ext>
                </a:extLst>
              </p:cNvPr>
              <p:cNvSpPr/>
              <p:nvPr/>
            </p:nvSpPr>
            <p:spPr>
              <a:xfrm>
                <a:off x="15357908" y="6415508"/>
                <a:ext cx="639162" cy="88974"/>
              </a:xfrm>
              <a:custGeom>
                <a:avLst/>
                <a:gdLst>
                  <a:gd name="connsiteX0" fmla="*/ 107973 w 142036"/>
                  <a:gd name="connsiteY0" fmla="*/ 18260 h 19772"/>
                  <a:gd name="connsiteX1" fmla="*/ 139466 w 142036"/>
                  <a:gd name="connsiteY1" fmla="*/ 10547 h 19772"/>
                  <a:gd name="connsiteX2" fmla="*/ 142037 w 142036"/>
                  <a:gd name="connsiteY2" fmla="*/ 4763 h 19772"/>
                  <a:gd name="connsiteX3" fmla="*/ 137538 w 142036"/>
                  <a:gd name="connsiteY3" fmla="*/ 1550 h 19772"/>
                  <a:gd name="connsiteX4" fmla="*/ 118899 w 142036"/>
                  <a:gd name="connsiteY4" fmla="*/ 264 h 19772"/>
                  <a:gd name="connsiteX5" fmla="*/ 0 w 142036"/>
                  <a:gd name="connsiteY5" fmla="*/ 15046 h 19772"/>
                  <a:gd name="connsiteX6" fmla="*/ 73910 w 142036"/>
                  <a:gd name="connsiteY6" fmla="*/ 15046 h 19772"/>
                  <a:gd name="connsiteX7" fmla="*/ 107973 w 142036"/>
                  <a:gd name="connsiteY7" fmla="*/ 18260 h 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036" h="19772">
                    <a:moveTo>
                      <a:pt x="107973" y="18260"/>
                    </a:moveTo>
                    <a:cubicBezTo>
                      <a:pt x="118257" y="22116"/>
                      <a:pt x="129825" y="18260"/>
                      <a:pt x="139466" y="10547"/>
                    </a:cubicBezTo>
                    <a:cubicBezTo>
                      <a:pt x="140751" y="9262"/>
                      <a:pt x="142037" y="6691"/>
                      <a:pt x="142037" y="4763"/>
                    </a:cubicBezTo>
                    <a:cubicBezTo>
                      <a:pt x="142037" y="2192"/>
                      <a:pt x="139466" y="1550"/>
                      <a:pt x="137538" y="1550"/>
                    </a:cubicBezTo>
                    <a:cubicBezTo>
                      <a:pt x="131110" y="907"/>
                      <a:pt x="124684" y="264"/>
                      <a:pt x="118899" y="264"/>
                    </a:cubicBezTo>
                    <a:cubicBezTo>
                      <a:pt x="78409" y="-1664"/>
                      <a:pt x="39204" y="7334"/>
                      <a:pt x="0" y="15046"/>
                    </a:cubicBezTo>
                    <a:cubicBezTo>
                      <a:pt x="24422" y="15046"/>
                      <a:pt x="49488" y="15046"/>
                      <a:pt x="73910" y="15046"/>
                    </a:cubicBezTo>
                    <a:cubicBezTo>
                      <a:pt x="84194" y="14404"/>
                      <a:pt x="95762" y="13761"/>
                      <a:pt x="107973" y="1826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0" name="任意多边形: 形状 11">
                <a:extLst>
                  <a:ext uri="{FF2B5EF4-FFF2-40B4-BE49-F238E27FC236}">
                    <a16:creationId xmlns:a16="http://schemas.microsoft.com/office/drawing/2014/main" id="{4370682A-4901-74CC-4B35-D3FFCD929CC9}"/>
                  </a:ext>
                </a:extLst>
              </p:cNvPr>
              <p:cNvSpPr/>
              <p:nvPr/>
            </p:nvSpPr>
            <p:spPr>
              <a:xfrm>
                <a:off x="10384389" y="6228376"/>
                <a:ext cx="302688" cy="86742"/>
              </a:xfrm>
              <a:custGeom>
                <a:avLst/>
                <a:gdLst>
                  <a:gd name="connsiteX0" fmla="*/ 2352 w 67264"/>
                  <a:gd name="connsiteY0" fmla="*/ 10356 h 19276"/>
                  <a:gd name="connsiteX1" fmla="*/ 20990 w 67264"/>
                  <a:gd name="connsiteY1" fmla="*/ 14212 h 19276"/>
                  <a:gd name="connsiteX2" fmla="*/ 31273 w 67264"/>
                  <a:gd name="connsiteY2" fmla="*/ 15498 h 19276"/>
                  <a:gd name="connsiteX3" fmla="*/ 62123 w 67264"/>
                  <a:gd name="connsiteY3" fmla="*/ 18069 h 19276"/>
                  <a:gd name="connsiteX4" fmla="*/ 67265 w 67264"/>
                  <a:gd name="connsiteY4" fmla="*/ 12284 h 19276"/>
                  <a:gd name="connsiteX5" fmla="*/ 63408 w 67264"/>
                  <a:gd name="connsiteY5" fmla="*/ 5215 h 19276"/>
                  <a:gd name="connsiteX6" fmla="*/ 51197 w 67264"/>
                  <a:gd name="connsiteY6" fmla="*/ 2001 h 19276"/>
                  <a:gd name="connsiteX7" fmla="*/ 13278 w 67264"/>
                  <a:gd name="connsiteY7" fmla="*/ 73 h 19276"/>
                  <a:gd name="connsiteX8" fmla="*/ 5566 w 67264"/>
                  <a:gd name="connsiteY8" fmla="*/ 73 h 19276"/>
                  <a:gd name="connsiteX9" fmla="*/ 424 w 67264"/>
                  <a:gd name="connsiteY9" fmla="*/ 4572 h 19276"/>
                  <a:gd name="connsiteX10" fmla="*/ 2352 w 67264"/>
                  <a:gd name="connsiteY10" fmla="*/ 10356 h 1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264" h="19276">
                    <a:moveTo>
                      <a:pt x="2352" y="10356"/>
                    </a:moveTo>
                    <a:cubicBezTo>
                      <a:pt x="8136" y="12927"/>
                      <a:pt x="14563" y="14855"/>
                      <a:pt x="20990" y="14212"/>
                    </a:cubicBezTo>
                    <a:cubicBezTo>
                      <a:pt x="24846" y="13570"/>
                      <a:pt x="28060" y="13570"/>
                      <a:pt x="31273" y="15498"/>
                    </a:cubicBezTo>
                    <a:cubicBezTo>
                      <a:pt x="40914" y="22567"/>
                      <a:pt x="51840" y="17426"/>
                      <a:pt x="62123" y="18069"/>
                    </a:cubicBezTo>
                    <a:cubicBezTo>
                      <a:pt x="65337" y="18069"/>
                      <a:pt x="67265" y="15498"/>
                      <a:pt x="67265" y="12284"/>
                    </a:cubicBezTo>
                    <a:cubicBezTo>
                      <a:pt x="67265" y="9071"/>
                      <a:pt x="65979" y="6500"/>
                      <a:pt x="63408" y="5215"/>
                    </a:cubicBezTo>
                    <a:cubicBezTo>
                      <a:pt x="59552" y="3929"/>
                      <a:pt x="55053" y="2001"/>
                      <a:pt x="51197" y="2001"/>
                    </a:cubicBezTo>
                    <a:cubicBezTo>
                      <a:pt x="38343" y="3287"/>
                      <a:pt x="26132" y="-570"/>
                      <a:pt x="13278" y="73"/>
                    </a:cubicBezTo>
                    <a:cubicBezTo>
                      <a:pt x="10707" y="73"/>
                      <a:pt x="8136" y="73"/>
                      <a:pt x="5566" y="73"/>
                    </a:cubicBezTo>
                    <a:cubicBezTo>
                      <a:pt x="2352" y="73"/>
                      <a:pt x="-219" y="716"/>
                      <a:pt x="424" y="4572"/>
                    </a:cubicBezTo>
                    <a:cubicBezTo>
                      <a:pt x="-862" y="7143"/>
                      <a:pt x="1067" y="10356"/>
                      <a:pt x="2352" y="1035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1" name="任意多边形: 形状 12">
                <a:extLst>
                  <a:ext uri="{FF2B5EF4-FFF2-40B4-BE49-F238E27FC236}">
                    <a16:creationId xmlns:a16="http://schemas.microsoft.com/office/drawing/2014/main" id="{84A96C80-A543-7B29-8405-D4545D35E249}"/>
                  </a:ext>
                </a:extLst>
              </p:cNvPr>
              <p:cNvSpPr/>
              <p:nvPr/>
            </p:nvSpPr>
            <p:spPr>
              <a:xfrm>
                <a:off x="10305316" y="6439837"/>
                <a:ext cx="286322" cy="69975"/>
              </a:xfrm>
              <a:custGeom>
                <a:avLst/>
                <a:gdLst>
                  <a:gd name="connsiteX0" fmla="*/ 54629 w 63627"/>
                  <a:gd name="connsiteY0" fmla="*/ 4499 h 15550"/>
                  <a:gd name="connsiteX1" fmla="*/ 2571 w 63627"/>
                  <a:gd name="connsiteY1" fmla="*/ 0 h 15550"/>
                  <a:gd name="connsiteX2" fmla="*/ 0 w 63627"/>
                  <a:gd name="connsiteY2" fmla="*/ 2571 h 15550"/>
                  <a:gd name="connsiteX3" fmla="*/ 1928 w 63627"/>
                  <a:gd name="connsiteY3" fmla="*/ 5784 h 15550"/>
                  <a:gd name="connsiteX4" fmla="*/ 53987 w 63627"/>
                  <a:gd name="connsiteY4" fmla="*/ 15425 h 15550"/>
                  <a:gd name="connsiteX5" fmla="*/ 63627 w 63627"/>
                  <a:gd name="connsiteY5" fmla="*/ 12211 h 15550"/>
                  <a:gd name="connsiteX6" fmla="*/ 54629 w 63627"/>
                  <a:gd name="connsiteY6" fmla="*/ 4499 h 1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627" h="15550">
                    <a:moveTo>
                      <a:pt x="54629" y="4499"/>
                    </a:moveTo>
                    <a:cubicBezTo>
                      <a:pt x="37276" y="643"/>
                      <a:pt x="19924" y="5142"/>
                      <a:pt x="2571" y="0"/>
                    </a:cubicBezTo>
                    <a:cubicBezTo>
                      <a:pt x="1928" y="0"/>
                      <a:pt x="0" y="1285"/>
                      <a:pt x="0" y="2571"/>
                    </a:cubicBezTo>
                    <a:cubicBezTo>
                      <a:pt x="0" y="3856"/>
                      <a:pt x="1285" y="5784"/>
                      <a:pt x="1928" y="5784"/>
                    </a:cubicBezTo>
                    <a:cubicBezTo>
                      <a:pt x="19281" y="8998"/>
                      <a:pt x="36634" y="12211"/>
                      <a:pt x="53987" y="15425"/>
                    </a:cubicBezTo>
                    <a:cubicBezTo>
                      <a:pt x="57843" y="16068"/>
                      <a:pt x="60414" y="14139"/>
                      <a:pt x="63627" y="12211"/>
                    </a:cubicBezTo>
                    <a:cubicBezTo>
                      <a:pt x="62342" y="7713"/>
                      <a:pt x="59771" y="5142"/>
                      <a:pt x="54629" y="4499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2" name="任意多边形: 形状 13">
                <a:extLst>
                  <a:ext uri="{FF2B5EF4-FFF2-40B4-BE49-F238E27FC236}">
                    <a16:creationId xmlns:a16="http://schemas.microsoft.com/office/drawing/2014/main" id="{47CDB032-1E8D-6427-C03D-DCCECACA8638}"/>
                  </a:ext>
                </a:extLst>
              </p:cNvPr>
              <p:cNvSpPr/>
              <p:nvPr/>
            </p:nvSpPr>
            <p:spPr>
              <a:xfrm>
                <a:off x="10331348" y="7306466"/>
                <a:ext cx="237154" cy="69700"/>
              </a:xfrm>
              <a:custGeom>
                <a:avLst/>
                <a:gdLst>
                  <a:gd name="connsiteX0" fmla="*/ 49488 w 52701"/>
                  <a:gd name="connsiteY0" fmla="*/ 6652 h 15489"/>
                  <a:gd name="connsiteX1" fmla="*/ 19281 w 52701"/>
                  <a:gd name="connsiteY1" fmla="*/ 868 h 15489"/>
                  <a:gd name="connsiteX2" fmla="*/ 0 w 52701"/>
                  <a:gd name="connsiteY2" fmla="*/ 4724 h 15489"/>
                  <a:gd name="connsiteX3" fmla="*/ 43704 w 52701"/>
                  <a:gd name="connsiteY3" fmla="*/ 15007 h 15489"/>
                  <a:gd name="connsiteX4" fmla="*/ 50131 w 52701"/>
                  <a:gd name="connsiteY4" fmla="*/ 15007 h 15489"/>
                  <a:gd name="connsiteX5" fmla="*/ 52701 w 52701"/>
                  <a:gd name="connsiteY5" fmla="*/ 11793 h 15489"/>
                  <a:gd name="connsiteX6" fmla="*/ 51416 w 52701"/>
                  <a:gd name="connsiteY6" fmla="*/ 7937 h 15489"/>
                  <a:gd name="connsiteX7" fmla="*/ 49488 w 52701"/>
                  <a:gd name="connsiteY7" fmla="*/ 6652 h 15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01" h="15489">
                    <a:moveTo>
                      <a:pt x="49488" y="6652"/>
                    </a:moveTo>
                    <a:cubicBezTo>
                      <a:pt x="40490" y="225"/>
                      <a:pt x="29564" y="3438"/>
                      <a:pt x="19281" y="868"/>
                    </a:cubicBezTo>
                    <a:cubicBezTo>
                      <a:pt x="12854" y="-1060"/>
                      <a:pt x="7070" y="225"/>
                      <a:pt x="0" y="4724"/>
                    </a:cubicBezTo>
                    <a:cubicBezTo>
                      <a:pt x="14139" y="16292"/>
                      <a:pt x="30207" y="9223"/>
                      <a:pt x="43704" y="15007"/>
                    </a:cubicBezTo>
                    <a:cubicBezTo>
                      <a:pt x="45632" y="15650"/>
                      <a:pt x="48203" y="15650"/>
                      <a:pt x="50131" y="15007"/>
                    </a:cubicBezTo>
                    <a:cubicBezTo>
                      <a:pt x="51416" y="15007"/>
                      <a:pt x="52059" y="13079"/>
                      <a:pt x="52701" y="11793"/>
                    </a:cubicBezTo>
                    <a:cubicBezTo>
                      <a:pt x="52701" y="10508"/>
                      <a:pt x="52059" y="9223"/>
                      <a:pt x="51416" y="7937"/>
                    </a:cubicBezTo>
                    <a:cubicBezTo>
                      <a:pt x="50773" y="7295"/>
                      <a:pt x="49488" y="7295"/>
                      <a:pt x="49488" y="665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3" name="任意多边形: 形状 14">
                <a:extLst>
                  <a:ext uri="{FF2B5EF4-FFF2-40B4-BE49-F238E27FC236}">
                    <a16:creationId xmlns:a16="http://schemas.microsoft.com/office/drawing/2014/main" id="{06CDF0A6-BB56-29DF-D4A5-B9BA4BF234A0}"/>
                  </a:ext>
                </a:extLst>
              </p:cNvPr>
              <p:cNvSpPr/>
              <p:nvPr/>
            </p:nvSpPr>
            <p:spPr>
              <a:xfrm>
                <a:off x="14099076" y="6856306"/>
                <a:ext cx="116428" cy="49163"/>
              </a:xfrm>
              <a:custGeom>
                <a:avLst/>
                <a:gdLst>
                  <a:gd name="connsiteX0" fmla="*/ 12376 w 25873"/>
                  <a:gd name="connsiteY0" fmla="*/ 0 h 10925"/>
                  <a:gd name="connsiteX1" fmla="*/ 165 w 25873"/>
                  <a:gd name="connsiteY1" fmla="*/ 5784 h 10925"/>
                  <a:gd name="connsiteX2" fmla="*/ 11091 w 25873"/>
                  <a:gd name="connsiteY2" fmla="*/ 10926 h 10925"/>
                  <a:gd name="connsiteX3" fmla="*/ 24588 w 25873"/>
                  <a:gd name="connsiteY3" fmla="*/ 7070 h 10925"/>
                  <a:gd name="connsiteX4" fmla="*/ 25873 w 25873"/>
                  <a:gd name="connsiteY4" fmla="*/ 5141 h 10925"/>
                  <a:gd name="connsiteX5" fmla="*/ 23945 w 25873"/>
                  <a:gd name="connsiteY5" fmla="*/ 1928 h 10925"/>
                  <a:gd name="connsiteX6" fmla="*/ 12376 w 25873"/>
                  <a:gd name="connsiteY6" fmla="*/ 0 h 1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73" h="10925">
                    <a:moveTo>
                      <a:pt x="12376" y="0"/>
                    </a:moveTo>
                    <a:cubicBezTo>
                      <a:pt x="5307" y="0"/>
                      <a:pt x="-1120" y="3213"/>
                      <a:pt x="165" y="5784"/>
                    </a:cubicBezTo>
                    <a:cubicBezTo>
                      <a:pt x="2736" y="10283"/>
                      <a:pt x="6592" y="10926"/>
                      <a:pt x="11091" y="10926"/>
                    </a:cubicBezTo>
                    <a:cubicBezTo>
                      <a:pt x="16232" y="10926"/>
                      <a:pt x="20731" y="10283"/>
                      <a:pt x="24588" y="7070"/>
                    </a:cubicBezTo>
                    <a:cubicBezTo>
                      <a:pt x="25230" y="6427"/>
                      <a:pt x="25873" y="5784"/>
                      <a:pt x="25873" y="5141"/>
                    </a:cubicBezTo>
                    <a:cubicBezTo>
                      <a:pt x="25230" y="3856"/>
                      <a:pt x="24588" y="2571"/>
                      <a:pt x="23945" y="1928"/>
                    </a:cubicBezTo>
                    <a:cubicBezTo>
                      <a:pt x="20089" y="1285"/>
                      <a:pt x="16232" y="643"/>
                      <a:pt x="12376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4" name="任意多边形: 形状 15">
                <a:extLst>
                  <a:ext uri="{FF2B5EF4-FFF2-40B4-BE49-F238E27FC236}">
                    <a16:creationId xmlns:a16="http://schemas.microsoft.com/office/drawing/2014/main" id="{69DC7CBA-A219-CEC2-9FDF-20AF85C66DC1}"/>
                  </a:ext>
                </a:extLst>
              </p:cNvPr>
              <p:cNvSpPr/>
              <p:nvPr/>
            </p:nvSpPr>
            <p:spPr>
              <a:xfrm>
                <a:off x="12245953" y="6789778"/>
                <a:ext cx="101223" cy="33273"/>
              </a:xfrm>
              <a:custGeom>
                <a:avLst/>
                <a:gdLst>
                  <a:gd name="connsiteX0" fmla="*/ 22494 w 22494"/>
                  <a:gd name="connsiteY0" fmla="*/ 1285 h 7394"/>
                  <a:gd name="connsiteX1" fmla="*/ 0 w 22494"/>
                  <a:gd name="connsiteY1" fmla="*/ 0 h 7394"/>
                  <a:gd name="connsiteX2" fmla="*/ 15425 w 22494"/>
                  <a:gd name="connsiteY2" fmla="*/ 7070 h 7394"/>
                  <a:gd name="connsiteX3" fmla="*/ 22494 w 22494"/>
                  <a:gd name="connsiteY3" fmla="*/ 1285 h 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94" h="7394">
                    <a:moveTo>
                      <a:pt x="22494" y="1285"/>
                    </a:moveTo>
                    <a:cubicBezTo>
                      <a:pt x="14782" y="643"/>
                      <a:pt x="7712" y="643"/>
                      <a:pt x="0" y="0"/>
                    </a:cubicBezTo>
                    <a:cubicBezTo>
                      <a:pt x="4499" y="5784"/>
                      <a:pt x="9641" y="8355"/>
                      <a:pt x="15425" y="7070"/>
                    </a:cubicBezTo>
                    <a:cubicBezTo>
                      <a:pt x="17996" y="7070"/>
                      <a:pt x="22494" y="7712"/>
                      <a:pt x="22494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5" name="任意多边形: 形状 16">
                <a:extLst>
                  <a:ext uri="{FF2B5EF4-FFF2-40B4-BE49-F238E27FC236}">
                    <a16:creationId xmlns:a16="http://schemas.microsoft.com/office/drawing/2014/main" id="{501FAD07-8985-7B75-A907-91D1043F834C}"/>
                  </a:ext>
                </a:extLst>
              </p:cNvPr>
              <p:cNvSpPr/>
              <p:nvPr/>
            </p:nvSpPr>
            <p:spPr>
              <a:xfrm>
                <a:off x="15860398" y="7425914"/>
                <a:ext cx="96183" cy="49365"/>
              </a:xfrm>
              <a:custGeom>
                <a:avLst/>
                <a:gdLst>
                  <a:gd name="connsiteX0" fmla="*/ 10448 w 21374"/>
                  <a:gd name="connsiteY0" fmla="*/ 675 h 10970"/>
                  <a:gd name="connsiteX1" fmla="*/ 166 w 21374"/>
                  <a:gd name="connsiteY1" fmla="*/ 5816 h 10970"/>
                  <a:gd name="connsiteX2" fmla="*/ 11734 w 21374"/>
                  <a:gd name="connsiteY2" fmla="*/ 10315 h 10970"/>
                  <a:gd name="connsiteX3" fmla="*/ 21375 w 21374"/>
                  <a:gd name="connsiteY3" fmla="*/ 3246 h 10970"/>
                  <a:gd name="connsiteX4" fmla="*/ 10448 w 21374"/>
                  <a:gd name="connsiteY4" fmla="*/ 675 h 1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" h="10970">
                    <a:moveTo>
                      <a:pt x="10448" y="675"/>
                    </a:moveTo>
                    <a:cubicBezTo>
                      <a:pt x="6592" y="1317"/>
                      <a:pt x="2094" y="32"/>
                      <a:pt x="166" y="5816"/>
                    </a:cubicBezTo>
                    <a:cubicBezTo>
                      <a:pt x="-1120" y="9672"/>
                      <a:pt x="5307" y="12243"/>
                      <a:pt x="11734" y="10315"/>
                    </a:cubicBezTo>
                    <a:cubicBezTo>
                      <a:pt x="15590" y="9030"/>
                      <a:pt x="20089" y="8387"/>
                      <a:pt x="21375" y="3246"/>
                    </a:cubicBezTo>
                    <a:cubicBezTo>
                      <a:pt x="18804" y="-1253"/>
                      <a:pt x="14305" y="32"/>
                      <a:pt x="10448" y="67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6" name="任意多边形: 形状 17">
                <a:extLst>
                  <a:ext uri="{FF2B5EF4-FFF2-40B4-BE49-F238E27FC236}">
                    <a16:creationId xmlns:a16="http://schemas.microsoft.com/office/drawing/2014/main" id="{75475F4A-845E-D928-5EC5-C8E176B3D070}"/>
                  </a:ext>
                </a:extLst>
              </p:cNvPr>
              <p:cNvSpPr/>
              <p:nvPr/>
            </p:nvSpPr>
            <p:spPr>
              <a:xfrm>
                <a:off x="10591637" y="6475327"/>
                <a:ext cx="133038" cy="35028"/>
              </a:xfrm>
              <a:custGeom>
                <a:avLst/>
                <a:gdLst>
                  <a:gd name="connsiteX0" fmla="*/ 0 w 29564"/>
                  <a:gd name="connsiteY0" fmla="*/ 4324 h 7784"/>
                  <a:gd name="connsiteX1" fmla="*/ 29564 w 29564"/>
                  <a:gd name="connsiteY1" fmla="*/ 6894 h 7784"/>
                  <a:gd name="connsiteX2" fmla="*/ 0 w 29564"/>
                  <a:gd name="connsiteY2" fmla="*/ 4324 h 7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564" h="7784">
                    <a:moveTo>
                      <a:pt x="0" y="4324"/>
                    </a:moveTo>
                    <a:cubicBezTo>
                      <a:pt x="9641" y="10108"/>
                      <a:pt x="19924" y="6894"/>
                      <a:pt x="29564" y="6894"/>
                    </a:cubicBezTo>
                    <a:cubicBezTo>
                      <a:pt x="18638" y="-1461"/>
                      <a:pt x="11569" y="-2104"/>
                      <a:pt x="0" y="432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7" name="任意多边形: 形状 18">
                <a:extLst>
                  <a:ext uri="{FF2B5EF4-FFF2-40B4-BE49-F238E27FC236}">
                    <a16:creationId xmlns:a16="http://schemas.microsoft.com/office/drawing/2014/main" id="{3E91D39B-9F37-D097-586D-AD8F81272359}"/>
                  </a:ext>
                </a:extLst>
              </p:cNvPr>
              <p:cNvSpPr/>
              <p:nvPr/>
            </p:nvSpPr>
            <p:spPr>
              <a:xfrm>
                <a:off x="10588745" y="6494781"/>
                <a:ext cx="2889" cy="2889"/>
              </a:xfrm>
              <a:custGeom>
                <a:avLst/>
                <a:gdLst>
                  <a:gd name="connsiteX0" fmla="*/ 643 w 642"/>
                  <a:gd name="connsiteY0" fmla="*/ 0 h 642"/>
                  <a:gd name="connsiteX1" fmla="*/ 0 w 642"/>
                  <a:gd name="connsiteY1" fmla="*/ 643 h 642"/>
                  <a:gd name="connsiteX2" fmla="*/ 0 w 642"/>
                  <a:gd name="connsiteY2" fmla="*/ 643 h 642"/>
                  <a:gd name="connsiteX3" fmla="*/ 643 w 642"/>
                  <a:gd name="connsiteY3" fmla="*/ 0 h 642"/>
                  <a:gd name="connsiteX4" fmla="*/ 643 w 642"/>
                  <a:gd name="connsiteY4" fmla="*/ 0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" h="642">
                    <a:moveTo>
                      <a:pt x="643" y="0"/>
                    </a:moveTo>
                    <a:lnTo>
                      <a:pt x="0" y="643"/>
                    </a:lnTo>
                    <a:lnTo>
                      <a:pt x="0" y="643"/>
                    </a:lnTo>
                    <a:lnTo>
                      <a:pt x="643" y="0"/>
                    </a:lnTo>
                    <a:lnTo>
                      <a:pt x="643" y="0"/>
                    </a:ln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8" name="任意多边形: 形状 19">
                <a:extLst>
                  <a:ext uri="{FF2B5EF4-FFF2-40B4-BE49-F238E27FC236}">
                    <a16:creationId xmlns:a16="http://schemas.microsoft.com/office/drawing/2014/main" id="{08131CFE-73C0-BDFE-1BD1-F1D54450FDB8}"/>
                  </a:ext>
                </a:extLst>
              </p:cNvPr>
              <p:cNvSpPr/>
              <p:nvPr/>
            </p:nvSpPr>
            <p:spPr>
              <a:xfrm>
                <a:off x="10724683" y="6506354"/>
                <a:ext cx="4176" cy="2889"/>
              </a:xfrm>
              <a:custGeom>
                <a:avLst/>
                <a:gdLst>
                  <a:gd name="connsiteX0" fmla="*/ 643 w 928"/>
                  <a:gd name="connsiteY0" fmla="*/ 643 h 642"/>
                  <a:gd name="connsiteX1" fmla="*/ 643 w 928"/>
                  <a:gd name="connsiteY1" fmla="*/ 643 h 642"/>
                  <a:gd name="connsiteX2" fmla="*/ 0 w 928"/>
                  <a:gd name="connsiteY2" fmla="*/ 0 h 642"/>
                  <a:gd name="connsiteX3" fmla="*/ 643 w 928"/>
                  <a:gd name="connsiteY3" fmla="*/ 643 h 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8" h="642">
                    <a:moveTo>
                      <a:pt x="643" y="643"/>
                    </a:moveTo>
                    <a:cubicBezTo>
                      <a:pt x="643" y="643"/>
                      <a:pt x="1286" y="0"/>
                      <a:pt x="643" y="643"/>
                    </a:cubicBezTo>
                    <a:cubicBezTo>
                      <a:pt x="643" y="0"/>
                      <a:pt x="643" y="0"/>
                      <a:pt x="0" y="0"/>
                    </a:cubicBezTo>
                    <a:cubicBezTo>
                      <a:pt x="643" y="643"/>
                      <a:pt x="643" y="643"/>
                      <a:pt x="643" y="643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99" name="任意多边形: 形状 20">
                <a:extLst>
                  <a:ext uri="{FF2B5EF4-FFF2-40B4-BE49-F238E27FC236}">
                    <a16:creationId xmlns:a16="http://schemas.microsoft.com/office/drawing/2014/main" id="{F8BDDB98-5ACF-34F4-0BDE-EEA354857FAA}"/>
                  </a:ext>
                </a:extLst>
              </p:cNvPr>
              <p:cNvSpPr/>
              <p:nvPr/>
            </p:nvSpPr>
            <p:spPr>
              <a:xfrm>
                <a:off x="13078892" y="7182393"/>
                <a:ext cx="145057" cy="35429"/>
              </a:xfrm>
              <a:custGeom>
                <a:avLst/>
                <a:gdLst>
                  <a:gd name="connsiteX0" fmla="*/ 0 w 32235"/>
                  <a:gd name="connsiteY0" fmla="*/ 4017 h 7873"/>
                  <a:gd name="connsiteX1" fmla="*/ 28279 w 32235"/>
                  <a:gd name="connsiteY1" fmla="*/ 7873 h 7873"/>
                  <a:gd name="connsiteX2" fmla="*/ 32135 w 32235"/>
                  <a:gd name="connsiteY2" fmla="*/ 4017 h 7873"/>
                  <a:gd name="connsiteX3" fmla="*/ 28279 w 32235"/>
                  <a:gd name="connsiteY3" fmla="*/ 161 h 7873"/>
                  <a:gd name="connsiteX4" fmla="*/ 0 w 32235"/>
                  <a:gd name="connsiteY4" fmla="*/ 4017 h 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35" h="7873">
                    <a:moveTo>
                      <a:pt x="0" y="4017"/>
                    </a:moveTo>
                    <a:cubicBezTo>
                      <a:pt x="11569" y="8516"/>
                      <a:pt x="19924" y="7230"/>
                      <a:pt x="28279" y="7873"/>
                    </a:cubicBezTo>
                    <a:cubicBezTo>
                      <a:pt x="30207" y="7873"/>
                      <a:pt x="32778" y="7230"/>
                      <a:pt x="32135" y="4017"/>
                    </a:cubicBezTo>
                    <a:cubicBezTo>
                      <a:pt x="31492" y="2089"/>
                      <a:pt x="29564" y="161"/>
                      <a:pt x="28279" y="161"/>
                    </a:cubicBezTo>
                    <a:cubicBezTo>
                      <a:pt x="19924" y="-482"/>
                      <a:pt x="11569" y="803"/>
                      <a:pt x="0" y="401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0" name="任意多边形: 形状 21">
                <a:extLst>
                  <a:ext uri="{FF2B5EF4-FFF2-40B4-BE49-F238E27FC236}">
                    <a16:creationId xmlns:a16="http://schemas.microsoft.com/office/drawing/2014/main" id="{FF0D18E3-9666-376D-551B-4D4897EE3D9F}"/>
                  </a:ext>
                </a:extLst>
              </p:cNvPr>
              <p:cNvSpPr/>
              <p:nvPr/>
            </p:nvSpPr>
            <p:spPr>
              <a:xfrm>
                <a:off x="16095405" y="7385178"/>
                <a:ext cx="83871" cy="43767"/>
              </a:xfrm>
              <a:custGeom>
                <a:avLst/>
                <a:gdLst>
                  <a:gd name="connsiteX0" fmla="*/ 1928 w 18638"/>
                  <a:gd name="connsiteY0" fmla="*/ 2657 h 9726"/>
                  <a:gd name="connsiteX1" fmla="*/ 0 w 18638"/>
                  <a:gd name="connsiteY1" fmla="*/ 6513 h 9726"/>
                  <a:gd name="connsiteX2" fmla="*/ 2571 w 18638"/>
                  <a:gd name="connsiteY2" fmla="*/ 9084 h 9726"/>
                  <a:gd name="connsiteX3" fmla="*/ 7713 w 18638"/>
                  <a:gd name="connsiteY3" fmla="*/ 9726 h 9726"/>
                  <a:gd name="connsiteX4" fmla="*/ 16710 w 18638"/>
                  <a:gd name="connsiteY4" fmla="*/ 7798 h 9726"/>
                  <a:gd name="connsiteX5" fmla="*/ 18638 w 18638"/>
                  <a:gd name="connsiteY5" fmla="*/ 3942 h 9726"/>
                  <a:gd name="connsiteX6" fmla="*/ 17996 w 18638"/>
                  <a:gd name="connsiteY6" fmla="*/ 2657 h 9726"/>
                  <a:gd name="connsiteX7" fmla="*/ 1928 w 18638"/>
                  <a:gd name="connsiteY7" fmla="*/ 2657 h 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38" h="9726">
                    <a:moveTo>
                      <a:pt x="1928" y="2657"/>
                    </a:moveTo>
                    <a:cubicBezTo>
                      <a:pt x="643" y="3299"/>
                      <a:pt x="0" y="5227"/>
                      <a:pt x="0" y="6513"/>
                    </a:cubicBezTo>
                    <a:cubicBezTo>
                      <a:pt x="0" y="7155"/>
                      <a:pt x="1286" y="8441"/>
                      <a:pt x="2571" y="9084"/>
                    </a:cubicBezTo>
                    <a:cubicBezTo>
                      <a:pt x="3856" y="9726"/>
                      <a:pt x="5142" y="9084"/>
                      <a:pt x="7713" y="9726"/>
                    </a:cubicBezTo>
                    <a:cubicBezTo>
                      <a:pt x="9641" y="9084"/>
                      <a:pt x="13497" y="9084"/>
                      <a:pt x="16710" y="7798"/>
                    </a:cubicBezTo>
                    <a:cubicBezTo>
                      <a:pt x="17353" y="7798"/>
                      <a:pt x="17996" y="5227"/>
                      <a:pt x="18638" y="3942"/>
                    </a:cubicBezTo>
                    <a:cubicBezTo>
                      <a:pt x="18638" y="3299"/>
                      <a:pt x="17996" y="2657"/>
                      <a:pt x="17996" y="2657"/>
                    </a:cubicBezTo>
                    <a:cubicBezTo>
                      <a:pt x="11569" y="-557"/>
                      <a:pt x="6427" y="-1200"/>
                      <a:pt x="1928" y="2657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1" name="任意多边形: 形状 22">
                <a:extLst>
                  <a:ext uri="{FF2B5EF4-FFF2-40B4-BE49-F238E27FC236}">
                    <a16:creationId xmlns:a16="http://schemas.microsoft.com/office/drawing/2014/main" id="{3C9CC3D0-C2F4-741E-B0C4-AB929D315665}"/>
                  </a:ext>
                </a:extLst>
              </p:cNvPr>
              <p:cNvSpPr/>
              <p:nvPr/>
            </p:nvSpPr>
            <p:spPr>
              <a:xfrm>
                <a:off x="16230628" y="6607578"/>
                <a:ext cx="58549" cy="58288"/>
              </a:xfrm>
              <a:custGeom>
                <a:avLst/>
                <a:gdLst>
                  <a:gd name="connsiteX0" fmla="*/ 4657 w 13011"/>
                  <a:gd name="connsiteY0" fmla="*/ 12854 h 12953"/>
                  <a:gd name="connsiteX1" fmla="*/ 13012 w 13011"/>
                  <a:gd name="connsiteY1" fmla="*/ 5141 h 12953"/>
                  <a:gd name="connsiteX2" fmla="*/ 7870 w 13011"/>
                  <a:gd name="connsiteY2" fmla="*/ 0 h 12953"/>
                  <a:gd name="connsiteX3" fmla="*/ 158 w 13011"/>
                  <a:gd name="connsiteY3" fmla="*/ 8355 h 12953"/>
                  <a:gd name="connsiteX4" fmla="*/ 4657 w 13011"/>
                  <a:gd name="connsiteY4" fmla="*/ 12854 h 1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11" h="12953">
                    <a:moveTo>
                      <a:pt x="4657" y="12854"/>
                    </a:moveTo>
                    <a:cubicBezTo>
                      <a:pt x="9156" y="12211"/>
                      <a:pt x="12369" y="10926"/>
                      <a:pt x="13012" y="5141"/>
                    </a:cubicBezTo>
                    <a:cubicBezTo>
                      <a:pt x="12369" y="2571"/>
                      <a:pt x="11084" y="0"/>
                      <a:pt x="7870" y="0"/>
                    </a:cubicBezTo>
                    <a:cubicBezTo>
                      <a:pt x="2729" y="0"/>
                      <a:pt x="801" y="3213"/>
                      <a:pt x="158" y="8355"/>
                    </a:cubicBezTo>
                    <a:cubicBezTo>
                      <a:pt x="-485" y="10926"/>
                      <a:pt x="801" y="13497"/>
                      <a:pt x="4657" y="12854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2" name="任意多边形: 形状 23">
                <a:extLst>
                  <a:ext uri="{FF2B5EF4-FFF2-40B4-BE49-F238E27FC236}">
                    <a16:creationId xmlns:a16="http://schemas.microsoft.com/office/drawing/2014/main" id="{C81B5FAF-E0AE-D2F5-D07B-E660CAFBBD00}"/>
                  </a:ext>
                </a:extLst>
              </p:cNvPr>
              <p:cNvSpPr/>
              <p:nvPr/>
            </p:nvSpPr>
            <p:spPr>
              <a:xfrm>
                <a:off x="15427322" y="6937214"/>
                <a:ext cx="89653" cy="43996"/>
              </a:xfrm>
              <a:custGeom>
                <a:avLst/>
                <a:gdLst>
                  <a:gd name="connsiteX0" fmla="*/ 0 w 19923"/>
                  <a:gd name="connsiteY0" fmla="*/ 7085 h 9777"/>
                  <a:gd name="connsiteX1" fmla="*/ 2571 w 19923"/>
                  <a:gd name="connsiteY1" fmla="*/ 9656 h 9777"/>
                  <a:gd name="connsiteX2" fmla="*/ 19924 w 19923"/>
                  <a:gd name="connsiteY2" fmla="*/ 4514 h 9777"/>
                  <a:gd name="connsiteX3" fmla="*/ 1285 w 19923"/>
                  <a:gd name="connsiteY3" fmla="*/ 3229 h 9777"/>
                  <a:gd name="connsiteX4" fmla="*/ 0 w 19923"/>
                  <a:gd name="connsiteY4" fmla="*/ 7085 h 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23" h="9777">
                    <a:moveTo>
                      <a:pt x="0" y="7085"/>
                    </a:moveTo>
                    <a:cubicBezTo>
                      <a:pt x="0" y="8370"/>
                      <a:pt x="1285" y="9656"/>
                      <a:pt x="2571" y="9656"/>
                    </a:cubicBezTo>
                    <a:cubicBezTo>
                      <a:pt x="8355" y="10298"/>
                      <a:pt x="12854" y="8370"/>
                      <a:pt x="19924" y="4514"/>
                    </a:cubicBezTo>
                    <a:cubicBezTo>
                      <a:pt x="12211" y="-1270"/>
                      <a:pt x="7070" y="-1270"/>
                      <a:pt x="1285" y="3229"/>
                    </a:cubicBezTo>
                    <a:cubicBezTo>
                      <a:pt x="643" y="4514"/>
                      <a:pt x="0" y="6442"/>
                      <a:pt x="0" y="70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3" name="任意多边形: 形状 24">
                <a:extLst>
                  <a:ext uri="{FF2B5EF4-FFF2-40B4-BE49-F238E27FC236}">
                    <a16:creationId xmlns:a16="http://schemas.microsoft.com/office/drawing/2014/main" id="{2CBC02DD-4422-5ACE-46C1-611C4D845B16}"/>
                  </a:ext>
                </a:extLst>
              </p:cNvPr>
              <p:cNvSpPr/>
              <p:nvPr/>
            </p:nvSpPr>
            <p:spPr>
              <a:xfrm>
                <a:off x="13930877" y="6572471"/>
                <a:ext cx="50364" cy="30150"/>
              </a:xfrm>
              <a:custGeom>
                <a:avLst/>
                <a:gdLst>
                  <a:gd name="connsiteX0" fmla="*/ 11192 w 11192"/>
                  <a:gd name="connsiteY0" fmla="*/ 3945 h 6700"/>
                  <a:gd name="connsiteX1" fmla="*/ 10549 w 11192"/>
                  <a:gd name="connsiteY1" fmla="*/ 2017 h 6700"/>
                  <a:gd name="connsiteX2" fmla="*/ 909 w 11192"/>
                  <a:gd name="connsiteY2" fmla="*/ 1375 h 6700"/>
                  <a:gd name="connsiteX3" fmla="*/ 266 w 11192"/>
                  <a:gd name="connsiteY3" fmla="*/ 4588 h 6700"/>
                  <a:gd name="connsiteX4" fmla="*/ 11192 w 11192"/>
                  <a:gd name="connsiteY4" fmla="*/ 3945 h 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2" h="6700">
                    <a:moveTo>
                      <a:pt x="11192" y="3945"/>
                    </a:moveTo>
                    <a:cubicBezTo>
                      <a:pt x="11192" y="3303"/>
                      <a:pt x="11192" y="2017"/>
                      <a:pt x="10549" y="2017"/>
                    </a:cubicBezTo>
                    <a:cubicBezTo>
                      <a:pt x="7336" y="-554"/>
                      <a:pt x="4122" y="-554"/>
                      <a:pt x="909" y="1375"/>
                    </a:cubicBezTo>
                    <a:cubicBezTo>
                      <a:pt x="266" y="2017"/>
                      <a:pt x="-377" y="4588"/>
                      <a:pt x="266" y="4588"/>
                    </a:cubicBezTo>
                    <a:cubicBezTo>
                      <a:pt x="2837" y="7801"/>
                      <a:pt x="9906" y="7159"/>
                      <a:pt x="11192" y="394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4" name="任意多边形: 形状 25">
                <a:extLst>
                  <a:ext uri="{FF2B5EF4-FFF2-40B4-BE49-F238E27FC236}">
                    <a16:creationId xmlns:a16="http://schemas.microsoft.com/office/drawing/2014/main" id="{8A1A75F4-77AE-838B-2AA8-FAD0B484B12A}"/>
                  </a:ext>
                </a:extLst>
              </p:cNvPr>
              <p:cNvSpPr/>
              <p:nvPr/>
            </p:nvSpPr>
            <p:spPr>
              <a:xfrm>
                <a:off x="12370316" y="7279616"/>
                <a:ext cx="98329" cy="21744"/>
              </a:xfrm>
              <a:custGeom>
                <a:avLst/>
                <a:gdLst>
                  <a:gd name="connsiteX0" fmla="*/ 21852 w 21851"/>
                  <a:gd name="connsiteY0" fmla="*/ 2978 h 4832"/>
                  <a:gd name="connsiteX1" fmla="*/ 0 w 21851"/>
                  <a:gd name="connsiteY1" fmla="*/ 2335 h 4832"/>
                  <a:gd name="connsiteX2" fmla="*/ 21852 w 21851"/>
                  <a:gd name="connsiteY2" fmla="*/ 2978 h 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51" h="4832">
                    <a:moveTo>
                      <a:pt x="21852" y="2978"/>
                    </a:moveTo>
                    <a:cubicBezTo>
                      <a:pt x="10283" y="-878"/>
                      <a:pt x="10283" y="-878"/>
                      <a:pt x="0" y="2335"/>
                    </a:cubicBezTo>
                    <a:cubicBezTo>
                      <a:pt x="7070" y="5549"/>
                      <a:pt x="13497" y="5549"/>
                      <a:pt x="21852" y="2978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5" name="任意多边形: 形状 26">
                <a:extLst>
                  <a:ext uri="{FF2B5EF4-FFF2-40B4-BE49-F238E27FC236}">
                    <a16:creationId xmlns:a16="http://schemas.microsoft.com/office/drawing/2014/main" id="{F30E20BC-B492-708F-84EB-EF75FB8B413D}"/>
                  </a:ext>
                </a:extLst>
              </p:cNvPr>
              <p:cNvSpPr/>
              <p:nvPr/>
            </p:nvSpPr>
            <p:spPr>
              <a:xfrm>
                <a:off x="15679655" y="7440516"/>
                <a:ext cx="60381" cy="41530"/>
              </a:xfrm>
              <a:custGeom>
                <a:avLst/>
                <a:gdLst>
                  <a:gd name="connsiteX0" fmla="*/ 6909 w 13418"/>
                  <a:gd name="connsiteY0" fmla="*/ 0 h 9229"/>
                  <a:gd name="connsiteX1" fmla="*/ 482 w 13418"/>
                  <a:gd name="connsiteY1" fmla="*/ 2571 h 9229"/>
                  <a:gd name="connsiteX2" fmla="*/ 482 w 13418"/>
                  <a:gd name="connsiteY2" fmla="*/ 6427 h 9229"/>
                  <a:gd name="connsiteX3" fmla="*/ 7552 w 13418"/>
                  <a:gd name="connsiteY3" fmla="*/ 8998 h 9229"/>
                  <a:gd name="connsiteX4" fmla="*/ 13336 w 13418"/>
                  <a:gd name="connsiteY4" fmla="*/ 4499 h 9229"/>
                  <a:gd name="connsiteX5" fmla="*/ 6909 w 13418"/>
                  <a:gd name="connsiteY5" fmla="*/ 0 h 9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18" h="9229">
                    <a:moveTo>
                      <a:pt x="6909" y="0"/>
                    </a:moveTo>
                    <a:cubicBezTo>
                      <a:pt x="5624" y="643"/>
                      <a:pt x="3053" y="1285"/>
                      <a:pt x="482" y="2571"/>
                    </a:cubicBezTo>
                    <a:cubicBezTo>
                      <a:pt x="-161" y="3213"/>
                      <a:pt x="-161" y="5142"/>
                      <a:pt x="482" y="6427"/>
                    </a:cubicBezTo>
                    <a:cubicBezTo>
                      <a:pt x="1768" y="8998"/>
                      <a:pt x="4981" y="9641"/>
                      <a:pt x="7552" y="8998"/>
                    </a:cubicBezTo>
                    <a:cubicBezTo>
                      <a:pt x="10123" y="8355"/>
                      <a:pt x="13336" y="7712"/>
                      <a:pt x="13336" y="4499"/>
                    </a:cubicBezTo>
                    <a:cubicBezTo>
                      <a:pt x="13979" y="643"/>
                      <a:pt x="10766" y="643"/>
                      <a:pt x="6909" y="0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6" name="任意多边形: 形状 27">
                <a:extLst>
                  <a:ext uri="{FF2B5EF4-FFF2-40B4-BE49-F238E27FC236}">
                    <a16:creationId xmlns:a16="http://schemas.microsoft.com/office/drawing/2014/main" id="{D3DDF1A9-0035-FD4F-68E3-7AFEC63FF515}"/>
                  </a:ext>
                </a:extLst>
              </p:cNvPr>
              <p:cNvSpPr/>
              <p:nvPr/>
            </p:nvSpPr>
            <p:spPr>
              <a:xfrm>
                <a:off x="13712273" y="6861158"/>
                <a:ext cx="54950" cy="22311"/>
              </a:xfrm>
              <a:custGeom>
                <a:avLst/>
                <a:gdLst>
                  <a:gd name="connsiteX0" fmla="*/ 0 w 12211"/>
                  <a:gd name="connsiteY0" fmla="*/ 2776 h 4958"/>
                  <a:gd name="connsiteX1" fmla="*/ 2571 w 12211"/>
                  <a:gd name="connsiteY1" fmla="*/ 4705 h 4958"/>
                  <a:gd name="connsiteX2" fmla="*/ 12211 w 12211"/>
                  <a:gd name="connsiteY2" fmla="*/ 2776 h 4958"/>
                  <a:gd name="connsiteX3" fmla="*/ 3213 w 12211"/>
                  <a:gd name="connsiteY3" fmla="*/ 206 h 4958"/>
                  <a:gd name="connsiteX4" fmla="*/ 0 w 12211"/>
                  <a:gd name="connsiteY4" fmla="*/ 2776 h 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11" h="4958">
                    <a:moveTo>
                      <a:pt x="0" y="2776"/>
                    </a:moveTo>
                    <a:cubicBezTo>
                      <a:pt x="643" y="3419"/>
                      <a:pt x="1928" y="4705"/>
                      <a:pt x="2571" y="4705"/>
                    </a:cubicBezTo>
                    <a:cubicBezTo>
                      <a:pt x="5784" y="4705"/>
                      <a:pt x="8998" y="5990"/>
                      <a:pt x="12211" y="2776"/>
                    </a:cubicBezTo>
                    <a:cubicBezTo>
                      <a:pt x="9641" y="-1080"/>
                      <a:pt x="6427" y="206"/>
                      <a:pt x="3213" y="206"/>
                    </a:cubicBezTo>
                    <a:cubicBezTo>
                      <a:pt x="1928" y="848"/>
                      <a:pt x="1285" y="2134"/>
                      <a:pt x="0" y="2776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7" name="任意多边形: 形状 28">
                <a:extLst>
                  <a:ext uri="{FF2B5EF4-FFF2-40B4-BE49-F238E27FC236}">
                    <a16:creationId xmlns:a16="http://schemas.microsoft.com/office/drawing/2014/main" id="{DA1F8759-43B2-DBBE-6AB8-A41D01BFC38F}"/>
                  </a:ext>
                </a:extLst>
              </p:cNvPr>
              <p:cNvSpPr/>
              <p:nvPr/>
            </p:nvSpPr>
            <p:spPr>
              <a:xfrm>
                <a:off x="12081097" y="7261203"/>
                <a:ext cx="46269" cy="5783"/>
              </a:xfrm>
              <a:custGeom>
                <a:avLst/>
                <a:gdLst>
                  <a:gd name="connsiteX0" fmla="*/ 7070 w 10282"/>
                  <a:gd name="connsiteY0" fmla="*/ 1285 h 1285"/>
                  <a:gd name="connsiteX1" fmla="*/ 10283 w 10282"/>
                  <a:gd name="connsiteY1" fmla="*/ 643 h 1285"/>
                  <a:gd name="connsiteX2" fmla="*/ 7712 w 10282"/>
                  <a:gd name="connsiteY2" fmla="*/ 0 h 1285"/>
                  <a:gd name="connsiteX3" fmla="*/ 0 w 10282"/>
                  <a:gd name="connsiteY3" fmla="*/ 0 h 1285"/>
                  <a:gd name="connsiteX4" fmla="*/ 7070 w 10282"/>
                  <a:gd name="connsiteY4" fmla="*/ 1285 h 1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2" h="1285">
                    <a:moveTo>
                      <a:pt x="7070" y="1285"/>
                    </a:moveTo>
                    <a:cubicBezTo>
                      <a:pt x="7712" y="1285"/>
                      <a:pt x="8998" y="643"/>
                      <a:pt x="10283" y="643"/>
                    </a:cubicBezTo>
                    <a:cubicBezTo>
                      <a:pt x="8998" y="643"/>
                      <a:pt x="7712" y="0"/>
                      <a:pt x="7712" y="0"/>
                    </a:cubicBezTo>
                    <a:cubicBezTo>
                      <a:pt x="4499" y="0"/>
                      <a:pt x="2571" y="0"/>
                      <a:pt x="0" y="0"/>
                    </a:cubicBezTo>
                    <a:cubicBezTo>
                      <a:pt x="2571" y="643"/>
                      <a:pt x="4499" y="1285"/>
                      <a:pt x="7070" y="1285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  <p:sp>
            <p:nvSpPr>
              <p:cNvPr id="108" name="任意多边形: 形状 29">
                <a:extLst>
                  <a:ext uri="{FF2B5EF4-FFF2-40B4-BE49-F238E27FC236}">
                    <a16:creationId xmlns:a16="http://schemas.microsoft.com/office/drawing/2014/main" id="{C9F32ED7-FEE3-AAE8-0521-C2671B2AFA16}"/>
                  </a:ext>
                </a:extLst>
              </p:cNvPr>
              <p:cNvSpPr/>
              <p:nvPr/>
            </p:nvSpPr>
            <p:spPr>
              <a:xfrm>
                <a:off x="15288493" y="6966062"/>
                <a:ext cx="69413" cy="23278"/>
              </a:xfrm>
              <a:custGeom>
                <a:avLst/>
                <a:gdLst>
                  <a:gd name="connsiteX0" fmla="*/ 0 w 15425"/>
                  <a:gd name="connsiteY0" fmla="*/ 2602 h 5173"/>
                  <a:gd name="connsiteX1" fmla="*/ 3214 w 15425"/>
                  <a:gd name="connsiteY1" fmla="*/ 5173 h 5173"/>
                  <a:gd name="connsiteX2" fmla="*/ 15425 w 15425"/>
                  <a:gd name="connsiteY2" fmla="*/ 3888 h 5173"/>
                  <a:gd name="connsiteX3" fmla="*/ 3214 w 15425"/>
                  <a:gd name="connsiteY3" fmla="*/ 32 h 5173"/>
                  <a:gd name="connsiteX4" fmla="*/ 0 w 15425"/>
                  <a:gd name="connsiteY4" fmla="*/ 2602 h 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25" h="5173">
                    <a:moveTo>
                      <a:pt x="0" y="2602"/>
                    </a:moveTo>
                    <a:cubicBezTo>
                      <a:pt x="1286" y="3245"/>
                      <a:pt x="1928" y="5173"/>
                      <a:pt x="3214" y="5173"/>
                    </a:cubicBezTo>
                    <a:cubicBezTo>
                      <a:pt x="6427" y="5173"/>
                      <a:pt x="9641" y="4531"/>
                      <a:pt x="15425" y="3888"/>
                    </a:cubicBezTo>
                    <a:cubicBezTo>
                      <a:pt x="10283" y="-611"/>
                      <a:pt x="6427" y="32"/>
                      <a:pt x="3214" y="32"/>
                    </a:cubicBezTo>
                    <a:cubicBezTo>
                      <a:pt x="2571" y="32"/>
                      <a:pt x="1286" y="1317"/>
                      <a:pt x="0" y="2602"/>
                    </a:cubicBezTo>
                    <a:close/>
                  </a:path>
                </a:pathLst>
              </a:custGeom>
              <a:grpFill/>
              <a:ln w="64257" cap="flat">
                <a:noFill/>
                <a:prstDash val="solid"/>
                <a:miter/>
              </a:ln>
              <a:effectLst/>
            </p:spPr>
            <p:txBody>
              <a:bodyPr lIns="411480" tIns="205740" rIns="411480" bIns="205740" rtlCol="0" anchor="ctr"/>
              <a:lstStyle/>
              <a:p>
                <a:endParaRPr lang="zh-CN" altLang="en-US" sz="8800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64A9C2E-4175-00A5-4802-9C5D22D2EF9E}"/>
                </a:ext>
              </a:extLst>
            </p:cNvPr>
            <p:cNvSpPr txBox="1"/>
            <p:nvPr/>
          </p:nvSpPr>
          <p:spPr>
            <a:xfrm>
              <a:off x="9741442" y="2031349"/>
              <a:ext cx="17276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000">
                  <a:solidFill>
                    <a:srgbClr val="9CC5F5"/>
                  </a:solidFill>
                  <a:latin typeface="StarLoveMarker" panose="02020300000000000000" pitchFamily="18" charset="-128"/>
                  <a:ea typeface="StarLoveMarker" panose="02020300000000000000" pitchFamily="18" charset="-128"/>
                  <a:cs typeface="StarLoveMarker" panose="02020300000000000000" pitchFamily="18" charset="-128"/>
                </a:rPr>
                <a:t>2023/08/25</a:t>
              </a:r>
              <a:endParaRPr kumimoji="1" lang="zh-CN" altLang="en-US" sz="2000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407B100-8628-9D2A-F7CD-67922CB49F64}"/>
              </a:ext>
            </a:extLst>
          </p:cNvPr>
          <p:cNvSpPr txBox="1"/>
          <p:nvPr/>
        </p:nvSpPr>
        <p:spPr>
          <a:xfrm>
            <a:off x="6226107" y="2644170"/>
            <a:ext cx="52219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9600" i="1">
                <a:solidFill>
                  <a:srgbClr val="9CC5F5"/>
                </a:solidFill>
                <a:latin typeface="StarLoveMarker" panose="02020300000000000000" pitchFamily="18" charset="-128"/>
                <a:ea typeface="StarLoveMarker" panose="02020300000000000000" pitchFamily="18" charset="-128"/>
                <a:cs typeface="StarLoveMarker" panose="02020300000000000000" pitchFamily="18" charset="-128"/>
              </a:rPr>
              <a:t>THANKS.</a:t>
            </a:r>
            <a:endParaRPr kumimoji="1" lang="zh-CN" altLang="en-US" sz="9600" i="1">
              <a:solidFill>
                <a:srgbClr val="9CC5F5"/>
              </a:solidFill>
              <a:latin typeface="StarLoveMarker" panose="02020300000000000000" pitchFamily="18" charset="-128"/>
              <a:ea typeface="StarLoveMarker" panose="02020300000000000000" pitchFamily="18" charset="-128"/>
              <a:cs typeface="StarLoveMarker" panose="020203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6004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397</Words>
  <Application>Microsoft Office PowerPoint</Application>
  <PresentationFormat>宽屏</PresentationFormat>
  <Paragraphs>86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HarmonyOS Sans SC Light</vt:lpstr>
      <vt:lpstr>StarLoveMarker</vt:lpstr>
      <vt:lpstr>阿里巴巴普惠体 2.0 55 Regular</vt:lpstr>
      <vt:lpstr>阿里巴巴普惠体 2.0 65 Medium</vt:lpstr>
      <vt:lpstr>等线</vt:lpstr>
      <vt:lpstr>等线 Light</vt:lpstr>
      <vt:lpstr>微软雅黑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旅行的意义——简约线描创意风旅游主题ppt模板</dc:title>
  <dc:creator>WENDY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81</cp:revision>
  <dcterms:created xsi:type="dcterms:W3CDTF">2023-08-25T10:04:40Z</dcterms:created>
  <dcterms:modified xsi:type="dcterms:W3CDTF">2023-08-28T00:24:55Z</dcterms:modified>
</cp:coreProperties>
</file>