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11092803" r:id="rId2"/>
    <p:sldId id="11092779" r:id="rId3"/>
    <p:sldId id="11092780" r:id="rId4"/>
    <p:sldId id="11092794" r:id="rId5"/>
    <p:sldId id="11092795" r:id="rId6"/>
    <p:sldId id="11092796" r:id="rId7"/>
    <p:sldId id="11092785" r:id="rId8"/>
    <p:sldId id="11092797" r:id="rId9"/>
    <p:sldId id="11092798" r:id="rId10"/>
    <p:sldId id="11092802" r:id="rId11"/>
    <p:sldId id="11092789" r:id="rId12"/>
    <p:sldId id="11092799" r:id="rId13"/>
    <p:sldId id="11092800" r:id="rId14"/>
    <p:sldId id="11092801" r:id="rId15"/>
    <p:sldId id="11092804" r:id="rId16"/>
    <p:sldId id="11092805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FFFFFF"/>
    <a:srgbClr val="003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81" autoAdjust="0"/>
  </p:normalViewPr>
  <p:slideViewPr>
    <p:cSldViewPr snapToGrid="0">
      <p:cViewPr>
        <p:scale>
          <a:sx n="66" d="100"/>
          <a:sy n="66" d="100"/>
        </p:scale>
        <p:origin x="972" y="57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37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99AF9-5053-4471-BD5C-8DE1E1EEE2FE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2F427-0E28-4A60-986D-5949B1548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56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29610" t="299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6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 rot="10800000">
            <a:off x="-4" y="-28780"/>
            <a:ext cx="12192004" cy="3790443"/>
          </a:xfrm>
          <a:prstGeom prst="rect">
            <a:avLst/>
          </a:prstGeom>
          <a:solidFill>
            <a:srgbClr val="003681">
              <a:alpha val="4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563995" y="2721824"/>
            <a:ext cx="10196162" cy="972811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蓝色工作总结汇报</a:t>
            </a:r>
            <a:r>
              <a:rPr lang="en-US" altLang="zh-CN" dirty="0"/>
              <a:t>PPT</a:t>
            </a:r>
          </a:p>
        </p:txBody>
      </p:sp>
      <p:pic>
        <p:nvPicPr>
          <p:cNvPr id="12" name="图片 11" descr="蓝色的卡通人物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44" y="-2344642"/>
            <a:ext cx="5016860" cy="6782400"/>
          </a:xfrm>
          <a:prstGeom prst="rect">
            <a:avLst/>
          </a:prstGeom>
        </p:spPr>
      </p:pic>
      <p:sp>
        <p:nvSpPr>
          <p:cNvPr id="13" name="平行四边形 12"/>
          <p:cNvSpPr/>
          <p:nvPr userDrawn="1"/>
        </p:nvSpPr>
        <p:spPr>
          <a:xfrm>
            <a:off x="498792" y="3792735"/>
            <a:ext cx="7178198" cy="184975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4" name="平行四边形 13"/>
          <p:cNvSpPr/>
          <p:nvPr userDrawn="1"/>
        </p:nvSpPr>
        <p:spPr>
          <a:xfrm>
            <a:off x="1388941" y="3772610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5" name="平行四边形 14"/>
          <p:cNvSpPr/>
          <p:nvPr userDrawn="1"/>
        </p:nvSpPr>
        <p:spPr>
          <a:xfrm>
            <a:off x="3042428" y="3970585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0" hasCustomPrompt="1"/>
          </p:nvPr>
        </p:nvSpPr>
        <p:spPr>
          <a:xfrm>
            <a:off x="563995" y="1990466"/>
            <a:ext cx="6469062" cy="68953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BLUE WORK SUMMARY REPORT</a:t>
            </a:r>
          </a:p>
          <a:p>
            <a:pPr lvl="0"/>
            <a:endParaRPr lang="zh-CN" altLang="en-US" dirty="0"/>
          </a:p>
        </p:txBody>
      </p:sp>
      <p:sp>
        <p:nvSpPr>
          <p:cNvPr id="50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216" y="4546610"/>
            <a:ext cx="6002728" cy="3619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汇报人：</a:t>
            </a:r>
            <a:r>
              <a:rPr lang="en-US" altLang="zh-CN" sz="1800" dirty="0"/>
              <a:t>51PPT</a:t>
            </a:r>
          </a:p>
        </p:txBody>
      </p:sp>
      <p:sp>
        <p:nvSpPr>
          <p:cNvPr id="11" name="椭圆 10"/>
          <p:cNvSpPr/>
          <p:nvPr userDrawn="1"/>
        </p:nvSpPr>
        <p:spPr>
          <a:xfrm rot="20556006">
            <a:off x="523486" y="1810613"/>
            <a:ext cx="2070228" cy="671645"/>
          </a:xfrm>
          <a:prstGeom prst="ellipse">
            <a:avLst/>
          </a:prstGeom>
          <a:noFill/>
          <a:ln w="25400" cap="flat" cmpd="sng" algn="ctr">
            <a:gradFill>
              <a:gsLst>
                <a:gs pos="2000">
                  <a:sysClr val="window" lastClr="FFFFFF">
                    <a:alpha val="20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cs"/>
            </a:endParaRPr>
          </a:p>
        </p:txBody>
      </p:sp>
      <p:sp>
        <p:nvSpPr>
          <p:cNvPr id="16" name="文本占位符 27"/>
          <p:cNvSpPr>
            <a:spLocks noGrp="1"/>
          </p:cNvSpPr>
          <p:nvPr>
            <p:ph type="body" sz="quarter" idx="11" hasCustomPrompt="1"/>
          </p:nvPr>
        </p:nvSpPr>
        <p:spPr>
          <a:xfrm>
            <a:off x="574741" y="4075811"/>
            <a:ext cx="6469062" cy="36194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9610" t="299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6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 rot="16200000">
            <a:off x="2667001" y="-2667001"/>
            <a:ext cx="6857999" cy="12192002"/>
          </a:xfrm>
          <a:prstGeom prst="rect">
            <a:avLst/>
          </a:prstGeom>
          <a:gradFill flip="none" rotWithShape="1">
            <a:gsLst>
              <a:gs pos="85000">
                <a:srgbClr val="003681"/>
              </a:gs>
              <a:gs pos="0">
                <a:srgbClr val="016DFF">
                  <a:lumMod val="50000"/>
                  <a:alpha val="0"/>
                </a:srgbClr>
              </a:gs>
              <a:gs pos="100000">
                <a:srgbClr val="016DFF">
                  <a:lumMod val="5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" name="图片 27" descr="蓝色的卡通人物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16863" y="-1425713"/>
            <a:ext cx="10735220" cy="4570133"/>
          </a:xfrm>
          <a:prstGeom prst="rect">
            <a:avLst/>
          </a:prstGeom>
        </p:spPr>
      </p:pic>
      <p:sp>
        <p:nvSpPr>
          <p:cNvPr id="5" name="文本占位符 27"/>
          <p:cNvSpPr>
            <a:spLocks noGrp="1"/>
          </p:cNvSpPr>
          <p:nvPr>
            <p:ph type="body" sz="quarter" idx="11" hasCustomPrompt="1"/>
          </p:nvPr>
        </p:nvSpPr>
        <p:spPr>
          <a:xfrm>
            <a:off x="5186729" y="1685096"/>
            <a:ext cx="1818542" cy="6895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44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目 录</a:t>
            </a:r>
            <a:endParaRPr lang="en-US" altLang="zh-CN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29610" t="299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6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 rot="10800000">
            <a:off x="-4" y="-28780"/>
            <a:ext cx="12192004" cy="6879100"/>
          </a:xfrm>
          <a:prstGeom prst="rect">
            <a:avLst/>
          </a:prstGeom>
          <a:gradFill>
            <a:gsLst>
              <a:gs pos="85000">
                <a:srgbClr val="003681"/>
              </a:gs>
              <a:gs pos="45000">
                <a:srgbClr val="016DFF">
                  <a:lumMod val="50000"/>
                  <a:alpha val="0"/>
                </a:srgbClr>
              </a:gs>
              <a:gs pos="100000">
                <a:srgbClr val="016DFF">
                  <a:lumMod val="5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平行四边形 7"/>
          <p:cNvSpPr/>
          <p:nvPr userDrawn="1"/>
        </p:nvSpPr>
        <p:spPr>
          <a:xfrm>
            <a:off x="498792" y="3656255"/>
            <a:ext cx="7178198" cy="184975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</a:endParaRPr>
          </a:p>
        </p:txBody>
      </p:sp>
      <p:sp>
        <p:nvSpPr>
          <p:cNvPr id="12" name="平行四边形 11"/>
          <p:cNvSpPr/>
          <p:nvPr userDrawn="1"/>
        </p:nvSpPr>
        <p:spPr>
          <a:xfrm>
            <a:off x="1388941" y="3622482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3" name="平行四边形 12"/>
          <p:cNvSpPr/>
          <p:nvPr userDrawn="1"/>
        </p:nvSpPr>
        <p:spPr>
          <a:xfrm>
            <a:off x="3042428" y="3847753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6" name="椭圆 15"/>
          <p:cNvSpPr/>
          <p:nvPr userDrawn="1"/>
        </p:nvSpPr>
        <p:spPr>
          <a:xfrm rot="20556006">
            <a:off x="579694" y="2753224"/>
            <a:ext cx="1854193" cy="617336"/>
          </a:xfrm>
          <a:prstGeom prst="ellipse">
            <a:avLst/>
          </a:prstGeom>
          <a:noFill/>
          <a:ln w="25400" cap="flat" cmpd="sng" algn="ctr">
            <a:gradFill>
              <a:gsLst>
                <a:gs pos="2000">
                  <a:sysClr val="window" lastClr="FFFFFF">
                    <a:alpha val="20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cs"/>
            </a:endParaRPr>
          </a:p>
        </p:txBody>
      </p:sp>
      <p:sp>
        <p:nvSpPr>
          <p:cNvPr id="21" name="文本占位符 27"/>
          <p:cNvSpPr>
            <a:spLocks noGrp="1"/>
          </p:cNvSpPr>
          <p:nvPr>
            <p:ph type="body" sz="quarter" idx="11" hasCustomPrompt="1"/>
          </p:nvPr>
        </p:nvSpPr>
        <p:spPr>
          <a:xfrm>
            <a:off x="2483768" y="2662157"/>
            <a:ext cx="6469062" cy="68953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6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工作概述</a:t>
            </a:r>
          </a:p>
        </p:txBody>
      </p:sp>
      <p:sp>
        <p:nvSpPr>
          <p:cNvPr id="17" name="文本占位符 27"/>
          <p:cNvSpPr>
            <a:spLocks noGrp="1"/>
          </p:cNvSpPr>
          <p:nvPr>
            <p:ph type="body" sz="quarter" idx="10" hasCustomPrompt="1"/>
          </p:nvPr>
        </p:nvSpPr>
        <p:spPr>
          <a:xfrm>
            <a:off x="653557" y="4062848"/>
            <a:ext cx="6469062" cy="6895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0">
                <a:solidFill>
                  <a:srgbClr val="FFFFFF">
                    <a:alpha val="30000"/>
                  </a:srgbClr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JOB DESCRIPTION</a:t>
            </a:r>
          </a:p>
          <a:p>
            <a:pPr lvl="0"/>
            <a:endParaRPr lang="zh-CN" altLang="en-US" dirty="0"/>
          </a:p>
        </p:txBody>
      </p:sp>
      <p:sp>
        <p:nvSpPr>
          <p:cNvPr id="15" name="标题 9"/>
          <p:cNvSpPr>
            <a:spLocks noGrp="1"/>
          </p:cNvSpPr>
          <p:nvPr>
            <p:ph type="title" hasCustomPrompt="1"/>
          </p:nvPr>
        </p:nvSpPr>
        <p:spPr>
          <a:xfrm>
            <a:off x="510547" y="2348966"/>
            <a:ext cx="2043445" cy="1765510"/>
          </a:xfrm>
          <a:prstGeom prst="rect">
            <a:avLst/>
          </a:prstGeom>
        </p:spPr>
        <p:txBody>
          <a:bodyPr/>
          <a:lstStyle>
            <a:lvl1pPr>
              <a:defRPr sz="9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01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7">
            <a:extLst>
              <a:ext uri="{FF2B5EF4-FFF2-40B4-BE49-F238E27FC236}">
                <a16:creationId xmlns:a16="http://schemas.microsoft.com/office/drawing/2014/main" id="{98E8718C-8A7D-0F66-6CA8-6EB2B021D2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215" y="554279"/>
            <a:ext cx="6469062" cy="68953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 b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点击此处输入内容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29610" t="299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6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 rot="10800000">
            <a:off x="-4" y="-28780"/>
            <a:ext cx="12192004" cy="6879100"/>
          </a:xfrm>
          <a:prstGeom prst="rect">
            <a:avLst/>
          </a:prstGeom>
          <a:solidFill>
            <a:srgbClr val="003681">
              <a:alpha val="4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563995" y="2721824"/>
            <a:ext cx="10196162" cy="1035655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感谢您的观看</a:t>
            </a:r>
            <a:endParaRPr lang="en-US" altLang="zh-CN" dirty="0"/>
          </a:p>
        </p:txBody>
      </p:sp>
      <p:pic>
        <p:nvPicPr>
          <p:cNvPr id="12" name="图片 11" descr="蓝色的卡通人物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44" y="-2344642"/>
            <a:ext cx="5016860" cy="6782400"/>
          </a:xfrm>
          <a:prstGeom prst="rect">
            <a:avLst/>
          </a:prstGeom>
        </p:spPr>
      </p:pic>
      <p:sp>
        <p:nvSpPr>
          <p:cNvPr id="13" name="平行四边形 12"/>
          <p:cNvSpPr/>
          <p:nvPr userDrawn="1"/>
        </p:nvSpPr>
        <p:spPr>
          <a:xfrm>
            <a:off x="498792" y="3792735"/>
            <a:ext cx="7178198" cy="184975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4" name="平行四边形 13"/>
          <p:cNvSpPr/>
          <p:nvPr userDrawn="1"/>
        </p:nvSpPr>
        <p:spPr>
          <a:xfrm>
            <a:off x="1388941" y="3772610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15" name="平行四边形 14"/>
          <p:cNvSpPr/>
          <p:nvPr userDrawn="1"/>
        </p:nvSpPr>
        <p:spPr>
          <a:xfrm>
            <a:off x="3042428" y="3970585"/>
            <a:ext cx="1977907" cy="4994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  <a:gs pos="72000">
                <a:schemeClr val="accent2"/>
              </a:gs>
            </a:gsLst>
            <a:lin ang="1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2.0 55 Regular" panose="00020600040101010101" charset="-122"/>
              <a:cs typeface="+mn-cs"/>
            </a:endParaRP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0" hasCustomPrompt="1"/>
          </p:nvPr>
        </p:nvSpPr>
        <p:spPr>
          <a:xfrm>
            <a:off x="563995" y="1990466"/>
            <a:ext cx="6469062" cy="68953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>
                <a:solidFill>
                  <a:srgbClr val="FFFFFF"/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THANK YOU FOR WATCHING</a:t>
            </a:r>
            <a:endParaRPr lang="zh-CN" altLang="en-US" dirty="0"/>
          </a:p>
        </p:txBody>
      </p:sp>
      <p:sp>
        <p:nvSpPr>
          <p:cNvPr id="50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216" y="4519314"/>
            <a:ext cx="6002728" cy="3619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汇报人：</a:t>
            </a:r>
            <a:r>
              <a:rPr lang="en-US" altLang="zh-CN" sz="1800" dirty="0"/>
              <a:t>51PPT</a:t>
            </a:r>
          </a:p>
        </p:txBody>
      </p:sp>
      <p:sp>
        <p:nvSpPr>
          <p:cNvPr id="11" name="椭圆 10"/>
          <p:cNvSpPr/>
          <p:nvPr userDrawn="1"/>
        </p:nvSpPr>
        <p:spPr>
          <a:xfrm rot="20556006">
            <a:off x="523486" y="1810613"/>
            <a:ext cx="2070228" cy="671645"/>
          </a:xfrm>
          <a:prstGeom prst="ellipse">
            <a:avLst/>
          </a:prstGeom>
          <a:noFill/>
          <a:ln w="25400" cap="flat" cmpd="sng" algn="ctr">
            <a:gradFill>
              <a:gsLst>
                <a:gs pos="2000">
                  <a:sysClr val="window" lastClr="FFFFFF">
                    <a:alpha val="20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cs"/>
            </a:endParaRPr>
          </a:p>
        </p:txBody>
      </p:sp>
      <p:sp>
        <p:nvSpPr>
          <p:cNvPr id="16" name="文本占位符 27"/>
          <p:cNvSpPr>
            <a:spLocks noGrp="1"/>
          </p:cNvSpPr>
          <p:nvPr>
            <p:ph type="body" sz="quarter" idx="11" hasCustomPrompt="1"/>
          </p:nvPr>
        </p:nvSpPr>
        <p:spPr>
          <a:xfrm>
            <a:off x="574741" y="4075811"/>
            <a:ext cx="6469062" cy="36194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>
            <a:extLst>
              <a:ext uri="{FF2B5EF4-FFF2-40B4-BE49-F238E27FC236}">
                <a16:creationId xmlns:a16="http://schemas.microsoft.com/office/drawing/2014/main" id="{E7F4332A-8987-EAE0-A5D7-DC2042C100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2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60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5C4E36-E547-90E6-37A1-647FEEA8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蓝色工作总结汇报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72A653-0302-075B-649C-53317BD1A1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BLUE WORK SUMMARY REPORT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D4C93B-30CA-754C-6D12-591C5891E4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703EA7-EDF3-A2CC-71C9-1909603387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</p:spTree>
    <p:extLst>
      <p:ext uri="{BB962C8B-B14F-4D97-AF65-F5344CB8AC3E}">
        <p14:creationId xmlns:p14="http://schemas.microsoft.com/office/powerpoint/2010/main" val="76212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A77D0E2-8920-3A4B-27ED-F42127D042FF}"/>
              </a:ext>
            </a:extLst>
          </p:cNvPr>
          <p:cNvGrpSpPr/>
          <p:nvPr/>
        </p:nvGrpSpPr>
        <p:grpSpPr>
          <a:xfrm>
            <a:off x="814905" y="1836861"/>
            <a:ext cx="4039353" cy="3708000"/>
            <a:chOff x="1033643" y="1882581"/>
            <a:chExt cx="4039353" cy="3708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F1BEC23-C5FF-3DBE-981A-11428BEFDA57}"/>
                </a:ext>
              </a:extLst>
            </p:cNvPr>
            <p:cNvSpPr/>
            <p:nvPr/>
          </p:nvSpPr>
          <p:spPr>
            <a:xfrm>
              <a:off x="1833861" y="2682799"/>
              <a:ext cx="2107565" cy="210756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10600030101010101" charset="-122"/>
                <a:ea typeface="思源宋体 CN Medium" panose="02010600030101010101" charset="-122"/>
                <a:cs typeface="思源宋体 CN Medium" panose="02010600030101010101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442069-F375-D96D-2836-36B9936CC109}"/>
                </a:ext>
              </a:extLst>
            </p:cNvPr>
            <p:cNvSpPr/>
            <p:nvPr/>
          </p:nvSpPr>
          <p:spPr>
            <a:xfrm>
              <a:off x="1033643" y="1882581"/>
              <a:ext cx="3708000" cy="3708000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ys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10600030101010101" charset="-122"/>
                <a:ea typeface="思源宋体 CN Medium" panose="02010600030101010101" charset="-122"/>
                <a:cs typeface="思源宋体 CN Medium" panose="02010600030101010101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0D02900-B2EC-D864-05A8-02A85D430874}"/>
                </a:ext>
              </a:extLst>
            </p:cNvPr>
            <p:cNvSpPr/>
            <p:nvPr/>
          </p:nvSpPr>
          <p:spPr>
            <a:xfrm>
              <a:off x="1532554" y="2381492"/>
              <a:ext cx="2710180" cy="2710180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ys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10600030101010101" charset="-122"/>
                <a:ea typeface="思源宋体 CN Medium" panose="02010600030101010101" charset="-122"/>
                <a:cs typeface="思源宋体 CN Medium" panose="02010600030101010101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B6A3242-E4CA-3AAA-7834-9056F8E02FF3}"/>
                </a:ext>
              </a:extLst>
            </p:cNvPr>
            <p:cNvSpPr/>
            <p:nvPr/>
          </p:nvSpPr>
          <p:spPr>
            <a:xfrm>
              <a:off x="3579476" y="1885239"/>
              <a:ext cx="683260" cy="6832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kern="0" dirty="0">
                  <a:solidFill>
                    <a:schemeClr val="bg1"/>
                  </a:solidFill>
                  <a:latin typeface="+mn-ea"/>
                  <a:cs typeface="思源宋体 CN Medium" panose="02010600030101010101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思源宋体 CN Medium" panose="02010600030101010101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401B577-1011-F42D-AE3B-32274D823E17}"/>
                </a:ext>
              </a:extLst>
            </p:cNvPr>
            <p:cNvSpPr/>
            <p:nvPr/>
          </p:nvSpPr>
          <p:spPr>
            <a:xfrm>
              <a:off x="4389736" y="3395269"/>
              <a:ext cx="683260" cy="6832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kern="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174EDF9-26DB-7E11-0716-349095BE827A}"/>
                </a:ext>
              </a:extLst>
            </p:cNvPr>
            <p:cNvSpPr/>
            <p:nvPr/>
          </p:nvSpPr>
          <p:spPr>
            <a:xfrm>
              <a:off x="3579476" y="4905299"/>
              <a:ext cx="683260" cy="6832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kern="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8A7402-F8FE-870B-9725-5C2E7A9BBBB2}"/>
                </a:ext>
              </a:extLst>
            </p:cNvPr>
            <p:cNvSpPr txBox="1"/>
            <p:nvPr/>
          </p:nvSpPr>
          <p:spPr>
            <a:xfrm>
              <a:off x="2004359" y="3308618"/>
              <a:ext cx="1715770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kumimoji="0" sz="2400" b="1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思源黑体 CN Normal" panose="020B0400000000000000" charset="-122"/>
                </a:rPr>
                <a:t>添加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思源黑体 CN Normal" panose="020B0400000000000000" charset="-122"/>
                </a:rPr>
                <a:t>关键词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E9D9911-51C1-26D3-D472-B40DA2EDA0DD}"/>
              </a:ext>
            </a:extLst>
          </p:cNvPr>
          <p:cNvGrpSpPr/>
          <p:nvPr/>
        </p:nvGrpSpPr>
        <p:grpSpPr>
          <a:xfrm>
            <a:off x="4574085" y="1465330"/>
            <a:ext cx="6304099" cy="1300138"/>
            <a:chOff x="4574085" y="1465330"/>
            <a:chExt cx="6304099" cy="130013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DF3E3A7-D17D-BC17-8873-E958EBA45B86}"/>
                </a:ext>
              </a:extLst>
            </p:cNvPr>
            <p:cNvSpPr/>
            <p:nvPr/>
          </p:nvSpPr>
          <p:spPr>
            <a:xfrm>
              <a:off x="4574085" y="1465330"/>
              <a:ext cx="6304099" cy="1300138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CAEC916-912F-3F5B-FE7F-57992F8E1F5B}"/>
                </a:ext>
              </a:extLst>
            </p:cNvPr>
            <p:cNvGrpSpPr/>
            <p:nvPr/>
          </p:nvGrpSpPr>
          <p:grpSpPr>
            <a:xfrm>
              <a:off x="4735068" y="1595464"/>
              <a:ext cx="5805041" cy="1094338"/>
              <a:chOff x="5815015" y="4102593"/>
              <a:chExt cx="5805041" cy="1094338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D72CCCF-C715-8156-AFAA-95405619D569}"/>
                  </a:ext>
                </a:extLst>
              </p:cNvPr>
              <p:cNvSpPr txBox="1"/>
              <p:nvPr/>
            </p:nvSpPr>
            <p:spPr>
              <a:xfrm>
                <a:off x="5940711" y="4582724"/>
                <a:ext cx="5679345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0D0D0D"/>
                    </a:solidFill>
                    <a:latin typeface="+mn-ea"/>
                  </a:rPr>
                  <a:t>单击此处输入你的正文， 文字是您思想的提炼，为了最终演示发布的良好效果，请尽量言简意赅的阐述观点；单击此处</a:t>
                </a:r>
              </a:p>
            </p:txBody>
          </p:sp>
          <p:sp>
            <p:nvSpPr>
              <p:cNvPr id="28" name="标题 1">
                <a:extLst>
                  <a:ext uri="{FF2B5EF4-FFF2-40B4-BE49-F238E27FC236}">
                    <a16:creationId xmlns:a16="http://schemas.microsoft.com/office/drawing/2014/main" id="{D7C2031D-CB41-8957-27A0-87039A179BC6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5555411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latin typeface="+mn-ea"/>
                    <a:ea typeface="+mn-ea"/>
                  </a:rPr>
                  <a:t>添加</a:t>
                </a:r>
                <a:r>
                  <a:rPr lang="zh-CN" altLang="en-US" sz="2800" dirty="0">
                    <a:solidFill>
                      <a:srgbClr val="003680"/>
                    </a:solidFill>
                    <a:latin typeface="+mn-ea"/>
                    <a:ea typeface="+mn-ea"/>
                  </a:rPr>
                  <a:t>小标题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8879F9B-96C1-769E-21AD-7F0BF9D57208}"/>
              </a:ext>
            </a:extLst>
          </p:cNvPr>
          <p:cNvGrpSpPr/>
          <p:nvPr/>
        </p:nvGrpSpPr>
        <p:grpSpPr>
          <a:xfrm>
            <a:off x="5072996" y="3147067"/>
            <a:ext cx="6304099" cy="1300138"/>
            <a:chOff x="4574085" y="1465330"/>
            <a:chExt cx="6304099" cy="130013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ADBA94E-A646-32F0-DE9B-3B3DE28D740C}"/>
                </a:ext>
              </a:extLst>
            </p:cNvPr>
            <p:cNvSpPr/>
            <p:nvPr/>
          </p:nvSpPr>
          <p:spPr>
            <a:xfrm>
              <a:off x="4574085" y="1465330"/>
              <a:ext cx="6304099" cy="1300138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AA1F3A6-6EFD-0D4E-F426-FB6691688D58}"/>
                </a:ext>
              </a:extLst>
            </p:cNvPr>
            <p:cNvGrpSpPr/>
            <p:nvPr/>
          </p:nvGrpSpPr>
          <p:grpSpPr>
            <a:xfrm>
              <a:off x="4735068" y="1595464"/>
              <a:ext cx="5805041" cy="1094338"/>
              <a:chOff x="5815015" y="4102593"/>
              <a:chExt cx="5805041" cy="109433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131BCA8-3A2F-9689-72BC-F798FCDD6E22}"/>
                  </a:ext>
                </a:extLst>
              </p:cNvPr>
              <p:cNvSpPr txBox="1"/>
              <p:nvPr/>
            </p:nvSpPr>
            <p:spPr>
              <a:xfrm>
                <a:off x="5940711" y="4582724"/>
                <a:ext cx="5679345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0D0D0D"/>
                    </a:solidFill>
                    <a:latin typeface="+mn-ea"/>
                  </a:rPr>
                  <a:t>单击此处输入你的正文， 文字是您思想的提炼，为了最终演示发布的良好效果，请尽量言简意赅的阐述观点；单击此处</a:t>
                </a:r>
              </a:p>
            </p:txBody>
          </p:sp>
          <p:sp>
            <p:nvSpPr>
              <p:cNvPr id="17" name="标题 1">
                <a:extLst>
                  <a:ext uri="{FF2B5EF4-FFF2-40B4-BE49-F238E27FC236}">
                    <a16:creationId xmlns:a16="http://schemas.microsoft.com/office/drawing/2014/main" id="{527FCAC2-8A7C-84EA-044E-30CA4153DDCE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5555411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latin typeface="+mn-ea"/>
                    <a:ea typeface="+mn-ea"/>
                  </a:rPr>
                  <a:t>添加</a:t>
                </a:r>
                <a:r>
                  <a:rPr lang="zh-CN" altLang="en-US" sz="2800" dirty="0">
                    <a:solidFill>
                      <a:srgbClr val="003680"/>
                    </a:solidFill>
                    <a:latin typeface="+mn-ea"/>
                    <a:ea typeface="+mn-ea"/>
                  </a:rPr>
                  <a:t>小标题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2618974-0839-9AA1-835D-E5A675F7627A}"/>
              </a:ext>
            </a:extLst>
          </p:cNvPr>
          <p:cNvGrpSpPr/>
          <p:nvPr/>
        </p:nvGrpSpPr>
        <p:grpSpPr>
          <a:xfrm>
            <a:off x="4485291" y="4828804"/>
            <a:ext cx="6304099" cy="1300138"/>
            <a:chOff x="4574085" y="1465330"/>
            <a:chExt cx="6304099" cy="130013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3F7DE577-A8F6-02AC-218D-19D794C7823C}"/>
                </a:ext>
              </a:extLst>
            </p:cNvPr>
            <p:cNvSpPr/>
            <p:nvPr/>
          </p:nvSpPr>
          <p:spPr>
            <a:xfrm>
              <a:off x="4574085" y="1465330"/>
              <a:ext cx="6304099" cy="1300138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E17C3A8-FE6E-945C-3D80-9E2BE22E0C87}"/>
                </a:ext>
              </a:extLst>
            </p:cNvPr>
            <p:cNvGrpSpPr/>
            <p:nvPr/>
          </p:nvGrpSpPr>
          <p:grpSpPr>
            <a:xfrm>
              <a:off x="4735068" y="1595464"/>
              <a:ext cx="5805041" cy="1094338"/>
              <a:chOff x="5815015" y="4102593"/>
              <a:chExt cx="5805041" cy="1094338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C9B64E9-8494-C538-615A-732069E4E5EF}"/>
                  </a:ext>
                </a:extLst>
              </p:cNvPr>
              <p:cNvSpPr txBox="1"/>
              <p:nvPr/>
            </p:nvSpPr>
            <p:spPr>
              <a:xfrm>
                <a:off x="5940711" y="4582724"/>
                <a:ext cx="5679345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0D0D0D"/>
                    </a:solidFill>
                    <a:latin typeface="+mn-ea"/>
                  </a:rPr>
                  <a:t>单击此处输入你的正文， 文字是您思想的提炼，为了最终演示发布的良好效果，请尽量言简意赅的阐述观点；单击此处</a:t>
                </a:r>
              </a:p>
            </p:txBody>
          </p:sp>
          <p:sp>
            <p:nvSpPr>
              <p:cNvPr id="22" name="标题 1">
                <a:extLst>
                  <a:ext uri="{FF2B5EF4-FFF2-40B4-BE49-F238E27FC236}">
                    <a16:creationId xmlns:a16="http://schemas.microsoft.com/office/drawing/2014/main" id="{A175EF5E-4004-DD6D-36D9-0792088C95D5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5555411" cy="480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latin typeface="+mn-ea"/>
                    <a:ea typeface="+mn-ea"/>
                  </a:rPr>
                  <a:t>添加</a:t>
                </a:r>
                <a:r>
                  <a:rPr lang="zh-CN" altLang="en-US" sz="2800" dirty="0">
                    <a:solidFill>
                      <a:srgbClr val="003680"/>
                    </a:solidFill>
                    <a:latin typeface="+mn-ea"/>
                    <a:ea typeface="+mn-ea"/>
                  </a:rPr>
                  <a:t>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2868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未来发展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FUTURE DEVELOPMENT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未来发展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48D3EE-F8F2-62CF-230D-5B3BE654DE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" t="42160" b="32604"/>
          <a:stretch>
            <a:fillRect/>
          </a:stretch>
        </p:blipFill>
        <p:spPr>
          <a:xfrm>
            <a:off x="0" y="1527145"/>
            <a:ext cx="12191998" cy="2054351"/>
          </a:xfrm>
          <a:custGeom>
            <a:avLst/>
            <a:gdLst>
              <a:gd name="connsiteX0" fmla="*/ 0 w 12191998"/>
              <a:gd name="connsiteY0" fmla="*/ 0 h 1649968"/>
              <a:gd name="connsiteX1" fmla="*/ 12191998 w 12191998"/>
              <a:gd name="connsiteY1" fmla="*/ 0 h 1649968"/>
              <a:gd name="connsiteX2" fmla="*/ 12191998 w 12191998"/>
              <a:gd name="connsiteY2" fmla="*/ 1649968 h 1649968"/>
              <a:gd name="connsiteX3" fmla="*/ 0 w 12191998"/>
              <a:gd name="connsiteY3" fmla="*/ 1649968 h 164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1649968">
                <a:moveTo>
                  <a:pt x="0" y="0"/>
                </a:moveTo>
                <a:lnTo>
                  <a:pt x="12191998" y="0"/>
                </a:lnTo>
                <a:lnTo>
                  <a:pt x="12191998" y="1649968"/>
                </a:lnTo>
                <a:lnTo>
                  <a:pt x="0" y="1649968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2EAEB24-BCFD-D0FC-C8B2-FA6CAEDF68A1}"/>
              </a:ext>
            </a:extLst>
          </p:cNvPr>
          <p:cNvGrpSpPr/>
          <p:nvPr/>
        </p:nvGrpSpPr>
        <p:grpSpPr>
          <a:xfrm>
            <a:off x="910869" y="4119999"/>
            <a:ext cx="4482811" cy="1944051"/>
            <a:chOff x="6778785" y="1184320"/>
            <a:chExt cx="4482811" cy="194405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FC2E367-000D-1BAC-7396-561B7A1A7CC2}"/>
                </a:ext>
              </a:extLst>
            </p:cNvPr>
            <p:cNvGrpSpPr/>
            <p:nvPr/>
          </p:nvGrpSpPr>
          <p:grpSpPr>
            <a:xfrm>
              <a:off x="7620063" y="1393858"/>
              <a:ext cx="3641533" cy="1734513"/>
              <a:chOff x="5815015" y="4102593"/>
              <a:chExt cx="3641533" cy="173451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CE0F3F-3332-9315-C0A8-CF3C1E848015}"/>
                  </a:ext>
                </a:extLst>
              </p:cNvPr>
              <p:cNvSpPr txBox="1"/>
              <p:nvPr/>
            </p:nvSpPr>
            <p:spPr>
              <a:xfrm>
                <a:off x="5940712" y="4582724"/>
                <a:ext cx="3515836" cy="12543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单击此处输入你的正文， 文字是您思想的提炼，为了最终演示发布的良好效果，请尽量言简意赅的阐述观点；单击此处输入你的正文， 文字是您思想的提炼。</a:t>
                </a:r>
              </a:p>
            </p:txBody>
          </p:sp>
          <p:sp>
            <p:nvSpPr>
              <p:cNvPr id="8" name="标题 1">
                <a:extLst>
                  <a:ext uri="{FF2B5EF4-FFF2-40B4-BE49-F238E27FC236}">
                    <a16:creationId xmlns:a16="http://schemas.microsoft.com/office/drawing/2014/main" id="{B1B1DF34-9ABE-0063-8621-BACC9913B68D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1980029" cy="4801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CB88B65-0E2E-1D63-DA99-3DE4643148CF}"/>
                </a:ext>
              </a:extLst>
            </p:cNvPr>
            <p:cNvSpPr/>
            <p:nvPr/>
          </p:nvSpPr>
          <p:spPr>
            <a:xfrm>
              <a:off x="6778785" y="1184320"/>
              <a:ext cx="841278" cy="84127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思源宋体 CN Medium" panose="02010600030101010101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宋体 CN Medium" panose="02010600030101010101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2BEC578-6902-1787-9AA2-7AC0B1055DCA}"/>
              </a:ext>
            </a:extLst>
          </p:cNvPr>
          <p:cNvGrpSpPr/>
          <p:nvPr/>
        </p:nvGrpSpPr>
        <p:grpSpPr>
          <a:xfrm>
            <a:off x="6534429" y="4119999"/>
            <a:ext cx="4482811" cy="1944051"/>
            <a:chOff x="6778785" y="1184320"/>
            <a:chExt cx="4482811" cy="194405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45305B9-AF30-F7EB-F66D-812DB9DBA530}"/>
                </a:ext>
              </a:extLst>
            </p:cNvPr>
            <p:cNvGrpSpPr/>
            <p:nvPr/>
          </p:nvGrpSpPr>
          <p:grpSpPr>
            <a:xfrm>
              <a:off x="7620063" y="1393858"/>
              <a:ext cx="3641533" cy="1734513"/>
              <a:chOff x="5815015" y="4102593"/>
              <a:chExt cx="3641533" cy="173451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3B6F6EC-2EF2-6ABE-D7A9-FEABCDB19575}"/>
                  </a:ext>
                </a:extLst>
              </p:cNvPr>
              <p:cNvSpPr txBox="1"/>
              <p:nvPr/>
            </p:nvSpPr>
            <p:spPr>
              <a:xfrm>
                <a:off x="5940712" y="4582724"/>
                <a:ext cx="3515836" cy="12543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单击此处输入你的正文， 文字是您思想的提炼，为了最终演示发布的良好效果，请尽量言简意赅的阐述观点；单击此处输入你的正文， 文字是您思想的提炼。</a:t>
                </a:r>
              </a:p>
            </p:txBody>
          </p:sp>
          <p:sp>
            <p:nvSpPr>
              <p:cNvPr id="13" name="标题 1">
                <a:extLst>
                  <a:ext uri="{FF2B5EF4-FFF2-40B4-BE49-F238E27FC236}">
                    <a16:creationId xmlns:a16="http://schemas.microsoft.com/office/drawing/2014/main" id="{15EEDC09-C74B-E276-EB78-137594BFBBDD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1980029" cy="4801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DC6604C-7EC6-FFFF-54A9-6C871DD79B7E}"/>
                </a:ext>
              </a:extLst>
            </p:cNvPr>
            <p:cNvSpPr/>
            <p:nvPr/>
          </p:nvSpPr>
          <p:spPr>
            <a:xfrm>
              <a:off x="6778785" y="1184320"/>
              <a:ext cx="841278" cy="84127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思源宋体 CN Medium" panose="02010600030101010101" charset="-122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宋体 CN Medium" panose="0201060003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4571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未来发展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27E058-D536-0BBD-D81B-F314DA4FD4A9}"/>
              </a:ext>
            </a:extLst>
          </p:cNvPr>
          <p:cNvSpPr txBox="1"/>
          <p:nvPr/>
        </p:nvSpPr>
        <p:spPr>
          <a:xfrm>
            <a:off x="684385" y="1321735"/>
            <a:ext cx="10672274" cy="614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</a:r>
          </a:p>
        </p:txBody>
      </p:sp>
      <p:sp>
        <p:nvSpPr>
          <p:cNvPr id="15" name="稻壳儿榴莲果果">
            <a:extLst>
              <a:ext uri="{FF2B5EF4-FFF2-40B4-BE49-F238E27FC236}">
                <a16:creationId xmlns:a16="http://schemas.microsoft.com/office/drawing/2014/main" id="{B6292805-A825-C081-C2BA-93964CFBE2A2}"/>
              </a:ext>
            </a:extLst>
          </p:cNvPr>
          <p:cNvSpPr/>
          <p:nvPr/>
        </p:nvSpPr>
        <p:spPr>
          <a:xfrm>
            <a:off x="0" y="2603499"/>
            <a:ext cx="12192000" cy="2553655"/>
          </a:xfrm>
          <a:prstGeom prst="rect">
            <a:avLst/>
          </a:prstGeom>
          <a:gradFill flip="none" rotWithShape="1">
            <a:gsLst>
              <a:gs pos="100000">
                <a:srgbClr val="F9FEFF">
                  <a:alpha val="0"/>
                </a:srgbClr>
              </a:gs>
              <a:gs pos="0">
                <a:srgbClr val="F9FE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汉仪君黑-45简" panose="02010600030101010101" charset="-122"/>
            </a:endParaRPr>
          </a:p>
        </p:txBody>
      </p:sp>
      <p:sp>
        <p:nvSpPr>
          <p:cNvPr id="16" name="稻壳儿榴莲果果">
            <a:extLst>
              <a:ext uri="{FF2B5EF4-FFF2-40B4-BE49-F238E27FC236}">
                <a16:creationId xmlns:a16="http://schemas.microsoft.com/office/drawing/2014/main" id="{6D07B9A7-58FB-C1D4-C9F3-4E76180A73AE}"/>
              </a:ext>
            </a:extLst>
          </p:cNvPr>
          <p:cNvSpPr/>
          <p:nvPr/>
        </p:nvSpPr>
        <p:spPr>
          <a:xfrm>
            <a:off x="684385" y="2469539"/>
            <a:ext cx="10812290" cy="3617584"/>
          </a:xfrm>
          <a:prstGeom prst="roundRect">
            <a:avLst>
              <a:gd name="adj" fmla="val 5140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</a:t>
            </a:r>
            <a:endParaRPr lang="zh-CN" altLang="en-US" sz="20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稻壳儿榴莲果果">
            <a:extLst>
              <a:ext uri="{FF2B5EF4-FFF2-40B4-BE49-F238E27FC236}">
                <a16:creationId xmlns:a16="http://schemas.microsoft.com/office/drawing/2014/main" id="{A1598456-DE7F-0534-435A-CCCFCDC22D02}"/>
              </a:ext>
            </a:extLst>
          </p:cNvPr>
          <p:cNvSpPr txBox="1"/>
          <p:nvPr/>
        </p:nvSpPr>
        <p:spPr>
          <a:xfrm>
            <a:off x="1687216" y="4629242"/>
            <a:ext cx="3038058" cy="12543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>
                <a:solidFill>
                  <a:srgbClr val="0D0D0D"/>
                </a:solidFill>
              </a:rPr>
              <a:t>单击此处输入你的正文， 文字是您思想的提炼，为了最终演示发布的良好效果，请尽量言简意赅的阐述观点；</a:t>
            </a:r>
          </a:p>
        </p:txBody>
      </p:sp>
      <p:sp>
        <p:nvSpPr>
          <p:cNvPr id="18" name="稻壳儿榴莲果果">
            <a:extLst>
              <a:ext uri="{FF2B5EF4-FFF2-40B4-BE49-F238E27FC236}">
                <a16:creationId xmlns:a16="http://schemas.microsoft.com/office/drawing/2014/main" id="{18C6BED7-19AB-100F-9436-323EB135BCDB}"/>
              </a:ext>
            </a:extLst>
          </p:cNvPr>
          <p:cNvSpPr txBox="1"/>
          <p:nvPr/>
        </p:nvSpPr>
        <p:spPr>
          <a:xfrm>
            <a:off x="1098238" y="3055388"/>
            <a:ext cx="2852699" cy="12543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>
                <a:solidFill>
                  <a:srgbClr val="0D0D0D"/>
                </a:solidFill>
              </a:rPr>
              <a:t>单击此处输入你的正文， 文字是您思想的提炼，为了最终演示发布的良好效果，请尽量言简意赅的阐述观点；</a:t>
            </a:r>
          </a:p>
        </p:txBody>
      </p:sp>
      <p:sp>
        <p:nvSpPr>
          <p:cNvPr id="19" name="稻壳儿榴莲果果">
            <a:extLst>
              <a:ext uri="{FF2B5EF4-FFF2-40B4-BE49-F238E27FC236}">
                <a16:creationId xmlns:a16="http://schemas.microsoft.com/office/drawing/2014/main" id="{67F6FF2C-BCE2-7EE1-68B2-4D7C69951DDC}"/>
              </a:ext>
            </a:extLst>
          </p:cNvPr>
          <p:cNvSpPr txBox="1"/>
          <p:nvPr/>
        </p:nvSpPr>
        <p:spPr>
          <a:xfrm>
            <a:off x="7302538" y="2730619"/>
            <a:ext cx="3348222" cy="934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>
                <a:solidFill>
                  <a:srgbClr val="0D0D0D"/>
                </a:solidFill>
              </a:rPr>
              <a:t>单击此处输入你的正文， 文字是您思想的提炼，为了最终演示发布的良好效果，请尽量言简意赅的阐述观点；</a:t>
            </a:r>
          </a:p>
        </p:txBody>
      </p:sp>
      <p:sp>
        <p:nvSpPr>
          <p:cNvPr id="20" name="稻壳儿榴莲果果">
            <a:extLst>
              <a:ext uri="{FF2B5EF4-FFF2-40B4-BE49-F238E27FC236}">
                <a16:creationId xmlns:a16="http://schemas.microsoft.com/office/drawing/2014/main" id="{EE3F6431-385B-3FA4-06A4-8BA610412236}"/>
              </a:ext>
            </a:extLst>
          </p:cNvPr>
          <p:cNvSpPr txBox="1"/>
          <p:nvPr/>
        </p:nvSpPr>
        <p:spPr>
          <a:xfrm>
            <a:off x="8279454" y="4278331"/>
            <a:ext cx="2868884" cy="12543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>
                <a:solidFill>
                  <a:srgbClr val="0D0D0D"/>
                </a:solidFill>
              </a:rPr>
              <a:t>单击此处输入你的正文， 文字是您思想的提炼，为了最终演示发布的良好效果，请尽量言简意赅的阐述观点；</a:t>
            </a:r>
          </a:p>
        </p:txBody>
      </p:sp>
      <p:sp>
        <p:nvSpPr>
          <p:cNvPr id="21" name="稻壳儿榴莲果果">
            <a:extLst>
              <a:ext uri="{FF2B5EF4-FFF2-40B4-BE49-F238E27FC236}">
                <a16:creationId xmlns:a16="http://schemas.microsoft.com/office/drawing/2014/main" id="{14E433BA-529B-01C5-E0F3-68121E9F36C1}"/>
              </a:ext>
            </a:extLst>
          </p:cNvPr>
          <p:cNvSpPr/>
          <p:nvPr/>
        </p:nvSpPr>
        <p:spPr>
          <a:xfrm>
            <a:off x="3989328" y="3048959"/>
            <a:ext cx="1587329" cy="1587329"/>
          </a:xfrm>
          <a:prstGeom prst="diamond">
            <a:avLst/>
          </a:prstGeom>
          <a:solidFill>
            <a:srgbClr val="003680"/>
          </a:solidFill>
          <a:ln w="12700" cap="flat" cmpd="sng" algn="ctr">
            <a:noFill/>
            <a:prstDash val="solid"/>
            <a:miter lim="800000"/>
          </a:ln>
          <a:effectLst>
            <a:outerShdw blurRad="254000" dist="88900" dir="5400000" algn="t" rotWithShape="0">
              <a:srgbClr val="098573">
                <a:alpha val="3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63500">
                  <a:srgbClr val="098573"/>
                </a:glow>
              </a:effectLst>
              <a:uLnTx/>
              <a:uFillTx/>
              <a:latin typeface="+mn-ea"/>
              <a:cs typeface="汉仪君黑-45简" panose="02010600030101010101" charset="-122"/>
            </a:endParaRPr>
          </a:p>
        </p:txBody>
      </p:sp>
      <p:sp>
        <p:nvSpPr>
          <p:cNvPr id="22" name="稻壳儿榴莲果果">
            <a:extLst>
              <a:ext uri="{FF2B5EF4-FFF2-40B4-BE49-F238E27FC236}">
                <a16:creationId xmlns:a16="http://schemas.microsoft.com/office/drawing/2014/main" id="{1F32D6C4-C6B0-23B1-DDF0-AFD50DB5C48D}"/>
              </a:ext>
            </a:extLst>
          </p:cNvPr>
          <p:cNvSpPr/>
          <p:nvPr/>
        </p:nvSpPr>
        <p:spPr>
          <a:xfrm>
            <a:off x="4858716" y="3917741"/>
            <a:ext cx="1587329" cy="1587329"/>
          </a:xfrm>
          <a:prstGeom prst="diamond">
            <a:avLst/>
          </a:prstGeom>
          <a:solidFill>
            <a:srgbClr val="003680"/>
          </a:solidFill>
          <a:ln w="12700" cap="flat" cmpd="sng" algn="ctr">
            <a:noFill/>
            <a:prstDash val="solid"/>
            <a:miter lim="800000"/>
          </a:ln>
          <a:effectLst>
            <a:outerShdw blurRad="254000" dist="88900" dir="5400000" algn="t" rotWithShape="0">
              <a:srgbClr val="098573">
                <a:alpha val="3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63500">
                  <a:srgbClr val="098573"/>
                </a:glow>
              </a:effectLst>
              <a:uLnTx/>
              <a:uFillTx/>
              <a:latin typeface="+mn-ea"/>
              <a:cs typeface="汉仪君黑-45简" panose="02010600030101010101" charset="-122"/>
            </a:endParaRPr>
          </a:p>
        </p:txBody>
      </p:sp>
      <p:sp>
        <p:nvSpPr>
          <p:cNvPr id="23" name="稻壳儿榴莲果果">
            <a:extLst>
              <a:ext uri="{FF2B5EF4-FFF2-40B4-BE49-F238E27FC236}">
                <a16:creationId xmlns:a16="http://schemas.microsoft.com/office/drawing/2014/main" id="{4EDF3578-06A4-15AA-4639-35450E9E7C69}"/>
              </a:ext>
            </a:extLst>
          </p:cNvPr>
          <p:cNvSpPr/>
          <p:nvPr/>
        </p:nvSpPr>
        <p:spPr>
          <a:xfrm>
            <a:off x="5751110" y="3065105"/>
            <a:ext cx="1587329" cy="1587329"/>
          </a:xfrm>
          <a:prstGeom prst="diamond">
            <a:avLst/>
          </a:prstGeom>
          <a:solidFill>
            <a:srgbClr val="003680"/>
          </a:solidFill>
          <a:ln w="12700" cap="flat" cmpd="sng" algn="ctr">
            <a:noFill/>
            <a:prstDash val="solid"/>
            <a:miter lim="800000"/>
          </a:ln>
          <a:effectLst>
            <a:outerShdw blurRad="254000" dist="88900" dir="5400000" algn="t" rotWithShape="0">
              <a:srgbClr val="098573">
                <a:alpha val="3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63500">
                  <a:srgbClr val="098573"/>
                </a:glow>
              </a:effectLst>
              <a:uLnTx/>
              <a:uFillTx/>
              <a:latin typeface="+mn-ea"/>
              <a:cs typeface="汉仪君黑-45简" panose="02010600030101010101" charset="-122"/>
            </a:endParaRPr>
          </a:p>
        </p:txBody>
      </p:sp>
      <p:sp>
        <p:nvSpPr>
          <p:cNvPr id="24" name="稻壳儿榴莲果果">
            <a:extLst>
              <a:ext uri="{FF2B5EF4-FFF2-40B4-BE49-F238E27FC236}">
                <a16:creationId xmlns:a16="http://schemas.microsoft.com/office/drawing/2014/main" id="{00A4A44F-F844-F4FA-605F-831B4EC043A8}"/>
              </a:ext>
            </a:extLst>
          </p:cNvPr>
          <p:cNvSpPr/>
          <p:nvPr/>
        </p:nvSpPr>
        <p:spPr>
          <a:xfrm>
            <a:off x="6615344" y="3948936"/>
            <a:ext cx="1587329" cy="1587329"/>
          </a:xfrm>
          <a:prstGeom prst="diamond">
            <a:avLst/>
          </a:prstGeom>
          <a:solidFill>
            <a:srgbClr val="003680"/>
          </a:solidFill>
          <a:ln w="12700" cap="flat" cmpd="sng" algn="ctr">
            <a:noFill/>
            <a:prstDash val="solid"/>
            <a:miter lim="800000"/>
          </a:ln>
          <a:effectLst>
            <a:outerShdw blurRad="254000" dist="88900" dir="5400000" algn="t" rotWithShape="0">
              <a:srgbClr val="098573">
                <a:alpha val="3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63500">
                  <a:srgbClr val="098573"/>
                </a:glow>
              </a:effectLst>
              <a:uLnTx/>
              <a:uFillTx/>
              <a:latin typeface="+mn-ea"/>
              <a:cs typeface="汉仪君黑-45简" panose="02010600030101010101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18F48F4-D68E-35B2-8BA0-142D72CF6D90}"/>
              </a:ext>
            </a:extLst>
          </p:cNvPr>
          <p:cNvSpPr txBox="1"/>
          <p:nvPr/>
        </p:nvSpPr>
        <p:spPr>
          <a:xfrm>
            <a:off x="3596219" y="3445289"/>
            <a:ext cx="224663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sym typeface="思源宋体 CN Medium" panose="02010600030101010101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AB6F2BE-0697-7555-2EAF-C4B92EFA778E}"/>
              </a:ext>
            </a:extLst>
          </p:cNvPr>
          <p:cNvSpPr txBox="1"/>
          <p:nvPr/>
        </p:nvSpPr>
        <p:spPr>
          <a:xfrm>
            <a:off x="4464900" y="4344142"/>
            <a:ext cx="224663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sym typeface="思源宋体 CN Medium" panose="02010600030101010101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7328318-4224-7752-57CD-361063F186DA}"/>
              </a:ext>
            </a:extLst>
          </p:cNvPr>
          <p:cNvSpPr txBox="1"/>
          <p:nvPr/>
        </p:nvSpPr>
        <p:spPr>
          <a:xfrm>
            <a:off x="5388417" y="3468765"/>
            <a:ext cx="224663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sym typeface="思源宋体 CN Medium" panose="02010600030101010101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7C95629-7332-4DCA-0C86-EAD781E5624C}"/>
              </a:ext>
            </a:extLst>
          </p:cNvPr>
          <p:cNvSpPr txBox="1"/>
          <p:nvPr/>
        </p:nvSpPr>
        <p:spPr>
          <a:xfrm>
            <a:off x="6285693" y="4356910"/>
            <a:ext cx="224663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sym typeface="思源宋体 CN Medium" panose="02010600030101010101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sym typeface="思源宋体 CN Medium" panose="02010600030101010101" charset="-122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2787543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未来发展</a:t>
            </a: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CA1EEAAD-1B7E-9A07-3189-CE50BFB200A6}"/>
              </a:ext>
            </a:extLst>
          </p:cNvPr>
          <p:cNvSpPr/>
          <p:nvPr/>
        </p:nvSpPr>
        <p:spPr>
          <a:xfrm rot="16200000" flipH="1">
            <a:off x="788813" y="2238943"/>
            <a:ext cx="172322" cy="175785"/>
          </a:xfrm>
          <a:prstGeom prst="rt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Roboto Light" panose="0200000000000000000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4F45F0-2C38-4CD8-12FC-D62BFDD7BDF5}"/>
              </a:ext>
            </a:extLst>
          </p:cNvPr>
          <p:cNvSpPr/>
          <p:nvPr/>
        </p:nvSpPr>
        <p:spPr>
          <a:xfrm>
            <a:off x="943977" y="1662872"/>
            <a:ext cx="9904016" cy="3724804"/>
          </a:xfrm>
          <a:prstGeom prst="rect">
            <a:avLst/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9C70A17F-3B55-BE62-49D0-74122194D35E}"/>
              </a:ext>
            </a:extLst>
          </p:cNvPr>
          <p:cNvSpPr/>
          <p:nvPr/>
        </p:nvSpPr>
        <p:spPr>
          <a:xfrm>
            <a:off x="787082" y="1536082"/>
            <a:ext cx="10072245" cy="704593"/>
          </a:xfrm>
          <a:prstGeom prst="round2SameRect">
            <a:avLst>
              <a:gd name="adj1" fmla="val 10358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Roboto Light" panose="0200000000000000000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C58E5B-8308-9CB3-C3D7-489445831867}"/>
              </a:ext>
            </a:extLst>
          </p:cNvPr>
          <p:cNvSpPr txBox="1"/>
          <p:nvPr/>
        </p:nvSpPr>
        <p:spPr>
          <a:xfrm>
            <a:off x="1282061" y="2833766"/>
            <a:ext cx="9231237" cy="24915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30000"/>
              </a:lnSpc>
              <a:buClr>
                <a:srgbClr val="00368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800" kern="0" dirty="0">
                <a:solidFill>
                  <a:srgbClr val="0D0D0D"/>
                </a:solidFill>
                <a:latin typeface="思源黑体 CN Normal" panose="020B0400000000000000" charset="-122"/>
              </a:rPr>
              <a:t>单击此处输入你的正文， 文字是您思想的提炼，为了最终演示发布的良好效果，请尽量言简意赅的阐述观点；单击此处输入你的正文， 文字是您思想的提炼，为了最终演示发布的良好效果，请尽量言简意赅的阐述观点；</a:t>
            </a:r>
            <a:endParaRPr lang="en-US" altLang="zh-CN" sz="1800" kern="0" dirty="0">
              <a:solidFill>
                <a:srgbClr val="0D0D0D"/>
              </a:solidFill>
              <a:latin typeface="思源黑体 CN Normal" panose="020B0400000000000000" charset="-122"/>
            </a:endParaRPr>
          </a:p>
          <a:p>
            <a:pPr marL="285750" indent="-285750" algn="just">
              <a:lnSpc>
                <a:spcPct val="130000"/>
              </a:lnSpc>
              <a:buClr>
                <a:srgbClr val="00368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800" kern="0" dirty="0">
                <a:solidFill>
                  <a:srgbClr val="0D0D0D"/>
                </a:solidFill>
                <a:latin typeface="思源黑体 CN Normal" panose="020B0400000000000000" charset="-122"/>
              </a:rPr>
              <a:t>单击此处输入你的正文， 文字是您思想的提炼，为了最终演示发布的良好效果，请尽量言简意赅的阐述观点；单击此处输入你的正文， 文字是您思想的提炼，为了最终演示发布的良好效果，请尽量言简意赅的阐述观点；</a:t>
            </a:r>
          </a:p>
          <a:p>
            <a:pPr marL="285750" indent="-285750" algn="just">
              <a:lnSpc>
                <a:spcPct val="130000"/>
              </a:lnSpc>
              <a:buClr>
                <a:srgbClr val="003680"/>
              </a:buClr>
              <a:buFont typeface="Wingdings" panose="05000000000000000000" pitchFamily="2" charset="2"/>
              <a:buChar char="l"/>
              <a:defRPr/>
            </a:pPr>
            <a:endParaRPr lang="zh-CN" altLang="en-US" sz="1800" kern="0" dirty="0">
              <a:solidFill>
                <a:srgbClr val="0D0D0D"/>
              </a:solidFill>
              <a:latin typeface="思源黑体 CN Normal" panose="020B040000000000000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1431A4-B9B6-E91C-CEB9-AB047ACDC81F}"/>
              </a:ext>
            </a:extLst>
          </p:cNvPr>
          <p:cNvSpPr txBox="1"/>
          <p:nvPr/>
        </p:nvSpPr>
        <p:spPr>
          <a:xfrm>
            <a:off x="1282061" y="1672935"/>
            <a:ext cx="1795363" cy="4308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+mj-ea"/>
                <a:ea typeface="+mj-ea"/>
              </a:rPr>
              <a:t>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2723221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97E789-AA1D-F58E-6EED-2BC1FE396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感谢您的观看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E7FF06-6D0F-25D5-011A-484615E675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 YOU FOR WATCHING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1DD165-F9CE-231A-0CF0-85D29EDF25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4FEA51-1FC6-B32E-67DF-F37FA66ED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</p:spTree>
    <p:extLst>
      <p:ext uri="{BB962C8B-B14F-4D97-AF65-F5344CB8AC3E}">
        <p14:creationId xmlns:p14="http://schemas.microsoft.com/office/powerpoint/2010/main" val="3566986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408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原青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9647A2C-DAF7-7395-C5C9-2DF7ED591CA8}"/>
              </a:ext>
            </a:extLst>
          </p:cNvPr>
          <p:cNvSpPr/>
          <p:nvPr/>
        </p:nvSpPr>
        <p:spPr>
          <a:xfrm>
            <a:off x="0" y="2769674"/>
            <a:ext cx="12192000" cy="257584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19100" dist="279400" dir="5400000" algn="t" rotWithShape="0">
              <a:prstClr val="black">
                <a:alpha val="1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 录</a:t>
            </a:r>
          </a:p>
          <a:p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83269" y="3051916"/>
            <a:ext cx="2788688" cy="1938624"/>
            <a:chOff x="1614383" y="2717595"/>
            <a:chExt cx="3348196" cy="2327581"/>
          </a:xfrm>
        </p:grpSpPr>
        <p:grpSp>
          <p:nvGrpSpPr>
            <p:cNvPr id="4" name="组合 3"/>
            <p:cNvGrpSpPr/>
            <p:nvPr/>
          </p:nvGrpSpPr>
          <p:grpSpPr>
            <a:xfrm>
              <a:off x="1951414" y="2717595"/>
              <a:ext cx="1539514" cy="923818"/>
              <a:chOff x="826070" y="1684129"/>
              <a:chExt cx="2007070" cy="1204385"/>
            </a:xfrm>
          </p:grpSpPr>
          <p:sp>
            <p:nvSpPr>
              <p:cNvPr id="7" name="椭圆 6"/>
              <p:cNvSpPr/>
              <p:nvPr/>
            </p:nvSpPr>
            <p:spPr>
              <a:xfrm rot="20556006">
                <a:off x="826070" y="2089511"/>
                <a:ext cx="2007070" cy="720565"/>
              </a:xfrm>
              <a:prstGeom prst="ellipse">
                <a:avLst/>
              </a:prstGeom>
              <a:noFill/>
              <a:ln w="25400" cap="flat" cmpd="sng" algn="ctr">
                <a:gradFill>
                  <a:gsLst>
                    <a:gs pos="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cs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64180" y="1684129"/>
                <a:ext cx="1605030" cy="1204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4800" b="1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100000">
                          <a:srgbClr val="C8151C"/>
                        </a:gs>
                        <a:gs pos="5000">
                          <a:srgbClr val="F0814A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01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614385" y="3925048"/>
              <a:ext cx="3348194" cy="776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工作概述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14383" y="4638696"/>
              <a:ext cx="2317630" cy="406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  <a:cs typeface="+mn-cs"/>
                </a:rPr>
                <a:t>JOB DESCRIPTION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11864" y="3051915"/>
            <a:ext cx="2788686" cy="1938625"/>
            <a:chOff x="1614385" y="2717594"/>
            <a:chExt cx="3348194" cy="2327582"/>
          </a:xfrm>
        </p:grpSpPr>
        <p:grpSp>
          <p:nvGrpSpPr>
            <p:cNvPr id="10" name="组合 9"/>
            <p:cNvGrpSpPr/>
            <p:nvPr/>
          </p:nvGrpSpPr>
          <p:grpSpPr>
            <a:xfrm>
              <a:off x="1951414" y="2717594"/>
              <a:ext cx="1539514" cy="923818"/>
              <a:chOff x="826070" y="1684129"/>
              <a:chExt cx="2007070" cy="1204386"/>
            </a:xfrm>
          </p:grpSpPr>
          <p:sp>
            <p:nvSpPr>
              <p:cNvPr id="13" name="椭圆 12"/>
              <p:cNvSpPr/>
              <p:nvPr/>
            </p:nvSpPr>
            <p:spPr>
              <a:xfrm rot="20556006">
                <a:off x="826070" y="2089511"/>
                <a:ext cx="2007070" cy="720565"/>
              </a:xfrm>
              <a:prstGeom prst="ellipse">
                <a:avLst/>
              </a:prstGeom>
              <a:noFill/>
              <a:ln w="25400" cap="flat" cmpd="sng" algn="ctr">
                <a:gradFill>
                  <a:gsLst>
                    <a:gs pos="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cs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64180" y="1684129"/>
                <a:ext cx="1605030" cy="12043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4800" b="1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100000">
                          <a:srgbClr val="C8151C"/>
                        </a:gs>
                        <a:gs pos="5000">
                          <a:srgbClr val="F0814A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02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614385" y="3925048"/>
              <a:ext cx="3348194" cy="776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工作计划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89578" y="4638696"/>
              <a:ext cx="1597822" cy="406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  <a:cs typeface="+mn-cs"/>
                </a:rPr>
                <a:t>WORK PLAN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72287" y="3051916"/>
            <a:ext cx="2956853" cy="1938624"/>
            <a:chOff x="1412476" y="2717595"/>
            <a:chExt cx="3550103" cy="2327581"/>
          </a:xfrm>
        </p:grpSpPr>
        <p:grpSp>
          <p:nvGrpSpPr>
            <p:cNvPr id="16" name="组合 15"/>
            <p:cNvGrpSpPr/>
            <p:nvPr/>
          </p:nvGrpSpPr>
          <p:grpSpPr>
            <a:xfrm>
              <a:off x="1951414" y="2717595"/>
              <a:ext cx="1539514" cy="923818"/>
              <a:chOff x="826070" y="1684129"/>
              <a:chExt cx="2007070" cy="1204385"/>
            </a:xfrm>
          </p:grpSpPr>
          <p:sp>
            <p:nvSpPr>
              <p:cNvPr id="19" name="椭圆 18"/>
              <p:cNvSpPr/>
              <p:nvPr/>
            </p:nvSpPr>
            <p:spPr>
              <a:xfrm rot="20556006">
                <a:off x="826070" y="2089511"/>
                <a:ext cx="2007070" cy="720565"/>
              </a:xfrm>
              <a:prstGeom prst="ellipse">
                <a:avLst/>
              </a:prstGeom>
              <a:noFill/>
              <a:ln w="25400" cap="flat" cmpd="sng" algn="ctr">
                <a:gradFill>
                  <a:gsLst>
                    <a:gs pos="1000">
                      <a:srgbClr val="003680">
                        <a:alpha val="0"/>
                      </a:srgb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cs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964180" y="1684129"/>
                <a:ext cx="1605030" cy="1204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4800" b="1" i="0" u="none" strike="noStrike" kern="0" cap="none" spc="0" normalizeH="0" baseline="0">
                    <a:ln>
                      <a:noFill/>
                    </a:ln>
                    <a:gradFill flip="none" rotWithShape="1">
                      <a:gsLst>
                        <a:gs pos="100000">
                          <a:srgbClr val="C8151C"/>
                        </a:gs>
                        <a:gs pos="5000">
                          <a:srgbClr val="F0814A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03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614385" y="3925048"/>
              <a:ext cx="3348194" cy="776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未来发展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12476" y="4638696"/>
              <a:ext cx="2941208" cy="406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  <a:cs typeface="+mn-cs"/>
                </a:rPr>
                <a:t>FUTURE DEVELOPMENT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JOB DESCRIPTION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>
            <a:extLst>
              <a:ext uri="{FF2B5EF4-FFF2-40B4-BE49-F238E27FC236}">
                <a16:creationId xmlns:a16="http://schemas.microsoft.com/office/drawing/2014/main" id="{C8A5573A-1DF8-048C-6505-43387ABA8D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58"/>
          <a:stretch>
            <a:fillRect/>
          </a:stretch>
        </p:blipFill>
        <p:spPr bwMode="auto">
          <a:xfrm>
            <a:off x="6345334" y="0"/>
            <a:ext cx="520117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6E36602-AF8B-40E6-02CE-BD7BA8144C65}"/>
              </a:ext>
            </a:extLst>
          </p:cNvPr>
          <p:cNvGrpSpPr/>
          <p:nvPr/>
        </p:nvGrpSpPr>
        <p:grpSpPr>
          <a:xfrm>
            <a:off x="557215" y="1613123"/>
            <a:ext cx="5555411" cy="2054601"/>
            <a:chOff x="557215" y="1613123"/>
            <a:chExt cx="5555411" cy="205460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1C40CE7-4D21-0F1B-4D25-B52244DFC838}"/>
                </a:ext>
              </a:extLst>
            </p:cNvPr>
            <p:cNvSpPr txBox="1"/>
            <p:nvPr/>
          </p:nvSpPr>
          <p:spPr>
            <a:xfrm>
              <a:off x="682912" y="2093254"/>
              <a:ext cx="5429714" cy="1574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文字是您思想的提炼，为了最终演示发布的良好效果，请尽量言简意赅的阐述观点；</a:t>
              </a:r>
            </a:p>
            <a:p>
              <a:pPr>
                <a:lnSpc>
                  <a:spcPct val="130000"/>
                </a:lnSpc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4" name="标题 1">
              <a:extLst>
                <a:ext uri="{FF2B5EF4-FFF2-40B4-BE49-F238E27FC236}">
                  <a16:creationId xmlns:a16="http://schemas.microsoft.com/office/drawing/2014/main" id="{8D2F544F-2E60-352C-A5E7-F5621D1AF718}"/>
                </a:ext>
              </a:extLst>
            </p:cNvPr>
            <p:cNvSpPr txBox="1"/>
            <p:nvPr/>
          </p:nvSpPr>
          <p:spPr>
            <a:xfrm>
              <a:off x="557215" y="1613123"/>
              <a:ext cx="5555411" cy="480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0" lang="zh-CN" altLang="en-US" sz="3200" b="1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</a:lstStyle>
            <a:p>
              <a:r>
                <a:rPr lang="zh-CN" altLang="en-US" sz="2800" dirty="0">
                  <a:latin typeface="+mn-ea"/>
                  <a:ea typeface="+mn-ea"/>
                </a:rPr>
                <a:t>添加小标题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D44245E-BAEA-531F-B9AB-5F69DB490F29}"/>
              </a:ext>
            </a:extLst>
          </p:cNvPr>
          <p:cNvSpPr/>
          <p:nvPr/>
        </p:nvSpPr>
        <p:spPr>
          <a:xfrm>
            <a:off x="633415" y="3733800"/>
            <a:ext cx="10278425" cy="2569921"/>
          </a:xfrm>
          <a:prstGeom prst="roundRect">
            <a:avLst>
              <a:gd name="adj" fmla="val 8348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E4CE09-5005-797D-97E7-678302CD6890}"/>
              </a:ext>
            </a:extLst>
          </p:cNvPr>
          <p:cNvCxnSpPr/>
          <p:nvPr/>
        </p:nvCxnSpPr>
        <p:spPr>
          <a:xfrm>
            <a:off x="682912" y="3487542"/>
            <a:ext cx="5256134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F2FDF1-6E05-648E-BDC2-D4A74B759676}"/>
              </a:ext>
            </a:extLst>
          </p:cNvPr>
          <p:cNvGrpSpPr/>
          <p:nvPr/>
        </p:nvGrpSpPr>
        <p:grpSpPr>
          <a:xfrm>
            <a:off x="1280160" y="4440461"/>
            <a:ext cx="2405425" cy="1243102"/>
            <a:chOff x="962615" y="4433117"/>
            <a:chExt cx="2405425" cy="12431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E4BEF9B-3570-2BAB-4C0C-2A4407EDCDE5}"/>
                </a:ext>
              </a:extLst>
            </p:cNvPr>
            <p:cNvSpPr txBox="1"/>
            <p:nvPr/>
          </p:nvSpPr>
          <p:spPr>
            <a:xfrm>
              <a:off x="962615" y="5062012"/>
              <a:ext cx="2405425" cy="6142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 文字是您思想的提炼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BB415ED-4372-20BB-4446-075B03783E62}"/>
                </a:ext>
              </a:extLst>
            </p:cNvPr>
            <p:cNvSpPr/>
            <p:nvPr/>
          </p:nvSpPr>
          <p:spPr>
            <a:xfrm>
              <a:off x="962616" y="4433117"/>
              <a:ext cx="1872208" cy="461666"/>
            </a:xfrm>
            <a:prstGeom prst="roundRect">
              <a:avLst>
                <a:gd name="adj" fmla="val 50000"/>
              </a:avLst>
            </a:prstGeom>
            <a:solidFill>
              <a:srgbClr val="0036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添加小标题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C35B5B9-E849-4091-7560-C86A8E6183D4}"/>
              </a:ext>
            </a:extLst>
          </p:cNvPr>
          <p:cNvGrpSpPr/>
          <p:nvPr/>
        </p:nvGrpSpPr>
        <p:grpSpPr>
          <a:xfrm>
            <a:off x="4572000" y="4440461"/>
            <a:ext cx="2405425" cy="1243102"/>
            <a:chOff x="962615" y="4433117"/>
            <a:chExt cx="2405425" cy="124310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142BB55-6D26-3F42-9586-FD03048F54D9}"/>
                </a:ext>
              </a:extLst>
            </p:cNvPr>
            <p:cNvSpPr txBox="1"/>
            <p:nvPr/>
          </p:nvSpPr>
          <p:spPr>
            <a:xfrm>
              <a:off x="962615" y="5062012"/>
              <a:ext cx="2405425" cy="6142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 文字是您思想的提炼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34B8864-A7EF-D4B2-0E0B-FA1443AA9F3A}"/>
                </a:ext>
              </a:extLst>
            </p:cNvPr>
            <p:cNvSpPr/>
            <p:nvPr/>
          </p:nvSpPr>
          <p:spPr>
            <a:xfrm>
              <a:off x="962616" y="4433117"/>
              <a:ext cx="1872208" cy="461666"/>
            </a:xfrm>
            <a:prstGeom prst="roundRect">
              <a:avLst>
                <a:gd name="adj" fmla="val 50000"/>
              </a:avLst>
            </a:prstGeom>
            <a:solidFill>
              <a:srgbClr val="0036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058BAFC-3B84-4D11-EDEF-3F9F754B348E}"/>
              </a:ext>
            </a:extLst>
          </p:cNvPr>
          <p:cNvGrpSpPr/>
          <p:nvPr/>
        </p:nvGrpSpPr>
        <p:grpSpPr>
          <a:xfrm>
            <a:off x="7863840" y="4440461"/>
            <a:ext cx="2405425" cy="1243102"/>
            <a:chOff x="962615" y="4433117"/>
            <a:chExt cx="2405425" cy="124310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B38ED8-488B-5066-FB07-5CB5452FC2FC}"/>
                </a:ext>
              </a:extLst>
            </p:cNvPr>
            <p:cNvSpPr txBox="1"/>
            <p:nvPr/>
          </p:nvSpPr>
          <p:spPr>
            <a:xfrm>
              <a:off x="962615" y="5062012"/>
              <a:ext cx="2405425" cy="6142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 文字是您思想的提炼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D4788CAB-8D68-F2E4-6293-9C7E1C3146ED}"/>
                </a:ext>
              </a:extLst>
            </p:cNvPr>
            <p:cNvSpPr/>
            <p:nvPr/>
          </p:nvSpPr>
          <p:spPr>
            <a:xfrm>
              <a:off x="962616" y="4433117"/>
              <a:ext cx="1872208" cy="461666"/>
            </a:xfrm>
            <a:prstGeom prst="roundRect">
              <a:avLst>
                <a:gd name="adj" fmla="val 50000"/>
              </a:avLst>
            </a:prstGeom>
            <a:solidFill>
              <a:srgbClr val="0036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694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BDD53F0-C62D-1FDB-0F12-B8D4CE4DEC17}"/>
              </a:ext>
            </a:extLst>
          </p:cNvPr>
          <p:cNvSpPr/>
          <p:nvPr/>
        </p:nvSpPr>
        <p:spPr>
          <a:xfrm>
            <a:off x="5916754" y="1597028"/>
            <a:ext cx="5602145" cy="1831972"/>
          </a:xfrm>
          <a:prstGeom prst="roundRect">
            <a:avLst>
              <a:gd name="adj" fmla="val 8348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0B0E80-F4BF-6395-F20E-014547F70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5" y="1539053"/>
            <a:ext cx="4706520" cy="429805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78CA036A-D3DB-88BE-7D59-475A76DA9FA6}"/>
              </a:ext>
            </a:extLst>
          </p:cNvPr>
          <p:cNvGrpSpPr/>
          <p:nvPr/>
        </p:nvGrpSpPr>
        <p:grpSpPr>
          <a:xfrm>
            <a:off x="5815015" y="4102593"/>
            <a:ext cx="5555411" cy="1734513"/>
            <a:chOff x="5815015" y="4102593"/>
            <a:chExt cx="5555411" cy="173451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CCC2092-D9A8-ADFD-1BAB-9E3E1C4FDAB6}"/>
                </a:ext>
              </a:extLst>
            </p:cNvPr>
            <p:cNvSpPr txBox="1"/>
            <p:nvPr/>
          </p:nvSpPr>
          <p:spPr>
            <a:xfrm>
              <a:off x="5940712" y="4582724"/>
              <a:ext cx="5429714" cy="1254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  <p:sp>
          <p:nvSpPr>
            <p:cNvPr id="7" name="标题 1">
              <a:extLst>
                <a:ext uri="{FF2B5EF4-FFF2-40B4-BE49-F238E27FC236}">
                  <a16:creationId xmlns:a16="http://schemas.microsoft.com/office/drawing/2014/main" id="{9A4F6068-9335-F558-3854-C216CDF6FFD9}"/>
                </a:ext>
              </a:extLst>
            </p:cNvPr>
            <p:cNvSpPr txBox="1"/>
            <p:nvPr/>
          </p:nvSpPr>
          <p:spPr>
            <a:xfrm>
              <a:off x="5815015" y="4102593"/>
              <a:ext cx="5555411" cy="480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0" lang="zh-CN" altLang="en-US" sz="3200" b="1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</a:lstStyle>
            <a:p>
              <a:r>
                <a:rPr lang="zh-CN" altLang="en-US" sz="2800" dirty="0">
                  <a:latin typeface="+mn-ea"/>
                  <a:ea typeface="+mn-ea"/>
                </a:rPr>
                <a:t>添加小标题</a:t>
              </a: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B5417A2-DE84-EF02-7C77-64D7BA5F59C0}"/>
              </a:ext>
            </a:extLst>
          </p:cNvPr>
          <p:cNvCxnSpPr/>
          <p:nvPr/>
        </p:nvCxnSpPr>
        <p:spPr>
          <a:xfrm>
            <a:off x="8549640" y="2060722"/>
            <a:ext cx="0" cy="88059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485A271-725C-D204-D1C8-7C2C5A7547D2}"/>
              </a:ext>
            </a:extLst>
          </p:cNvPr>
          <p:cNvGrpSpPr/>
          <p:nvPr/>
        </p:nvGrpSpPr>
        <p:grpSpPr>
          <a:xfrm>
            <a:off x="6173900" y="2096870"/>
            <a:ext cx="2118595" cy="844450"/>
            <a:chOff x="6138320" y="2106442"/>
            <a:chExt cx="2118595" cy="84445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1D663D-4EEE-22B4-82E3-10630A3BC788}"/>
                </a:ext>
              </a:extLst>
            </p:cNvPr>
            <p:cNvSpPr txBox="1"/>
            <p:nvPr/>
          </p:nvSpPr>
          <p:spPr>
            <a:xfrm>
              <a:off x="6138320" y="2106442"/>
              <a:ext cx="147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gradFill flip="none" rotWithShape="1">
                    <a:gsLst>
                      <a:gs pos="0">
                        <a:srgbClr val="1373EC"/>
                      </a:gs>
                      <a:gs pos="100000">
                        <a:srgbClr val="0D5CCE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600" b="1" kern="0" dirty="0">
                  <a:solidFill>
                    <a:srgbClr val="003680"/>
                  </a:solidFill>
                  <a:latin typeface="+mn-ea"/>
                  <a:ea typeface="+mn-ea"/>
                </a:rPr>
                <a:t>200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3680"/>
                  </a:solidFill>
                  <a:effectLst/>
                  <a:uLnTx/>
                  <a:uFillTx/>
                  <a:latin typeface="+mn-ea"/>
                  <a:ea typeface="+mn-ea"/>
                </a:rPr>
                <a:t>万</a:t>
              </a:r>
              <a:endPara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3680"/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FE93DC9-745C-3CD6-0148-2DE3663884D4}"/>
                </a:ext>
              </a:extLst>
            </p:cNvPr>
            <p:cNvSpPr txBox="1"/>
            <p:nvPr/>
          </p:nvSpPr>
          <p:spPr>
            <a:xfrm>
              <a:off x="6205071" y="2656773"/>
              <a:ext cx="2051844" cy="2941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5768367-CA66-634F-02A2-F480D6977813}"/>
              </a:ext>
            </a:extLst>
          </p:cNvPr>
          <p:cNvGrpSpPr/>
          <p:nvPr/>
        </p:nvGrpSpPr>
        <p:grpSpPr>
          <a:xfrm>
            <a:off x="8901343" y="2096870"/>
            <a:ext cx="2118595" cy="844450"/>
            <a:chOff x="6138320" y="2106442"/>
            <a:chExt cx="2118595" cy="84445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0E86AF-89DF-6D0F-C3B3-DE6056CFBD71}"/>
                </a:ext>
              </a:extLst>
            </p:cNvPr>
            <p:cNvSpPr txBox="1"/>
            <p:nvPr/>
          </p:nvSpPr>
          <p:spPr>
            <a:xfrm>
              <a:off x="6138320" y="2106442"/>
              <a:ext cx="147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gradFill flip="none" rotWithShape="1">
                    <a:gsLst>
                      <a:gs pos="0">
                        <a:srgbClr val="1373EC"/>
                      </a:gs>
                      <a:gs pos="100000">
                        <a:srgbClr val="0D5CCE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600" b="1" kern="0" dirty="0">
                  <a:solidFill>
                    <a:srgbClr val="003680"/>
                  </a:solidFill>
                  <a:latin typeface="+mn-ea"/>
                  <a:ea typeface="+mn-ea"/>
                </a:rPr>
                <a:t>200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3680"/>
                  </a:solidFill>
                  <a:effectLst/>
                  <a:uLnTx/>
                  <a:uFillTx/>
                  <a:latin typeface="+mn-ea"/>
                  <a:ea typeface="+mn-ea"/>
                </a:rPr>
                <a:t>万</a:t>
              </a:r>
              <a:endPara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3680"/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2DAE2F-092E-0249-C3A6-F51BA49C9255}"/>
                </a:ext>
              </a:extLst>
            </p:cNvPr>
            <p:cNvSpPr txBox="1"/>
            <p:nvPr/>
          </p:nvSpPr>
          <p:spPr>
            <a:xfrm>
              <a:off x="6205071" y="2656773"/>
              <a:ext cx="2051844" cy="2941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951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889EBAF-0A0F-1365-7C53-804D0B6361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727" b="37480"/>
          <a:stretch/>
        </p:blipFill>
        <p:spPr>
          <a:xfrm>
            <a:off x="682175" y="1367867"/>
            <a:ext cx="10827650" cy="211836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35685248-CAA3-6C17-DD3D-3541EA35B7A3}"/>
              </a:ext>
            </a:extLst>
          </p:cNvPr>
          <p:cNvSpPr/>
          <p:nvPr/>
        </p:nvSpPr>
        <p:spPr>
          <a:xfrm>
            <a:off x="990673" y="2362200"/>
            <a:ext cx="4373807" cy="3941521"/>
          </a:xfrm>
          <a:prstGeom prst="roundRect">
            <a:avLst>
              <a:gd name="adj" fmla="val 8348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C37A5F-A8B4-2E09-C38D-8C35C7C6E0BB}"/>
              </a:ext>
            </a:extLst>
          </p:cNvPr>
          <p:cNvGrpSpPr/>
          <p:nvPr/>
        </p:nvGrpSpPr>
        <p:grpSpPr>
          <a:xfrm>
            <a:off x="5672978" y="4027717"/>
            <a:ext cx="5555411" cy="1734513"/>
            <a:chOff x="5815015" y="4102593"/>
            <a:chExt cx="5555411" cy="173451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206B50-114D-8CBE-918A-8A5D2977609E}"/>
                </a:ext>
              </a:extLst>
            </p:cNvPr>
            <p:cNvSpPr txBox="1"/>
            <p:nvPr/>
          </p:nvSpPr>
          <p:spPr>
            <a:xfrm>
              <a:off x="5940712" y="4582724"/>
              <a:ext cx="5429714" cy="1254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AC93451E-7760-22C9-5807-F0062FCF9B11}"/>
                </a:ext>
              </a:extLst>
            </p:cNvPr>
            <p:cNvSpPr txBox="1"/>
            <p:nvPr/>
          </p:nvSpPr>
          <p:spPr>
            <a:xfrm>
              <a:off x="5815015" y="4102593"/>
              <a:ext cx="5555411" cy="480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0" lang="zh-CN" altLang="en-US" sz="3200" b="1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</a:lstStyle>
            <a:p>
              <a:r>
                <a:rPr lang="zh-CN" altLang="en-US" sz="2800" dirty="0">
                  <a:latin typeface="+mn-ea"/>
                  <a:ea typeface="+mn-ea"/>
                </a:rPr>
                <a:t>添加小标题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0668075-CAD3-4931-50F8-80D5185A15E0}"/>
              </a:ext>
            </a:extLst>
          </p:cNvPr>
          <p:cNvSpPr txBox="1"/>
          <p:nvPr/>
        </p:nvSpPr>
        <p:spPr>
          <a:xfrm>
            <a:off x="1449500" y="2940118"/>
            <a:ext cx="1473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gradFill flip="none" rotWithShape="1">
                  <a:gsLst>
                    <a:gs pos="0">
                      <a:srgbClr val="1373EC"/>
                    </a:gs>
                    <a:gs pos="100000">
                      <a:srgbClr val="0D5CCE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kern="0" dirty="0">
                <a:solidFill>
                  <a:srgbClr val="003680"/>
                </a:solidFill>
                <a:latin typeface="+mn-ea"/>
                <a:ea typeface="+mn-ea"/>
              </a:rPr>
              <a:t>200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3680"/>
                </a:solidFill>
                <a:effectLst/>
                <a:uLnTx/>
                <a:uFillTx/>
                <a:latin typeface="+mn-ea"/>
                <a:ea typeface="+mn-ea"/>
              </a:rPr>
              <a:t>万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00368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E3D3D1-BBA4-8F0C-EEA9-0E8BF5A63DD0}"/>
              </a:ext>
            </a:extLst>
          </p:cNvPr>
          <p:cNvSpPr txBox="1"/>
          <p:nvPr/>
        </p:nvSpPr>
        <p:spPr>
          <a:xfrm>
            <a:off x="1566083" y="3610282"/>
            <a:ext cx="3158317" cy="2214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D0D0D"/>
                </a:solidFill>
                <a:latin typeface="+mn-ea"/>
              </a:rPr>
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</a:r>
          </a:p>
        </p:txBody>
      </p:sp>
    </p:spTree>
    <p:extLst>
      <p:ext uri="{BB962C8B-B14F-4D97-AF65-F5344CB8AC3E}">
        <p14:creationId xmlns:p14="http://schemas.microsoft.com/office/powerpoint/2010/main" val="4264947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WORK PLAN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330689-318A-28A3-DC89-22693E62E4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9" t="12679" r="8620" b="19614"/>
          <a:stretch/>
        </p:blipFill>
        <p:spPr>
          <a:xfrm>
            <a:off x="682913" y="1393858"/>
            <a:ext cx="5396266" cy="2689277"/>
          </a:xfrm>
          <a:custGeom>
            <a:avLst/>
            <a:gdLst>
              <a:gd name="connsiteX0" fmla="*/ 0 w 5777230"/>
              <a:gd name="connsiteY0" fmla="*/ 0 h 2179320"/>
              <a:gd name="connsiteX1" fmla="*/ 5777230 w 5777230"/>
              <a:gd name="connsiteY1" fmla="*/ 0 h 2179320"/>
              <a:gd name="connsiteX2" fmla="*/ 5777230 w 5777230"/>
              <a:gd name="connsiteY2" fmla="*/ 2179320 h 2179320"/>
              <a:gd name="connsiteX3" fmla="*/ 0 w 5777230"/>
              <a:gd name="connsiteY3" fmla="*/ 2179320 h 2179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7230" h="2179320">
                <a:moveTo>
                  <a:pt x="0" y="0"/>
                </a:moveTo>
                <a:lnTo>
                  <a:pt x="5777230" y="0"/>
                </a:lnTo>
                <a:lnTo>
                  <a:pt x="5777230" y="2179320"/>
                </a:lnTo>
                <a:lnTo>
                  <a:pt x="0" y="2179320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1EEEFA84-E690-3CC0-7820-7D060EB8F0F7}"/>
              </a:ext>
            </a:extLst>
          </p:cNvPr>
          <p:cNvGrpSpPr/>
          <p:nvPr/>
        </p:nvGrpSpPr>
        <p:grpSpPr>
          <a:xfrm>
            <a:off x="523767" y="4596885"/>
            <a:ext cx="5555411" cy="1734513"/>
            <a:chOff x="5815015" y="4102593"/>
            <a:chExt cx="5555411" cy="173451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523FA68-4A36-2645-55C4-84838C6517F0}"/>
                </a:ext>
              </a:extLst>
            </p:cNvPr>
            <p:cNvSpPr txBox="1"/>
            <p:nvPr/>
          </p:nvSpPr>
          <p:spPr>
            <a:xfrm>
              <a:off x="5940712" y="4582724"/>
              <a:ext cx="5429714" cy="1254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  <p:sp>
          <p:nvSpPr>
            <p:cNvPr id="9" name="标题 1">
              <a:extLst>
                <a:ext uri="{FF2B5EF4-FFF2-40B4-BE49-F238E27FC236}">
                  <a16:creationId xmlns:a16="http://schemas.microsoft.com/office/drawing/2014/main" id="{6CB4F91E-E443-B094-9824-0FFDA95640A4}"/>
                </a:ext>
              </a:extLst>
            </p:cNvPr>
            <p:cNvSpPr txBox="1"/>
            <p:nvPr/>
          </p:nvSpPr>
          <p:spPr>
            <a:xfrm>
              <a:off x="5815015" y="4102593"/>
              <a:ext cx="5555411" cy="480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0" lang="zh-CN" altLang="en-US" sz="3200" b="1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</a:lstStyle>
            <a:p>
              <a:r>
                <a:rPr lang="zh-CN" altLang="en-US" sz="2800" dirty="0">
                  <a:latin typeface="+mn-ea"/>
                  <a:ea typeface="+mn-ea"/>
                </a:rPr>
                <a:t>添加小标题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5B12972-AAA7-9F65-1F03-9C5FE7F1E55B}"/>
              </a:ext>
            </a:extLst>
          </p:cNvPr>
          <p:cNvSpPr/>
          <p:nvPr/>
        </p:nvSpPr>
        <p:spPr>
          <a:xfrm>
            <a:off x="6395990" y="1243812"/>
            <a:ext cx="5034010" cy="5059909"/>
          </a:xfrm>
          <a:prstGeom prst="roundRect">
            <a:avLst>
              <a:gd name="adj" fmla="val 8348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DB832BD-A219-7ECE-A3F4-E3DEECF75B00}"/>
              </a:ext>
            </a:extLst>
          </p:cNvPr>
          <p:cNvGrpSpPr/>
          <p:nvPr/>
        </p:nvGrpSpPr>
        <p:grpSpPr>
          <a:xfrm>
            <a:off x="6671589" y="1651119"/>
            <a:ext cx="4482811" cy="1944051"/>
            <a:chOff x="6778785" y="1184320"/>
            <a:chExt cx="4482811" cy="194405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BF2C325-88C4-3ABF-2B9D-7948236EDB2F}"/>
                </a:ext>
              </a:extLst>
            </p:cNvPr>
            <p:cNvGrpSpPr/>
            <p:nvPr/>
          </p:nvGrpSpPr>
          <p:grpSpPr>
            <a:xfrm>
              <a:off x="7620063" y="1393858"/>
              <a:ext cx="3641533" cy="1734513"/>
              <a:chOff x="5815015" y="4102593"/>
              <a:chExt cx="3641533" cy="173451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A2C5FAE-DF31-2DCC-3E77-46EA38C16D45}"/>
                  </a:ext>
                </a:extLst>
              </p:cNvPr>
              <p:cNvSpPr txBox="1"/>
              <p:nvPr/>
            </p:nvSpPr>
            <p:spPr>
              <a:xfrm>
                <a:off x="5940712" y="4582724"/>
                <a:ext cx="3515836" cy="12543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0D0D0D"/>
                    </a:solidFill>
                    <a:latin typeface="+mn-ea"/>
                  </a:rPr>
                  <a:t>单击此处输入你的正文， 文字是您思想的提炼，为了最终演示发布的良好效果，请尽量言简意赅的阐述观点；单击此处输入你的正文， 文字是您思想的提炼。</a:t>
                </a:r>
              </a:p>
            </p:txBody>
          </p:sp>
          <p:sp>
            <p:nvSpPr>
              <p:cNvPr id="13" name="标题 1">
                <a:extLst>
                  <a:ext uri="{FF2B5EF4-FFF2-40B4-BE49-F238E27FC236}">
                    <a16:creationId xmlns:a16="http://schemas.microsoft.com/office/drawing/2014/main" id="{09137A98-A13D-193C-AB1C-7DAF299A84AE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1980029" cy="4801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solidFill>
                      <a:srgbClr val="003680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02D280B-1D56-12F9-5586-7EC24C7F782A}"/>
                </a:ext>
              </a:extLst>
            </p:cNvPr>
            <p:cNvSpPr/>
            <p:nvPr/>
          </p:nvSpPr>
          <p:spPr>
            <a:xfrm>
              <a:off x="6778785" y="1184320"/>
              <a:ext cx="841278" cy="841278"/>
            </a:xfrm>
            <a:prstGeom prst="ellipse">
              <a:avLst/>
            </a:prstGeom>
            <a:solidFill>
              <a:srgbClr val="0036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思源宋体 CN Medium" panose="02010600030101010101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思源宋体 CN Medium" panose="02010600030101010101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1254C9-1AB1-C356-B892-B06E2F404BA4}"/>
              </a:ext>
            </a:extLst>
          </p:cNvPr>
          <p:cNvGrpSpPr/>
          <p:nvPr/>
        </p:nvGrpSpPr>
        <p:grpSpPr>
          <a:xfrm>
            <a:off x="6671589" y="4005437"/>
            <a:ext cx="4482811" cy="1944051"/>
            <a:chOff x="6778785" y="1184320"/>
            <a:chExt cx="4482811" cy="194405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7384ED0-23F4-7CFB-701A-087522BA6BE9}"/>
                </a:ext>
              </a:extLst>
            </p:cNvPr>
            <p:cNvGrpSpPr/>
            <p:nvPr/>
          </p:nvGrpSpPr>
          <p:grpSpPr>
            <a:xfrm>
              <a:off x="7620063" y="1393858"/>
              <a:ext cx="3641533" cy="1734513"/>
              <a:chOff x="5815015" y="4102593"/>
              <a:chExt cx="3641533" cy="173451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D12979B-F54B-1B37-25C6-166604CE432D}"/>
                  </a:ext>
                </a:extLst>
              </p:cNvPr>
              <p:cNvSpPr txBox="1"/>
              <p:nvPr/>
            </p:nvSpPr>
            <p:spPr>
              <a:xfrm>
                <a:off x="5940712" y="4582724"/>
                <a:ext cx="3515836" cy="12543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0D0D0D"/>
                    </a:solidFill>
                    <a:latin typeface="+mn-ea"/>
                  </a:rPr>
                  <a:t>单击此处输入你的正文， 文字是您思想的提炼，为了最终演示发布的良好效果，请尽量言简意赅的阐述观点；单击此处输入你的正文， 文字是您思想的提炼。</a:t>
                </a:r>
              </a:p>
            </p:txBody>
          </p:sp>
          <p:sp>
            <p:nvSpPr>
              <p:cNvPr id="22" name="标题 1">
                <a:extLst>
                  <a:ext uri="{FF2B5EF4-FFF2-40B4-BE49-F238E27FC236}">
                    <a16:creationId xmlns:a16="http://schemas.microsoft.com/office/drawing/2014/main" id="{2E1C7EB7-FF7C-19BC-0CB0-5E24378FA44A}"/>
                  </a:ext>
                </a:extLst>
              </p:cNvPr>
              <p:cNvSpPr txBox="1"/>
              <p:nvPr/>
            </p:nvSpPr>
            <p:spPr>
              <a:xfrm>
                <a:off x="5815015" y="4102593"/>
                <a:ext cx="1980029" cy="4801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zh-CN" altLang="en-US" sz="2800" dirty="0">
                    <a:solidFill>
                      <a:srgbClr val="003680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A0AF3C5-1C95-3EA6-53A8-5B644C95EF2D}"/>
                </a:ext>
              </a:extLst>
            </p:cNvPr>
            <p:cNvSpPr/>
            <p:nvPr/>
          </p:nvSpPr>
          <p:spPr>
            <a:xfrm>
              <a:off x="6778785" y="1184320"/>
              <a:ext cx="841278" cy="841278"/>
            </a:xfrm>
            <a:prstGeom prst="ellipse">
              <a:avLst/>
            </a:prstGeom>
            <a:solidFill>
              <a:srgbClr val="0036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思源宋体 CN Medium" panose="02010600030101010101" charset="-122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思源宋体 CN Medium" panose="0201060003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060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DE68AB-1DCB-05F8-C566-8CCCFA721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BD1D0E-4B23-07C0-B59B-E1E8D5A8025D}"/>
              </a:ext>
            </a:extLst>
          </p:cNvPr>
          <p:cNvGrpSpPr/>
          <p:nvPr/>
        </p:nvGrpSpPr>
        <p:grpSpPr>
          <a:xfrm>
            <a:off x="557216" y="1243812"/>
            <a:ext cx="2566984" cy="5197069"/>
            <a:chOff x="557215" y="1243812"/>
            <a:chExt cx="2978465" cy="5197069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AA790178-88B7-9369-49FC-FA05977831D3}"/>
                </a:ext>
              </a:extLst>
            </p:cNvPr>
            <p:cNvSpPr/>
            <p:nvPr/>
          </p:nvSpPr>
          <p:spPr>
            <a:xfrm>
              <a:off x="557215" y="1243812"/>
              <a:ext cx="2978465" cy="5197069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E53F0C6-1683-B185-FFEE-97603E9A0BAA}"/>
                </a:ext>
              </a:extLst>
            </p:cNvPr>
            <p:cNvGrpSpPr/>
            <p:nvPr/>
          </p:nvGrpSpPr>
          <p:grpSpPr>
            <a:xfrm>
              <a:off x="780121" y="1571852"/>
              <a:ext cx="2410732" cy="1064668"/>
              <a:chOff x="695325" y="1571852"/>
              <a:chExt cx="2410732" cy="1064668"/>
            </a:xfrm>
          </p:grpSpPr>
          <p:sp>
            <p:nvSpPr>
              <p:cNvPr id="17" name="稻壳儿榴莲果果">
                <a:extLst>
                  <a:ext uri="{FF2B5EF4-FFF2-40B4-BE49-F238E27FC236}">
                    <a16:creationId xmlns:a16="http://schemas.microsoft.com/office/drawing/2014/main" id="{E4BA3DA2-C131-1305-EE41-E77715581CDF}"/>
                  </a:ext>
                </a:extLst>
              </p:cNvPr>
              <p:cNvSpPr/>
              <p:nvPr/>
            </p:nvSpPr>
            <p:spPr>
              <a:xfrm>
                <a:off x="695325" y="1571852"/>
                <a:ext cx="2410732" cy="1064668"/>
              </a:xfrm>
              <a:prstGeom prst="roundRect">
                <a:avLst>
                  <a:gd name="adj" fmla="val 683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88900" dir="5400000" algn="t" rotWithShape="0">
                  <a:schemeClr val="accent1">
                    <a:alpha val="36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glow rad="63500">
                      <a:srgbClr val="098573"/>
                    </a:glow>
                  </a:effectLst>
                  <a:uLnTx/>
                  <a:uFillTx/>
                  <a:latin typeface="+mn-ea"/>
                  <a:cs typeface="汉仪君黑-45简" panose="02010600030101010101" charset="-122"/>
                </a:endParaRPr>
              </a:p>
            </p:txBody>
          </p:sp>
          <p:sp>
            <p:nvSpPr>
              <p:cNvPr id="23" name="标题 1">
                <a:extLst>
                  <a:ext uri="{FF2B5EF4-FFF2-40B4-BE49-F238E27FC236}">
                    <a16:creationId xmlns:a16="http://schemas.microsoft.com/office/drawing/2014/main" id="{EDBDABCF-54C0-9259-CB06-96A33F19AFE7}"/>
                  </a:ext>
                </a:extLst>
              </p:cNvPr>
              <p:cNvSpPr txBox="1"/>
              <p:nvPr/>
            </p:nvSpPr>
            <p:spPr>
              <a:xfrm>
                <a:off x="850707" y="1773322"/>
                <a:ext cx="1999830" cy="7571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en-US" altLang="zh-CN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01 </a:t>
                </a:r>
              </a:p>
              <a:p>
                <a:r>
                  <a:rPr lang="zh-CN" altLang="en-US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D133B9-23CC-C8CE-45BB-AB6C2B98FC88}"/>
                </a:ext>
              </a:extLst>
            </p:cNvPr>
            <p:cNvSpPr txBox="1"/>
            <p:nvPr/>
          </p:nvSpPr>
          <p:spPr>
            <a:xfrm>
              <a:off x="780121" y="2927668"/>
              <a:ext cx="2603159" cy="28548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2A51D2-79BC-CD58-40F0-5CBAA7377342}"/>
              </a:ext>
            </a:extLst>
          </p:cNvPr>
          <p:cNvGrpSpPr/>
          <p:nvPr/>
        </p:nvGrpSpPr>
        <p:grpSpPr>
          <a:xfrm>
            <a:off x="3394077" y="1243812"/>
            <a:ext cx="2566984" cy="5197069"/>
            <a:chOff x="557215" y="1243812"/>
            <a:chExt cx="2978465" cy="519706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E107417-EA79-BB29-54AE-3D8AB5ADAA7D}"/>
                </a:ext>
              </a:extLst>
            </p:cNvPr>
            <p:cNvSpPr/>
            <p:nvPr/>
          </p:nvSpPr>
          <p:spPr>
            <a:xfrm>
              <a:off x="557215" y="1243812"/>
              <a:ext cx="2978465" cy="5197069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AA4ECA-823D-F1EC-74B0-662BFE2FF05B}"/>
                </a:ext>
              </a:extLst>
            </p:cNvPr>
            <p:cNvGrpSpPr/>
            <p:nvPr/>
          </p:nvGrpSpPr>
          <p:grpSpPr>
            <a:xfrm>
              <a:off x="780121" y="1571852"/>
              <a:ext cx="2410732" cy="1064668"/>
              <a:chOff x="695325" y="1571852"/>
              <a:chExt cx="2410732" cy="1064668"/>
            </a:xfrm>
          </p:grpSpPr>
          <p:sp>
            <p:nvSpPr>
              <p:cNvPr id="7" name="稻壳儿榴莲果果">
                <a:extLst>
                  <a:ext uri="{FF2B5EF4-FFF2-40B4-BE49-F238E27FC236}">
                    <a16:creationId xmlns:a16="http://schemas.microsoft.com/office/drawing/2014/main" id="{20F800E5-83A6-D411-E7A2-D709C5DD77B4}"/>
                  </a:ext>
                </a:extLst>
              </p:cNvPr>
              <p:cNvSpPr/>
              <p:nvPr/>
            </p:nvSpPr>
            <p:spPr>
              <a:xfrm>
                <a:off x="695325" y="1571852"/>
                <a:ext cx="2410732" cy="1064668"/>
              </a:xfrm>
              <a:prstGeom prst="roundRect">
                <a:avLst>
                  <a:gd name="adj" fmla="val 683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88900" dir="5400000" algn="t" rotWithShape="0">
                  <a:schemeClr val="accent1">
                    <a:alpha val="36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glow rad="63500">
                      <a:srgbClr val="098573"/>
                    </a:glow>
                  </a:effectLst>
                  <a:uLnTx/>
                  <a:uFillTx/>
                  <a:latin typeface="+mn-ea"/>
                  <a:cs typeface="汉仪君黑-45简" panose="02010600030101010101" charset="-122"/>
                </a:endParaRPr>
              </a:p>
            </p:txBody>
          </p:sp>
          <p:sp>
            <p:nvSpPr>
              <p:cNvPr id="8" name="标题 1">
                <a:extLst>
                  <a:ext uri="{FF2B5EF4-FFF2-40B4-BE49-F238E27FC236}">
                    <a16:creationId xmlns:a16="http://schemas.microsoft.com/office/drawing/2014/main" id="{D7A53CD6-531C-EFC0-A894-F16AB85F69CA}"/>
                  </a:ext>
                </a:extLst>
              </p:cNvPr>
              <p:cNvSpPr txBox="1"/>
              <p:nvPr/>
            </p:nvSpPr>
            <p:spPr>
              <a:xfrm>
                <a:off x="850707" y="1773322"/>
                <a:ext cx="1999830" cy="7571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en-US" altLang="zh-CN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02 </a:t>
                </a:r>
              </a:p>
              <a:p>
                <a:r>
                  <a:rPr lang="zh-CN" altLang="en-US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0A444AC-4107-C17B-364B-B5E52C82E5F8}"/>
                </a:ext>
              </a:extLst>
            </p:cNvPr>
            <p:cNvSpPr txBox="1"/>
            <p:nvPr/>
          </p:nvSpPr>
          <p:spPr>
            <a:xfrm>
              <a:off x="780121" y="2927668"/>
              <a:ext cx="2603159" cy="28548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014A3B9-5F3D-EC1B-7DED-33B044CC8172}"/>
              </a:ext>
            </a:extLst>
          </p:cNvPr>
          <p:cNvGrpSpPr/>
          <p:nvPr/>
        </p:nvGrpSpPr>
        <p:grpSpPr>
          <a:xfrm>
            <a:off x="6230938" y="1243812"/>
            <a:ext cx="2566984" cy="5197069"/>
            <a:chOff x="557215" y="1243812"/>
            <a:chExt cx="2978465" cy="519706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A74578C-F677-1018-57A0-BE4D0197D981}"/>
                </a:ext>
              </a:extLst>
            </p:cNvPr>
            <p:cNvSpPr/>
            <p:nvPr/>
          </p:nvSpPr>
          <p:spPr>
            <a:xfrm>
              <a:off x="557215" y="1243812"/>
              <a:ext cx="2978465" cy="5197069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99D949F-A2A0-980D-880B-BFD032236A53}"/>
                </a:ext>
              </a:extLst>
            </p:cNvPr>
            <p:cNvGrpSpPr/>
            <p:nvPr/>
          </p:nvGrpSpPr>
          <p:grpSpPr>
            <a:xfrm>
              <a:off x="780121" y="1571852"/>
              <a:ext cx="2410732" cy="1064668"/>
              <a:chOff x="695325" y="1571852"/>
              <a:chExt cx="2410732" cy="1064668"/>
            </a:xfrm>
          </p:grpSpPr>
          <p:sp>
            <p:nvSpPr>
              <p:cNvPr id="13" name="稻壳儿榴莲果果">
                <a:extLst>
                  <a:ext uri="{FF2B5EF4-FFF2-40B4-BE49-F238E27FC236}">
                    <a16:creationId xmlns:a16="http://schemas.microsoft.com/office/drawing/2014/main" id="{B400E670-67D6-8AAE-5B5F-DF4C3A43C37A}"/>
                  </a:ext>
                </a:extLst>
              </p:cNvPr>
              <p:cNvSpPr/>
              <p:nvPr/>
            </p:nvSpPr>
            <p:spPr>
              <a:xfrm>
                <a:off x="695325" y="1571852"/>
                <a:ext cx="2410732" cy="1064668"/>
              </a:xfrm>
              <a:prstGeom prst="roundRect">
                <a:avLst>
                  <a:gd name="adj" fmla="val 683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88900" dir="5400000" algn="t" rotWithShape="0">
                  <a:schemeClr val="accent1">
                    <a:alpha val="36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glow rad="63500">
                      <a:srgbClr val="098573"/>
                    </a:glow>
                  </a:effectLst>
                  <a:uLnTx/>
                  <a:uFillTx/>
                  <a:latin typeface="+mn-ea"/>
                  <a:cs typeface="汉仪君黑-45简" panose="02010600030101010101" charset="-122"/>
                </a:endParaRPr>
              </a:p>
            </p:txBody>
          </p:sp>
          <p:sp>
            <p:nvSpPr>
              <p:cNvPr id="14" name="标题 1">
                <a:extLst>
                  <a:ext uri="{FF2B5EF4-FFF2-40B4-BE49-F238E27FC236}">
                    <a16:creationId xmlns:a16="http://schemas.microsoft.com/office/drawing/2014/main" id="{D0029198-60B9-5263-3AFE-306B21116A6B}"/>
                  </a:ext>
                </a:extLst>
              </p:cNvPr>
              <p:cNvSpPr txBox="1"/>
              <p:nvPr/>
            </p:nvSpPr>
            <p:spPr>
              <a:xfrm>
                <a:off x="850707" y="1773322"/>
                <a:ext cx="1999830" cy="7571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en-US" altLang="zh-CN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03 </a:t>
                </a:r>
              </a:p>
              <a:p>
                <a:r>
                  <a:rPr lang="zh-CN" altLang="en-US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CCD97B-F723-F54A-6428-8D9B5EF6B00A}"/>
                </a:ext>
              </a:extLst>
            </p:cNvPr>
            <p:cNvSpPr txBox="1"/>
            <p:nvPr/>
          </p:nvSpPr>
          <p:spPr>
            <a:xfrm>
              <a:off x="780121" y="2927668"/>
              <a:ext cx="2603159" cy="28548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7A154FE-6357-F6E2-5B27-2352FC215C71}"/>
              </a:ext>
            </a:extLst>
          </p:cNvPr>
          <p:cNvGrpSpPr/>
          <p:nvPr/>
        </p:nvGrpSpPr>
        <p:grpSpPr>
          <a:xfrm>
            <a:off x="9067800" y="1243812"/>
            <a:ext cx="2566984" cy="5197069"/>
            <a:chOff x="557215" y="1243812"/>
            <a:chExt cx="2978465" cy="5197069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3424530-C566-75E1-3460-EEF4B7847C8D}"/>
                </a:ext>
              </a:extLst>
            </p:cNvPr>
            <p:cNvSpPr/>
            <p:nvPr/>
          </p:nvSpPr>
          <p:spPr>
            <a:xfrm>
              <a:off x="557215" y="1243812"/>
              <a:ext cx="2978465" cy="5197069"/>
            </a:xfrm>
            <a:prstGeom prst="roundRect">
              <a:avLst>
                <a:gd name="adj" fmla="val 8348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B0A8D0E-9117-3B47-44E1-A132A772E4B2}"/>
                </a:ext>
              </a:extLst>
            </p:cNvPr>
            <p:cNvGrpSpPr/>
            <p:nvPr/>
          </p:nvGrpSpPr>
          <p:grpSpPr>
            <a:xfrm>
              <a:off x="780121" y="1571852"/>
              <a:ext cx="2410732" cy="1064668"/>
              <a:chOff x="695325" y="1571852"/>
              <a:chExt cx="2410732" cy="1064668"/>
            </a:xfrm>
          </p:grpSpPr>
          <p:sp>
            <p:nvSpPr>
              <p:cNvPr id="20" name="稻壳儿榴莲果果">
                <a:extLst>
                  <a:ext uri="{FF2B5EF4-FFF2-40B4-BE49-F238E27FC236}">
                    <a16:creationId xmlns:a16="http://schemas.microsoft.com/office/drawing/2014/main" id="{C45366B8-8D43-25CA-088B-4668B04FA3EF}"/>
                  </a:ext>
                </a:extLst>
              </p:cNvPr>
              <p:cNvSpPr/>
              <p:nvPr/>
            </p:nvSpPr>
            <p:spPr>
              <a:xfrm>
                <a:off x="695325" y="1571852"/>
                <a:ext cx="2410732" cy="1064668"/>
              </a:xfrm>
              <a:prstGeom prst="roundRect">
                <a:avLst>
                  <a:gd name="adj" fmla="val 683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88900" dir="5400000" algn="t" rotWithShape="0">
                  <a:schemeClr val="accent1">
                    <a:alpha val="36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glow rad="63500">
                      <a:srgbClr val="098573"/>
                    </a:glow>
                  </a:effectLst>
                  <a:uLnTx/>
                  <a:uFillTx/>
                  <a:latin typeface="+mn-ea"/>
                  <a:cs typeface="汉仪君黑-45简" panose="02010600030101010101" charset="-122"/>
                </a:endParaRPr>
              </a:p>
            </p:txBody>
          </p:sp>
          <p:sp>
            <p:nvSpPr>
              <p:cNvPr id="21" name="标题 1">
                <a:extLst>
                  <a:ext uri="{FF2B5EF4-FFF2-40B4-BE49-F238E27FC236}">
                    <a16:creationId xmlns:a16="http://schemas.microsoft.com/office/drawing/2014/main" id="{D502D6C7-7827-1663-6B00-2C52993DB381}"/>
                  </a:ext>
                </a:extLst>
              </p:cNvPr>
              <p:cNvSpPr txBox="1"/>
              <p:nvPr/>
            </p:nvSpPr>
            <p:spPr>
              <a:xfrm>
                <a:off x="850707" y="1773322"/>
                <a:ext cx="1999830" cy="7571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0" lang="zh-CN" altLang="en-US" sz="3200" b="1" i="0" u="none" strike="noStrike" kern="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</a:lstStyle>
              <a:p>
                <a:r>
                  <a:rPr lang="en-US" altLang="zh-CN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04 </a:t>
                </a:r>
              </a:p>
              <a:p>
                <a:r>
                  <a:rPr lang="zh-CN" altLang="en-US" sz="2400" dirty="0">
                    <a:solidFill>
                      <a:srgbClr val="FFFFFF"/>
                    </a:solidFill>
                    <a:latin typeface="+mn-ea"/>
                    <a:ea typeface="+mn-ea"/>
                  </a:rPr>
                  <a:t>添加小标题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9499B9A-7C48-AB4C-4944-6A9831D25A2F}"/>
                </a:ext>
              </a:extLst>
            </p:cNvPr>
            <p:cNvSpPr txBox="1"/>
            <p:nvPr/>
          </p:nvSpPr>
          <p:spPr>
            <a:xfrm>
              <a:off x="780121" y="2927668"/>
              <a:ext cx="2603159" cy="28548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D0D0D"/>
                  </a:solidFill>
                  <a:latin typeface="+mn-ea"/>
                </a:rPr>
                <a:t>单击此处输入你的正文， 文字是您思想的提炼，为了最终演示发布的良好效果，请尽量言简意赅的阐述观点；单击此处输入你的正文， 文字是您思想的提炼，为了最终演示发布的良好效果请尽量言简意赅的阐述观点；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85708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KSO_WPP_MARK_KEY" val="14409639-b0a2-43d3-b529-5caa8b87dfca"/>
  <p:tag name="COMMONDATA" val="eyJoZGlkIjoiMGE1Y2NkNDBmNmExYzEyMzZmNTFjZGU1NDhmNzkxODYifQ=="/>
</p:tagLst>
</file>

<file path=ppt/theme/theme1.xml><?xml version="1.0" encoding="utf-8"?>
<a:theme xmlns:a="http://schemas.openxmlformats.org/drawingml/2006/main" name="office 主题51PPT模板网">
  <a:themeElements>
    <a:clrScheme name="自定义 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3680"/>
      </a:accent1>
      <a:accent2>
        <a:srgbClr val="016DFF"/>
      </a:accent2>
      <a:accent3>
        <a:srgbClr val="00FFFF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11">
      <a:majorFont>
        <a:latin typeface="Arial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1410</Words>
  <Application>Microsoft Office PowerPoint</Application>
  <PresentationFormat>宽屏</PresentationFormat>
  <Paragraphs>116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Bold</vt:lpstr>
      <vt:lpstr>思源黑体 CN Normal</vt:lpstr>
      <vt:lpstr>思源宋体 CN Heavy</vt:lpstr>
      <vt:lpstr>思源宋体 CN Medium</vt:lpstr>
      <vt:lpstr>Arial</vt:lpstr>
      <vt:lpstr>Calibri</vt:lpstr>
      <vt:lpstr>Roboto Light</vt:lpstr>
      <vt:lpstr>Wingdings</vt:lpstr>
      <vt:lpstr>office 主题51PPT模板网</vt:lpstr>
      <vt:lpstr>蓝色工作总结汇报PPT</vt:lpstr>
      <vt:lpstr>PowerPoint 演示文稿</vt:lpstr>
      <vt:lpstr>01</vt:lpstr>
      <vt:lpstr>PowerPoint 演示文稿</vt:lpstr>
      <vt:lpstr>PowerPoint 演示文稿</vt:lpstr>
      <vt:lpstr>PowerPoint 演示文稿</vt:lpstr>
      <vt:lpstr>02</vt:lpstr>
      <vt:lpstr>PowerPoint 演示文稿</vt:lpstr>
      <vt:lpstr>PowerPoint 演示文稿</vt:lpstr>
      <vt:lpstr>PowerPoint 演示文稿</vt:lpstr>
      <vt:lpstr>03</vt:lpstr>
      <vt:lpstr>PowerPoint 演示文稿</vt:lpstr>
      <vt:lpstr>PowerPoint 演示文稿</vt:lpstr>
      <vt:lpstr>PowerPoint 演示文稿</vt:lpstr>
      <vt:lpstr>感谢您的观看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极简蓝色工作总结汇报ppt模板</dc:title>
  <dc:creator>原青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13</cp:revision>
  <dcterms:created xsi:type="dcterms:W3CDTF">2021-10-26T10:37:00Z</dcterms:created>
  <dcterms:modified xsi:type="dcterms:W3CDTF">2023-08-29T02:39:23Z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847164DB7EAE4D28A64C70925C4E65AE_12</vt:lpwstr>
  </property>
  <property fmtid="{D5CDD505-2E9C-101B-9397-08002B2CF9AE}" pid="3" name="KSOProductBuildVer">
    <vt:lpwstr>2052-11.1.0.14309</vt:lpwstr>
  </property>
</Properties>
</file>