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6" r:id="rId2"/>
    <p:sldId id="312" r:id="rId3"/>
    <p:sldId id="313" r:id="rId4"/>
    <p:sldId id="338" r:id="rId5"/>
    <p:sldId id="315" r:id="rId6"/>
    <p:sldId id="319" r:id="rId7"/>
    <p:sldId id="320" r:id="rId8"/>
    <p:sldId id="321" r:id="rId9"/>
    <p:sldId id="318" r:id="rId10"/>
    <p:sldId id="322" r:id="rId11"/>
    <p:sldId id="323" r:id="rId12"/>
    <p:sldId id="324" r:id="rId13"/>
    <p:sldId id="326" r:id="rId14"/>
    <p:sldId id="325" r:id="rId15"/>
    <p:sldId id="327" r:id="rId16"/>
    <p:sldId id="328" r:id="rId17"/>
    <p:sldId id="329" r:id="rId18"/>
    <p:sldId id="332" r:id="rId19"/>
    <p:sldId id="333" r:id="rId20"/>
    <p:sldId id="336" r:id="rId21"/>
    <p:sldId id="330" r:id="rId22"/>
    <p:sldId id="334" r:id="rId23"/>
    <p:sldId id="337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9D5A"/>
    <a:srgbClr val="73CA6E"/>
    <a:srgbClr val="D7FAF6"/>
    <a:srgbClr val="E4F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888" y="912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92B17-16B6-4355-BE03-50F61E9A2B3F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A23C5-8EB8-4F8D-8690-1767E18B4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77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35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668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50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88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619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05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257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997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45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5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06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996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0690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9749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900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6726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222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07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652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13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923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249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50C40-62C1-4AA8-9743-E44A525614A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39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08938B-AF1E-9841-7CF6-D47F41BF85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9F3D9E1-68B2-0C4A-0B0D-29E01298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051490-ECA4-AEAB-038B-F71FC45E3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25C7-C32B-48DA-BD1E-9C5B53A39D63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E62279-2A14-9799-3CDA-A65574479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7BC695-B457-4B48-E054-0551C6CF0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6D925-03B4-4864-8C44-40E01E65E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6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文本框 155">
            <a:extLst>
              <a:ext uri="{FF2B5EF4-FFF2-40B4-BE49-F238E27FC236}">
                <a16:creationId xmlns:a16="http://schemas.microsoft.com/office/drawing/2014/main" id="{E0CFF4CF-1C38-2A99-B1FA-F959C3FFDCBB}"/>
              </a:ext>
            </a:extLst>
          </p:cNvPr>
          <p:cNvSpPr txBox="1"/>
          <p:nvPr userDrawn="1"/>
        </p:nvSpPr>
        <p:spPr>
          <a:xfrm>
            <a:off x="111518" y="6601307"/>
            <a:ext cx="64389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45C366-4F0E-5220-2E5E-DCFADF1C2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25C7-C32B-48DA-BD1E-9C5B53A39D63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BD6E45A-A424-0740-8941-8DE579D24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C8D025-577D-22F3-6FAB-56253535B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6D925-03B4-4864-8C44-40E01E65ED0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2A8975-178A-E754-2C57-654747120D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DEE5B99-9A18-DE7A-CB3C-48C8E5E2B1EC}"/>
              </a:ext>
            </a:extLst>
          </p:cNvPr>
          <p:cNvGrpSpPr/>
          <p:nvPr userDrawn="1"/>
        </p:nvGrpSpPr>
        <p:grpSpPr>
          <a:xfrm>
            <a:off x="6861368" y="5584428"/>
            <a:ext cx="5927269" cy="2915995"/>
            <a:chOff x="6861368" y="4078796"/>
            <a:chExt cx="5927269" cy="2915995"/>
          </a:xfrm>
          <a:solidFill>
            <a:srgbClr val="329D5A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382BB85-2468-15F1-F742-997490967173}"/>
                </a:ext>
              </a:extLst>
            </p:cNvPr>
            <p:cNvSpPr/>
            <p:nvPr/>
          </p:nvSpPr>
          <p:spPr>
            <a:xfrm>
              <a:off x="7967966" y="608039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4410A0C-BC5D-FD42-3FDE-56DB46128C4A}"/>
                </a:ext>
              </a:extLst>
            </p:cNvPr>
            <p:cNvSpPr/>
            <p:nvPr/>
          </p:nvSpPr>
          <p:spPr>
            <a:xfrm>
              <a:off x="7951154" y="5112059"/>
              <a:ext cx="1260302" cy="1260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02D0C7E-4C51-984D-42F7-8AE18D93F19B}"/>
                </a:ext>
              </a:extLst>
            </p:cNvPr>
            <p:cNvSpPr/>
            <p:nvPr/>
          </p:nvSpPr>
          <p:spPr>
            <a:xfrm>
              <a:off x="8641375" y="516599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0A0817C-971E-8E34-D5FC-380D8E7D511E}"/>
                </a:ext>
              </a:extLst>
            </p:cNvPr>
            <p:cNvSpPr/>
            <p:nvPr/>
          </p:nvSpPr>
          <p:spPr>
            <a:xfrm>
              <a:off x="8980680" y="4671628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11661A2-0D0C-E8A1-A99B-D3AA9DECE100}"/>
                </a:ext>
              </a:extLst>
            </p:cNvPr>
            <p:cNvSpPr/>
            <p:nvPr/>
          </p:nvSpPr>
          <p:spPr>
            <a:xfrm>
              <a:off x="10135724" y="4250843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F742F92-737E-F44A-8F24-279368BCFCB2}"/>
                </a:ext>
              </a:extLst>
            </p:cNvPr>
            <p:cNvSpPr/>
            <p:nvPr/>
          </p:nvSpPr>
          <p:spPr>
            <a:xfrm>
              <a:off x="10390772" y="4533883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25E27A7-7FA2-5DF4-A874-C2FF675FF9C2}"/>
                </a:ext>
              </a:extLst>
            </p:cNvPr>
            <p:cNvSpPr/>
            <p:nvPr/>
          </p:nvSpPr>
          <p:spPr>
            <a:xfrm>
              <a:off x="11089519" y="4078796"/>
              <a:ext cx="1699118" cy="16991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5A49825-CB16-F269-700E-4B633F0B0767}"/>
                </a:ext>
              </a:extLst>
            </p:cNvPr>
            <p:cNvSpPr/>
            <p:nvPr/>
          </p:nvSpPr>
          <p:spPr>
            <a:xfrm>
              <a:off x="7305463" y="491542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10636C7-B186-6231-BAF9-44D51BC05E2D}"/>
                </a:ext>
              </a:extLst>
            </p:cNvPr>
            <p:cNvSpPr/>
            <p:nvPr/>
          </p:nvSpPr>
          <p:spPr>
            <a:xfrm>
              <a:off x="6861368" y="5247276"/>
              <a:ext cx="483652" cy="4836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507C34E-BC60-3BD2-B85C-F454C8A1F2CC}"/>
              </a:ext>
            </a:extLst>
          </p:cNvPr>
          <p:cNvSpPr/>
          <p:nvPr userDrawn="1"/>
        </p:nvSpPr>
        <p:spPr>
          <a:xfrm>
            <a:off x="8040216" y="5995418"/>
            <a:ext cx="4151784" cy="2368214"/>
          </a:xfrm>
          <a:custGeom>
            <a:avLst/>
            <a:gdLst>
              <a:gd name="connsiteX0" fmla="*/ 3774236 w 4151784"/>
              <a:gd name="connsiteY0" fmla="*/ 0 h 2368214"/>
              <a:gd name="connsiteX1" fmla="*/ 4066427 w 4151784"/>
              <a:gd name="connsiteY1" fmla="*/ 29456 h 2368214"/>
              <a:gd name="connsiteX2" fmla="*/ 4151784 w 4151784"/>
              <a:gd name="connsiteY2" fmla="*/ 51403 h 2368214"/>
              <a:gd name="connsiteX3" fmla="*/ 4151784 w 4151784"/>
              <a:gd name="connsiteY3" fmla="*/ 2368214 h 2368214"/>
              <a:gd name="connsiteX4" fmla="*/ 10519 w 4151784"/>
              <a:gd name="connsiteY4" fmla="*/ 2368214 h 2368214"/>
              <a:gd name="connsiteX5" fmla="*/ 9289 w 4151784"/>
              <a:gd name="connsiteY5" fmla="*/ 2364251 h 2368214"/>
              <a:gd name="connsiteX6" fmla="*/ 0 w 4151784"/>
              <a:gd name="connsiteY6" fmla="*/ 2272109 h 2368214"/>
              <a:gd name="connsiteX7" fmla="*/ 279237 w 4151784"/>
              <a:gd name="connsiteY7" fmla="*/ 1850838 h 2368214"/>
              <a:gd name="connsiteX8" fmla="*/ 300069 w 4151784"/>
              <a:gd name="connsiteY8" fmla="*/ 1844371 h 2368214"/>
              <a:gd name="connsiteX9" fmla="*/ 274108 w 4151784"/>
              <a:gd name="connsiteY9" fmla="*/ 1812906 h 2368214"/>
              <a:gd name="connsiteX10" fmla="*/ 159551 w 4151784"/>
              <a:gd name="connsiteY10" fmla="*/ 1437871 h 2368214"/>
              <a:gd name="connsiteX11" fmla="*/ 830323 w 4151784"/>
              <a:gd name="connsiteY11" fmla="*/ 767099 h 2368214"/>
              <a:gd name="connsiteX12" fmla="*/ 1091418 w 4151784"/>
              <a:gd name="connsiteY12" fmla="*/ 819812 h 2368214"/>
              <a:gd name="connsiteX13" fmla="*/ 1105192 w 4151784"/>
              <a:gd name="connsiteY13" fmla="*/ 827289 h 2368214"/>
              <a:gd name="connsiteX14" fmla="*/ 1103409 w 4151784"/>
              <a:gd name="connsiteY14" fmla="*/ 809598 h 2368214"/>
              <a:gd name="connsiteX15" fmla="*/ 1560609 w 4151784"/>
              <a:gd name="connsiteY15" fmla="*/ 352398 h 2368214"/>
              <a:gd name="connsiteX16" fmla="*/ 1816234 w 4151784"/>
              <a:gd name="connsiteY16" fmla="*/ 430481 h 2368214"/>
              <a:gd name="connsiteX17" fmla="*/ 1868897 w 4151784"/>
              <a:gd name="connsiteY17" fmla="*/ 473931 h 2368214"/>
              <a:gd name="connsiteX18" fmla="*/ 1867210 w 4151784"/>
              <a:gd name="connsiteY18" fmla="*/ 457201 h 2368214"/>
              <a:gd name="connsiteX19" fmla="*/ 2324410 w 4151784"/>
              <a:gd name="connsiteY19" fmla="*/ 1 h 2368214"/>
              <a:gd name="connsiteX20" fmla="*/ 2772321 w 4151784"/>
              <a:gd name="connsiteY20" fmla="*/ 365059 h 2368214"/>
              <a:gd name="connsiteX21" fmla="*/ 2775871 w 4151784"/>
              <a:gd name="connsiteY21" fmla="*/ 400272 h 2368214"/>
              <a:gd name="connsiteX22" fmla="*/ 2852012 w 4151784"/>
              <a:gd name="connsiteY22" fmla="*/ 331070 h 2368214"/>
              <a:gd name="connsiteX23" fmla="*/ 3774236 w 4151784"/>
              <a:gd name="connsiteY23" fmla="*/ 0 h 236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151784" h="2368214">
                <a:moveTo>
                  <a:pt x="3774236" y="0"/>
                </a:moveTo>
                <a:cubicBezTo>
                  <a:pt x="3874326" y="0"/>
                  <a:pt x="3972046" y="10143"/>
                  <a:pt x="4066427" y="29456"/>
                </a:cubicBezTo>
                <a:lnTo>
                  <a:pt x="4151784" y="51403"/>
                </a:lnTo>
                <a:lnTo>
                  <a:pt x="4151784" y="2368214"/>
                </a:lnTo>
                <a:lnTo>
                  <a:pt x="10519" y="2368214"/>
                </a:lnTo>
                <a:lnTo>
                  <a:pt x="9289" y="2364251"/>
                </a:lnTo>
                <a:cubicBezTo>
                  <a:pt x="3199" y="2334488"/>
                  <a:pt x="0" y="2303672"/>
                  <a:pt x="0" y="2272109"/>
                </a:cubicBezTo>
                <a:cubicBezTo>
                  <a:pt x="0" y="2082730"/>
                  <a:pt x="115141" y="1920245"/>
                  <a:pt x="279237" y="1850838"/>
                </a:cubicBezTo>
                <a:lnTo>
                  <a:pt x="300069" y="1844371"/>
                </a:lnTo>
                <a:lnTo>
                  <a:pt x="274108" y="1812906"/>
                </a:lnTo>
                <a:cubicBezTo>
                  <a:pt x="201783" y="1705850"/>
                  <a:pt x="159551" y="1576793"/>
                  <a:pt x="159551" y="1437871"/>
                </a:cubicBezTo>
                <a:cubicBezTo>
                  <a:pt x="159551" y="1067414"/>
                  <a:pt x="459866" y="767099"/>
                  <a:pt x="830323" y="767099"/>
                </a:cubicBezTo>
                <a:cubicBezTo>
                  <a:pt x="922937" y="767099"/>
                  <a:pt x="1011168" y="785869"/>
                  <a:pt x="1091418" y="819812"/>
                </a:cubicBezTo>
                <a:lnTo>
                  <a:pt x="1105192" y="827289"/>
                </a:lnTo>
                <a:lnTo>
                  <a:pt x="1103409" y="809598"/>
                </a:lnTo>
                <a:cubicBezTo>
                  <a:pt x="1103409" y="557093"/>
                  <a:pt x="1308104" y="352398"/>
                  <a:pt x="1560609" y="352398"/>
                </a:cubicBezTo>
                <a:cubicBezTo>
                  <a:pt x="1655298" y="352398"/>
                  <a:pt x="1743264" y="381184"/>
                  <a:pt x="1816234" y="430481"/>
                </a:cubicBezTo>
                <a:lnTo>
                  <a:pt x="1868897" y="473931"/>
                </a:lnTo>
                <a:lnTo>
                  <a:pt x="1867210" y="457201"/>
                </a:lnTo>
                <a:cubicBezTo>
                  <a:pt x="1867210" y="204696"/>
                  <a:pt x="2071905" y="1"/>
                  <a:pt x="2324410" y="1"/>
                </a:cubicBezTo>
                <a:cubicBezTo>
                  <a:pt x="2545352" y="1"/>
                  <a:pt x="2729689" y="156721"/>
                  <a:pt x="2772321" y="365059"/>
                </a:cubicBezTo>
                <a:lnTo>
                  <a:pt x="2775871" y="400272"/>
                </a:lnTo>
                <a:lnTo>
                  <a:pt x="2852012" y="331070"/>
                </a:lnTo>
                <a:cubicBezTo>
                  <a:pt x="3102627" y="124244"/>
                  <a:pt x="3423922" y="0"/>
                  <a:pt x="3774236" y="0"/>
                </a:cubicBez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FC5AF9-1590-0DEB-B9E4-4DEE8CA36CF8}"/>
              </a:ext>
            </a:extLst>
          </p:cNvPr>
          <p:cNvGrpSpPr/>
          <p:nvPr userDrawn="1"/>
        </p:nvGrpSpPr>
        <p:grpSpPr>
          <a:xfrm>
            <a:off x="-96688" y="-243408"/>
            <a:ext cx="1875488" cy="1690447"/>
            <a:chOff x="-138468" y="-349679"/>
            <a:chExt cx="3313512" cy="298659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A171B2CC-B0AB-D175-61FF-A056D516DAF1}"/>
                </a:ext>
              </a:extLst>
            </p:cNvPr>
            <p:cNvGrpSpPr/>
            <p:nvPr/>
          </p:nvGrpSpPr>
          <p:grpSpPr>
            <a:xfrm>
              <a:off x="-138468" y="-349679"/>
              <a:ext cx="3313512" cy="2986591"/>
              <a:chOff x="-214709" y="-550905"/>
              <a:chExt cx="5123172" cy="4617705"/>
            </a:xfrm>
            <a:solidFill>
              <a:srgbClr val="329D5A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2B5969BD-F04D-77AF-0069-E55E8274F9CF}"/>
                  </a:ext>
                </a:extLst>
              </p:cNvPr>
              <p:cNvSpPr/>
              <p:nvPr/>
            </p:nvSpPr>
            <p:spPr>
              <a:xfrm>
                <a:off x="-214709" y="2821553"/>
                <a:ext cx="914400" cy="914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8CFB3DA-259E-DF1C-D8FC-B7CAADD20C74}"/>
                  </a:ext>
                </a:extLst>
              </p:cNvPr>
              <p:cNvSpPr/>
              <p:nvPr/>
            </p:nvSpPr>
            <p:spPr>
              <a:xfrm>
                <a:off x="483248" y="3152400"/>
                <a:ext cx="914400" cy="914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C372BD5-4429-29FB-8153-3956248D8D25}"/>
                  </a:ext>
                </a:extLst>
              </p:cNvPr>
              <p:cNvSpPr/>
              <p:nvPr/>
            </p:nvSpPr>
            <p:spPr>
              <a:xfrm>
                <a:off x="974782" y="1818396"/>
                <a:ext cx="2209782" cy="22097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6014087-EF29-0636-F5E0-37BBE699BDA6}"/>
                  </a:ext>
                </a:extLst>
              </p:cNvPr>
              <p:cNvSpPr/>
              <p:nvPr/>
            </p:nvSpPr>
            <p:spPr>
              <a:xfrm>
                <a:off x="2715826" y="1983605"/>
                <a:ext cx="725467" cy="7254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AE8FFDA-41E2-7AA8-6692-96BD7238DEAE}"/>
                  </a:ext>
                </a:extLst>
              </p:cNvPr>
              <p:cNvSpPr/>
              <p:nvPr/>
            </p:nvSpPr>
            <p:spPr>
              <a:xfrm>
                <a:off x="3150473" y="406514"/>
                <a:ext cx="1757990" cy="175799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DC25B85-57FB-33C6-B342-FF5BB3D2A8FA}"/>
                  </a:ext>
                </a:extLst>
              </p:cNvPr>
              <p:cNvSpPr/>
              <p:nvPr/>
            </p:nvSpPr>
            <p:spPr>
              <a:xfrm>
                <a:off x="3150473" y="-550905"/>
                <a:ext cx="1502189" cy="15021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A5426A22-6B38-2742-E001-5B5E7F8F692C}"/>
                  </a:ext>
                </a:extLst>
              </p:cNvPr>
              <p:cNvSpPr/>
              <p:nvPr/>
            </p:nvSpPr>
            <p:spPr>
              <a:xfrm>
                <a:off x="2841575" y="929230"/>
                <a:ext cx="1533623" cy="15336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D286C7A-7263-70BE-D479-2B6EC4690ED1}"/>
                </a:ext>
              </a:extLst>
            </p:cNvPr>
            <p:cNvSpPr/>
            <p:nvPr/>
          </p:nvSpPr>
          <p:spPr>
            <a:xfrm>
              <a:off x="243" y="-4129"/>
              <a:ext cx="2894923" cy="2436662"/>
            </a:xfrm>
            <a:custGeom>
              <a:avLst/>
              <a:gdLst>
                <a:gd name="connsiteX0" fmla="*/ 0 w 4475973"/>
                <a:gd name="connsiteY0" fmla="*/ 0 h 3767435"/>
                <a:gd name="connsiteX1" fmla="*/ 4275017 w 4475973"/>
                <a:gd name="connsiteY1" fmla="*/ 0 h 3767435"/>
                <a:gd name="connsiteX2" fmla="*/ 4328827 w 4475973"/>
                <a:gd name="connsiteY2" fmla="*/ 173349 h 3767435"/>
                <a:gd name="connsiteX3" fmla="*/ 4349015 w 4475973"/>
                <a:gd name="connsiteY3" fmla="*/ 373610 h 3767435"/>
                <a:gd name="connsiteX4" fmla="*/ 4304341 w 4475973"/>
                <a:gd name="connsiteY4" fmla="*/ 669099 h 3767435"/>
                <a:gd name="connsiteX5" fmla="*/ 4278723 w 4475973"/>
                <a:gd name="connsiteY5" fmla="*/ 739093 h 3767435"/>
                <a:gd name="connsiteX6" fmla="*/ 4306269 w 4475973"/>
                <a:gd name="connsiteY6" fmla="*/ 772478 h 3767435"/>
                <a:gd name="connsiteX7" fmla="*/ 4475973 w 4475973"/>
                <a:gd name="connsiteY7" fmla="*/ 1328053 h 3767435"/>
                <a:gd name="connsiteX8" fmla="*/ 3482295 w 4475973"/>
                <a:gd name="connsiteY8" fmla="*/ 2321731 h 3767435"/>
                <a:gd name="connsiteX9" fmla="*/ 3282034 w 4475973"/>
                <a:gd name="connsiteY9" fmla="*/ 2301543 h 3767435"/>
                <a:gd name="connsiteX10" fmla="*/ 3272665 w 4475973"/>
                <a:gd name="connsiteY10" fmla="*/ 2299134 h 3767435"/>
                <a:gd name="connsiteX11" fmla="*/ 3234070 w 4475973"/>
                <a:gd name="connsiteY11" fmla="*/ 2362663 h 3767435"/>
                <a:gd name="connsiteX12" fmla="*/ 3112733 w 4475973"/>
                <a:gd name="connsiteY12" fmla="*/ 2509725 h 3767435"/>
                <a:gd name="connsiteX13" fmla="*/ 3012885 w 4475973"/>
                <a:gd name="connsiteY13" fmla="*/ 2592107 h 3767435"/>
                <a:gd name="connsiteX14" fmla="*/ 3025103 w 4475973"/>
                <a:gd name="connsiteY14" fmla="*/ 2672159 h 3767435"/>
                <a:gd name="connsiteX15" fmla="*/ 3030233 w 4475973"/>
                <a:gd name="connsiteY15" fmla="*/ 2773757 h 3767435"/>
                <a:gd name="connsiteX16" fmla="*/ 2036555 w 4475973"/>
                <a:gd name="connsiteY16" fmla="*/ 3767435 h 3767435"/>
                <a:gd name="connsiteX17" fmla="*/ 1212582 w 4475973"/>
                <a:gd name="connsiteY17" fmla="*/ 3329332 h 3767435"/>
                <a:gd name="connsiteX18" fmla="*/ 1210337 w 4475973"/>
                <a:gd name="connsiteY18" fmla="*/ 3325636 h 3767435"/>
                <a:gd name="connsiteX19" fmla="*/ 1141407 w 4475973"/>
                <a:gd name="connsiteY19" fmla="*/ 3382508 h 3767435"/>
                <a:gd name="connsiteX20" fmla="*/ 585832 w 4475973"/>
                <a:gd name="connsiteY20" fmla="*/ 3552213 h 3767435"/>
                <a:gd name="connsiteX21" fmla="*/ 30257 w 4475973"/>
                <a:gd name="connsiteY21" fmla="*/ 3382508 h 3767435"/>
                <a:gd name="connsiteX22" fmla="*/ 0 w 4475973"/>
                <a:gd name="connsiteY22" fmla="*/ 3357544 h 37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75973" h="3767435">
                  <a:moveTo>
                    <a:pt x="0" y="0"/>
                  </a:moveTo>
                  <a:lnTo>
                    <a:pt x="4275017" y="0"/>
                  </a:lnTo>
                  <a:lnTo>
                    <a:pt x="4328827" y="173349"/>
                  </a:lnTo>
                  <a:cubicBezTo>
                    <a:pt x="4342064" y="238035"/>
                    <a:pt x="4349015" y="305011"/>
                    <a:pt x="4349015" y="373610"/>
                  </a:cubicBezTo>
                  <a:cubicBezTo>
                    <a:pt x="4349015" y="476509"/>
                    <a:pt x="4333375" y="575754"/>
                    <a:pt x="4304341" y="669099"/>
                  </a:cubicBezTo>
                  <a:lnTo>
                    <a:pt x="4278723" y="739093"/>
                  </a:lnTo>
                  <a:lnTo>
                    <a:pt x="4306269" y="772478"/>
                  </a:lnTo>
                  <a:cubicBezTo>
                    <a:pt x="4413411" y="931070"/>
                    <a:pt x="4475973" y="1122256"/>
                    <a:pt x="4475973" y="1328053"/>
                  </a:cubicBezTo>
                  <a:cubicBezTo>
                    <a:pt x="4475973" y="1876846"/>
                    <a:pt x="4031088" y="2321731"/>
                    <a:pt x="3482295" y="2321731"/>
                  </a:cubicBezTo>
                  <a:cubicBezTo>
                    <a:pt x="3413696" y="2321731"/>
                    <a:pt x="3346720" y="2314780"/>
                    <a:pt x="3282034" y="2301543"/>
                  </a:cubicBezTo>
                  <a:lnTo>
                    <a:pt x="3272665" y="2299134"/>
                  </a:lnTo>
                  <a:lnTo>
                    <a:pt x="3234070" y="2362663"/>
                  </a:lnTo>
                  <a:cubicBezTo>
                    <a:pt x="3198356" y="2415527"/>
                    <a:pt x="3157688" y="2464770"/>
                    <a:pt x="3112733" y="2509725"/>
                  </a:cubicBezTo>
                  <a:lnTo>
                    <a:pt x="3012885" y="2592107"/>
                  </a:lnTo>
                  <a:lnTo>
                    <a:pt x="3025103" y="2672159"/>
                  </a:lnTo>
                  <a:cubicBezTo>
                    <a:pt x="3028495" y="2705564"/>
                    <a:pt x="3030233" y="2739458"/>
                    <a:pt x="3030233" y="2773757"/>
                  </a:cubicBezTo>
                  <a:cubicBezTo>
                    <a:pt x="3030233" y="3322550"/>
                    <a:pt x="2585348" y="3767435"/>
                    <a:pt x="2036555" y="3767435"/>
                  </a:cubicBezTo>
                  <a:cubicBezTo>
                    <a:pt x="1693560" y="3767435"/>
                    <a:pt x="1391153" y="3593652"/>
                    <a:pt x="1212582" y="3329332"/>
                  </a:cubicBezTo>
                  <a:lnTo>
                    <a:pt x="1210337" y="3325636"/>
                  </a:lnTo>
                  <a:lnTo>
                    <a:pt x="1141407" y="3382508"/>
                  </a:lnTo>
                  <a:cubicBezTo>
                    <a:pt x="982815" y="3489651"/>
                    <a:pt x="791630" y="3552213"/>
                    <a:pt x="585832" y="3552213"/>
                  </a:cubicBezTo>
                  <a:cubicBezTo>
                    <a:pt x="380035" y="3552213"/>
                    <a:pt x="188849" y="3489651"/>
                    <a:pt x="30257" y="3382508"/>
                  </a:cubicBezTo>
                  <a:lnTo>
                    <a:pt x="0" y="33575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6E3B3"/>
                </a:gs>
                <a:gs pos="100000">
                  <a:schemeClr val="bg1"/>
                </a:gs>
              </a:gsLst>
              <a:lin ang="13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B9FD10-4C35-A68C-AD99-AB7781ABBD4C}"/>
              </a:ext>
            </a:extLst>
          </p:cNvPr>
          <p:cNvGrpSpPr/>
          <p:nvPr userDrawn="1"/>
        </p:nvGrpSpPr>
        <p:grpSpPr>
          <a:xfrm>
            <a:off x="9264352" y="4725144"/>
            <a:ext cx="2452982" cy="1993070"/>
            <a:chOff x="10382" y="8264"/>
            <a:chExt cx="4137361" cy="336164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45C613-F08C-93F8-F882-F8AA5C697C00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63C4593-B535-06F8-2B8A-BB60584C87F5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B2F048F-FA05-BF84-27B6-7485916157EE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786EA24-D3D2-02C0-BE6B-614AA65BDA32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439D71C-FAE6-5B2F-9142-EF6974279A6E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A135B96-1673-02D2-861F-D74772373D71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68B449-82BA-2768-AF8C-2B17F3E57987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0D9BE9B-220A-14B3-0C25-AA0D7EB1BA4B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DD10890-C554-BAA4-23B2-7E745090EE64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2DB1ED0-2584-1B68-4BE1-6FA43628D887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D543C83-15BA-7322-707B-1C8B026A4289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4B69206-E83D-DB8F-3673-1F589084A524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00F85EA-64B3-F3C3-FD36-14204EF6F635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8921ACF-20BD-CC88-5FE2-689C5C83B46D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88490AB-4F67-9B20-5A07-85E8F2900DF1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F2E3949-593B-D7ED-E694-1B0CFE166590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2D3865A-88D1-603B-2E1A-72565AEACBF1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9098F36-2C2D-1394-D1C7-8902606B5CEE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DFDCDB9-9333-5919-5FE6-4CC43B4016EB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6EC3E99-2AA6-5B09-9B4C-4F8EE441710F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2AD0DFE-B6A6-4AE4-3AC7-80403A006807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1004B37-4641-D1F6-583B-D48131ED7483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A915573-95F3-8A3D-3883-F8895707CD21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BA88FE2-DD3B-FF13-2B0A-D1BD7B9FEFF4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E8BB220-24A5-188A-E7A6-225ADEBEC972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A5A0F18-73DD-31DE-A168-46EC7337B67D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9F6F889-79C4-AAAC-A9E1-0C11C301FC9E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FAAF65F-ED55-28C0-A791-80F922912517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0F9952A-FE06-6DB6-252E-813C0C9FC531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ACDBC64-7266-EF45-41E8-F2BEA4F8E130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58267A7-A748-0FB2-47A3-B5AE5C434E52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1508909-BAB8-7194-053D-8FCC27F1CB6B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4B0417F-3FB4-D678-DB68-CB7862333C2D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" name="图形 4">
              <a:extLst>
                <a:ext uri="{FF2B5EF4-FFF2-40B4-BE49-F238E27FC236}">
                  <a16:creationId xmlns:a16="http://schemas.microsoft.com/office/drawing/2014/main" id="{5F4E562A-E59A-D74B-33DC-F7264E523A2D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04039ACC-6EF3-DFE0-1529-39BC7B25E8E5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E242DC5E-B0B1-728E-F58A-BE0B1691841F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66F6C846-AB90-1E99-631D-268748520BD3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" name="图形 4">
              <a:extLst>
                <a:ext uri="{FF2B5EF4-FFF2-40B4-BE49-F238E27FC236}">
                  <a16:creationId xmlns:a16="http://schemas.microsoft.com/office/drawing/2014/main" id="{D368077F-988D-0B60-364D-F5384BC9928E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109246D7-7E6D-3D1A-E623-F2BB7B6333DE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D95C3BDF-DDA3-BEC8-B447-76F8278EEC71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58475499-26E2-00D9-9C71-EFF094FA2581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" name="图形 4">
              <a:extLst>
                <a:ext uri="{FF2B5EF4-FFF2-40B4-BE49-F238E27FC236}">
                  <a16:creationId xmlns:a16="http://schemas.microsoft.com/office/drawing/2014/main" id="{6F176298-73BC-5E80-DC2F-B197FB1720CC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2BF6928-1818-2E40-E3F2-6380FA61A581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276C2DBC-EC4E-6A2B-EF90-098DFFCE60D6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" name="图形 4">
              <a:extLst>
                <a:ext uri="{FF2B5EF4-FFF2-40B4-BE49-F238E27FC236}">
                  <a16:creationId xmlns:a16="http://schemas.microsoft.com/office/drawing/2014/main" id="{68A38FA3-6DD5-5633-41AA-856D07CE4E3A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36A9F87-5EA5-734C-7CF0-7B57178E0709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0B01459-E251-DF62-7090-35CF471EBF0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" name="图形 4">
              <a:extLst>
                <a:ext uri="{FF2B5EF4-FFF2-40B4-BE49-F238E27FC236}">
                  <a16:creationId xmlns:a16="http://schemas.microsoft.com/office/drawing/2014/main" id="{CF70335C-56A1-CD31-77C0-8227A68534BF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743019A-816C-EE3C-2713-CA267F4E07AC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8" name="图形 4">
                <a:extLst>
                  <a:ext uri="{FF2B5EF4-FFF2-40B4-BE49-F238E27FC236}">
                    <a16:creationId xmlns:a16="http://schemas.microsoft.com/office/drawing/2014/main" id="{32C06F96-59AE-A0C8-8321-450AE6838096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D5DB0710-DBDD-C981-A024-788061B1582C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5D427B61-69AD-AC65-95E4-30F2C3E5AAC2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9D80D83B-3744-FB67-BEE3-15546AE05EB5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5FEF82B9-8214-3DA3-7541-7A36D31B3926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92B63CB0-A4B6-4FD8-3202-4C5A6EC82E90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DF2C3675-13FD-4E31-E4A4-97FD96561B5A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9CFE28B8-F495-6691-FC69-EC21441C3679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2456CB55-5628-2BBB-B63F-323BA88B7670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664BAA09-03CB-D32E-6F9B-BAADB243ECB6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242DA3F3-BB54-AF9E-7599-1C16B49A6955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591AF657-1DBA-C96C-16E8-FD14F897267A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FD2EE0C5-F6E4-A9A4-B153-2B49B31CBB7F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D8526C82-CD7E-9C4C-4D46-4B6365C7380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0D263A61-7AB4-864C-74EE-015F1F2C3857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E5562242-9727-2873-DDE9-4AF0818FD372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71F9B022-1ACF-3CDB-4196-E67CC2D35D86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A237BFD4-8EC0-2820-6C62-14F25B193867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FE3FEBBA-9B0D-014D-B5BC-F4B3692C8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32818E12-A9A8-7BA4-DE54-1B63566A4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69" name="图形 4">
              <a:extLst>
                <a:ext uri="{FF2B5EF4-FFF2-40B4-BE49-F238E27FC236}">
                  <a16:creationId xmlns:a16="http://schemas.microsoft.com/office/drawing/2014/main" id="{052FC2A9-AB15-1FC4-3385-20C1AFF0B02B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72" name="图形 4">
                <a:extLst>
                  <a:ext uri="{FF2B5EF4-FFF2-40B4-BE49-F238E27FC236}">
                    <a16:creationId xmlns:a16="http://schemas.microsoft.com/office/drawing/2014/main" id="{E23CCBD1-0360-3438-2D87-607D3E85EA4C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CB6B8A83-5B3C-3AD2-9064-FB1B33CBE094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B45160CB-D601-F7EB-555E-AB585EC463EF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5A35473B-389F-D7BC-BCB5-744759BA04D8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2ED346CD-B63F-6BBE-DEA7-D6E9397B30B0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7C0A848D-D3E3-4D7C-D700-8D2BAE588702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89B348E0-7D50-CC72-B486-A9F72ECF1161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4">
                <a:extLst>
                  <a:ext uri="{FF2B5EF4-FFF2-40B4-BE49-F238E27FC236}">
                    <a16:creationId xmlns:a16="http://schemas.microsoft.com/office/drawing/2014/main" id="{CD587A52-4FB8-313A-D8D9-411CF0EBCF16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22F219E9-456A-8123-B02B-386B4B64EB2B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ECAC35A0-8E88-D4C2-E9DD-CCC96901B100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1CCBE99-EA9F-3A12-B57B-291E5087E57B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00AE5E5A-4466-48BA-053E-ED09604FD30A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FCF83D45-F6A9-7993-E23E-109621F3091F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111451ED-507F-5B6E-BA22-909899E87F54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CBA4AF0-B1EC-270D-247C-D37AAD5C2AC9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1EF3BE2-95A9-850A-2CBB-A0F8B7B70D5C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BDAA7EF-3C5B-E9D1-3935-DF4A6375C1BA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496029C-BFDD-9CDD-0530-28ADB0EAD2CB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36F5B13-7FDF-40EA-116D-9D2D817FB212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BAB6EDE-FEA5-9B15-0DE9-585E914F079A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39AE612-CDAD-FD61-A1DF-A1E8F24EBAC8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6CE500D-8F8D-83CD-C6EB-1DC6D2524238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C3BFC6AD-48BE-500A-347F-7F2E6269A4C5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5F9293B-6A8A-BA0A-AE8E-C3122916428D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575B7A7-CE55-C356-2754-D1F7DFB888C0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A41C8A69-67D0-95BD-B7AD-A52C5E83CB05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B0D0D42-B5FB-2A58-8DC7-EB911666BDAB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49D3AA7-5DAE-BB3E-A938-0480C3B4BCFF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19C819D3-E1ED-227B-8F16-69712D5C35A9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D53428D-85FF-F756-1C3F-6EF6F08C18CB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9D5218E-514E-043D-00A0-58B3635500EE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1C9DD70-FAAE-E0CE-577E-D5BAF46BD05E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4">
                <a:extLst>
                  <a:ext uri="{FF2B5EF4-FFF2-40B4-BE49-F238E27FC236}">
                    <a16:creationId xmlns:a16="http://schemas.microsoft.com/office/drawing/2014/main" id="{DD201B4C-74B6-13EC-0742-20B11A210E49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CF860A06-4E05-DD34-22C3-7F4C3AEF9252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5FFB3867-4EE5-010F-B603-C9D7FCE40A67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2FA73C56-F743-F589-7CC8-1B9BEB92B808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" name="图形 4">
                <a:extLst>
                  <a:ext uri="{FF2B5EF4-FFF2-40B4-BE49-F238E27FC236}">
                    <a16:creationId xmlns:a16="http://schemas.microsoft.com/office/drawing/2014/main" id="{DA2EC31F-C478-AC26-C927-9E4FD65C4692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690D833E-DA40-CAB6-8176-B15C5B7079DE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1880600E-4EE1-DE0E-6995-90EC8CC6AD40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1F8C87F6-945A-9ACE-BDBB-6C755F0F5447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" name="图形 4">
                <a:extLst>
                  <a:ext uri="{FF2B5EF4-FFF2-40B4-BE49-F238E27FC236}">
                    <a16:creationId xmlns:a16="http://schemas.microsoft.com/office/drawing/2014/main" id="{2E06D632-31A2-8916-6DE3-7845C8D35C2F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5C3ECBCE-C57A-4976-22F3-286225028937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F1668B0F-3893-D025-1463-E3C9646AA755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4">
                <a:extLst>
                  <a:ext uri="{FF2B5EF4-FFF2-40B4-BE49-F238E27FC236}">
                    <a16:creationId xmlns:a16="http://schemas.microsoft.com/office/drawing/2014/main" id="{BA62CD90-E536-FE91-40AE-8A31F9A38377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355CB1F-6500-A879-60EA-5130974C602D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A49D5D7D-BFB9-F02D-98CA-7C621100F4D9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96" name="图片 95">
                <a:extLst>
                  <a:ext uri="{FF2B5EF4-FFF2-40B4-BE49-F238E27FC236}">
                    <a16:creationId xmlns:a16="http://schemas.microsoft.com/office/drawing/2014/main" id="{93D9FE48-F36A-75BF-0605-3AF417D7E3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97" name="图片 96">
                <a:extLst>
                  <a:ext uri="{FF2B5EF4-FFF2-40B4-BE49-F238E27FC236}">
                    <a16:creationId xmlns:a16="http://schemas.microsoft.com/office/drawing/2014/main" id="{A64DDEB4-8AD4-E30A-D92A-873491EE4F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D521AD8-A281-EC20-5390-C61A13610933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335D5C8-B7FC-82DD-D48D-01F506499B79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F8DA235C-4B83-4866-5D96-7F3AC45F0F59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5E9C512-2985-83FF-E49D-F5A9FEF139EA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E5AD104-8E23-F170-B255-F6038FB34FD8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D08AE9B-64F5-3680-7F5A-14AE79F026C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051D0444-C30C-EE2A-5757-7358E7D14A99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40D7E7F-1329-BA08-2D31-72E7F11BD9BD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F35A8C3-B421-130F-F914-DF6EAB4A5EEB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0150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0173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7A0275-0767-02F9-5D5E-4D180CF0A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9C700A4-8726-1187-7AA4-44B9494B5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953468-5E51-4D1C-0F1B-25028673B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725C7-C32B-48DA-BD1E-9C5B53A39D63}" type="datetimeFigureOut">
              <a:rPr lang="zh-CN" altLang="en-US" smtClean="0"/>
              <a:t>2023/8/29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3CC904-817D-A4A6-45EA-BD200BA782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5BED22-DAE5-556B-2DF4-878FBA4E0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6D925-03B4-4864-8C44-40E01E65E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73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14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CECBC0BF-CD5E-3D14-AA8E-B925E2FDADA2}"/>
              </a:ext>
            </a:extLst>
          </p:cNvPr>
          <p:cNvGrpSpPr/>
          <p:nvPr/>
        </p:nvGrpSpPr>
        <p:grpSpPr>
          <a:xfrm>
            <a:off x="5275325" y="2779371"/>
            <a:ext cx="5157570" cy="839381"/>
            <a:chOff x="5275325" y="2779371"/>
            <a:chExt cx="5157570" cy="839381"/>
          </a:xfrm>
          <a:solidFill>
            <a:srgbClr val="73CA6E"/>
          </a:solid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8FAD85A3-DE83-77AE-A689-A0B7E5290734}"/>
                </a:ext>
              </a:extLst>
            </p:cNvPr>
            <p:cNvSpPr/>
            <p:nvPr/>
          </p:nvSpPr>
          <p:spPr>
            <a:xfrm>
              <a:off x="5275325" y="288432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0A4B7CC7-7D26-6333-A785-639EB28141FA}"/>
                </a:ext>
              </a:extLst>
            </p:cNvPr>
            <p:cNvSpPr/>
            <p:nvPr/>
          </p:nvSpPr>
          <p:spPr>
            <a:xfrm>
              <a:off x="5519936" y="303884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5A98B3E-59E4-BE42-9792-2B27A2D3E64B}"/>
                </a:ext>
              </a:extLst>
            </p:cNvPr>
            <p:cNvSpPr/>
            <p:nvPr/>
          </p:nvSpPr>
          <p:spPr>
            <a:xfrm>
              <a:off x="5723305" y="2822985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D46091A9-92E9-5991-AD31-C9AE5CF56ABE}"/>
                </a:ext>
              </a:extLst>
            </p:cNvPr>
            <p:cNvSpPr/>
            <p:nvPr/>
          </p:nvSpPr>
          <p:spPr>
            <a:xfrm>
              <a:off x="5967916" y="302719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C896F75-AED4-DB28-D603-F642100910C1}"/>
                </a:ext>
              </a:extLst>
            </p:cNvPr>
            <p:cNvSpPr/>
            <p:nvPr/>
          </p:nvSpPr>
          <p:spPr>
            <a:xfrm>
              <a:off x="6110012" y="282859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3F43276A-0710-90C3-E252-6CB282FC405B}"/>
                </a:ext>
              </a:extLst>
            </p:cNvPr>
            <p:cNvSpPr/>
            <p:nvPr/>
          </p:nvSpPr>
          <p:spPr>
            <a:xfrm>
              <a:off x="6313381" y="30578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3E3B4E20-C11E-C702-DE96-B1899AE2C3A6}"/>
                </a:ext>
              </a:extLst>
            </p:cNvPr>
            <p:cNvSpPr/>
            <p:nvPr/>
          </p:nvSpPr>
          <p:spPr>
            <a:xfrm>
              <a:off x="6589913" y="282859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751B27B-1432-12F1-EABA-A6D6812E9C0B}"/>
                </a:ext>
              </a:extLst>
            </p:cNvPr>
            <p:cNvSpPr/>
            <p:nvPr/>
          </p:nvSpPr>
          <p:spPr>
            <a:xfrm>
              <a:off x="6764793" y="3070235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AFB6EB0-FE64-2537-4426-BD688238B7FD}"/>
                </a:ext>
              </a:extLst>
            </p:cNvPr>
            <p:cNvSpPr/>
            <p:nvPr/>
          </p:nvSpPr>
          <p:spPr>
            <a:xfrm>
              <a:off x="7106395" y="293026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6EECB010-DF11-2400-52EA-6A2449A6F30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CE22EC36-7B40-90DA-8273-787B35556E25}"/>
                </a:ext>
              </a:extLst>
            </p:cNvPr>
            <p:cNvSpPr/>
            <p:nvPr/>
          </p:nvSpPr>
          <p:spPr>
            <a:xfrm>
              <a:off x="7443610" y="290284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155BB10C-C126-EE3C-BACD-C2CFFDA03481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F78328D4-FD9E-C1E8-05AF-5F41A3FB78AE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A0398AE-4A95-22E8-C869-40F4234AB217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41092F8-7AEC-FB55-F92B-E6A3DC978D96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5A5B9FF-9B19-E1BD-353A-D761CE82A854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207D6E88-2298-BBB6-3269-DA5BF24F1943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1F865C0F-327D-0CB7-AC31-A4983B651F7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B7119EA9-310A-C2DE-ABAD-4426C632466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10C9E14C-2AC2-DB5C-8289-E4615BE7D1EB}"/>
                </a:ext>
              </a:extLst>
            </p:cNvPr>
            <p:cNvSpPr/>
            <p:nvPr/>
          </p:nvSpPr>
          <p:spPr>
            <a:xfrm>
              <a:off x="9476013" y="2996582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1ABE44EF-1034-69F5-848B-E9DE4CA6C649}"/>
                </a:ext>
              </a:extLst>
            </p:cNvPr>
            <p:cNvSpPr/>
            <p:nvPr/>
          </p:nvSpPr>
          <p:spPr>
            <a:xfrm>
              <a:off x="9717285" y="278063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DF34AE45-E3C2-AF3D-F6C0-ADBBF8034B01}"/>
                </a:ext>
              </a:extLst>
            </p:cNvPr>
            <p:cNvSpPr/>
            <p:nvPr/>
          </p:nvSpPr>
          <p:spPr>
            <a:xfrm>
              <a:off x="9896747" y="3037282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6853B3CC-22F4-91F8-FEDD-68E9BF27CA65}"/>
              </a:ext>
            </a:extLst>
          </p:cNvPr>
          <p:cNvGrpSpPr/>
          <p:nvPr/>
        </p:nvGrpSpPr>
        <p:grpSpPr>
          <a:xfrm>
            <a:off x="7471601" y="4078796"/>
            <a:ext cx="5317036" cy="3196861"/>
            <a:chOff x="7471601" y="4078796"/>
            <a:chExt cx="5317036" cy="3196861"/>
          </a:xfrm>
          <a:solidFill>
            <a:srgbClr val="329D5A"/>
          </a:solidFill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EF3206F-EC85-E9D1-C1DE-05464F4D6782}"/>
                </a:ext>
              </a:extLst>
            </p:cNvPr>
            <p:cNvSpPr/>
            <p:nvPr/>
          </p:nvSpPr>
          <p:spPr>
            <a:xfrm>
              <a:off x="7471601" y="6361257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01778BD0-43FF-EEB5-FC64-67F2FA788801}"/>
                </a:ext>
              </a:extLst>
            </p:cNvPr>
            <p:cNvSpPr/>
            <p:nvPr/>
          </p:nvSpPr>
          <p:spPr>
            <a:xfrm>
              <a:off x="7967966" y="608039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F1B75CC7-70A9-356C-1090-FAC60499B59D}"/>
                </a:ext>
              </a:extLst>
            </p:cNvPr>
            <p:cNvSpPr/>
            <p:nvPr/>
          </p:nvSpPr>
          <p:spPr>
            <a:xfrm>
              <a:off x="7951154" y="5112059"/>
              <a:ext cx="1260302" cy="1260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C9FBE66-2472-018F-184A-A275EDF17734}"/>
                </a:ext>
              </a:extLst>
            </p:cNvPr>
            <p:cNvSpPr/>
            <p:nvPr/>
          </p:nvSpPr>
          <p:spPr>
            <a:xfrm>
              <a:off x="8641375" y="516599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B4372E9-4EC0-D453-0E07-77F21643B3D9}"/>
                </a:ext>
              </a:extLst>
            </p:cNvPr>
            <p:cNvSpPr/>
            <p:nvPr/>
          </p:nvSpPr>
          <p:spPr>
            <a:xfrm>
              <a:off x="8980680" y="4671628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C94A10CA-D217-5E7A-C45A-75A70C9B571B}"/>
                </a:ext>
              </a:extLst>
            </p:cNvPr>
            <p:cNvSpPr/>
            <p:nvPr/>
          </p:nvSpPr>
          <p:spPr>
            <a:xfrm>
              <a:off x="10135724" y="4250843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3F7E209E-A65B-42FF-1FFD-7295C6C8B0D1}"/>
                </a:ext>
              </a:extLst>
            </p:cNvPr>
            <p:cNvSpPr/>
            <p:nvPr/>
          </p:nvSpPr>
          <p:spPr>
            <a:xfrm>
              <a:off x="10390772" y="4533883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77AFA0AF-D9D1-EBF1-726F-F517BF86E1C6}"/>
                </a:ext>
              </a:extLst>
            </p:cNvPr>
            <p:cNvSpPr/>
            <p:nvPr/>
          </p:nvSpPr>
          <p:spPr>
            <a:xfrm>
              <a:off x="11089519" y="4078796"/>
              <a:ext cx="1699118" cy="16991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214709" y="-550905"/>
            <a:ext cx="5123172" cy="4617705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A9193CFF-9F09-ADD7-C7CB-2CA32BBC79BD}"/>
              </a:ext>
            </a:extLst>
          </p:cNvPr>
          <p:cNvSpPr/>
          <p:nvPr/>
        </p:nvSpPr>
        <p:spPr>
          <a:xfrm>
            <a:off x="8040216" y="4489786"/>
            <a:ext cx="4151784" cy="2368214"/>
          </a:xfrm>
          <a:custGeom>
            <a:avLst/>
            <a:gdLst>
              <a:gd name="connsiteX0" fmla="*/ 3774236 w 4151784"/>
              <a:gd name="connsiteY0" fmla="*/ 0 h 2368214"/>
              <a:gd name="connsiteX1" fmla="*/ 4066427 w 4151784"/>
              <a:gd name="connsiteY1" fmla="*/ 29456 h 2368214"/>
              <a:gd name="connsiteX2" fmla="*/ 4151784 w 4151784"/>
              <a:gd name="connsiteY2" fmla="*/ 51403 h 2368214"/>
              <a:gd name="connsiteX3" fmla="*/ 4151784 w 4151784"/>
              <a:gd name="connsiteY3" fmla="*/ 2368214 h 2368214"/>
              <a:gd name="connsiteX4" fmla="*/ 10519 w 4151784"/>
              <a:gd name="connsiteY4" fmla="*/ 2368214 h 2368214"/>
              <a:gd name="connsiteX5" fmla="*/ 9289 w 4151784"/>
              <a:gd name="connsiteY5" fmla="*/ 2364251 h 2368214"/>
              <a:gd name="connsiteX6" fmla="*/ 0 w 4151784"/>
              <a:gd name="connsiteY6" fmla="*/ 2272109 h 2368214"/>
              <a:gd name="connsiteX7" fmla="*/ 279237 w 4151784"/>
              <a:gd name="connsiteY7" fmla="*/ 1850838 h 2368214"/>
              <a:gd name="connsiteX8" fmla="*/ 300069 w 4151784"/>
              <a:gd name="connsiteY8" fmla="*/ 1844371 h 2368214"/>
              <a:gd name="connsiteX9" fmla="*/ 274108 w 4151784"/>
              <a:gd name="connsiteY9" fmla="*/ 1812906 h 2368214"/>
              <a:gd name="connsiteX10" fmla="*/ 159551 w 4151784"/>
              <a:gd name="connsiteY10" fmla="*/ 1437871 h 2368214"/>
              <a:gd name="connsiteX11" fmla="*/ 830323 w 4151784"/>
              <a:gd name="connsiteY11" fmla="*/ 767099 h 2368214"/>
              <a:gd name="connsiteX12" fmla="*/ 1091418 w 4151784"/>
              <a:gd name="connsiteY12" fmla="*/ 819812 h 2368214"/>
              <a:gd name="connsiteX13" fmla="*/ 1105192 w 4151784"/>
              <a:gd name="connsiteY13" fmla="*/ 827289 h 2368214"/>
              <a:gd name="connsiteX14" fmla="*/ 1103409 w 4151784"/>
              <a:gd name="connsiteY14" fmla="*/ 809598 h 2368214"/>
              <a:gd name="connsiteX15" fmla="*/ 1560609 w 4151784"/>
              <a:gd name="connsiteY15" fmla="*/ 352398 h 2368214"/>
              <a:gd name="connsiteX16" fmla="*/ 1816234 w 4151784"/>
              <a:gd name="connsiteY16" fmla="*/ 430481 h 2368214"/>
              <a:gd name="connsiteX17" fmla="*/ 1868897 w 4151784"/>
              <a:gd name="connsiteY17" fmla="*/ 473931 h 2368214"/>
              <a:gd name="connsiteX18" fmla="*/ 1867210 w 4151784"/>
              <a:gd name="connsiteY18" fmla="*/ 457201 h 2368214"/>
              <a:gd name="connsiteX19" fmla="*/ 2324410 w 4151784"/>
              <a:gd name="connsiteY19" fmla="*/ 1 h 2368214"/>
              <a:gd name="connsiteX20" fmla="*/ 2772321 w 4151784"/>
              <a:gd name="connsiteY20" fmla="*/ 365059 h 2368214"/>
              <a:gd name="connsiteX21" fmla="*/ 2775871 w 4151784"/>
              <a:gd name="connsiteY21" fmla="*/ 400272 h 2368214"/>
              <a:gd name="connsiteX22" fmla="*/ 2852012 w 4151784"/>
              <a:gd name="connsiteY22" fmla="*/ 331070 h 2368214"/>
              <a:gd name="connsiteX23" fmla="*/ 3774236 w 4151784"/>
              <a:gd name="connsiteY23" fmla="*/ 0 h 236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151784" h="2368214">
                <a:moveTo>
                  <a:pt x="3774236" y="0"/>
                </a:moveTo>
                <a:cubicBezTo>
                  <a:pt x="3874326" y="0"/>
                  <a:pt x="3972046" y="10143"/>
                  <a:pt x="4066427" y="29456"/>
                </a:cubicBezTo>
                <a:lnTo>
                  <a:pt x="4151784" y="51403"/>
                </a:lnTo>
                <a:lnTo>
                  <a:pt x="4151784" y="2368214"/>
                </a:lnTo>
                <a:lnTo>
                  <a:pt x="10519" y="2368214"/>
                </a:lnTo>
                <a:lnTo>
                  <a:pt x="9289" y="2364251"/>
                </a:lnTo>
                <a:cubicBezTo>
                  <a:pt x="3199" y="2334488"/>
                  <a:pt x="0" y="2303672"/>
                  <a:pt x="0" y="2272109"/>
                </a:cubicBezTo>
                <a:cubicBezTo>
                  <a:pt x="0" y="2082730"/>
                  <a:pt x="115141" y="1920245"/>
                  <a:pt x="279237" y="1850838"/>
                </a:cubicBezTo>
                <a:lnTo>
                  <a:pt x="300069" y="1844371"/>
                </a:lnTo>
                <a:lnTo>
                  <a:pt x="274108" y="1812906"/>
                </a:lnTo>
                <a:cubicBezTo>
                  <a:pt x="201783" y="1705850"/>
                  <a:pt x="159551" y="1576793"/>
                  <a:pt x="159551" y="1437871"/>
                </a:cubicBezTo>
                <a:cubicBezTo>
                  <a:pt x="159551" y="1067414"/>
                  <a:pt x="459866" y="767099"/>
                  <a:pt x="830323" y="767099"/>
                </a:cubicBezTo>
                <a:cubicBezTo>
                  <a:pt x="922937" y="767099"/>
                  <a:pt x="1011168" y="785869"/>
                  <a:pt x="1091418" y="819812"/>
                </a:cubicBezTo>
                <a:lnTo>
                  <a:pt x="1105192" y="827289"/>
                </a:lnTo>
                <a:lnTo>
                  <a:pt x="1103409" y="809598"/>
                </a:lnTo>
                <a:cubicBezTo>
                  <a:pt x="1103409" y="557093"/>
                  <a:pt x="1308104" y="352398"/>
                  <a:pt x="1560609" y="352398"/>
                </a:cubicBezTo>
                <a:cubicBezTo>
                  <a:pt x="1655298" y="352398"/>
                  <a:pt x="1743264" y="381184"/>
                  <a:pt x="1816234" y="430481"/>
                </a:cubicBezTo>
                <a:lnTo>
                  <a:pt x="1868897" y="473931"/>
                </a:lnTo>
                <a:lnTo>
                  <a:pt x="1867210" y="457201"/>
                </a:lnTo>
                <a:cubicBezTo>
                  <a:pt x="1867210" y="204696"/>
                  <a:pt x="2071905" y="1"/>
                  <a:pt x="2324410" y="1"/>
                </a:cubicBezTo>
                <a:cubicBezTo>
                  <a:pt x="2545352" y="1"/>
                  <a:pt x="2729689" y="156721"/>
                  <a:pt x="2772321" y="365059"/>
                </a:cubicBezTo>
                <a:lnTo>
                  <a:pt x="2775871" y="400272"/>
                </a:lnTo>
                <a:lnTo>
                  <a:pt x="2852012" y="331070"/>
                </a:lnTo>
                <a:cubicBezTo>
                  <a:pt x="3102627" y="124244"/>
                  <a:pt x="3423922" y="0"/>
                  <a:pt x="3774236" y="0"/>
                </a:cubicBez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0" y="0"/>
            <a:ext cx="4475973" cy="3767435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86970" y="1614512"/>
            <a:ext cx="516199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幼儿园竞聘</a:t>
            </a:r>
          </a:p>
        </p:txBody>
      </p:sp>
      <p:sp>
        <p:nvSpPr>
          <p:cNvPr id="35" name="圆角矩形 59"/>
          <p:cNvSpPr/>
          <p:nvPr/>
        </p:nvSpPr>
        <p:spPr>
          <a:xfrm>
            <a:off x="3537941" y="4515163"/>
            <a:ext cx="2088232" cy="445203"/>
          </a:xfrm>
          <a:prstGeom prst="roundRect">
            <a:avLst>
              <a:gd name="adj" fmla="val 16667"/>
            </a:avLst>
          </a:prstGeom>
          <a:solidFill>
            <a:srgbClr val="329D5A"/>
          </a:solidFill>
          <a:ln>
            <a:noFill/>
          </a:ln>
          <a:effectLst>
            <a:outerShdw sx="1000" sy="1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89866" y="3059371"/>
            <a:ext cx="46341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ctr">
              <a:spcAft>
                <a:spcPts val="400"/>
              </a:spcAft>
              <a:buSzPct val="70000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教师竞聘 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工作述职 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个人汇报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工作总结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BE3FFF9-AD33-8C90-7BD1-3BFC13CCA25E}"/>
              </a:ext>
            </a:extLst>
          </p:cNvPr>
          <p:cNvGrpSpPr/>
          <p:nvPr/>
        </p:nvGrpSpPr>
        <p:grpSpPr>
          <a:xfrm>
            <a:off x="9624392" y="4513853"/>
            <a:ext cx="683189" cy="1225523"/>
            <a:chOff x="3147883" y="2107118"/>
            <a:chExt cx="381301" cy="68398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CED0D8B-72E4-8528-F649-2345F0939FC8}"/>
                </a:ext>
              </a:extLst>
            </p:cNvPr>
            <p:cNvSpPr/>
            <p:nvPr/>
          </p:nvSpPr>
          <p:spPr>
            <a:xfrm>
              <a:off x="3435910" y="2659065"/>
              <a:ext cx="93274" cy="110620"/>
            </a:xfrm>
            <a:custGeom>
              <a:avLst/>
              <a:gdLst>
                <a:gd name="connsiteX0" fmla="*/ 36279 w 93274"/>
                <a:gd name="connsiteY0" fmla="*/ 110603 h 110620"/>
                <a:gd name="connsiteX1" fmla="*/ 10248 w 93274"/>
                <a:gd name="connsiteY1" fmla="*/ 101078 h 110620"/>
                <a:gd name="connsiteX2" fmla="*/ 4752 w 93274"/>
                <a:gd name="connsiteY2" fmla="*/ 47234 h 110620"/>
                <a:gd name="connsiteX3" fmla="*/ 56272 w 93274"/>
                <a:gd name="connsiteY3" fmla="*/ 914 h 110620"/>
                <a:gd name="connsiteX4" fmla="*/ 85562 w 93274"/>
                <a:gd name="connsiteY4" fmla="*/ 9791 h 110620"/>
                <a:gd name="connsiteX5" fmla="*/ 92286 w 93274"/>
                <a:gd name="connsiteY5" fmla="*/ 42414 h 110620"/>
                <a:gd name="connsiteX6" fmla="*/ 78952 w 93274"/>
                <a:gd name="connsiteY6" fmla="*/ 73894 h 110620"/>
                <a:gd name="connsiteX7" fmla="*/ 52634 w 93274"/>
                <a:gd name="connsiteY7" fmla="*/ 104879 h 110620"/>
                <a:gd name="connsiteX8" fmla="*/ 42376 w 93274"/>
                <a:gd name="connsiteY8" fmla="*/ 109641 h 110620"/>
                <a:gd name="connsiteX9" fmla="*/ 36279 w 93274"/>
                <a:gd name="connsiteY9" fmla="*/ 110603 h 11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74" h="110620">
                  <a:moveTo>
                    <a:pt x="36279" y="110603"/>
                  </a:moveTo>
                  <a:cubicBezTo>
                    <a:pt x="26700" y="110896"/>
                    <a:pt x="17376" y="107485"/>
                    <a:pt x="10248" y="101078"/>
                  </a:cubicBezTo>
                  <a:cubicBezTo>
                    <a:pt x="-4888" y="84752"/>
                    <a:pt x="-106" y="62883"/>
                    <a:pt x="4752" y="47234"/>
                  </a:cubicBezTo>
                  <a:cubicBezTo>
                    <a:pt x="22145" y="32038"/>
                    <a:pt x="39318" y="16598"/>
                    <a:pt x="56272" y="914"/>
                  </a:cubicBezTo>
                  <a:cubicBezTo>
                    <a:pt x="66926" y="-1795"/>
                    <a:pt x="78204" y="1623"/>
                    <a:pt x="85562" y="9791"/>
                  </a:cubicBezTo>
                  <a:cubicBezTo>
                    <a:pt x="92390" y="19193"/>
                    <a:pt x="94840" y="31079"/>
                    <a:pt x="92286" y="42414"/>
                  </a:cubicBezTo>
                  <a:cubicBezTo>
                    <a:pt x="89684" y="53596"/>
                    <a:pt x="85173" y="64245"/>
                    <a:pt x="78952" y="73894"/>
                  </a:cubicBezTo>
                  <a:cubicBezTo>
                    <a:pt x="72719" y="86136"/>
                    <a:pt x="63705" y="96747"/>
                    <a:pt x="52634" y="104879"/>
                  </a:cubicBezTo>
                  <a:cubicBezTo>
                    <a:pt x="49447" y="106925"/>
                    <a:pt x="45995" y="108527"/>
                    <a:pt x="42376" y="109641"/>
                  </a:cubicBezTo>
                  <a:cubicBezTo>
                    <a:pt x="40395" y="110230"/>
                    <a:pt x="38345" y="110553"/>
                    <a:pt x="36279" y="110603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EE84FA-F674-0769-28A6-98E9A3595049}"/>
                </a:ext>
              </a:extLst>
            </p:cNvPr>
            <p:cNvSpPr/>
            <p:nvPr/>
          </p:nvSpPr>
          <p:spPr>
            <a:xfrm>
              <a:off x="3185472" y="2700189"/>
              <a:ext cx="117814" cy="90917"/>
            </a:xfrm>
            <a:custGeom>
              <a:avLst/>
              <a:gdLst>
                <a:gd name="connsiteX0" fmla="*/ 453 w 117814"/>
                <a:gd name="connsiteY0" fmla="*/ 40209 h 90917"/>
                <a:gd name="connsiteX1" fmla="*/ 7721 w 117814"/>
                <a:gd name="connsiteY1" fmla="*/ 10814 h 90917"/>
                <a:gd name="connsiteX2" fmla="*/ 55432 w 117814"/>
                <a:gd name="connsiteY2" fmla="*/ 4614 h 90917"/>
                <a:gd name="connsiteX3" fmla="*/ 55222 w 117814"/>
                <a:gd name="connsiteY3" fmla="*/ 8757 h 90917"/>
                <a:gd name="connsiteX4" fmla="*/ 59204 w 117814"/>
                <a:gd name="connsiteY4" fmla="*/ 18653 h 90917"/>
                <a:gd name="connsiteX5" fmla="*/ 103762 w 117814"/>
                <a:gd name="connsiteY5" fmla="*/ 45009 h 90917"/>
                <a:gd name="connsiteX6" fmla="*/ 112772 w 117814"/>
                <a:gd name="connsiteY6" fmla="*/ 44057 h 90917"/>
                <a:gd name="connsiteX7" fmla="*/ 113020 w 117814"/>
                <a:gd name="connsiteY7" fmla="*/ 43876 h 90917"/>
                <a:gd name="connsiteX8" fmla="*/ 106790 w 117814"/>
                <a:gd name="connsiteY8" fmla="*/ 80785 h 90917"/>
                <a:gd name="connsiteX9" fmla="*/ 74406 w 117814"/>
                <a:gd name="connsiteY9" fmla="*/ 90558 h 90917"/>
                <a:gd name="connsiteX10" fmla="*/ 41316 w 117814"/>
                <a:gd name="connsiteY10" fmla="*/ 79861 h 90917"/>
                <a:gd name="connsiteX11" fmla="*/ 7645 w 117814"/>
                <a:gd name="connsiteY11" fmla="*/ 56049 h 90917"/>
                <a:gd name="connsiteX12" fmla="*/ 1930 w 117814"/>
                <a:gd name="connsiteY12" fmla="*/ 46076 h 90917"/>
                <a:gd name="connsiteX13" fmla="*/ 453 w 117814"/>
                <a:gd name="connsiteY13" fmla="*/ 40209 h 90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814" h="90917">
                  <a:moveTo>
                    <a:pt x="453" y="40209"/>
                  </a:moveTo>
                  <a:cubicBezTo>
                    <a:pt x="-1133" y="29834"/>
                    <a:pt x="1482" y="19254"/>
                    <a:pt x="7721" y="10814"/>
                  </a:cubicBezTo>
                  <a:cubicBezTo>
                    <a:pt x="20837" y="-865"/>
                    <a:pt x="39766" y="-3326"/>
                    <a:pt x="55432" y="4614"/>
                  </a:cubicBezTo>
                  <a:cubicBezTo>
                    <a:pt x="55191" y="5981"/>
                    <a:pt x="55120" y="7372"/>
                    <a:pt x="55222" y="8757"/>
                  </a:cubicBezTo>
                  <a:cubicBezTo>
                    <a:pt x="55714" y="12333"/>
                    <a:pt x="57081" y="15733"/>
                    <a:pt x="59204" y="18653"/>
                  </a:cubicBezTo>
                  <a:cubicBezTo>
                    <a:pt x="70252" y="32685"/>
                    <a:pt x="86143" y="42084"/>
                    <a:pt x="103762" y="45009"/>
                  </a:cubicBezTo>
                  <a:cubicBezTo>
                    <a:pt x="106775" y="45874"/>
                    <a:pt x="110006" y="45532"/>
                    <a:pt x="112772" y="44057"/>
                  </a:cubicBezTo>
                  <a:lnTo>
                    <a:pt x="113020" y="43876"/>
                  </a:lnTo>
                  <a:cubicBezTo>
                    <a:pt x="122183" y="57287"/>
                    <a:pt x="117163" y="70717"/>
                    <a:pt x="106790" y="80785"/>
                  </a:cubicBezTo>
                  <a:cubicBezTo>
                    <a:pt x="97908" y="88556"/>
                    <a:pt x="86104" y="92118"/>
                    <a:pt x="74406" y="90558"/>
                  </a:cubicBezTo>
                  <a:cubicBezTo>
                    <a:pt x="62837" y="88944"/>
                    <a:pt x="51639" y="85325"/>
                    <a:pt x="41316" y="79861"/>
                  </a:cubicBezTo>
                  <a:cubicBezTo>
                    <a:pt x="28388" y="74659"/>
                    <a:pt x="16857" y="66504"/>
                    <a:pt x="7645" y="56049"/>
                  </a:cubicBezTo>
                  <a:cubicBezTo>
                    <a:pt x="5289" y="53004"/>
                    <a:pt x="3365" y="49648"/>
                    <a:pt x="1930" y="46076"/>
                  </a:cubicBezTo>
                  <a:cubicBezTo>
                    <a:pt x="1197" y="44189"/>
                    <a:pt x="701" y="42218"/>
                    <a:pt x="453" y="40209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2671D7D-C74E-CE08-A618-836C4DFE7B50}"/>
                </a:ext>
              </a:extLst>
            </p:cNvPr>
            <p:cNvSpPr/>
            <p:nvPr/>
          </p:nvSpPr>
          <p:spPr>
            <a:xfrm>
              <a:off x="3240680" y="2523666"/>
              <a:ext cx="257513" cy="222010"/>
            </a:xfrm>
            <a:custGeom>
              <a:avLst/>
              <a:gdLst>
                <a:gd name="connsiteX0" fmla="*/ 129764 w 257513"/>
                <a:gd name="connsiteY0" fmla="*/ 79743 h 222010"/>
                <a:gd name="connsiteX1" fmla="*/ 61450 w 257513"/>
                <a:gd name="connsiteY1" fmla="*/ 215303 h 222010"/>
                <a:gd name="connsiteX2" fmla="*/ 57564 w 257513"/>
                <a:gd name="connsiteY2" fmla="*/ 220589 h 222010"/>
                <a:gd name="connsiteX3" fmla="*/ 48553 w 257513"/>
                <a:gd name="connsiteY3" fmla="*/ 221542 h 222010"/>
                <a:gd name="connsiteX4" fmla="*/ 3995 w 257513"/>
                <a:gd name="connsiteY4" fmla="*/ 195186 h 222010"/>
                <a:gd name="connsiteX5" fmla="*/ 14 w 257513"/>
                <a:gd name="connsiteY5" fmla="*/ 185290 h 222010"/>
                <a:gd name="connsiteX6" fmla="*/ 1224 w 257513"/>
                <a:gd name="connsiteY6" fmla="*/ 176603 h 222010"/>
                <a:gd name="connsiteX7" fmla="*/ 51649 w 257513"/>
                <a:gd name="connsiteY7" fmla="*/ 0 h 222010"/>
                <a:gd name="connsiteX8" fmla="*/ 206316 w 257513"/>
                <a:gd name="connsiteY8" fmla="*/ 2495 h 222010"/>
                <a:gd name="connsiteX9" fmla="*/ 257513 w 257513"/>
                <a:gd name="connsiteY9" fmla="*/ 130788 h 222010"/>
                <a:gd name="connsiteX10" fmla="*/ 187485 w 257513"/>
                <a:gd name="connsiteY10" fmla="*/ 193529 h 222010"/>
                <a:gd name="connsiteX11" fmla="*/ 130107 w 257513"/>
                <a:gd name="connsiteY11" fmla="*/ 81925 h 2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513" h="222010">
                  <a:moveTo>
                    <a:pt x="129764" y="79743"/>
                  </a:moveTo>
                  <a:lnTo>
                    <a:pt x="61450" y="215303"/>
                  </a:lnTo>
                  <a:cubicBezTo>
                    <a:pt x="60620" y="217364"/>
                    <a:pt x="59284" y="219183"/>
                    <a:pt x="57564" y="220589"/>
                  </a:cubicBezTo>
                  <a:cubicBezTo>
                    <a:pt x="54798" y="222065"/>
                    <a:pt x="51567" y="222407"/>
                    <a:pt x="48553" y="221542"/>
                  </a:cubicBezTo>
                  <a:cubicBezTo>
                    <a:pt x="30935" y="218617"/>
                    <a:pt x="15044" y="209218"/>
                    <a:pt x="3995" y="195186"/>
                  </a:cubicBezTo>
                  <a:cubicBezTo>
                    <a:pt x="1873" y="192266"/>
                    <a:pt x="506" y="188866"/>
                    <a:pt x="14" y="185290"/>
                  </a:cubicBezTo>
                  <a:cubicBezTo>
                    <a:pt x="-83" y="182346"/>
                    <a:pt x="326" y="179408"/>
                    <a:pt x="1224" y="176603"/>
                  </a:cubicBezTo>
                  <a:cubicBezTo>
                    <a:pt x="19417" y="108575"/>
                    <a:pt x="38543" y="66361"/>
                    <a:pt x="51649" y="0"/>
                  </a:cubicBezTo>
                  <a:cubicBezTo>
                    <a:pt x="101341" y="9668"/>
                    <a:pt x="156939" y="7458"/>
                    <a:pt x="206316" y="2495"/>
                  </a:cubicBezTo>
                  <a:cubicBezTo>
                    <a:pt x="213113" y="48675"/>
                    <a:pt x="230648" y="92616"/>
                    <a:pt x="257513" y="130788"/>
                  </a:cubicBezTo>
                  <a:cubicBezTo>
                    <a:pt x="234589" y="152149"/>
                    <a:pt x="211247" y="173063"/>
                    <a:pt x="187485" y="193529"/>
                  </a:cubicBezTo>
                  <a:cubicBezTo>
                    <a:pt x="169035" y="170955"/>
                    <a:pt x="137479" y="118148"/>
                    <a:pt x="130107" y="81925"/>
                  </a:cubicBez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7841CB1-CCF7-E266-F950-2B3E1D8FF020}"/>
                </a:ext>
              </a:extLst>
            </p:cNvPr>
            <p:cNvSpPr/>
            <p:nvPr/>
          </p:nvSpPr>
          <p:spPr>
            <a:xfrm>
              <a:off x="3147883" y="2378973"/>
              <a:ext cx="88115" cy="88251"/>
            </a:xfrm>
            <a:custGeom>
              <a:avLst/>
              <a:gdLst>
                <a:gd name="connsiteX0" fmla="*/ 3752 w 88115"/>
                <a:gd name="connsiteY0" fmla="*/ 24631 h 88251"/>
                <a:gd name="connsiteX1" fmla="*/ 23174 w 88115"/>
                <a:gd name="connsiteY1" fmla="*/ 4009 h 88251"/>
                <a:gd name="connsiteX2" fmla="*/ 66932 w 88115"/>
                <a:gd name="connsiteY2" fmla="*/ 2761 h 88251"/>
                <a:gd name="connsiteX3" fmla="*/ 88115 w 88115"/>
                <a:gd name="connsiteY3" fmla="*/ 57320 h 88251"/>
                <a:gd name="connsiteX4" fmla="*/ 47158 w 88115"/>
                <a:gd name="connsiteY4" fmla="*/ 87972 h 88251"/>
                <a:gd name="connsiteX5" fmla="*/ 7515 w 88115"/>
                <a:gd name="connsiteY5" fmla="*/ 70331 h 88251"/>
                <a:gd name="connsiteX6" fmla="*/ 1095 w 88115"/>
                <a:gd name="connsiteY6" fmla="*/ 33508 h 88251"/>
                <a:gd name="connsiteX7" fmla="*/ 3752 w 88115"/>
                <a:gd name="connsiteY7" fmla="*/ 24630 h 8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115" h="88251">
                  <a:moveTo>
                    <a:pt x="3752" y="24631"/>
                  </a:moveTo>
                  <a:cubicBezTo>
                    <a:pt x="6920" y="15260"/>
                    <a:pt x="14010" y="7732"/>
                    <a:pt x="23174" y="4009"/>
                  </a:cubicBezTo>
                  <a:cubicBezTo>
                    <a:pt x="37289" y="-871"/>
                    <a:pt x="52561" y="-1307"/>
                    <a:pt x="66932" y="2761"/>
                  </a:cubicBezTo>
                  <a:cubicBezTo>
                    <a:pt x="71628" y="16391"/>
                    <a:pt x="80724" y="41814"/>
                    <a:pt x="88115" y="57320"/>
                  </a:cubicBezTo>
                  <a:cubicBezTo>
                    <a:pt x="85582" y="76742"/>
                    <a:pt x="65093" y="86638"/>
                    <a:pt x="47158" y="87972"/>
                  </a:cubicBezTo>
                  <a:cubicBezTo>
                    <a:pt x="31717" y="89746"/>
                    <a:pt x="16533" y="82989"/>
                    <a:pt x="7515" y="70331"/>
                  </a:cubicBezTo>
                  <a:cubicBezTo>
                    <a:pt x="709" y="59343"/>
                    <a:pt x="-1591" y="46151"/>
                    <a:pt x="1095" y="33508"/>
                  </a:cubicBezTo>
                  <a:cubicBezTo>
                    <a:pt x="1740" y="30482"/>
                    <a:pt x="2628" y="27513"/>
                    <a:pt x="3752" y="24630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C92CD19-3E1B-F2CC-EAE3-5E080B8864F3}"/>
                </a:ext>
              </a:extLst>
            </p:cNvPr>
            <p:cNvSpPr/>
            <p:nvPr/>
          </p:nvSpPr>
          <p:spPr>
            <a:xfrm>
              <a:off x="3272413" y="2107118"/>
              <a:ext cx="171105" cy="176181"/>
            </a:xfrm>
            <a:custGeom>
              <a:avLst/>
              <a:gdLst>
                <a:gd name="connsiteX0" fmla="*/ 112328 w 171105"/>
                <a:gd name="connsiteY0" fmla="*/ 2849 h 176181"/>
                <a:gd name="connsiteX1" fmla="*/ 59778 w 171105"/>
                <a:gd name="connsiteY1" fmla="*/ 4878 h 176181"/>
                <a:gd name="connsiteX2" fmla="*/ 23584 w 171105"/>
                <a:gd name="connsiteY2" fmla="*/ 26128 h 176181"/>
                <a:gd name="connsiteX3" fmla="*/ 9134 w 171105"/>
                <a:gd name="connsiteY3" fmla="*/ 50274 h 176181"/>
                <a:gd name="connsiteX4" fmla="*/ 4981 w 171105"/>
                <a:gd name="connsiteY4" fmla="*/ 125522 h 176181"/>
                <a:gd name="connsiteX5" fmla="*/ 60893 w 171105"/>
                <a:gd name="connsiteY5" fmla="*/ 172728 h 176181"/>
                <a:gd name="connsiteX6" fmla="*/ 124053 w 171105"/>
                <a:gd name="connsiteY6" fmla="*/ 168603 h 176181"/>
                <a:gd name="connsiteX7" fmla="*/ 163668 w 171105"/>
                <a:gd name="connsiteY7" fmla="*/ 128084 h 176181"/>
                <a:gd name="connsiteX8" fmla="*/ 169859 w 171105"/>
                <a:gd name="connsiteY8" fmla="*/ 69334 h 176181"/>
                <a:gd name="connsiteX9" fmla="*/ 149704 w 171105"/>
                <a:gd name="connsiteY9" fmla="*/ 27147 h 176181"/>
                <a:gd name="connsiteX10" fmla="*/ 119881 w 171105"/>
                <a:gd name="connsiteY10" fmla="*/ 5469 h 176181"/>
                <a:gd name="connsiteX11" fmla="*/ 112328 w 171105"/>
                <a:gd name="connsiteY11" fmla="*/ 2849 h 17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105" h="176181">
                  <a:moveTo>
                    <a:pt x="112328" y="2849"/>
                  </a:moveTo>
                  <a:cubicBezTo>
                    <a:pt x="94981" y="-1548"/>
                    <a:pt x="76734" y="-843"/>
                    <a:pt x="59778" y="4878"/>
                  </a:cubicBezTo>
                  <a:cubicBezTo>
                    <a:pt x="46039" y="8618"/>
                    <a:pt x="33545" y="15953"/>
                    <a:pt x="23584" y="26128"/>
                  </a:cubicBezTo>
                  <a:cubicBezTo>
                    <a:pt x="17403" y="33278"/>
                    <a:pt x="12513" y="41448"/>
                    <a:pt x="9134" y="50274"/>
                  </a:cubicBezTo>
                  <a:cubicBezTo>
                    <a:pt x="-1399" y="74007"/>
                    <a:pt x="-2876" y="100775"/>
                    <a:pt x="4981" y="125522"/>
                  </a:cubicBezTo>
                  <a:cubicBezTo>
                    <a:pt x="14520" y="149640"/>
                    <a:pt x="35517" y="167368"/>
                    <a:pt x="60893" y="172728"/>
                  </a:cubicBezTo>
                  <a:cubicBezTo>
                    <a:pt x="81813" y="178473"/>
                    <a:pt x="104057" y="177020"/>
                    <a:pt x="124053" y="168603"/>
                  </a:cubicBezTo>
                  <a:cubicBezTo>
                    <a:pt x="141932" y="160629"/>
                    <a:pt x="156099" y="146139"/>
                    <a:pt x="163668" y="128084"/>
                  </a:cubicBezTo>
                  <a:cubicBezTo>
                    <a:pt x="170610" y="109326"/>
                    <a:pt x="172739" y="89127"/>
                    <a:pt x="169859" y="69334"/>
                  </a:cubicBezTo>
                  <a:cubicBezTo>
                    <a:pt x="168771" y="53215"/>
                    <a:pt x="161560" y="38122"/>
                    <a:pt x="149704" y="27147"/>
                  </a:cubicBezTo>
                  <a:cubicBezTo>
                    <a:pt x="141311" y="18002"/>
                    <a:pt x="131170" y="10630"/>
                    <a:pt x="119881" y="5469"/>
                  </a:cubicBezTo>
                  <a:cubicBezTo>
                    <a:pt x="117417" y="4447"/>
                    <a:pt x="114895" y="3572"/>
                    <a:pt x="112328" y="2849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25B8CF9-2949-F435-46B9-B5C7ACB4A269}"/>
                </a:ext>
              </a:extLst>
            </p:cNvPr>
            <p:cNvSpPr/>
            <p:nvPr/>
          </p:nvSpPr>
          <p:spPr>
            <a:xfrm>
              <a:off x="3289005" y="2107118"/>
              <a:ext cx="154513" cy="176160"/>
            </a:xfrm>
            <a:custGeom>
              <a:avLst/>
              <a:gdLst>
                <a:gd name="connsiteX0" fmla="*/ 95736 w 154513"/>
                <a:gd name="connsiteY0" fmla="*/ 2849 h 176160"/>
                <a:gd name="connsiteX1" fmla="*/ 43186 w 154513"/>
                <a:gd name="connsiteY1" fmla="*/ 4878 h 176160"/>
                <a:gd name="connsiteX2" fmla="*/ 6991 w 154513"/>
                <a:gd name="connsiteY2" fmla="*/ 26128 h 176160"/>
                <a:gd name="connsiteX3" fmla="*/ 0 w 154513"/>
                <a:gd name="connsiteY3" fmla="*/ 35444 h 176160"/>
                <a:gd name="connsiteX4" fmla="*/ 59407 w 154513"/>
                <a:gd name="connsiteY4" fmla="*/ 79716 h 176160"/>
                <a:gd name="connsiteX5" fmla="*/ 63322 w 154513"/>
                <a:gd name="connsiteY5" fmla="*/ 175633 h 176160"/>
                <a:gd name="connsiteX6" fmla="*/ 107461 w 154513"/>
                <a:gd name="connsiteY6" fmla="*/ 168641 h 176160"/>
                <a:gd name="connsiteX7" fmla="*/ 147076 w 154513"/>
                <a:gd name="connsiteY7" fmla="*/ 128122 h 176160"/>
                <a:gd name="connsiteX8" fmla="*/ 153267 w 154513"/>
                <a:gd name="connsiteY8" fmla="*/ 69372 h 176160"/>
                <a:gd name="connsiteX9" fmla="*/ 133112 w 154513"/>
                <a:gd name="connsiteY9" fmla="*/ 27186 h 176160"/>
                <a:gd name="connsiteX10" fmla="*/ 103289 w 154513"/>
                <a:gd name="connsiteY10" fmla="*/ 5507 h 176160"/>
                <a:gd name="connsiteX11" fmla="*/ 95736 w 154513"/>
                <a:gd name="connsiteY11" fmla="*/ 2849 h 17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513" h="176160">
                  <a:moveTo>
                    <a:pt x="95736" y="2849"/>
                  </a:moveTo>
                  <a:cubicBezTo>
                    <a:pt x="78389" y="-1548"/>
                    <a:pt x="60142" y="-843"/>
                    <a:pt x="43186" y="4878"/>
                  </a:cubicBezTo>
                  <a:cubicBezTo>
                    <a:pt x="29447" y="8618"/>
                    <a:pt x="16953" y="15953"/>
                    <a:pt x="6991" y="26128"/>
                  </a:cubicBezTo>
                  <a:cubicBezTo>
                    <a:pt x="4383" y="29015"/>
                    <a:pt x="2043" y="32133"/>
                    <a:pt x="0" y="35444"/>
                  </a:cubicBezTo>
                  <a:cubicBezTo>
                    <a:pt x="16335" y="43235"/>
                    <a:pt x="47558" y="56275"/>
                    <a:pt x="59407" y="79716"/>
                  </a:cubicBezTo>
                  <a:cubicBezTo>
                    <a:pt x="69580" y="99823"/>
                    <a:pt x="68799" y="144686"/>
                    <a:pt x="63322" y="175633"/>
                  </a:cubicBezTo>
                  <a:cubicBezTo>
                    <a:pt x="78397" y="177331"/>
                    <a:pt x="93650" y="174915"/>
                    <a:pt x="107461" y="168641"/>
                  </a:cubicBezTo>
                  <a:cubicBezTo>
                    <a:pt x="125340" y="160667"/>
                    <a:pt x="139507" y="146177"/>
                    <a:pt x="147076" y="128122"/>
                  </a:cubicBezTo>
                  <a:cubicBezTo>
                    <a:pt x="154018" y="109364"/>
                    <a:pt x="156147" y="89165"/>
                    <a:pt x="153267" y="69372"/>
                  </a:cubicBezTo>
                  <a:cubicBezTo>
                    <a:pt x="152179" y="53253"/>
                    <a:pt x="144968" y="38160"/>
                    <a:pt x="133112" y="27186"/>
                  </a:cubicBezTo>
                  <a:cubicBezTo>
                    <a:pt x="124719" y="18040"/>
                    <a:pt x="114578" y="10669"/>
                    <a:pt x="103289" y="5507"/>
                  </a:cubicBezTo>
                  <a:cubicBezTo>
                    <a:pt x="100828" y="4468"/>
                    <a:pt x="98305" y="3580"/>
                    <a:pt x="95736" y="2849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57CA69C-EAA2-55F9-08A6-FAF199EC511B}"/>
                </a:ext>
              </a:extLst>
            </p:cNvPr>
            <p:cNvSpPr/>
            <p:nvPr/>
          </p:nvSpPr>
          <p:spPr>
            <a:xfrm>
              <a:off x="3214687" y="2273949"/>
              <a:ext cx="244066" cy="256327"/>
            </a:xfrm>
            <a:custGeom>
              <a:avLst/>
              <a:gdLst>
                <a:gd name="connsiteX0" fmla="*/ 233357 w 244066"/>
                <a:gd name="connsiteY0" fmla="*/ 49435 h 256327"/>
                <a:gd name="connsiteX1" fmla="*/ 195990 w 244066"/>
                <a:gd name="connsiteY1" fmla="*/ 0 h 256327"/>
                <a:gd name="connsiteX2" fmla="*/ 116637 w 244066"/>
                <a:gd name="connsiteY2" fmla="*/ 9192 h 256327"/>
                <a:gd name="connsiteX3" fmla="*/ 85148 w 244066"/>
                <a:gd name="connsiteY3" fmla="*/ 29947 h 256327"/>
                <a:gd name="connsiteX4" fmla="*/ 57583 w 244066"/>
                <a:gd name="connsiteY4" fmla="*/ 65608 h 256327"/>
                <a:gd name="connsiteX5" fmla="*/ 5386 w 244066"/>
                <a:gd name="connsiteY5" fmla="*/ 99079 h 256327"/>
                <a:gd name="connsiteX6" fmla="*/ 338 w 244066"/>
                <a:gd name="connsiteY6" fmla="*/ 108600 h 256327"/>
                <a:gd name="connsiteX7" fmla="*/ 423 w 244066"/>
                <a:gd name="connsiteY7" fmla="*/ 108861 h 256327"/>
                <a:gd name="connsiteX8" fmla="*/ 25960 w 244066"/>
                <a:gd name="connsiteY8" fmla="*/ 171003 h 256327"/>
                <a:gd name="connsiteX9" fmla="*/ 72985 w 244066"/>
                <a:gd name="connsiteY9" fmla="*/ 155048 h 256327"/>
                <a:gd name="connsiteX10" fmla="*/ 72632 w 244066"/>
                <a:gd name="connsiteY10" fmla="*/ 166983 h 256327"/>
                <a:gd name="connsiteX11" fmla="*/ 72632 w 244066"/>
                <a:gd name="connsiteY11" fmla="*/ 248688 h 256327"/>
                <a:gd name="connsiteX12" fmla="*/ 106608 w 244066"/>
                <a:gd name="connsiteY12" fmla="*/ 254003 h 256327"/>
                <a:gd name="connsiteX13" fmla="*/ 235528 w 244066"/>
                <a:gd name="connsiteY13" fmla="*/ 251870 h 256327"/>
                <a:gd name="connsiteX14" fmla="*/ 234824 w 244066"/>
                <a:gd name="connsiteY14" fmla="*/ 54483 h 256327"/>
                <a:gd name="connsiteX15" fmla="*/ 233357 w 244066"/>
                <a:gd name="connsiteY15" fmla="*/ 49435 h 25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4066" h="256327">
                  <a:moveTo>
                    <a:pt x="233357" y="49435"/>
                  </a:moveTo>
                  <a:cubicBezTo>
                    <a:pt x="225737" y="23822"/>
                    <a:pt x="219288" y="11335"/>
                    <a:pt x="195990" y="0"/>
                  </a:cubicBezTo>
                  <a:lnTo>
                    <a:pt x="116637" y="9192"/>
                  </a:lnTo>
                  <a:cubicBezTo>
                    <a:pt x="104314" y="12833"/>
                    <a:pt x="93353" y="20058"/>
                    <a:pt x="85148" y="29947"/>
                  </a:cubicBezTo>
                  <a:cubicBezTo>
                    <a:pt x="78357" y="37567"/>
                    <a:pt x="66422" y="55864"/>
                    <a:pt x="57583" y="65608"/>
                  </a:cubicBezTo>
                  <a:cubicBezTo>
                    <a:pt x="44172" y="82017"/>
                    <a:pt x="25893" y="93738"/>
                    <a:pt x="5386" y="99079"/>
                  </a:cubicBezTo>
                  <a:cubicBezTo>
                    <a:pt x="1363" y="100314"/>
                    <a:pt x="-898" y="104577"/>
                    <a:pt x="338" y="108600"/>
                  </a:cubicBezTo>
                  <a:cubicBezTo>
                    <a:pt x="365" y="108688"/>
                    <a:pt x="393" y="108775"/>
                    <a:pt x="423" y="108861"/>
                  </a:cubicBezTo>
                  <a:cubicBezTo>
                    <a:pt x="7314" y="130205"/>
                    <a:pt x="15852" y="150981"/>
                    <a:pt x="25960" y="171003"/>
                  </a:cubicBezTo>
                  <a:cubicBezTo>
                    <a:pt x="42398" y="168276"/>
                    <a:pt x="58281" y="162887"/>
                    <a:pt x="72985" y="155048"/>
                  </a:cubicBezTo>
                  <a:cubicBezTo>
                    <a:pt x="72756" y="162582"/>
                    <a:pt x="72632" y="166983"/>
                    <a:pt x="72632" y="166983"/>
                  </a:cubicBezTo>
                  <a:cubicBezTo>
                    <a:pt x="72184" y="182223"/>
                    <a:pt x="72480" y="233410"/>
                    <a:pt x="72632" y="248688"/>
                  </a:cubicBezTo>
                  <a:cubicBezTo>
                    <a:pt x="83858" y="251046"/>
                    <a:pt x="95198" y="252820"/>
                    <a:pt x="106608" y="254003"/>
                  </a:cubicBezTo>
                  <a:cubicBezTo>
                    <a:pt x="149541" y="257701"/>
                    <a:pt x="192741" y="256986"/>
                    <a:pt x="235528" y="251870"/>
                  </a:cubicBezTo>
                  <a:cubicBezTo>
                    <a:pt x="242958" y="194872"/>
                    <a:pt x="250607" y="109757"/>
                    <a:pt x="234824" y="54483"/>
                  </a:cubicBezTo>
                  <a:cubicBezTo>
                    <a:pt x="234322" y="52749"/>
                    <a:pt x="233833" y="51067"/>
                    <a:pt x="233357" y="49435"/>
                  </a:cubicBezTo>
                  <a:close/>
                </a:path>
              </a:pathLst>
            </a:custGeom>
            <a:solidFill>
              <a:srgbClr val="3D8D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46A5632-ACC1-647C-BFA8-E798465245E7}"/>
                </a:ext>
              </a:extLst>
            </p:cNvPr>
            <p:cNvSpPr/>
            <p:nvPr/>
          </p:nvSpPr>
          <p:spPr>
            <a:xfrm>
              <a:off x="3449507" y="2358278"/>
              <a:ext cx="48737" cy="111680"/>
            </a:xfrm>
            <a:custGeom>
              <a:avLst/>
              <a:gdLst>
                <a:gd name="connsiteX0" fmla="*/ 45295 w 48737"/>
                <a:gd name="connsiteY0" fmla="*/ 101370 h 111680"/>
                <a:gd name="connsiteX1" fmla="*/ 13862 w 48737"/>
                <a:gd name="connsiteY1" fmla="*/ 111457 h 111680"/>
                <a:gd name="connsiteX2" fmla="*/ 2489 w 48737"/>
                <a:gd name="connsiteY2" fmla="*/ 82987 h 111680"/>
                <a:gd name="connsiteX3" fmla="*/ 213 w 48737"/>
                <a:gd name="connsiteY3" fmla="*/ 19065 h 111680"/>
                <a:gd name="connsiteX4" fmla="*/ 7776 w 48737"/>
                <a:gd name="connsiteY4" fmla="*/ 967 h 111680"/>
                <a:gd name="connsiteX5" fmla="*/ 35256 w 48737"/>
                <a:gd name="connsiteY5" fmla="*/ 2005 h 111680"/>
                <a:gd name="connsiteX6" fmla="*/ 38513 w 48737"/>
                <a:gd name="connsiteY6" fmla="*/ 3320 h 111680"/>
                <a:gd name="connsiteX7" fmla="*/ 39542 w 48737"/>
                <a:gd name="connsiteY7" fmla="*/ 6244 h 111680"/>
                <a:gd name="connsiteX8" fmla="*/ 48552 w 48737"/>
                <a:gd name="connsiteY8" fmla="*/ 96427 h 111680"/>
                <a:gd name="connsiteX9" fmla="*/ 46096 w 48737"/>
                <a:gd name="connsiteY9" fmla="*/ 101222 h 111680"/>
                <a:gd name="connsiteX10" fmla="*/ 45285 w 48737"/>
                <a:gd name="connsiteY10" fmla="*/ 101389 h 1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37" h="111680">
                  <a:moveTo>
                    <a:pt x="45295" y="101370"/>
                  </a:moveTo>
                  <a:cubicBezTo>
                    <a:pt x="38275" y="103466"/>
                    <a:pt x="21178" y="113276"/>
                    <a:pt x="13862" y="111457"/>
                  </a:cubicBezTo>
                  <a:cubicBezTo>
                    <a:pt x="3918" y="109000"/>
                    <a:pt x="3290" y="90893"/>
                    <a:pt x="2489" y="82987"/>
                  </a:cubicBezTo>
                  <a:cubicBezTo>
                    <a:pt x="346" y="61751"/>
                    <a:pt x="-415" y="40399"/>
                    <a:pt x="213" y="19065"/>
                  </a:cubicBezTo>
                  <a:cubicBezTo>
                    <a:pt x="461" y="10645"/>
                    <a:pt x="-825" y="4015"/>
                    <a:pt x="7776" y="967"/>
                  </a:cubicBezTo>
                  <a:cubicBezTo>
                    <a:pt x="16908" y="-609"/>
                    <a:pt x="26269" y="-255"/>
                    <a:pt x="35256" y="2005"/>
                  </a:cubicBezTo>
                  <a:cubicBezTo>
                    <a:pt x="36461" y="2052"/>
                    <a:pt x="37613" y="2517"/>
                    <a:pt x="38513" y="3320"/>
                  </a:cubicBezTo>
                  <a:cubicBezTo>
                    <a:pt x="39135" y="4173"/>
                    <a:pt x="39493" y="5189"/>
                    <a:pt x="39542" y="6244"/>
                  </a:cubicBezTo>
                  <a:cubicBezTo>
                    <a:pt x="43739" y="36171"/>
                    <a:pt x="46743" y="66232"/>
                    <a:pt x="48552" y="96427"/>
                  </a:cubicBezTo>
                  <a:cubicBezTo>
                    <a:pt x="49198" y="98429"/>
                    <a:pt x="48098" y="100576"/>
                    <a:pt x="46096" y="101222"/>
                  </a:cubicBezTo>
                  <a:cubicBezTo>
                    <a:pt x="45832" y="101307"/>
                    <a:pt x="45561" y="101363"/>
                    <a:pt x="45285" y="101389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3EB5AA1-39B7-198E-256F-D97F747A55C4}"/>
              </a:ext>
            </a:extLst>
          </p:cNvPr>
          <p:cNvGrpSpPr/>
          <p:nvPr/>
        </p:nvGrpSpPr>
        <p:grpSpPr>
          <a:xfrm>
            <a:off x="10829824" y="5297737"/>
            <a:ext cx="587106" cy="1186888"/>
            <a:chOff x="3820658" y="2544619"/>
            <a:chExt cx="327675" cy="66242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25EC931-DA6A-14FA-89D7-B931112ABF86}"/>
                </a:ext>
              </a:extLst>
            </p:cNvPr>
            <p:cNvSpPr/>
            <p:nvPr/>
          </p:nvSpPr>
          <p:spPr>
            <a:xfrm>
              <a:off x="4003256" y="3055485"/>
              <a:ext cx="115090" cy="82705"/>
            </a:xfrm>
            <a:custGeom>
              <a:avLst/>
              <a:gdLst>
                <a:gd name="connsiteX0" fmla="*/ 40539 w 115090"/>
                <a:gd name="connsiteY0" fmla="*/ 60588 h 82705"/>
                <a:gd name="connsiteX1" fmla="*/ 6248 w 115090"/>
                <a:gd name="connsiteY1" fmla="*/ 25641 h 82705"/>
                <a:gd name="connsiteX2" fmla="*/ 0 w 115090"/>
                <a:gd name="connsiteY2" fmla="*/ 14773 h 82705"/>
                <a:gd name="connsiteX3" fmla="*/ 80563 w 115090"/>
                <a:gd name="connsiteY3" fmla="*/ 3143 h 82705"/>
                <a:gd name="connsiteX4" fmla="*/ 88887 w 115090"/>
                <a:gd name="connsiteY4" fmla="*/ 0 h 82705"/>
                <a:gd name="connsiteX5" fmla="*/ 93497 w 115090"/>
                <a:gd name="connsiteY5" fmla="*/ 6763 h 82705"/>
                <a:gd name="connsiteX6" fmla="*/ 115091 w 115090"/>
                <a:gd name="connsiteY6" fmla="*/ 35138 h 82705"/>
                <a:gd name="connsiteX7" fmla="*/ 103794 w 115090"/>
                <a:gd name="connsiteY7" fmla="*/ 44148 h 82705"/>
                <a:gd name="connsiteX8" fmla="*/ 68361 w 115090"/>
                <a:gd name="connsiteY8" fmla="*/ 82706 h 82705"/>
                <a:gd name="connsiteX9" fmla="*/ 66589 w 115090"/>
                <a:gd name="connsiteY9" fmla="*/ 81267 h 82705"/>
                <a:gd name="connsiteX10" fmla="*/ 40539 w 115090"/>
                <a:gd name="connsiteY10" fmla="*/ 60589 h 8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090" h="82705">
                  <a:moveTo>
                    <a:pt x="40539" y="60588"/>
                  </a:moveTo>
                  <a:cubicBezTo>
                    <a:pt x="28375" y="49682"/>
                    <a:pt x="16922" y="38009"/>
                    <a:pt x="6248" y="25641"/>
                  </a:cubicBezTo>
                  <a:lnTo>
                    <a:pt x="0" y="14773"/>
                  </a:lnTo>
                  <a:cubicBezTo>
                    <a:pt x="27266" y="14689"/>
                    <a:pt x="54386" y="10774"/>
                    <a:pt x="80563" y="3143"/>
                  </a:cubicBezTo>
                  <a:cubicBezTo>
                    <a:pt x="81420" y="2895"/>
                    <a:pt x="84934" y="1619"/>
                    <a:pt x="88887" y="0"/>
                  </a:cubicBezTo>
                  <a:lnTo>
                    <a:pt x="93497" y="6763"/>
                  </a:lnTo>
                  <a:cubicBezTo>
                    <a:pt x="99840" y="16842"/>
                    <a:pt x="107066" y="26338"/>
                    <a:pt x="115091" y="35138"/>
                  </a:cubicBezTo>
                  <a:lnTo>
                    <a:pt x="103794" y="44148"/>
                  </a:lnTo>
                  <a:cubicBezTo>
                    <a:pt x="91055" y="56116"/>
                    <a:pt x="79212" y="69003"/>
                    <a:pt x="68361" y="82706"/>
                  </a:cubicBezTo>
                  <a:lnTo>
                    <a:pt x="66589" y="81267"/>
                  </a:lnTo>
                  <a:cubicBezTo>
                    <a:pt x="57084" y="75479"/>
                    <a:pt x="48333" y="68533"/>
                    <a:pt x="40539" y="60589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D913417-7B63-351D-9081-75EB960B819A}"/>
                </a:ext>
              </a:extLst>
            </p:cNvPr>
            <p:cNvSpPr/>
            <p:nvPr/>
          </p:nvSpPr>
          <p:spPr>
            <a:xfrm>
              <a:off x="3888975" y="3055409"/>
              <a:ext cx="98526" cy="102425"/>
            </a:xfrm>
            <a:custGeom>
              <a:avLst/>
              <a:gdLst>
                <a:gd name="connsiteX0" fmla="*/ 305 w 98526"/>
                <a:gd name="connsiteY0" fmla="*/ 84420 h 102425"/>
                <a:gd name="connsiteX1" fmla="*/ 0 w 98526"/>
                <a:gd name="connsiteY1" fmla="*/ 84229 h 102425"/>
                <a:gd name="connsiteX2" fmla="*/ 1495 w 98526"/>
                <a:gd name="connsiteY2" fmla="*/ 75829 h 102425"/>
                <a:gd name="connsiteX3" fmla="*/ 20545 w 98526"/>
                <a:gd name="connsiteY3" fmla="*/ 1324 h 102425"/>
                <a:gd name="connsiteX4" fmla="*/ 21060 w 98526"/>
                <a:gd name="connsiteY4" fmla="*/ 0 h 102425"/>
                <a:gd name="connsiteX5" fmla="*/ 98527 w 98526"/>
                <a:gd name="connsiteY5" fmla="*/ 14440 h 102425"/>
                <a:gd name="connsiteX6" fmla="*/ 98403 w 98526"/>
                <a:gd name="connsiteY6" fmla="*/ 14811 h 102425"/>
                <a:gd name="connsiteX7" fmla="*/ 58321 w 98526"/>
                <a:gd name="connsiteY7" fmla="*/ 101965 h 102425"/>
                <a:gd name="connsiteX8" fmla="*/ 305 w 98526"/>
                <a:gd name="connsiteY8" fmla="*/ 84420 h 10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526" h="102425">
                  <a:moveTo>
                    <a:pt x="305" y="84420"/>
                  </a:moveTo>
                  <a:lnTo>
                    <a:pt x="0" y="84229"/>
                  </a:lnTo>
                  <a:lnTo>
                    <a:pt x="1495" y="75829"/>
                  </a:lnTo>
                  <a:cubicBezTo>
                    <a:pt x="6179" y="50597"/>
                    <a:pt x="12543" y="25707"/>
                    <a:pt x="20545" y="1324"/>
                  </a:cubicBezTo>
                  <a:cubicBezTo>
                    <a:pt x="20545" y="1324"/>
                    <a:pt x="20755" y="771"/>
                    <a:pt x="21060" y="0"/>
                  </a:cubicBezTo>
                  <a:cubicBezTo>
                    <a:pt x="46123" y="8245"/>
                    <a:pt x="72176" y="13101"/>
                    <a:pt x="98527" y="14440"/>
                  </a:cubicBezTo>
                  <a:lnTo>
                    <a:pt x="98403" y="14811"/>
                  </a:lnTo>
                  <a:cubicBezTo>
                    <a:pt x="90907" y="31080"/>
                    <a:pt x="57531" y="109109"/>
                    <a:pt x="58321" y="101965"/>
                  </a:cubicBezTo>
                  <a:cubicBezTo>
                    <a:pt x="38035" y="99900"/>
                    <a:pt x="18336" y="93943"/>
                    <a:pt x="305" y="84420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E905302-095E-D772-B333-296683BB06AE}"/>
                </a:ext>
              </a:extLst>
            </p:cNvPr>
            <p:cNvSpPr/>
            <p:nvPr/>
          </p:nvSpPr>
          <p:spPr>
            <a:xfrm>
              <a:off x="3836538" y="3132967"/>
              <a:ext cx="116406" cy="74077"/>
            </a:xfrm>
            <a:custGeom>
              <a:avLst/>
              <a:gdLst>
                <a:gd name="connsiteX0" fmla="*/ 5736 w 116406"/>
                <a:gd name="connsiteY0" fmla="*/ 50210 h 74077"/>
                <a:gd name="connsiteX1" fmla="*/ 2593 w 116406"/>
                <a:gd name="connsiteY1" fmla="*/ 16558 h 74077"/>
                <a:gd name="connsiteX2" fmla="*/ 49561 w 116406"/>
                <a:gd name="connsiteY2" fmla="*/ 4738 h 74077"/>
                <a:gd name="connsiteX3" fmla="*/ 109311 w 116406"/>
                <a:gd name="connsiteY3" fmla="*/ 24264 h 74077"/>
                <a:gd name="connsiteX4" fmla="*/ 109730 w 116406"/>
                <a:gd name="connsiteY4" fmla="*/ 56801 h 74077"/>
                <a:gd name="connsiteX5" fmla="*/ 82498 w 116406"/>
                <a:gd name="connsiteY5" fmla="*/ 73432 h 74077"/>
                <a:gd name="connsiteX6" fmla="*/ 49798 w 116406"/>
                <a:gd name="connsiteY6" fmla="*/ 71603 h 74077"/>
                <a:gd name="connsiteX7" fmla="*/ 13327 w 116406"/>
                <a:gd name="connsiteY7" fmla="*/ 57916 h 74077"/>
                <a:gd name="connsiteX8" fmla="*/ 5736 w 116406"/>
                <a:gd name="connsiteY8" fmla="*/ 50210 h 7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406" h="74077">
                  <a:moveTo>
                    <a:pt x="5736" y="50210"/>
                  </a:moveTo>
                  <a:cubicBezTo>
                    <a:pt x="-588" y="40125"/>
                    <a:pt x="-1754" y="27639"/>
                    <a:pt x="2593" y="16558"/>
                  </a:cubicBezTo>
                  <a:cubicBezTo>
                    <a:pt x="12414" y="480"/>
                    <a:pt x="33299" y="-4777"/>
                    <a:pt x="49561" y="4738"/>
                  </a:cubicBezTo>
                  <a:cubicBezTo>
                    <a:pt x="67856" y="15435"/>
                    <a:pt x="88229" y="22093"/>
                    <a:pt x="109311" y="24264"/>
                  </a:cubicBezTo>
                  <a:cubicBezTo>
                    <a:pt x="120931" y="30465"/>
                    <a:pt x="116226" y="46171"/>
                    <a:pt x="109730" y="56801"/>
                  </a:cubicBezTo>
                  <a:cubicBezTo>
                    <a:pt x="103466" y="66002"/>
                    <a:pt x="93544" y="72061"/>
                    <a:pt x="82498" y="73432"/>
                  </a:cubicBezTo>
                  <a:cubicBezTo>
                    <a:pt x="71574" y="74708"/>
                    <a:pt x="60512" y="74090"/>
                    <a:pt x="49798" y="71603"/>
                  </a:cubicBezTo>
                  <a:cubicBezTo>
                    <a:pt x="36740" y="69950"/>
                    <a:pt x="24249" y="65263"/>
                    <a:pt x="13327" y="57916"/>
                  </a:cubicBezTo>
                  <a:cubicBezTo>
                    <a:pt x="10458" y="55704"/>
                    <a:pt x="7904" y="53112"/>
                    <a:pt x="5736" y="50210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1EE3015-10D6-8488-F188-43A84C6DA6FE}"/>
                </a:ext>
              </a:extLst>
            </p:cNvPr>
            <p:cNvSpPr/>
            <p:nvPr/>
          </p:nvSpPr>
          <p:spPr>
            <a:xfrm>
              <a:off x="4058325" y="3095697"/>
              <a:ext cx="90008" cy="108896"/>
            </a:xfrm>
            <a:custGeom>
              <a:avLst/>
              <a:gdLst>
                <a:gd name="connsiteX0" fmla="*/ 41248 w 90008"/>
                <a:gd name="connsiteY0" fmla="*/ 108111 h 108896"/>
                <a:gd name="connsiteX1" fmla="*/ 10463 w 90008"/>
                <a:gd name="connsiteY1" fmla="*/ 99929 h 108896"/>
                <a:gd name="connsiteX2" fmla="*/ 6492 w 90008"/>
                <a:gd name="connsiteY2" fmla="*/ 52304 h 108896"/>
                <a:gd name="connsiteX3" fmla="*/ 48754 w 90008"/>
                <a:gd name="connsiteY3" fmla="*/ 3888 h 108896"/>
                <a:gd name="connsiteX4" fmla="*/ 82615 w 90008"/>
                <a:gd name="connsiteY4" fmla="*/ 12461 h 108896"/>
                <a:gd name="connsiteX5" fmla="*/ 89064 w 90008"/>
                <a:gd name="connsiteY5" fmla="*/ 43712 h 108896"/>
                <a:gd name="connsiteX6" fmla="*/ 76281 w 90008"/>
                <a:gd name="connsiteY6" fmla="*/ 73868 h 108896"/>
                <a:gd name="connsiteX7" fmla="*/ 51069 w 90008"/>
                <a:gd name="connsiteY7" fmla="*/ 103558 h 108896"/>
                <a:gd name="connsiteX8" fmla="*/ 41248 w 90008"/>
                <a:gd name="connsiteY8" fmla="*/ 108111 h 10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008" h="108896">
                  <a:moveTo>
                    <a:pt x="41248" y="108111"/>
                  </a:moveTo>
                  <a:cubicBezTo>
                    <a:pt x="30268" y="110476"/>
                    <a:pt x="18820" y="107433"/>
                    <a:pt x="10463" y="99929"/>
                  </a:cubicBezTo>
                  <a:cubicBezTo>
                    <a:pt x="-1824" y="86931"/>
                    <a:pt x="-3473" y="67157"/>
                    <a:pt x="6492" y="52304"/>
                  </a:cubicBezTo>
                  <a:cubicBezTo>
                    <a:pt x="18759" y="34663"/>
                    <a:pt x="32932" y="18426"/>
                    <a:pt x="48754" y="3888"/>
                  </a:cubicBezTo>
                  <a:cubicBezTo>
                    <a:pt x="58517" y="-4961"/>
                    <a:pt x="74786" y="2755"/>
                    <a:pt x="82615" y="12461"/>
                  </a:cubicBezTo>
                  <a:cubicBezTo>
                    <a:pt x="89158" y="21466"/>
                    <a:pt x="91508" y="32853"/>
                    <a:pt x="89064" y="43712"/>
                  </a:cubicBezTo>
                  <a:cubicBezTo>
                    <a:pt x="86569" y="54425"/>
                    <a:pt x="82245" y="64626"/>
                    <a:pt x="76281" y="73868"/>
                  </a:cubicBezTo>
                  <a:cubicBezTo>
                    <a:pt x="70312" y="85598"/>
                    <a:pt x="61677" y="95767"/>
                    <a:pt x="51069" y="103558"/>
                  </a:cubicBezTo>
                  <a:cubicBezTo>
                    <a:pt x="48016" y="105513"/>
                    <a:pt x="44713" y="107044"/>
                    <a:pt x="41248" y="10811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CA73F5-104D-27C4-48C3-0732DBA2F52B}"/>
                </a:ext>
              </a:extLst>
            </p:cNvPr>
            <p:cNvSpPr/>
            <p:nvPr/>
          </p:nvSpPr>
          <p:spPr>
            <a:xfrm>
              <a:off x="3820658" y="2751442"/>
              <a:ext cx="86187" cy="74585"/>
            </a:xfrm>
            <a:custGeom>
              <a:avLst/>
              <a:gdLst>
                <a:gd name="connsiteX0" fmla="*/ 61059 w 86187"/>
                <a:gd name="connsiteY0" fmla="*/ 2977 h 74585"/>
                <a:gd name="connsiteX1" fmla="*/ 33437 w 86187"/>
                <a:gd name="connsiteY1" fmla="*/ 1958 h 74585"/>
                <a:gd name="connsiteX2" fmla="*/ 8767 w 86187"/>
                <a:gd name="connsiteY2" fmla="*/ 18846 h 74585"/>
                <a:gd name="connsiteX3" fmla="*/ 119 w 86187"/>
                <a:gd name="connsiteY3" fmla="*/ 45630 h 74585"/>
                <a:gd name="connsiteX4" fmla="*/ 8843 w 86187"/>
                <a:gd name="connsiteY4" fmla="*/ 66794 h 74585"/>
                <a:gd name="connsiteX5" fmla="*/ 32504 w 86187"/>
                <a:gd name="connsiteY5" fmla="*/ 74462 h 74585"/>
                <a:gd name="connsiteX6" fmla="*/ 41190 w 86187"/>
                <a:gd name="connsiteY6" fmla="*/ 73557 h 74585"/>
                <a:gd name="connsiteX7" fmla="*/ 72861 w 86187"/>
                <a:gd name="connsiteY7" fmla="*/ 59832 h 74585"/>
                <a:gd name="connsiteX8" fmla="*/ 78300 w 86187"/>
                <a:gd name="connsiteY8" fmla="*/ 56717 h 74585"/>
                <a:gd name="connsiteX9" fmla="*/ 82872 w 86187"/>
                <a:gd name="connsiteY9" fmla="*/ 49383 h 74585"/>
                <a:gd name="connsiteX10" fmla="*/ 86186 w 86187"/>
                <a:gd name="connsiteY10" fmla="*/ 42048 h 74585"/>
                <a:gd name="connsiteX11" fmla="*/ 86186 w 86187"/>
                <a:gd name="connsiteY11" fmla="*/ 41096 h 74585"/>
                <a:gd name="connsiteX12" fmla="*/ 67051 w 86187"/>
                <a:gd name="connsiteY12" fmla="*/ 6177 h 74585"/>
                <a:gd name="connsiteX13" fmla="*/ 61059 w 86187"/>
                <a:gd name="connsiteY13" fmla="*/ 2977 h 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187" h="74585">
                  <a:moveTo>
                    <a:pt x="61059" y="2977"/>
                  </a:moveTo>
                  <a:cubicBezTo>
                    <a:pt x="52259" y="-605"/>
                    <a:pt x="42477" y="-966"/>
                    <a:pt x="33437" y="1958"/>
                  </a:cubicBezTo>
                  <a:cubicBezTo>
                    <a:pt x="23605" y="4774"/>
                    <a:pt x="14950" y="10699"/>
                    <a:pt x="8767" y="18846"/>
                  </a:cubicBezTo>
                  <a:cubicBezTo>
                    <a:pt x="2447" y="26274"/>
                    <a:pt x="-664" y="35908"/>
                    <a:pt x="119" y="45630"/>
                  </a:cubicBezTo>
                  <a:cubicBezTo>
                    <a:pt x="167" y="53550"/>
                    <a:pt x="3296" y="61141"/>
                    <a:pt x="8843" y="66794"/>
                  </a:cubicBezTo>
                  <a:cubicBezTo>
                    <a:pt x="15363" y="72454"/>
                    <a:pt x="23903" y="75221"/>
                    <a:pt x="32504" y="74462"/>
                  </a:cubicBezTo>
                  <a:lnTo>
                    <a:pt x="41190" y="73557"/>
                  </a:lnTo>
                  <a:cubicBezTo>
                    <a:pt x="53858" y="68099"/>
                    <a:pt x="66974" y="62442"/>
                    <a:pt x="72861" y="59832"/>
                  </a:cubicBezTo>
                  <a:cubicBezTo>
                    <a:pt x="74823" y="59078"/>
                    <a:pt x="76657" y="58027"/>
                    <a:pt x="78300" y="56717"/>
                  </a:cubicBezTo>
                  <a:cubicBezTo>
                    <a:pt x="80317" y="54616"/>
                    <a:pt x="81874" y="52119"/>
                    <a:pt x="82872" y="49383"/>
                  </a:cubicBezTo>
                  <a:lnTo>
                    <a:pt x="86186" y="42048"/>
                  </a:lnTo>
                  <a:lnTo>
                    <a:pt x="86186" y="41096"/>
                  </a:lnTo>
                  <a:cubicBezTo>
                    <a:pt x="86276" y="26930"/>
                    <a:pt x="79039" y="13724"/>
                    <a:pt x="67051" y="6177"/>
                  </a:cubicBezTo>
                  <a:cubicBezTo>
                    <a:pt x="65151" y="4937"/>
                    <a:pt x="63146" y="3866"/>
                    <a:pt x="61059" y="2977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0DF7599-F541-3B0F-D4E3-B25A5DE0E2A9}"/>
                </a:ext>
              </a:extLst>
            </p:cNvPr>
            <p:cNvSpPr/>
            <p:nvPr/>
          </p:nvSpPr>
          <p:spPr>
            <a:xfrm>
              <a:off x="3908609" y="2603038"/>
              <a:ext cx="67256" cy="104784"/>
            </a:xfrm>
            <a:custGeom>
              <a:avLst/>
              <a:gdLst>
                <a:gd name="connsiteX0" fmla="*/ 63890 w 67256"/>
                <a:gd name="connsiteY0" fmla="*/ 103365 h 104784"/>
                <a:gd name="connsiteX1" fmla="*/ 61919 w 67256"/>
                <a:gd name="connsiteY1" fmla="*/ 43815 h 104784"/>
                <a:gd name="connsiteX2" fmla="*/ 8884 w 67256"/>
                <a:gd name="connsiteY2" fmla="*/ 0 h 104784"/>
                <a:gd name="connsiteX3" fmla="*/ 25 w 67256"/>
                <a:gd name="connsiteY3" fmla="*/ 38548 h 104784"/>
                <a:gd name="connsiteX4" fmla="*/ 11322 w 67256"/>
                <a:gd name="connsiteY4" fmla="*/ 79896 h 104784"/>
                <a:gd name="connsiteX5" fmla="*/ 46364 w 67256"/>
                <a:gd name="connsiteY5" fmla="*/ 103470 h 104784"/>
                <a:gd name="connsiteX6" fmla="*/ 63719 w 67256"/>
                <a:gd name="connsiteY6" fmla="*/ 104785 h 104784"/>
                <a:gd name="connsiteX7" fmla="*/ 63890 w 67256"/>
                <a:gd name="connsiteY7" fmla="*/ 103365 h 10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56" h="104784">
                  <a:moveTo>
                    <a:pt x="63890" y="103365"/>
                  </a:moveTo>
                  <a:cubicBezTo>
                    <a:pt x="66643" y="83363"/>
                    <a:pt x="70682" y="61998"/>
                    <a:pt x="61919" y="43815"/>
                  </a:cubicBezTo>
                  <a:cubicBezTo>
                    <a:pt x="54680" y="28794"/>
                    <a:pt x="27086" y="3248"/>
                    <a:pt x="8884" y="0"/>
                  </a:cubicBezTo>
                  <a:cubicBezTo>
                    <a:pt x="3214" y="12070"/>
                    <a:pt x="193" y="25214"/>
                    <a:pt x="25" y="38548"/>
                  </a:cubicBezTo>
                  <a:cubicBezTo>
                    <a:pt x="-357" y="53141"/>
                    <a:pt x="3573" y="67523"/>
                    <a:pt x="11322" y="79896"/>
                  </a:cubicBezTo>
                  <a:cubicBezTo>
                    <a:pt x="19216" y="92285"/>
                    <a:pt x="31914" y="100827"/>
                    <a:pt x="46364" y="103470"/>
                  </a:cubicBezTo>
                  <a:lnTo>
                    <a:pt x="63719" y="104785"/>
                  </a:lnTo>
                  <a:cubicBezTo>
                    <a:pt x="63786" y="104337"/>
                    <a:pt x="63824" y="103842"/>
                    <a:pt x="63890" y="103365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E24470-9237-0AE1-8520-A530C36EC3EE}"/>
                </a:ext>
              </a:extLst>
            </p:cNvPr>
            <p:cNvSpPr/>
            <p:nvPr/>
          </p:nvSpPr>
          <p:spPr>
            <a:xfrm>
              <a:off x="3834787" y="2695935"/>
              <a:ext cx="261624" cy="266785"/>
            </a:xfrm>
            <a:custGeom>
              <a:avLst/>
              <a:gdLst>
                <a:gd name="connsiteX0" fmla="*/ 89182 w 261624"/>
                <a:gd name="connsiteY0" fmla="*/ 66580 h 266785"/>
                <a:gd name="connsiteX1" fmla="*/ 68789 w 261624"/>
                <a:gd name="connsiteY1" fmla="*/ 104889 h 266785"/>
                <a:gd name="connsiteX2" fmla="*/ 64217 w 261624"/>
                <a:gd name="connsiteY2" fmla="*/ 112224 h 266785"/>
                <a:gd name="connsiteX3" fmla="*/ 58778 w 261624"/>
                <a:gd name="connsiteY3" fmla="*/ 115338 h 266785"/>
                <a:gd name="connsiteX4" fmla="*/ 0 w 261624"/>
                <a:gd name="connsiteY4" fmla="*/ 140818 h 266785"/>
                <a:gd name="connsiteX5" fmla="*/ 70761 w 261624"/>
                <a:gd name="connsiteY5" fmla="*/ 211836 h 266785"/>
                <a:gd name="connsiteX6" fmla="*/ 90001 w 261624"/>
                <a:gd name="connsiteY6" fmla="*/ 210560 h 266785"/>
                <a:gd name="connsiteX7" fmla="*/ 105994 w 261624"/>
                <a:gd name="connsiteY7" fmla="*/ 200692 h 266785"/>
                <a:gd name="connsiteX8" fmla="*/ 134035 w 261624"/>
                <a:gd name="connsiteY8" fmla="*/ 177241 h 266785"/>
                <a:gd name="connsiteX9" fmla="*/ 191567 w 261624"/>
                <a:gd name="connsiteY9" fmla="*/ 183137 h 266785"/>
                <a:gd name="connsiteX10" fmla="*/ 199958 w 261624"/>
                <a:gd name="connsiteY10" fmla="*/ 192043 h 266785"/>
                <a:gd name="connsiteX11" fmla="*/ 195015 w 261624"/>
                <a:gd name="connsiteY11" fmla="*/ 266786 h 266785"/>
                <a:gd name="connsiteX12" fmla="*/ 254070 w 261624"/>
                <a:gd name="connsiteY12" fmla="*/ 260642 h 266785"/>
                <a:gd name="connsiteX13" fmla="*/ 251670 w 261624"/>
                <a:gd name="connsiteY13" fmla="*/ 77238 h 266785"/>
                <a:gd name="connsiteX14" fmla="*/ 197520 w 261624"/>
                <a:gd name="connsiteY14" fmla="*/ 0 h 266785"/>
                <a:gd name="connsiteX15" fmla="*/ 120072 w 261624"/>
                <a:gd name="connsiteY15" fmla="*/ 35481 h 266785"/>
                <a:gd name="connsiteX16" fmla="*/ 95145 w 261624"/>
                <a:gd name="connsiteY16" fmla="*/ 57331 h 266785"/>
                <a:gd name="connsiteX17" fmla="*/ 89182 w 261624"/>
                <a:gd name="connsiteY17" fmla="*/ 66580 h 2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1624" h="266785">
                  <a:moveTo>
                    <a:pt x="89182" y="66580"/>
                  </a:moveTo>
                  <a:cubicBezTo>
                    <a:pt x="81559" y="78893"/>
                    <a:pt x="74747" y="91690"/>
                    <a:pt x="68789" y="104889"/>
                  </a:cubicBezTo>
                  <a:cubicBezTo>
                    <a:pt x="67792" y="107625"/>
                    <a:pt x="66235" y="110123"/>
                    <a:pt x="64217" y="112224"/>
                  </a:cubicBezTo>
                  <a:cubicBezTo>
                    <a:pt x="62574" y="113534"/>
                    <a:pt x="60740" y="114584"/>
                    <a:pt x="58778" y="115338"/>
                  </a:cubicBezTo>
                  <a:cubicBezTo>
                    <a:pt x="47711" y="120253"/>
                    <a:pt x="11068" y="135912"/>
                    <a:pt x="0" y="140818"/>
                  </a:cubicBezTo>
                  <a:cubicBezTo>
                    <a:pt x="7115" y="176593"/>
                    <a:pt x="38443" y="207617"/>
                    <a:pt x="70761" y="211836"/>
                  </a:cubicBezTo>
                  <a:cubicBezTo>
                    <a:pt x="77187" y="212901"/>
                    <a:pt x="83773" y="212465"/>
                    <a:pt x="90001" y="210560"/>
                  </a:cubicBezTo>
                  <a:cubicBezTo>
                    <a:pt x="95837" y="208169"/>
                    <a:pt x="101240" y="204836"/>
                    <a:pt x="105994" y="200692"/>
                  </a:cubicBezTo>
                  <a:cubicBezTo>
                    <a:pt x="115727" y="193348"/>
                    <a:pt x="125086" y="185521"/>
                    <a:pt x="134035" y="177241"/>
                  </a:cubicBezTo>
                  <a:cubicBezTo>
                    <a:pt x="156324" y="177984"/>
                    <a:pt x="169764" y="180594"/>
                    <a:pt x="191567" y="183137"/>
                  </a:cubicBezTo>
                  <a:cubicBezTo>
                    <a:pt x="196153" y="183679"/>
                    <a:pt x="199690" y="187433"/>
                    <a:pt x="199958" y="192043"/>
                  </a:cubicBezTo>
                  <a:cubicBezTo>
                    <a:pt x="201187" y="217065"/>
                    <a:pt x="199529" y="242144"/>
                    <a:pt x="195015" y="266786"/>
                  </a:cubicBezTo>
                  <a:cubicBezTo>
                    <a:pt x="214700" y="264722"/>
                    <a:pt x="234385" y="262674"/>
                    <a:pt x="254070" y="260642"/>
                  </a:cubicBezTo>
                  <a:cubicBezTo>
                    <a:pt x="261499" y="203635"/>
                    <a:pt x="267452" y="132512"/>
                    <a:pt x="251670" y="77238"/>
                  </a:cubicBezTo>
                  <a:cubicBezTo>
                    <a:pt x="242726" y="45949"/>
                    <a:pt x="227438" y="12792"/>
                    <a:pt x="197520" y="0"/>
                  </a:cubicBezTo>
                  <a:lnTo>
                    <a:pt x="120072" y="35481"/>
                  </a:lnTo>
                  <a:cubicBezTo>
                    <a:pt x="109882" y="40288"/>
                    <a:pt x="101246" y="47858"/>
                    <a:pt x="95145" y="57331"/>
                  </a:cubicBezTo>
                  <a:cubicBezTo>
                    <a:pt x="93107" y="60379"/>
                    <a:pt x="91119" y="63462"/>
                    <a:pt x="89182" y="66580"/>
                  </a:cubicBezTo>
                  <a:close/>
                </a:path>
              </a:pathLst>
            </a:custGeom>
            <a:solidFill>
              <a:srgbClr val="3D8D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BEA97E-912A-91C3-431B-899980AC83D4}"/>
                </a:ext>
              </a:extLst>
            </p:cNvPr>
            <p:cNvSpPr/>
            <p:nvPr/>
          </p:nvSpPr>
          <p:spPr>
            <a:xfrm>
              <a:off x="3885327" y="2957015"/>
              <a:ext cx="220058" cy="113203"/>
            </a:xfrm>
            <a:custGeom>
              <a:avLst/>
              <a:gdLst>
                <a:gd name="connsiteX0" fmla="*/ 27194 w 220058"/>
                <a:gd name="connsiteY0" fmla="*/ 99193 h 113203"/>
                <a:gd name="connsiteX1" fmla="*/ 0 w 220058"/>
                <a:gd name="connsiteY1" fmla="*/ 89059 h 113203"/>
                <a:gd name="connsiteX2" fmla="*/ 39443 w 220058"/>
                <a:gd name="connsiteY2" fmla="*/ 7439 h 113203"/>
                <a:gd name="connsiteX3" fmla="*/ 134264 w 220058"/>
                <a:gd name="connsiteY3" fmla="*/ 16269 h 113203"/>
                <a:gd name="connsiteX4" fmla="*/ 144101 w 220058"/>
                <a:gd name="connsiteY4" fmla="*/ 6929 h 113203"/>
                <a:gd name="connsiteX5" fmla="*/ 144056 w 220058"/>
                <a:gd name="connsiteY5" fmla="*/ 5715 h 113203"/>
                <a:gd name="connsiteX6" fmla="*/ 199434 w 220058"/>
                <a:gd name="connsiteY6" fmla="*/ 0 h 113203"/>
                <a:gd name="connsiteX7" fmla="*/ 220046 w 220058"/>
                <a:gd name="connsiteY7" fmla="*/ 90992 h 113203"/>
                <a:gd name="connsiteX8" fmla="*/ 198520 w 220058"/>
                <a:gd name="connsiteY8" fmla="*/ 101584 h 113203"/>
                <a:gd name="connsiteX9" fmla="*/ 27194 w 220058"/>
                <a:gd name="connsiteY9" fmla="*/ 99193 h 113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058" h="113203">
                  <a:moveTo>
                    <a:pt x="27194" y="99193"/>
                  </a:moveTo>
                  <a:cubicBezTo>
                    <a:pt x="18018" y="96266"/>
                    <a:pt x="8954" y="92888"/>
                    <a:pt x="0" y="89059"/>
                  </a:cubicBezTo>
                  <a:lnTo>
                    <a:pt x="39443" y="7439"/>
                  </a:lnTo>
                  <a:cubicBezTo>
                    <a:pt x="70879" y="12001"/>
                    <a:pt x="102527" y="14948"/>
                    <a:pt x="134264" y="16269"/>
                  </a:cubicBezTo>
                  <a:cubicBezTo>
                    <a:pt x="139560" y="16406"/>
                    <a:pt x="143964" y="12225"/>
                    <a:pt x="144101" y="6929"/>
                  </a:cubicBezTo>
                  <a:cubicBezTo>
                    <a:pt x="144112" y="6524"/>
                    <a:pt x="144097" y="6118"/>
                    <a:pt x="144056" y="5715"/>
                  </a:cubicBezTo>
                  <a:lnTo>
                    <a:pt x="199434" y="0"/>
                  </a:lnTo>
                  <a:cubicBezTo>
                    <a:pt x="203435" y="24194"/>
                    <a:pt x="216427" y="75000"/>
                    <a:pt x="220046" y="90992"/>
                  </a:cubicBezTo>
                  <a:cubicBezTo>
                    <a:pt x="220608" y="93459"/>
                    <a:pt x="200720" y="100946"/>
                    <a:pt x="198520" y="101584"/>
                  </a:cubicBezTo>
                  <a:cubicBezTo>
                    <a:pt x="142446" y="117854"/>
                    <a:pt x="82792" y="117021"/>
                    <a:pt x="27194" y="99193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05BAB17-BF4F-893C-90D0-AD3A91C2C563}"/>
                </a:ext>
              </a:extLst>
            </p:cNvPr>
            <p:cNvSpPr/>
            <p:nvPr/>
          </p:nvSpPr>
          <p:spPr>
            <a:xfrm>
              <a:off x="3851088" y="2873167"/>
              <a:ext cx="184049" cy="100140"/>
            </a:xfrm>
            <a:custGeom>
              <a:avLst/>
              <a:gdLst>
                <a:gd name="connsiteX0" fmla="*/ 183657 w 184049"/>
                <a:gd name="connsiteY0" fmla="*/ 14821 h 100140"/>
                <a:gd name="connsiteX1" fmla="*/ 175275 w 184049"/>
                <a:gd name="connsiteY1" fmla="*/ 5905 h 100140"/>
                <a:gd name="connsiteX2" fmla="*/ 117954 w 184049"/>
                <a:gd name="connsiteY2" fmla="*/ 0 h 100140"/>
                <a:gd name="connsiteX3" fmla="*/ 117601 w 184049"/>
                <a:gd name="connsiteY3" fmla="*/ 57 h 100140"/>
                <a:gd name="connsiteX4" fmla="*/ 89693 w 184049"/>
                <a:gd name="connsiteY4" fmla="*/ 23460 h 100140"/>
                <a:gd name="connsiteX5" fmla="*/ 73701 w 184049"/>
                <a:gd name="connsiteY5" fmla="*/ 33328 h 100140"/>
                <a:gd name="connsiteX6" fmla="*/ 54460 w 184049"/>
                <a:gd name="connsiteY6" fmla="*/ 34604 h 100140"/>
                <a:gd name="connsiteX7" fmla="*/ 15684 w 184049"/>
                <a:gd name="connsiteY7" fmla="*/ 16431 h 100140"/>
                <a:gd name="connsiteX8" fmla="*/ 9216 w 184049"/>
                <a:gd name="connsiteY8" fmla="*/ 17469 h 100140"/>
                <a:gd name="connsiteX9" fmla="*/ 158 w 184049"/>
                <a:gd name="connsiteY9" fmla="*/ 68904 h 100140"/>
                <a:gd name="connsiteX10" fmla="*/ 7426 w 184049"/>
                <a:gd name="connsiteY10" fmla="*/ 79915 h 100140"/>
                <a:gd name="connsiteX11" fmla="*/ 168503 w 184049"/>
                <a:gd name="connsiteY11" fmla="*/ 100136 h 100140"/>
                <a:gd name="connsiteX12" fmla="*/ 178152 w 184049"/>
                <a:gd name="connsiteY12" fmla="*/ 92430 h 100140"/>
                <a:gd name="connsiteX13" fmla="*/ 183657 w 184049"/>
                <a:gd name="connsiteY13" fmla="*/ 14821 h 10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049" h="100140">
                  <a:moveTo>
                    <a:pt x="183657" y="14821"/>
                  </a:moveTo>
                  <a:cubicBezTo>
                    <a:pt x="183394" y="10210"/>
                    <a:pt x="179861" y="6452"/>
                    <a:pt x="175275" y="5905"/>
                  </a:cubicBezTo>
                  <a:cubicBezTo>
                    <a:pt x="153549" y="3372"/>
                    <a:pt x="140118" y="771"/>
                    <a:pt x="117954" y="0"/>
                  </a:cubicBezTo>
                  <a:lnTo>
                    <a:pt x="117601" y="57"/>
                  </a:lnTo>
                  <a:cubicBezTo>
                    <a:pt x="108838" y="8429"/>
                    <a:pt x="99266" y="15992"/>
                    <a:pt x="89693" y="23460"/>
                  </a:cubicBezTo>
                  <a:cubicBezTo>
                    <a:pt x="84938" y="27602"/>
                    <a:pt x="79535" y="30935"/>
                    <a:pt x="73701" y="33328"/>
                  </a:cubicBezTo>
                  <a:cubicBezTo>
                    <a:pt x="67472" y="35232"/>
                    <a:pt x="60886" y="35669"/>
                    <a:pt x="54460" y="34604"/>
                  </a:cubicBezTo>
                  <a:cubicBezTo>
                    <a:pt x="40075" y="32339"/>
                    <a:pt x="26628" y="26037"/>
                    <a:pt x="15684" y="16431"/>
                  </a:cubicBezTo>
                  <a:lnTo>
                    <a:pt x="9216" y="17469"/>
                  </a:lnTo>
                  <a:cubicBezTo>
                    <a:pt x="7740" y="25898"/>
                    <a:pt x="3997" y="48063"/>
                    <a:pt x="158" y="68904"/>
                  </a:cubicBezTo>
                  <a:cubicBezTo>
                    <a:pt x="-765" y="73929"/>
                    <a:pt x="2442" y="78788"/>
                    <a:pt x="7426" y="79915"/>
                  </a:cubicBezTo>
                  <a:cubicBezTo>
                    <a:pt x="60515" y="90807"/>
                    <a:pt x="114369" y="97568"/>
                    <a:pt x="168503" y="100136"/>
                  </a:cubicBezTo>
                  <a:cubicBezTo>
                    <a:pt x="173174" y="100282"/>
                    <a:pt x="177262" y="97018"/>
                    <a:pt x="178152" y="92430"/>
                  </a:cubicBezTo>
                  <a:cubicBezTo>
                    <a:pt x="183087" y="66874"/>
                    <a:pt x="184935" y="40818"/>
                    <a:pt x="183657" y="148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8210BCE-586E-85F4-CDF4-D634C40ACA23}"/>
                </a:ext>
              </a:extLst>
            </p:cNvPr>
            <p:cNvSpPr/>
            <p:nvPr/>
          </p:nvSpPr>
          <p:spPr>
            <a:xfrm>
              <a:off x="3917455" y="2544619"/>
              <a:ext cx="178980" cy="186831"/>
            </a:xfrm>
            <a:custGeom>
              <a:avLst/>
              <a:gdLst>
                <a:gd name="connsiteX0" fmla="*/ 174041 w 178980"/>
                <a:gd name="connsiteY0" fmla="*/ 68172 h 186831"/>
                <a:gd name="connsiteX1" fmla="*/ 105089 w 178980"/>
                <a:gd name="connsiteY1" fmla="*/ 2297 h 186831"/>
                <a:gd name="connsiteX2" fmla="*/ 28070 w 178980"/>
                <a:gd name="connsiteY2" fmla="*/ 18900 h 186831"/>
                <a:gd name="connsiteX3" fmla="*/ 0 w 178980"/>
                <a:gd name="connsiteY3" fmla="*/ 58447 h 186831"/>
                <a:gd name="connsiteX4" fmla="*/ 53073 w 178980"/>
                <a:gd name="connsiteY4" fmla="*/ 102262 h 186831"/>
                <a:gd name="connsiteX5" fmla="*/ 55045 w 178980"/>
                <a:gd name="connsiteY5" fmla="*/ 161813 h 186831"/>
                <a:gd name="connsiteX6" fmla="*/ 56140 w 178980"/>
                <a:gd name="connsiteY6" fmla="*/ 175291 h 186831"/>
                <a:gd name="connsiteX7" fmla="*/ 66618 w 178980"/>
                <a:gd name="connsiteY7" fmla="*/ 182568 h 186831"/>
                <a:gd name="connsiteX8" fmla="*/ 140560 w 178980"/>
                <a:gd name="connsiteY8" fmla="*/ 174833 h 186831"/>
                <a:gd name="connsiteX9" fmla="*/ 168335 w 178980"/>
                <a:gd name="connsiteY9" fmla="*/ 158165 h 186831"/>
                <a:gd name="connsiteX10" fmla="*/ 176355 w 178980"/>
                <a:gd name="connsiteY10" fmla="*/ 136571 h 186831"/>
                <a:gd name="connsiteX11" fmla="*/ 174041 w 178980"/>
                <a:gd name="connsiteY11" fmla="*/ 68172 h 18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8980" h="186831">
                  <a:moveTo>
                    <a:pt x="174041" y="68172"/>
                  </a:moveTo>
                  <a:cubicBezTo>
                    <a:pt x="167880" y="33528"/>
                    <a:pt x="139979" y="6872"/>
                    <a:pt x="105089" y="2297"/>
                  </a:cubicBezTo>
                  <a:cubicBezTo>
                    <a:pt x="78224" y="-3765"/>
                    <a:pt x="50052" y="2308"/>
                    <a:pt x="28070" y="18900"/>
                  </a:cubicBezTo>
                  <a:cubicBezTo>
                    <a:pt x="14847" y="28861"/>
                    <a:pt x="5040" y="42678"/>
                    <a:pt x="0" y="58447"/>
                  </a:cubicBezTo>
                  <a:cubicBezTo>
                    <a:pt x="18202" y="61619"/>
                    <a:pt x="45825" y="87203"/>
                    <a:pt x="53073" y="102262"/>
                  </a:cubicBezTo>
                  <a:cubicBezTo>
                    <a:pt x="61846" y="120446"/>
                    <a:pt x="57836" y="141829"/>
                    <a:pt x="55045" y="161813"/>
                  </a:cubicBezTo>
                  <a:cubicBezTo>
                    <a:pt x="53980" y="166309"/>
                    <a:pt x="54363" y="171026"/>
                    <a:pt x="56140" y="175291"/>
                  </a:cubicBezTo>
                  <a:cubicBezTo>
                    <a:pt x="58816" y="178720"/>
                    <a:pt x="62470" y="181257"/>
                    <a:pt x="66618" y="182568"/>
                  </a:cubicBezTo>
                  <a:cubicBezTo>
                    <a:pt x="82277" y="190416"/>
                    <a:pt x="96898" y="187197"/>
                    <a:pt x="140560" y="174833"/>
                  </a:cubicBezTo>
                  <a:cubicBezTo>
                    <a:pt x="150861" y="171236"/>
                    <a:pt x="160315" y="165562"/>
                    <a:pt x="168335" y="158165"/>
                  </a:cubicBezTo>
                  <a:cubicBezTo>
                    <a:pt x="172651" y="151688"/>
                    <a:pt x="175397" y="144295"/>
                    <a:pt x="176355" y="136571"/>
                  </a:cubicBezTo>
                  <a:cubicBezTo>
                    <a:pt x="180513" y="113871"/>
                    <a:pt x="179724" y="90540"/>
                    <a:pt x="174041" y="68172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A34E45D-D952-620D-CE96-65FF87F9CB33}"/>
                </a:ext>
              </a:extLst>
            </p:cNvPr>
            <p:cNvSpPr/>
            <p:nvPr/>
          </p:nvSpPr>
          <p:spPr>
            <a:xfrm>
              <a:off x="3933921" y="2698063"/>
              <a:ext cx="95183" cy="198126"/>
            </a:xfrm>
            <a:custGeom>
              <a:avLst/>
              <a:gdLst>
                <a:gd name="connsiteX0" fmla="*/ 13957 w 95183"/>
                <a:gd name="connsiteY0" fmla="*/ 37287 h 198126"/>
                <a:gd name="connsiteX1" fmla="*/ 41380 w 95183"/>
                <a:gd name="connsiteY1" fmla="*/ 57452 h 198126"/>
                <a:gd name="connsiteX2" fmla="*/ 54867 w 95183"/>
                <a:gd name="connsiteY2" fmla="*/ 94047 h 198126"/>
                <a:gd name="connsiteX3" fmla="*/ 55458 w 95183"/>
                <a:gd name="connsiteY3" fmla="*/ 179076 h 198126"/>
                <a:gd name="connsiteX4" fmla="*/ 74508 w 95183"/>
                <a:gd name="connsiteY4" fmla="*/ 198126 h 198126"/>
                <a:gd name="connsiteX5" fmla="*/ 93558 w 95183"/>
                <a:gd name="connsiteY5" fmla="*/ 179076 h 198126"/>
                <a:gd name="connsiteX6" fmla="*/ 91500 w 95183"/>
                <a:gd name="connsiteY6" fmla="*/ 81817 h 198126"/>
                <a:gd name="connsiteX7" fmla="*/ 70012 w 95183"/>
                <a:gd name="connsiteY7" fmla="*/ 32401 h 198126"/>
                <a:gd name="connsiteX8" fmla="*/ 24092 w 95183"/>
                <a:gd name="connsiteY8" fmla="*/ 549 h 198126"/>
                <a:gd name="connsiteX9" fmla="*/ 660 w 95183"/>
                <a:gd name="connsiteY9" fmla="*/ 13884 h 198126"/>
                <a:gd name="connsiteX10" fmla="*/ 13995 w 95183"/>
                <a:gd name="connsiteY10" fmla="*/ 37316 h 19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183" h="198126">
                  <a:moveTo>
                    <a:pt x="13957" y="37287"/>
                  </a:moveTo>
                  <a:cubicBezTo>
                    <a:pt x="25585" y="39725"/>
                    <a:pt x="35586" y="47080"/>
                    <a:pt x="41380" y="57452"/>
                  </a:cubicBezTo>
                  <a:cubicBezTo>
                    <a:pt x="49261" y="68121"/>
                    <a:pt x="53939" y="80815"/>
                    <a:pt x="54867" y="94047"/>
                  </a:cubicBezTo>
                  <a:cubicBezTo>
                    <a:pt x="57268" y="122332"/>
                    <a:pt x="57466" y="150761"/>
                    <a:pt x="55458" y="179076"/>
                  </a:cubicBezTo>
                  <a:cubicBezTo>
                    <a:pt x="55458" y="189598"/>
                    <a:pt x="63986" y="198126"/>
                    <a:pt x="74508" y="198126"/>
                  </a:cubicBezTo>
                  <a:cubicBezTo>
                    <a:pt x="85029" y="198126"/>
                    <a:pt x="93558" y="189598"/>
                    <a:pt x="93558" y="179076"/>
                  </a:cubicBezTo>
                  <a:cubicBezTo>
                    <a:pt x="96275" y="146674"/>
                    <a:pt x="95585" y="114075"/>
                    <a:pt x="91500" y="81817"/>
                  </a:cubicBezTo>
                  <a:cubicBezTo>
                    <a:pt x="88679" y="63779"/>
                    <a:pt x="81281" y="46765"/>
                    <a:pt x="70012" y="32401"/>
                  </a:cubicBezTo>
                  <a:cubicBezTo>
                    <a:pt x="58772" y="17666"/>
                    <a:pt x="43237" y="3140"/>
                    <a:pt x="24092" y="549"/>
                  </a:cubicBezTo>
                  <a:cubicBezTo>
                    <a:pt x="13987" y="-1879"/>
                    <a:pt x="3733" y="3956"/>
                    <a:pt x="660" y="13884"/>
                  </a:cubicBezTo>
                  <a:cubicBezTo>
                    <a:pt x="-2063" y="24029"/>
                    <a:pt x="3882" y="34476"/>
                    <a:pt x="13995" y="37316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 descr="D:\51PPT模板网\51pptmoban.com\图片001.jpg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335360" y="359530"/>
            <a:ext cx="2935898" cy="2679391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圆角矩形 59">
            <a:extLst>
              <a:ext uri="{FF2B5EF4-FFF2-40B4-BE49-F238E27FC236}">
                <a16:creationId xmlns:a16="http://schemas.microsoft.com/office/drawing/2014/main" id="{B2972B7D-FD14-4E00-0105-1BEAFB8C8892}"/>
              </a:ext>
            </a:extLst>
          </p:cNvPr>
          <p:cNvSpPr/>
          <p:nvPr/>
        </p:nvSpPr>
        <p:spPr>
          <a:xfrm>
            <a:off x="5773053" y="4515163"/>
            <a:ext cx="2088232" cy="445203"/>
          </a:xfrm>
          <a:prstGeom prst="roundRect">
            <a:avLst>
              <a:gd name="adj" fmla="val 16667"/>
            </a:avLst>
          </a:prstGeom>
          <a:solidFill>
            <a:srgbClr val="329D5A"/>
          </a:solidFill>
          <a:ln>
            <a:noFill/>
          </a:ln>
          <a:effectLst>
            <a:outerShdw sx="1000" sy="1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30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5522671D-DA67-8100-ED03-2492F1D6DBF4}"/>
              </a:ext>
            </a:extLst>
          </p:cNvPr>
          <p:cNvSpPr/>
          <p:nvPr/>
        </p:nvSpPr>
        <p:spPr>
          <a:xfrm>
            <a:off x="5283839" y="3481815"/>
            <a:ext cx="176217" cy="176217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id="{22E27FE4-F7EB-9703-4804-AEC081B949C4}"/>
              </a:ext>
            </a:extLst>
          </p:cNvPr>
          <p:cNvSpPr/>
          <p:nvPr/>
        </p:nvSpPr>
        <p:spPr>
          <a:xfrm>
            <a:off x="10417869" y="2810066"/>
            <a:ext cx="176217" cy="176217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480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98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竞聘优势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BFAD7B6-2C55-CA68-1CA0-3BF27843EF7C}"/>
              </a:ext>
            </a:extLst>
          </p:cNvPr>
          <p:cNvGrpSpPr/>
          <p:nvPr/>
        </p:nvGrpSpPr>
        <p:grpSpPr>
          <a:xfrm>
            <a:off x="4407090" y="1716976"/>
            <a:ext cx="3424048" cy="3424048"/>
            <a:chOff x="4238633" y="1924421"/>
            <a:chExt cx="3424048" cy="342404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3AB4915-AA97-A07D-17CD-5D6207642DD1}"/>
                </a:ext>
              </a:extLst>
            </p:cNvPr>
            <p:cNvSpPr/>
            <p:nvPr/>
          </p:nvSpPr>
          <p:spPr>
            <a:xfrm>
              <a:off x="4238633" y="1924421"/>
              <a:ext cx="3424048" cy="3424048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463EB6E-7E3B-2F30-2F17-4AEC8D696D13}"/>
                </a:ext>
              </a:extLst>
            </p:cNvPr>
            <p:cNvSpPr/>
            <p:nvPr/>
          </p:nvSpPr>
          <p:spPr>
            <a:xfrm>
              <a:off x="4964874" y="2650662"/>
              <a:ext cx="1971567" cy="1971567"/>
            </a:xfrm>
            <a:prstGeom prst="ellipse">
              <a:avLst/>
            </a:prstGeom>
            <a:solidFill>
              <a:srgbClr val="D7FAF6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岗位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  <a:p>
              <a:pPr algn="ctr"/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职责</a:t>
              </a:r>
            </a:p>
          </p:txBody>
        </p:sp>
      </p:grpSp>
      <p:sp>
        <p:nvSpPr>
          <p:cNvPr id="7" name="ïs1îḋê">
            <a:extLst>
              <a:ext uri="{FF2B5EF4-FFF2-40B4-BE49-F238E27FC236}">
                <a16:creationId xmlns:a16="http://schemas.microsoft.com/office/drawing/2014/main" id="{11DD6C29-19EE-1EF0-C625-763A76DDAD52}"/>
              </a:ext>
            </a:extLst>
          </p:cNvPr>
          <p:cNvSpPr/>
          <p:nvPr/>
        </p:nvSpPr>
        <p:spPr bwMode="auto">
          <a:xfrm>
            <a:off x="7228193" y="2063775"/>
            <a:ext cx="715308" cy="715308"/>
          </a:xfrm>
          <a:prstGeom prst="ellipse">
            <a:avLst/>
          </a:prstGeom>
          <a:solidFill>
            <a:srgbClr val="329D5A"/>
          </a:solidFill>
          <a:ln w="254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ïs1îḋê">
            <a:extLst>
              <a:ext uri="{FF2B5EF4-FFF2-40B4-BE49-F238E27FC236}">
                <a16:creationId xmlns:a16="http://schemas.microsoft.com/office/drawing/2014/main" id="{511DFFC7-2F36-D2FE-B8C5-DCAC8F60F085}"/>
              </a:ext>
            </a:extLst>
          </p:cNvPr>
          <p:cNvSpPr/>
          <p:nvPr/>
        </p:nvSpPr>
        <p:spPr bwMode="auto">
          <a:xfrm>
            <a:off x="4281827" y="2063775"/>
            <a:ext cx="715308" cy="715308"/>
          </a:xfrm>
          <a:prstGeom prst="ellipse">
            <a:avLst/>
          </a:prstGeom>
          <a:solidFill>
            <a:srgbClr val="73CA6E"/>
          </a:solidFill>
          <a:ln w="254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ïs1îḋê">
            <a:extLst>
              <a:ext uri="{FF2B5EF4-FFF2-40B4-BE49-F238E27FC236}">
                <a16:creationId xmlns:a16="http://schemas.microsoft.com/office/drawing/2014/main" id="{88B03E97-A630-C4F1-89B3-60AF700F9BC5}"/>
              </a:ext>
            </a:extLst>
          </p:cNvPr>
          <p:cNvSpPr/>
          <p:nvPr/>
        </p:nvSpPr>
        <p:spPr bwMode="auto">
          <a:xfrm>
            <a:off x="7228193" y="3955291"/>
            <a:ext cx="715308" cy="715308"/>
          </a:xfrm>
          <a:prstGeom prst="ellipse">
            <a:avLst/>
          </a:prstGeom>
          <a:solidFill>
            <a:srgbClr val="73CA6E"/>
          </a:solidFill>
          <a:ln w="254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ïs1îḋê">
            <a:extLst>
              <a:ext uri="{FF2B5EF4-FFF2-40B4-BE49-F238E27FC236}">
                <a16:creationId xmlns:a16="http://schemas.microsoft.com/office/drawing/2014/main" id="{EE3322FB-27C5-3452-D354-EA5D274694BC}"/>
              </a:ext>
            </a:extLst>
          </p:cNvPr>
          <p:cNvSpPr/>
          <p:nvPr/>
        </p:nvSpPr>
        <p:spPr bwMode="auto">
          <a:xfrm>
            <a:off x="4281826" y="3955291"/>
            <a:ext cx="715308" cy="715308"/>
          </a:xfrm>
          <a:prstGeom prst="ellipse">
            <a:avLst/>
          </a:prstGeom>
          <a:solidFill>
            <a:srgbClr val="329D5A"/>
          </a:solidFill>
          <a:ln w="25400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7AD2EA9-BC32-A5C4-8D34-8943181C3FC4}"/>
              </a:ext>
            </a:extLst>
          </p:cNvPr>
          <p:cNvGrpSpPr/>
          <p:nvPr/>
        </p:nvGrpSpPr>
        <p:grpSpPr>
          <a:xfrm>
            <a:off x="7967334" y="1962561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70E44B4-FF22-8650-3DC8-765064999D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12B3195-F1ED-6D8F-757B-962A19DCB5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0D0CEC-25B5-5E5F-0ED0-B34232B6A36E}"/>
              </a:ext>
            </a:extLst>
          </p:cNvPr>
          <p:cNvGrpSpPr/>
          <p:nvPr/>
        </p:nvGrpSpPr>
        <p:grpSpPr>
          <a:xfrm>
            <a:off x="1275381" y="1962561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82E1053-9694-4B5D-06A5-8FCF37A16CB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82BAD3E-CF05-15B0-0BBC-49B4412E4FC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6E14031-32C6-5105-8EE4-E5006CE8F7B2}"/>
              </a:ext>
            </a:extLst>
          </p:cNvPr>
          <p:cNvGrpSpPr/>
          <p:nvPr/>
        </p:nvGrpSpPr>
        <p:grpSpPr>
          <a:xfrm>
            <a:off x="7967334" y="3938488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C48A29A-0D1A-EE20-58F0-7ED42BFAB11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E156CF-8703-7A20-094E-D8D70E06E6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B639049-75FE-710D-CBC2-5A58A35641D1}"/>
              </a:ext>
            </a:extLst>
          </p:cNvPr>
          <p:cNvGrpSpPr/>
          <p:nvPr/>
        </p:nvGrpSpPr>
        <p:grpSpPr>
          <a:xfrm>
            <a:off x="1275381" y="3938488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0BBDBA5-CC9C-6423-621B-E8E8CE1F04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9DD4446-14E3-895F-7B96-99498ABC67F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798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98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竞聘优势</a:t>
            </a:r>
          </a:p>
        </p:txBody>
      </p:sp>
      <p:sp>
        <p:nvSpPr>
          <p:cNvPr id="54" name="Google Shape;4055;p58">
            <a:extLst>
              <a:ext uri="{FF2B5EF4-FFF2-40B4-BE49-F238E27FC236}">
                <a16:creationId xmlns:a16="http://schemas.microsoft.com/office/drawing/2014/main" id="{F5DCB84D-4F63-C9EB-B5C2-541C5B7BF45F}"/>
              </a:ext>
            </a:extLst>
          </p:cNvPr>
          <p:cNvSpPr/>
          <p:nvPr/>
        </p:nvSpPr>
        <p:spPr>
          <a:xfrm>
            <a:off x="6081031" y="1580387"/>
            <a:ext cx="1782976" cy="1956512"/>
          </a:xfrm>
          <a:custGeom>
            <a:avLst/>
            <a:gdLst/>
            <a:ahLst/>
            <a:cxnLst/>
            <a:rect l="l" t="t" r="r" b="b"/>
            <a:pathLst>
              <a:path w="43790" h="48052" extrusionOk="0">
                <a:moveTo>
                  <a:pt x="1" y="0"/>
                </a:moveTo>
                <a:lnTo>
                  <a:pt x="1" y="7910"/>
                </a:lnTo>
                <a:lnTo>
                  <a:pt x="383" y="7761"/>
                </a:lnTo>
                <a:lnTo>
                  <a:pt x="764" y="7655"/>
                </a:lnTo>
                <a:lnTo>
                  <a:pt x="1167" y="7591"/>
                </a:lnTo>
                <a:lnTo>
                  <a:pt x="1570" y="7570"/>
                </a:lnTo>
                <a:lnTo>
                  <a:pt x="1952" y="7591"/>
                </a:lnTo>
                <a:lnTo>
                  <a:pt x="2333" y="7634"/>
                </a:lnTo>
                <a:lnTo>
                  <a:pt x="2694" y="7740"/>
                </a:lnTo>
                <a:lnTo>
                  <a:pt x="3054" y="7867"/>
                </a:lnTo>
                <a:lnTo>
                  <a:pt x="3372" y="8016"/>
                </a:lnTo>
                <a:lnTo>
                  <a:pt x="3691" y="8206"/>
                </a:lnTo>
                <a:lnTo>
                  <a:pt x="3987" y="8440"/>
                </a:lnTo>
                <a:lnTo>
                  <a:pt x="4263" y="8673"/>
                </a:lnTo>
                <a:lnTo>
                  <a:pt x="4496" y="8949"/>
                </a:lnTo>
                <a:lnTo>
                  <a:pt x="4708" y="9245"/>
                </a:lnTo>
                <a:lnTo>
                  <a:pt x="4899" y="9542"/>
                </a:lnTo>
                <a:lnTo>
                  <a:pt x="5069" y="9882"/>
                </a:lnTo>
                <a:lnTo>
                  <a:pt x="5196" y="10221"/>
                </a:lnTo>
                <a:lnTo>
                  <a:pt x="5281" y="10603"/>
                </a:lnTo>
                <a:lnTo>
                  <a:pt x="5345" y="10963"/>
                </a:lnTo>
                <a:lnTo>
                  <a:pt x="5366" y="11366"/>
                </a:lnTo>
                <a:lnTo>
                  <a:pt x="5345" y="11748"/>
                </a:lnTo>
                <a:lnTo>
                  <a:pt x="5281" y="12129"/>
                </a:lnTo>
                <a:lnTo>
                  <a:pt x="5196" y="12490"/>
                </a:lnTo>
                <a:lnTo>
                  <a:pt x="5069" y="12829"/>
                </a:lnTo>
                <a:lnTo>
                  <a:pt x="4899" y="13168"/>
                </a:lnTo>
                <a:lnTo>
                  <a:pt x="4708" y="13465"/>
                </a:lnTo>
                <a:lnTo>
                  <a:pt x="4496" y="13762"/>
                </a:lnTo>
                <a:lnTo>
                  <a:pt x="4263" y="14038"/>
                </a:lnTo>
                <a:lnTo>
                  <a:pt x="3987" y="14271"/>
                </a:lnTo>
                <a:lnTo>
                  <a:pt x="3691" y="14504"/>
                </a:lnTo>
                <a:lnTo>
                  <a:pt x="3372" y="14695"/>
                </a:lnTo>
                <a:lnTo>
                  <a:pt x="3054" y="14844"/>
                </a:lnTo>
                <a:lnTo>
                  <a:pt x="2694" y="14971"/>
                </a:lnTo>
                <a:lnTo>
                  <a:pt x="2333" y="15077"/>
                </a:lnTo>
                <a:lnTo>
                  <a:pt x="1952" y="15119"/>
                </a:lnTo>
                <a:lnTo>
                  <a:pt x="1570" y="15141"/>
                </a:lnTo>
                <a:lnTo>
                  <a:pt x="1167" y="15119"/>
                </a:lnTo>
                <a:lnTo>
                  <a:pt x="764" y="15056"/>
                </a:lnTo>
                <a:lnTo>
                  <a:pt x="383" y="14950"/>
                </a:lnTo>
                <a:lnTo>
                  <a:pt x="1" y="14801"/>
                </a:lnTo>
                <a:lnTo>
                  <a:pt x="1" y="21651"/>
                </a:lnTo>
                <a:lnTo>
                  <a:pt x="531" y="21651"/>
                </a:lnTo>
                <a:lnTo>
                  <a:pt x="1061" y="21672"/>
                </a:lnTo>
                <a:lnTo>
                  <a:pt x="1591" y="21693"/>
                </a:lnTo>
                <a:lnTo>
                  <a:pt x="2121" y="21735"/>
                </a:lnTo>
                <a:lnTo>
                  <a:pt x="2651" y="21799"/>
                </a:lnTo>
                <a:lnTo>
                  <a:pt x="3182" y="21863"/>
                </a:lnTo>
                <a:lnTo>
                  <a:pt x="3712" y="21926"/>
                </a:lnTo>
                <a:lnTo>
                  <a:pt x="4242" y="22032"/>
                </a:lnTo>
                <a:lnTo>
                  <a:pt x="4772" y="22138"/>
                </a:lnTo>
                <a:lnTo>
                  <a:pt x="5302" y="22244"/>
                </a:lnTo>
                <a:lnTo>
                  <a:pt x="5811" y="22372"/>
                </a:lnTo>
                <a:lnTo>
                  <a:pt x="6341" y="22520"/>
                </a:lnTo>
                <a:lnTo>
                  <a:pt x="6850" y="22668"/>
                </a:lnTo>
                <a:lnTo>
                  <a:pt x="7359" y="22838"/>
                </a:lnTo>
                <a:lnTo>
                  <a:pt x="7868" y="23029"/>
                </a:lnTo>
                <a:lnTo>
                  <a:pt x="8377" y="23220"/>
                </a:lnTo>
                <a:lnTo>
                  <a:pt x="8865" y="23432"/>
                </a:lnTo>
                <a:lnTo>
                  <a:pt x="9374" y="23644"/>
                </a:lnTo>
                <a:lnTo>
                  <a:pt x="9861" y="23877"/>
                </a:lnTo>
                <a:lnTo>
                  <a:pt x="10349" y="24132"/>
                </a:lnTo>
                <a:lnTo>
                  <a:pt x="10837" y="24386"/>
                </a:lnTo>
                <a:lnTo>
                  <a:pt x="11303" y="24662"/>
                </a:lnTo>
                <a:lnTo>
                  <a:pt x="11770" y="24937"/>
                </a:lnTo>
                <a:lnTo>
                  <a:pt x="12236" y="25234"/>
                </a:lnTo>
                <a:lnTo>
                  <a:pt x="12703" y="25552"/>
                </a:lnTo>
                <a:lnTo>
                  <a:pt x="13169" y="25870"/>
                </a:lnTo>
                <a:lnTo>
                  <a:pt x="13615" y="26210"/>
                </a:lnTo>
                <a:lnTo>
                  <a:pt x="14039" y="26549"/>
                </a:lnTo>
                <a:lnTo>
                  <a:pt x="14484" y="26909"/>
                </a:lnTo>
                <a:lnTo>
                  <a:pt x="14908" y="27291"/>
                </a:lnTo>
                <a:lnTo>
                  <a:pt x="15332" y="27673"/>
                </a:lnTo>
                <a:lnTo>
                  <a:pt x="15735" y="28076"/>
                </a:lnTo>
                <a:lnTo>
                  <a:pt x="16117" y="28457"/>
                </a:lnTo>
                <a:lnTo>
                  <a:pt x="16477" y="28860"/>
                </a:lnTo>
                <a:lnTo>
                  <a:pt x="17156" y="29645"/>
                </a:lnTo>
                <a:lnTo>
                  <a:pt x="17813" y="30472"/>
                </a:lnTo>
                <a:lnTo>
                  <a:pt x="18407" y="31320"/>
                </a:lnTo>
                <a:lnTo>
                  <a:pt x="18979" y="32190"/>
                </a:lnTo>
                <a:lnTo>
                  <a:pt x="19488" y="33080"/>
                </a:lnTo>
                <a:lnTo>
                  <a:pt x="19955" y="33992"/>
                </a:lnTo>
                <a:lnTo>
                  <a:pt x="20379" y="34904"/>
                </a:lnTo>
                <a:lnTo>
                  <a:pt x="20761" y="35837"/>
                </a:lnTo>
                <a:lnTo>
                  <a:pt x="21079" y="36791"/>
                </a:lnTo>
                <a:lnTo>
                  <a:pt x="21376" y="37745"/>
                </a:lnTo>
                <a:lnTo>
                  <a:pt x="21609" y="38721"/>
                </a:lnTo>
                <a:lnTo>
                  <a:pt x="21821" y="39696"/>
                </a:lnTo>
                <a:lnTo>
                  <a:pt x="21969" y="40693"/>
                </a:lnTo>
                <a:lnTo>
                  <a:pt x="22075" y="41689"/>
                </a:lnTo>
                <a:lnTo>
                  <a:pt x="22139" y="42665"/>
                </a:lnTo>
                <a:lnTo>
                  <a:pt x="30239" y="42665"/>
                </a:lnTo>
                <a:lnTo>
                  <a:pt x="29879" y="43216"/>
                </a:lnTo>
                <a:lnTo>
                  <a:pt x="29773" y="43407"/>
                </a:lnTo>
                <a:lnTo>
                  <a:pt x="29667" y="43619"/>
                </a:lnTo>
                <a:lnTo>
                  <a:pt x="29561" y="43831"/>
                </a:lnTo>
                <a:lnTo>
                  <a:pt x="29497" y="44043"/>
                </a:lnTo>
                <a:lnTo>
                  <a:pt x="29434" y="44255"/>
                </a:lnTo>
                <a:lnTo>
                  <a:pt x="29391" y="44489"/>
                </a:lnTo>
                <a:lnTo>
                  <a:pt x="29370" y="44722"/>
                </a:lnTo>
                <a:lnTo>
                  <a:pt x="29349" y="44934"/>
                </a:lnTo>
                <a:lnTo>
                  <a:pt x="29370" y="45252"/>
                </a:lnTo>
                <a:lnTo>
                  <a:pt x="29412" y="45570"/>
                </a:lnTo>
                <a:lnTo>
                  <a:pt x="29497" y="45867"/>
                </a:lnTo>
                <a:lnTo>
                  <a:pt x="29603" y="46143"/>
                </a:lnTo>
                <a:lnTo>
                  <a:pt x="29730" y="46418"/>
                </a:lnTo>
                <a:lnTo>
                  <a:pt x="29879" y="46673"/>
                </a:lnTo>
                <a:lnTo>
                  <a:pt x="30070" y="46906"/>
                </a:lnTo>
                <a:lnTo>
                  <a:pt x="30261" y="47139"/>
                </a:lnTo>
                <a:lnTo>
                  <a:pt x="30494" y="47330"/>
                </a:lnTo>
                <a:lnTo>
                  <a:pt x="30727" y="47521"/>
                </a:lnTo>
                <a:lnTo>
                  <a:pt x="30982" y="47669"/>
                </a:lnTo>
                <a:lnTo>
                  <a:pt x="31257" y="47797"/>
                </a:lnTo>
                <a:lnTo>
                  <a:pt x="31533" y="47903"/>
                </a:lnTo>
                <a:lnTo>
                  <a:pt x="31830" y="47987"/>
                </a:lnTo>
                <a:lnTo>
                  <a:pt x="32148" y="48030"/>
                </a:lnTo>
                <a:lnTo>
                  <a:pt x="32466" y="48051"/>
                </a:lnTo>
                <a:lnTo>
                  <a:pt x="32763" y="48030"/>
                </a:lnTo>
                <a:lnTo>
                  <a:pt x="33081" y="47987"/>
                </a:lnTo>
                <a:lnTo>
                  <a:pt x="33378" y="47903"/>
                </a:lnTo>
                <a:lnTo>
                  <a:pt x="33653" y="47797"/>
                </a:lnTo>
                <a:lnTo>
                  <a:pt x="33929" y="47669"/>
                </a:lnTo>
                <a:lnTo>
                  <a:pt x="34184" y="47521"/>
                </a:lnTo>
                <a:lnTo>
                  <a:pt x="34417" y="47330"/>
                </a:lnTo>
                <a:lnTo>
                  <a:pt x="34650" y="47139"/>
                </a:lnTo>
                <a:lnTo>
                  <a:pt x="34841" y="46906"/>
                </a:lnTo>
                <a:lnTo>
                  <a:pt x="35032" y="46673"/>
                </a:lnTo>
                <a:lnTo>
                  <a:pt x="35180" y="46418"/>
                </a:lnTo>
                <a:lnTo>
                  <a:pt x="35307" y="46143"/>
                </a:lnTo>
                <a:lnTo>
                  <a:pt x="35413" y="45867"/>
                </a:lnTo>
                <a:lnTo>
                  <a:pt x="35498" y="45570"/>
                </a:lnTo>
                <a:lnTo>
                  <a:pt x="35541" y="45252"/>
                </a:lnTo>
                <a:lnTo>
                  <a:pt x="35562" y="44934"/>
                </a:lnTo>
                <a:lnTo>
                  <a:pt x="35541" y="44722"/>
                </a:lnTo>
                <a:lnTo>
                  <a:pt x="35519" y="44489"/>
                </a:lnTo>
                <a:lnTo>
                  <a:pt x="35477" y="44255"/>
                </a:lnTo>
                <a:lnTo>
                  <a:pt x="35413" y="44043"/>
                </a:lnTo>
                <a:lnTo>
                  <a:pt x="35350" y="43831"/>
                </a:lnTo>
                <a:lnTo>
                  <a:pt x="35265" y="43619"/>
                </a:lnTo>
                <a:lnTo>
                  <a:pt x="35159" y="43407"/>
                </a:lnTo>
                <a:lnTo>
                  <a:pt x="35032" y="43216"/>
                </a:lnTo>
                <a:lnTo>
                  <a:pt x="34671" y="42665"/>
                </a:lnTo>
                <a:lnTo>
                  <a:pt x="43790" y="42665"/>
                </a:lnTo>
                <a:lnTo>
                  <a:pt x="43768" y="41668"/>
                </a:lnTo>
                <a:lnTo>
                  <a:pt x="43705" y="40650"/>
                </a:lnTo>
                <a:lnTo>
                  <a:pt x="43620" y="39633"/>
                </a:lnTo>
                <a:lnTo>
                  <a:pt x="43514" y="38615"/>
                </a:lnTo>
                <a:lnTo>
                  <a:pt x="43387" y="37597"/>
                </a:lnTo>
                <a:lnTo>
                  <a:pt x="43238" y="36600"/>
                </a:lnTo>
                <a:lnTo>
                  <a:pt x="43069" y="35582"/>
                </a:lnTo>
                <a:lnTo>
                  <a:pt x="42878" y="34586"/>
                </a:lnTo>
                <a:lnTo>
                  <a:pt x="42644" y="33589"/>
                </a:lnTo>
                <a:lnTo>
                  <a:pt x="42411" y="32592"/>
                </a:lnTo>
                <a:lnTo>
                  <a:pt x="42136" y="31617"/>
                </a:lnTo>
                <a:lnTo>
                  <a:pt x="41839" y="30620"/>
                </a:lnTo>
                <a:lnTo>
                  <a:pt x="41521" y="29645"/>
                </a:lnTo>
                <a:lnTo>
                  <a:pt x="41181" y="28669"/>
                </a:lnTo>
                <a:lnTo>
                  <a:pt x="40821" y="27715"/>
                </a:lnTo>
                <a:lnTo>
                  <a:pt x="40439" y="26761"/>
                </a:lnTo>
                <a:lnTo>
                  <a:pt x="40036" y="25807"/>
                </a:lnTo>
                <a:lnTo>
                  <a:pt x="39591" y="24874"/>
                </a:lnTo>
                <a:lnTo>
                  <a:pt x="39146" y="23941"/>
                </a:lnTo>
                <a:lnTo>
                  <a:pt x="38658" y="23008"/>
                </a:lnTo>
                <a:lnTo>
                  <a:pt x="38149" y="22096"/>
                </a:lnTo>
                <a:lnTo>
                  <a:pt x="37619" y="21184"/>
                </a:lnTo>
                <a:lnTo>
                  <a:pt x="37067" y="20293"/>
                </a:lnTo>
                <a:lnTo>
                  <a:pt x="36495" y="19403"/>
                </a:lnTo>
                <a:lnTo>
                  <a:pt x="35901" y="18533"/>
                </a:lnTo>
                <a:lnTo>
                  <a:pt x="35286" y="17664"/>
                </a:lnTo>
                <a:lnTo>
                  <a:pt x="34629" y="16816"/>
                </a:lnTo>
                <a:lnTo>
                  <a:pt x="33972" y="15989"/>
                </a:lnTo>
                <a:lnTo>
                  <a:pt x="33272" y="15162"/>
                </a:lnTo>
                <a:lnTo>
                  <a:pt x="32551" y="14356"/>
                </a:lnTo>
                <a:lnTo>
                  <a:pt x="31809" y="13550"/>
                </a:lnTo>
                <a:lnTo>
                  <a:pt x="31045" y="12766"/>
                </a:lnTo>
                <a:lnTo>
                  <a:pt x="30239" y="11981"/>
                </a:lnTo>
                <a:lnTo>
                  <a:pt x="29412" y="11218"/>
                </a:lnTo>
                <a:lnTo>
                  <a:pt x="28564" y="10475"/>
                </a:lnTo>
                <a:lnTo>
                  <a:pt x="27716" y="9754"/>
                </a:lnTo>
                <a:lnTo>
                  <a:pt x="26847" y="9055"/>
                </a:lnTo>
                <a:lnTo>
                  <a:pt x="25956" y="8397"/>
                </a:lnTo>
                <a:lnTo>
                  <a:pt x="25065" y="7761"/>
                </a:lnTo>
                <a:lnTo>
                  <a:pt x="24154" y="7146"/>
                </a:lnTo>
                <a:lnTo>
                  <a:pt x="23242" y="6552"/>
                </a:lnTo>
                <a:lnTo>
                  <a:pt x="22309" y="6001"/>
                </a:lnTo>
                <a:lnTo>
                  <a:pt x="21376" y="5450"/>
                </a:lnTo>
                <a:lnTo>
                  <a:pt x="20421" y="4941"/>
                </a:lnTo>
                <a:lnTo>
                  <a:pt x="19467" y="4453"/>
                </a:lnTo>
                <a:lnTo>
                  <a:pt x="18492" y="3987"/>
                </a:lnTo>
                <a:lnTo>
                  <a:pt x="17516" y="3562"/>
                </a:lnTo>
                <a:lnTo>
                  <a:pt x="16520" y="3138"/>
                </a:lnTo>
                <a:lnTo>
                  <a:pt x="15523" y="2757"/>
                </a:lnTo>
                <a:lnTo>
                  <a:pt x="14526" y="2396"/>
                </a:lnTo>
                <a:lnTo>
                  <a:pt x="13509" y="2057"/>
                </a:lnTo>
                <a:lnTo>
                  <a:pt x="12491" y="1760"/>
                </a:lnTo>
                <a:lnTo>
                  <a:pt x="11473" y="1463"/>
                </a:lnTo>
                <a:lnTo>
                  <a:pt x="10455" y="1209"/>
                </a:lnTo>
                <a:lnTo>
                  <a:pt x="9416" y="975"/>
                </a:lnTo>
                <a:lnTo>
                  <a:pt x="8377" y="763"/>
                </a:lnTo>
                <a:lnTo>
                  <a:pt x="7338" y="573"/>
                </a:lnTo>
                <a:lnTo>
                  <a:pt x="6299" y="424"/>
                </a:lnTo>
                <a:lnTo>
                  <a:pt x="5260" y="297"/>
                </a:lnTo>
                <a:lnTo>
                  <a:pt x="4199" y="191"/>
                </a:lnTo>
                <a:lnTo>
                  <a:pt x="3160" y="106"/>
                </a:lnTo>
                <a:lnTo>
                  <a:pt x="2100" y="42"/>
                </a:lnTo>
                <a:lnTo>
                  <a:pt x="1061" y="0"/>
                </a:lnTo>
                <a:close/>
              </a:path>
            </a:pathLst>
          </a:custGeom>
          <a:solidFill>
            <a:srgbClr val="329D5A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4056;p58">
            <a:extLst>
              <a:ext uri="{FF2B5EF4-FFF2-40B4-BE49-F238E27FC236}">
                <a16:creationId xmlns:a16="http://schemas.microsoft.com/office/drawing/2014/main" id="{71458450-4510-D9D7-A3CB-C07C94E1FFCF}"/>
              </a:ext>
            </a:extLst>
          </p:cNvPr>
          <p:cNvSpPr/>
          <p:nvPr/>
        </p:nvSpPr>
        <p:spPr>
          <a:xfrm>
            <a:off x="4315475" y="1581243"/>
            <a:ext cx="1955614" cy="1782937"/>
          </a:xfrm>
          <a:custGeom>
            <a:avLst/>
            <a:gdLst/>
            <a:ahLst/>
            <a:cxnLst/>
            <a:rect l="l" t="t" r="r" b="b"/>
            <a:pathLst>
              <a:path w="48030" h="43789" extrusionOk="0">
                <a:moveTo>
                  <a:pt x="42665" y="0"/>
                </a:moveTo>
                <a:lnTo>
                  <a:pt x="41647" y="21"/>
                </a:lnTo>
                <a:lnTo>
                  <a:pt x="40629" y="85"/>
                </a:lnTo>
                <a:lnTo>
                  <a:pt x="39633" y="170"/>
                </a:lnTo>
                <a:lnTo>
                  <a:pt x="38615" y="276"/>
                </a:lnTo>
                <a:lnTo>
                  <a:pt x="37597" y="403"/>
                </a:lnTo>
                <a:lnTo>
                  <a:pt x="36600" y="552"/>
                </a:lnTo>
                <a:lnTo>
                  <a:pt x="35583" y="721"/>
                </a:lnTo>
                <a:lnTo>
                  <a:pt x="34586" y="912"/>
                </a:lnTo>
                <a:lnTo>
                  <a:pt x="33589" y="1145"/>
                </a:lnTo>
                <a:lnTo>
                  <a:pt x="32593" y="1379"/>
                </a:lnTo>
                <a:lnTo>
                  <a:pt x="31596" y="1654"/>
                </a:lnTo>
                <a:lnTo>
                  <a:pt x="30621" y="1951"/>
                </a:lnTo>
                <a:lnTo>
                  <a:pt x="29645" y="2269"/>
                </a:lnTo>
                <a:lnTo>
                  <a:pt x="28670" y="2608"/>
                </a:lnTo>
                <a:lnTo>
                  <a:pt x="27715" y="2969"/>
                </a:lnTo>
                <a:lnTo>
                  <a:pt x="26761" y="3351"/>
                </a:lnTo>
                <a:lnTo>
                  <a:pt x="25807" y="3754"/>
                </a:lnTo>
                <a:lnTo>
                  <a:pt x="24853" y="4199"/>
                </a:lnTo>
                <a:lnTo>
                  <a:pt x="23920" y="4644"/>
                </a:lnTo>
                <a:lnTo>
                  <a:pt x="23008" y="5132"/>
                </a:lnTo>
                <a:lnTo>
                  <a:pt x="22096" y="5641"/>
                </a:lnTo>
                <a:lnTo>
                  <a:pt x="21184" y="6171"/>
                </a:lnTo>
                <a:lnTo>
                  <a:pt x="20294" y="6722"/>
                </a:lnTo>
                <a:lnTo>
                  <a:pt x="19403" y="7295"/>
                </a:lnTo>
                <a:lnTo>
                  <a:pt x="18534" y="7889"/>
                </a:lnTo>
                <a:lnTo>
                  <a:pt x="17664" y="8504"/>
                </a:lnTo>
                <a:lnTo>
                  <a:pt x="16816" y="9161"/>
                </a:lnTo>
                <a:lnTo>
                  <a:pt x="15968" y="9818"/>
                </a:lnTo>
                <a:lnTo>
                  <a:pt x="15162" y="10518"/>
                </a:lnTo>
                <a:lnTo>
                  <a:pt x="14335" y="11239"/>
                </a:lnTo>
                <a:lnTo>
                  <a:pt x="13550" y="11981"/>
                </a:lnTo>
                <a:lnTo>
                  <a:pt x="12766" y="12745"/>
                </a:lnTo>
                <a:lnTo>
                  <a:pt x="11960" y="13550"/>
                </a:lnTo>
                <a:lnTo>
                  <a:pt x="11197" y="14377"/>
                </a:lnTo>
                <a:lnTo>
                  <a:pt x="10454" y="15226"/>
                </a:lnTo>
                <a:lnTo>
                  <a:pt x="9755" y="16074"/>
                </a:lnTo>
                <a:lnTo>
                  <a:pt x="9055" y="16943"/>
                </a:lnTo>
                <a:lnTo>
                  <a:pt x="8398" y="17834"/>
                </a:lnTo>
                <a:lnTo>
                  <a:pt x="7761" y="18724"/>
                </a:lnTo>
                <a:lnTo>
                  <a:pt x="7146" y="19636"/>
                </a:lnTo>
                <a:lnTo>
                  <a:pt x="6553" y="20548"/>
                </a:lnTo>
                <a:lnTo>
                  <a:pt x="6001" y="21481"/>
                </a:lnTo>
                <a:lnTo>
                  <a:pt x="5450" y="22414"/>
                </a:lnTo>
                <a:lnTo>
                  <a:pt x="4941" y="23368"/>
                </a:lnTo>
                <a:lnTo>
                  <a:pt x="4453" y="24344"/>
                </a:lnTo>
                <a:lnTo>
                  <a:pt x="3987" y="25298"/>
                </a:lnTo>
                <a:lnTo>
                  <a:pt x="3563" y="26273"/>
                </a:lnTo>
                <a:lnTo>
                  <a:pt x="3139" y="27270"/>
                </a:lnTo>
                <a:lnTo>
                  <a:pt x="2757" y="28267"/>
                </a:lnTo>
                <a:lnTo>
                  <a:pt x="2396" y="29263"/>
                </a:lnTo>
                <a:lnTo>
                  <a:pt x="2057" y="30281"/>
                </a:lnTo>
                <a:lnTo>
                  <a:pt x="1760" y="31299"/>
                </a:lnTo>
                <a:lnTo>
                  <a:pt x="1463" y="32317"/>
                </a:lnTo>
                <a:lnTo>
                  <a:pt x="1209" y="33335"/>
                </a:lnTo>
                <a:lnTo>
                  <a:pt x="976" y="34374"/>
                </a:lnTo>
                <a:lnTo>
                  <a:pt x="764" y="35413"/>
                </a:lnTo>
                <a:lnTo>
                  <a:pt x="573" y="36452"/>
                </a:lnTo>
                <a:lnTo>
                  <a:pt x="424" y="37491"/>
                </a:lnTo>
                <a:lnTo>
                  <a:pt x="276" y="38530"/>
                </a:lnTo>
                <a:lnTo>
                  <a:pt x="170" y="39590"/>
                </a:lnTo>
                <a:lnTo>
                  <a:pt x="85" y="40629"/>
                </a:lnTo>
                <a:lnTo>
                  <a:pt x="43" y="41690"/>
                </a:lnTo>
                <a:lnTo>
                  <a:pt x="0" y="42750"/>
                </a:lnTo>
                <a:lnTo>
                  <a:pt x="0" y="43789"/>
                </a:lnTo>
                <a:lnTo>
                  <a:pt x="7910" y="43789"/>
                </a:lnTo>
                <a:lnTo>
                  <a:pt x="7761" y="43407"/>
                </a:lnTo>
                <a:lnTo>
                  <a:pt x="7655" y="43026"/>
                </a:lnTo>
                <a:lnTo>
                  <a:pt x="7592" y="42623"/>
                </a:lnTo>
                <a:lnTo>
                  <a:pt x="7570" y="42220"/>
                </a:lnTo>
                <a:lnTo>
                  <a:pt x="7592" y="41838"/>
                </a:lnTo>
                <a:lnTo>
                  <a:pt x="7634" y="41456"/>
                </a:lnTo>
                <a:lnTo>
                  <a:pt x="7740" y="41096"/>
                </a:lnTo>
                <a:lnTo>
                  <a:pt x="7867" y="40735"/>
                </a:lnTo>
                <a:lnTo>
                  <a:pt x="8016" y="40417"/>
                </a:lnTo>
                <a:lnTo>
                  <a:pt x="8207" y="40099"/>
                </a:lnTo>
                <a:lnTo>
                  <a:pt x="8419" y="39802"/>
                </a:lnTo>
                <a:lnTo>
                  <a:pt x="8673" y="39548"/>
                </a:lnTo>
                <a:lnTo>
                  <a:pt x="8949" y="39293"/>
                </a:lnTo>
                <a:lnTo>
                  <a:pt x="9225" y="39081"/>
                </a:lnTo>
                <a:lnTo>
                  <a:pt x="9543" y="38891"/>
                </a:lnTo>
                <a:lnTo>
                  <a:pt x="9882" y="38721"/>
                </a:lnTo>
                <a:lnTo>
                  <a:pt x="10221" y="38594"/>
                </a:lnTo>
                <a:lnTo>
                  <a:pt x="10582" y="38509"/>
                </a:lnTo>
                <a:lnTo>
                  <a:pt x="10963" y="38445"/>
                </a:lnTo>
                <a:lnTo>
                  <a:pt x="11345" y="38424"/>
                </a:lnTo>
                <a:lnTo>
                  <a:pt x="11748" y="38445"/>
                </a:lnTo>
                <a:lnTo>
                  <a:pt x="12108" y="38509"/>
                </a:lnTo>
                <a:lnTo>
                  <a:pt x="12469" y="38594"/>
                </a:lnTo>
                <a:lnTo>
                  <a:pt x="12829" y="38721"/>
                </a:lnTo>
                <a:lnTo>
                  <a:pt x="13147" y="38891"/>
                </a:lnTo>
                <a:lnTo>
                  <a:pt x="13466" y="39081"/>
                </a:lnTo>
                <a:lnTo>
                  <a:pt x="13762" y="39293"/>
                </a:lnTo>
                <a:lnTo>
                  <a:pt x="14038" y="39548"/>
                </a:lnTo>
                <a:lnTo>
                  <a:pt x="14271" y="39802"/>
                </a:lnTo>
                <a:lnTo>
                  <a:pt x="14483" y="40099"/>
                </a:lnTo>
                <a:lnTo>
                  <a:pt x="14674" y="40417"/>
                </a:lnTo>
                <a:lnTo>
                  <a:pt x="14844" y="40735"/>
                </a:lnTo>
                <a:lnTo>
                  <a:pt x="14971" y="41096"/>
                </a:lnTo>
                <a:lnTo>
                  <a:pt x="15056" y="41456"/>
                </a:lnTo>
                <a:lnTo>
                  <a:pt x="15120" y="41838"/>
                </a:lnTo>
                <a:lnTo>
                  <a:pt x="15141" y="42220"/>
                </a:lnTo>
                <a:lnTo>
                  <a:pt x="15120" y="42623"/>
                </a:lnTo>
                <a:lnTo>
                  <a:pt x="15056" y="43026"/>
                </a:lnTo>
                <a:lnTo>
                  <a:pt x="14950" y="43407"/>
                </a:lnTo>
                <a:lnTo>
                  <a:pt x="14801" y="43789"/>
                </a:lnTo>
                <a:lnTo>
                  <a:pt x="21651" y="43789"/>
                </a:lnTo>
                <a:lnTo>
                  <a:pt x="21651" y="43259"/>
                </a:lnTo>
                <a:lnTo>
                  <a:pt x="21672" y="42729"/>
                </a:lnTo>
                <a:lnTo>
                  <a:pt x="21693" y="42199"/>
                </a:lnTo>
                <a:lnTo>
                  <a:pt x="21736" y="41668"/>
                </a:lnTo>
                <a:lnTo>
                  <a:pt x="21778" y="41138"/>
                </a:lnTo>
                <a:lnTo>
                  <a:pt x="21842" y="40608"/>
                </a:lnTo>
                <a:lnTo>
                  <a:pt x="21926" y="40078"/>
                </a:lnTo>
                <a:lnTo>
                  <a:pt x="22011" y="39548"/>
                </a:lnTo>
                <a:lnTo>
                  <a:pt x="22117" y="39018"/>
                </a:lnTo>
                <a:lnTo>
                  <a:pt x="22244" y="38488"/>
                </a:lnTo>
                <a:lnTo>
                  <a:pt x="22372" y="37979"/>
                </a:lnTo>
                <a:lnTo>
                  <a:pt x="22520" y="37449"/>
                </a:lnTo>
                <a:lnTo>
                  <a:pt x="22669" y="36940"/>
                </a:lnTo>
                <a:lnTo>
                  <a:pt x="22838" y="36431"/>
                </a:lnTo>
                <a:lnTo>
                  <a:pt x="23029" y="35922"/>
                </a:lnTo>
                <a:lnTo>
                  <a:pt x="23220" y="35413"/>
                </a:lnTo>
                <a:lnTo>
                  <a:pt x="23411" y="34925"/>
                </a:lnTo>
                <a:lnTo>
                  <a:pt x="23644" y="34416"/>
                </a:lnTo>
                <a:lnTo>
                  <a:pt x="23877" y="33929"/>
                </a:lnTo>
                <a:lnTo>
                  <a:pt x="24111" y="33441"/>
                </a:lnTo>
                <a:lnTo>
                  <a:pt x="24386" y="32953"/>
                </a:lnTo>
                <a:lnTo>
                  <a:pt x="24641" y="32487"/>
                </a:lnTo>
                <a:lnTo>
                  <a:pt x="24938" y="32020"/>
                </a:lnTo>
                <a:lnTo>
                  <a:pt x="25234" y="31554"/>
                </a:lnTo>
                <a:lnTo>
                  <a:pt x="25531" y="31087"/>
                </a:lnTo>
                <a:lnTo>
                  <a:pt x="25871" y="30642"/>
                </a:lnTo>
                <a:lnTo>
                  <a:pt x="26189" y="30175"/>
                </a:lnTo>
                <a:lnTo>
                  <a:pt x="26549" y="29751"/>
                </a:lnTo>
                <a:lnTo>
                  <a:pt x="26910" y="29306"/>
                </a:lnTo>
                <a:lnTo>
                  <a:pt x="27291" y="28882"/>
                </a:lnTo>
                <a:lnTo>
                  <a:pt x="27673" y="28458"/>
                </a:lnTo>
                <a:lnTo>
                  <a:pt x="28076" y="28055"/>
                </a:lnTo>
                <a:lnTo>
                  <a:pt x="28458" y="27673"/>
                </a:lnTo>
                <a:lnTo>
                  <a:pt x="28839" y="27313"/>
                </a:lnTo>
                <a:lnTo>
                  <a:pt x="29645" y="26634"/>
                </a:lnTo>
                <a:lnTo>
                  <a:pt x="30472" y="25977"/>
                </a:lnTo>
                <a:lnTo>
                  <a:pt x="31320" y="25383"/>
                </a:lnTo>
                <a:lnTo>
                  <a:pt x="32190" y="24810"/>
                </a:lnTo>
                <a:lnTo>
                  <a:pt x="33080" y="24301"/>
                </a:lnTo>
                <a:lnTo>
                  <a:pt x="33971" y="23835"/>
                </a:lnTo>
                <a:lnTo>
                  <a:pt x="34904" y="23411"/>
                </a:lnTo>
                <a:lnTo>
                  <a:pt x="35837" y="23050"/>
                </a:lnTo>
                <a:lnTo>
                  <a:pt x="36791" y="22711"/>
                </a:lnTo>
                <a:lnTo>
                  <a:pt x="37745" y="22414"/>
                </a:lnTo>
                <a:lnTo>
                  <a:pt x="38721" y="22181"/>
                </a:lnTo>
                <a:lnTo>
                  <a:pt x="39696" y="21969"/>
                </a:lnTo>
                <a:lnTo>
                  <a:pt x="40693" y="21820"/>
                </a:lnTo>
                <a:lnTo>
                  <a:pt x="41668" y="21714"/>
                </a:lnTo>
                <a:lnTo>
                  <a:pt x="42665" y="21651"/>
                </a:lnTo>
                <a:lnTo>
                  <a:pt x="42665" y="13550"/>
                </a:lnTo>
                <a:lnTo>
                  <a:pt x="43216" y="13911"/>
                </a:lnTo>
                <a:lnTo>
                  <a:pt x="43407" y="14017"/>
                </a:lnTo>
                <a:lnTo>
                  <a:pt x="43598" y="14144"/>
                </a:lnTo>
                <a:lnTo>
                  <a:pt x="43810" y="14229"/>
                </a:lnTo>
                <a:lnTo>
                  <a:pt x="44043" y="14293"/>
                </a:lnTo>
                <a:lnTo>
                  <a:pt x="44255" y="14356"/>
                </a:lnTo>
                <a:lnTo>
                  <a:pt x="44489" y="14399"/>
                </a:lnTo>
                <a:lnTo>
                  <a:pt x="44701" y="14420"/>
                </a:lnTo>
                <a:lnTo>
                  <a:pt x="44934" y="14441"/>
                </a:lnTo>
                <a:lnTo>
                  <a:pt x="45252" y="14420"/>
                </a:lnTo>
                <a:lnTo>
                  <a:pt x="45570" y="14377"/>
                </a:lnTo>
                <a:lnTo>
                  <a:pt x="45867" y="14293"/>
                </a:lnTo>
                <a:lnTo>
                  <a:pt x="46143" y="14186"/>
                </a:lnTo>
                <a:lnTo>
                  <a:pt x="46418" y="14059"/>
                </a:lnTo>
                <a:lnTo>
                  <a:pt x="46673" y="13911"/>
                </a:lnTo>
                <a:lnTo>
                  <a:pt x="46906" y="13720"/>
                </a:lnTo>
                <a:lnTo>
                  <a:pt x="47118" y="13529"/>
                </a:lnTo>
                <a:lnTo>
                  <a:pt x="47330" y="13296"/>
                </a:lnTo>
                <a:lnTo>
                  <a:pt x="47500" y="13063"/>
                </a:lnTo>
                <a:lnTo>
                  <a:pt x="47669" y="12808"/>
                </a:lnTo>
                <a:lnTo>
                  <a:pt x="47797" y="12532"/>
                </a:lnTo>
                <a:lnTo>
                  <a:pt x="47903" y="12257"/>
                </a:lnTo>
                <a:lnTo>
                  <a:pt x="47966" y="11960"/>
                </a:lnTo>
                <a:lnTo>
                  <a:pt x="48030" y="11642"/>
                </a:lnTo>
                <a:lnTo>
                  <a:pt x="48030" y="11345"/>
                </a:lnTo>
                <a:lnTo>
                  <a:pt x="48030" y="11027"/>
                </a:lnTo>
                <a:lnTo>
                  <a:pt x="47966" y="10709"/>
                </a:lnTo>
                <a:lnTo>
                  <a:pt x="47903" y="10412"/>
                </a:lnTo>
                <a:lnTo>
                  <a:pt x="47797" y="10136"/>
                </a:lnTo>
                <a:lnTo>
                  <a:pt x="47669" y="9861"/>
                </a:lnTo>
                <a:lnTo>
                  <a:pt x="47500" y="9606"/>
                </a:lnTo>
                <a:lnTo>
                  <a:pt x="47330" y="9373"/>
                </a:lnTo>
                <a:lnTo>
                  <a:pt x="47118" y="9140"/>
                </a:lnTo>
                <a:lnTo>
                  <a:pt x="46906" y="8949"/>
                </a:lnTo>
                <a:lnTo>
                  <a:pt x="46673" y="8758"/>
                </a:lnTo>
                <a:lnTo>
                  <a:pt x="46418" y="8610"/>
                </a:lnTo>
                <a:lnTo>
                  <a:pt x="46143" y="8482"/>
                </a:lnTo>
                <a:lnTo>
                  <a:pt x="45867" y="8376"/>
                </a:lnTo>
                <a:lnTo>
                  <a:pt x="45570" y="8291"/>
                </a:lnTo>
                <a:lnTo>
                  <a:pt x="45252" y="8249"/>
                </a:lnTo>
                <a:lnTo>
                  <a:pt x="44934" y="8228"/>
                </a:lnTo>
                <a:lnTo>
                  <a:pt x="44701" y="8249"/>
                </a:lnTo>
                <a:lnTo>
                  <a:pt x="44489" y="8270"/>
                </a:lnTo>
                <a:lnTo>
                  <a:pt x="44255" y="8313"/>
                </a:lnTo>
                <a:lnTo>
                  <a:pt x="44043" y="8376"/>
                </a:lnTo>
                <a:lnTo>
                  <a:pt x="43810" y="8440"/>
                </a:lnTo>
                <a:lnTo>
                  <a:pt x="43619" y="8546"/>
                </a:lnTo>
                <a:lnTo>
                  <a:pt x="43407" y="8652"/>
                </a:lnTo>
                <a:lnTo>
                  <a:pt x="43216" y="8758"/>
                </a:lnTo>
                <a:lnTo>
                  <a:pt x="42665" y="9118"/>
                </a:lnTo>
                <a:lnTo>
                  <a:pt x="42665" y="0"/>
                </a:lnTo>
                <a:close/>
              </a:path>
            </a:pathLst>
          </a:custGeom>
          <a:solidFill>
            <a:srgbClr val="73CA6E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6" name="Google Shape;4057;p58">
            <a:extLst>
              <a:ext uri="{FF2B5EF4-FFF2-40B4-BE49-F238E27FC236}">
                <a16:creationId xmlns:a16="http://schemas.microsoft.com/office/drawing/2014/main" id="{570F1CA8-2B23-3F36-ABD3-46DD17EDF79C}"/>
              </a:ext>
            </a:extLst>
          </p:cNvPr>
          <p:cNvSpPr/>
          <p:nvPr/>
        </p:nvSpPr>
        <p:spPr>
          <a:xfrm>
            <a:off x="5909214" y="3345947"/>
            <a:ext cx="1955654" cy="1782977"/>
          </a:xfrm>
          <a:custGeom>
            <a:avLst/>
            <a:gdLst/>
            <a:ahLst/>
            <a:cxnLst/>
            <a:rect l="l" t="t" r="r" b="b"/>
            <a:pathLst>
              <a:path w="48031" h="43790" extrusionOk="0">
                <a:moveTo>
                  <a:pt x="26380" y="1"/>
                </a:moveTo>
                <a:lnTo>
                  <a:pt x="26380" y="531"/>
                </a:lnTo>
                <a:lnTo>
                  <a:pt x="26359" y="1061"/>
                </a:lnTo>
                <a:lnTo>
                  <a:pt x="26338" y="1612"/>
                </a:lnTo>
                <a:lnTo>
                  <a:pt x="26295" y="2142"/>
                </a:lnTo>
                <a:lnTo>
                  <a:pt x="26253" y="2673"/>
                </a:lnTo>
                <a:lnTo>
                  <a:pt x="26168" y="3203"/>
                </a:lnTo>
                <a:lnTo>
                  <a:pt x="26105" y="3733"/>
                </a:lnTo>
                <a:lnTo>
                  <a:pt x="25999" y="4242"/>
                </a:lnTo>
                <a:lnTo>
                  <a:pt x="25914" y="4772"/>
                </a:lnTo>
                <a:lnTo>
                  <a:pt x="25786" y="5302"/>
                </a:lnTo>
                <a:lnTo>
                  <a:pt x="25659" y="5811"/>
                </a:lnTo>
                <a:lnTo>
                  <a:pt x="25511" y="6341"/>
                </a:lnTo>
                <a:lnTo>
                  <a:pt x="25362" y="6850"/>
                </a:lnTo>
                <a:lnTo>
                  <a:pt x="25193" y="7359"/>
                </a:lnTo>
                <a:lnTo>
                  <a:pt x="25002" y="7868"/>
                </a:lnTo>
                <a:lnTo>
                  <a:pt x="24811" y="8377"/>
                </a:lnTo>
                <a:lnTo>
                  <a:pt x="24599" y="8886"/>
                </a:lnTo>
                <a:lnTo>
                  <a:pt x="24387" y="9373"/>
                </a:lnTo>
                <a:lnTo>
                  <a:pt x="24154" y="9861"/>
                </a:lnTo>
                <a:lnTo>
                  <a:pt x="23920" y="10349"/>
                </a:lnTo>
                <a:lnTo>
                  <a:pt x="23645" y="10837"/>
                </a:lnTo>
                <a:lnTo>
                  <a:pt x="23390" y="11303"/>
                </a:lnTo>
                <a:lnTo>
                  <a:pt x="23093" y="11791"/>
                </a:lnTo>
                <a:lnTo>
                  <a:pt x="22797" y="12257"/>
                </a:lnTo>
                <a:lnTo>
                  <a:pt x="22478" y="12703"/>
                </a:lnTo>
                <a:lnTo>
                  <a:pt x="22160" y="13169"/>
                </a:lnTo>
                <a:lnTo>
                  <a:pt x="21821" y="13614"/>
                </a:lnTo>
                <a:lnTo>
                  <a:pt x="21482" y="14060"/>
                </a:lnTo>
                <a:lnTo>
                  <a:pt x="21121" y="14484"/>
                </a:lnTo>
                <a:lnTo>
                  <a:pt x="20740" y="14908"/>
                </a:lnTo>
                <a:lnTo>
                  <a:pt x="20358" y="15332"/>
                </a:lnTo>
                <a:lnTo>
                  <a:pt x="19955" y="15735"/>
                </a:lnTo>
                <a:lnTo>
                  <a:pt x="19573" y="16117"/>
                </a:lnTo>
                <a:lnTo>
                  <a:pt x="19192" y="16477"/>
                </a:lnTo>
                <a:lnTo>
                  <a:pt x="18386" y="17177"/>
                </a:lnTo>
                <a:lnTo>
                  <a:pt x="17559" y="17813"/>
                </a:lnTo>
                <a:lnTo>
                  <a:pt x="16711" y="18428"/>
                </a:lnTo>
                <a:lnTo>
                  <a:pt x="15841" y="18979"/>
                </a:lnTo>
                <a:lnTo>
                  <a:pt x="14951" y="19488"/>
                </a:lnTo>
                <a:lnTo>
                  <a:pt x="14060" y="19955"/>
                </a:lnTo>
                <a:lnTo>
                  <a:pt x="13127" y="20379"/>
                </a:lnTo>
                <a:lnTo>
                  <a:pt x="12194" y="20761"/>
                </a:lnTo>
                <a:lnTo>
                  <a:pt x="11240" y="21100"/>
                </a:lnTo>
                <a:lnTo>
                  <a:pt x="10286" y="21376"/>
                </a:lnTo>
                <a:lnTo>
                  <a:pt x="9310" y="21630"/>
                </a:lnTo>
                <a:lnTo>
                  <a:pt x="8335" y="21821"/>
                </a:lnTo>
                <a:lnTo>
                  <a:pt x="7338" y="21969"/>
                </a:lnTo>
                <a:lnTo>
                  <a:pt x="6341" y="22075"/>
                </a:lnTo>
                <a:lnTo>
                  <a:pt x="5366" y="22139"/>
                </a:lnTo>
                <a:lnTo>
                  <a:pt x="5366" y="30261"/>
                </a:lnTo>
                <a:lnTo>
                  <a:pt x="4815" y="29900"/>
                </a:lnTo>
                <a:lnTo>
                  <a:pt x="4624" y="29773"/>
                </a:lnTo>
                <a:lnTo>
                  <a:pt x="4412" y="29667"/>
                </a:lnTo>
                <a:lnTo>
                  <a:pt x="4200" y="29582"/>
                </a:lnTo>
                <a:lnTo>
                  <a:pt x="3988" y="29497"/>
                </a:lnTo>
                <a:lnTo>
                  <a:pt x="3776" y="29434"/>
                </a:lnTo>
                <a:lnTo>
                  <a:pt x="3542" y="29391"/>
                </a:lnTo>
                <a:lnTo>
                  <a:pt x="3330" y="29370"/>
                </a:lnTo>
                <a:lnTo>
                  <a:pt x="2779" y="29370"/>
                </a:lnTo>
                <a:lnTo>
                  <a:pt x="2461" y="29434"/>
                </a:lnTo>
                <a:lnTo>
                  <a:pt x="2164" y="29497"/>
                </a:lnTo>
                <a:lnTo>
                  <a:pt x="1888" y="29603"/>
                </a:lnTo>
                <a:lnTo>
                  <a:pt x="1613" y="29730"/>
                </a:lnTo>
                <a:lnTo>
                  <a:pt x="1358" y="29900"/>
                </a:lnTo>
                <a:lnTo>
                  <a:pt x="1125" y="30070"/>
                </a:lnTo>
                <a:lnTo>
                  <a:pt x="892" y="30282"/>
                </a:lnTo>
                <a:lnTo>
                  <a:pt x="701" y="30494"/>
                </a:lnTo>
                <a:lnTo>
                  <a:pt x="531" y="30727"/>
                </a:lnTo>
                <a:lnTo>
                  <a:pt x="361" y="30982"/>
                </a:lnTo>
                <a:lnTo>
                  <a:pt x="234" y="31257"/>
                </a:lnTo>
                <a:lnTo>
                  <a:pt x="128" y="31533"/>
                </a:lnTo>
                <a:lnTo>
                  <a:pt x="65" y="31830"/>
                </a:lnTo>
                <a:lnTo>
                  <a:pt x="1" y="32148"/>
                </a:lnTo>
                <a:lnTo>
                  <a:pt x="1" y="32466"/>
                </a:lnTo>
                <a:lnTo>
                  <a:pt x="1" y="32784"/>
                </a:lnTo>
                <a:lnTo>
                  <a:pt x="65" y="33081"/>
                </a:lnTo>
                <a:lnTo>
                  <a:pt x="128" y="33378"/>
                </a:lnTo>
                <a:lnTo>
                  <a:pt x="234" y="33675"/>
                </a:lnTo>
                <a:lnTo>
                  <a:pt x="361" y="33929"/>
                </a:lnTo>
                <a:lnTo>
                  <a:pt x="531" y="34183"/>
                </a:lnTo>
                <a:lnTo>
                  <a:pt x="701" y="34438"/>
                </a:lnTo>
                <a:lnTo>
                  <a:pt x="892" y="34650"/>
                </a:lnTo>
                <a:lnTo>
                  <a:pt x="1125" y="34841"/>
                </a:lnTo>
                <a:lnTo>
                  <a:pt x="1358" y="35032"/>
                </a:lnTo>
                <a:lnTo>
                  <a:pt x="1613" y="35180"/>
                </a:lnTo>
                <a:lnTo>
                  <a:pt x="1888" y="35307"/>
                </a:lnTo>
                <a:lnTo>
                  <a:pt x="2164" y="35413"/>
                </a:lnTo>
                <a:lnTo>
                  <a:pt x="2461" y="35498"/>
                </a:lnTo>
                <a:lnTo>
                  <a:pt x="2779" y="35541"/>
                </a:lnTo>
                <a:lnTo>
                  <a:pt x="3097" y="35562"/>
                </a:lnTo>
                <a:lnTo>
                  <a:pt x="3330" y="35541"/>
                </a:lnTo>
                <a:lnTo>
                  <a:pt x="3542" y="35519"/>
                </a:lnTo>
                <a:lnTo>
                  <a:pt x="3776" y="35477"/>
                </a:lnTo>
                <a:lnTo>
                  <a:pt x="3988" y="35435"/>
                </a:lnTo>
                <a:lnTo>
                  <a:pt x="4200" y="35350"/>
                </a:lnTo>
                <a:lnTo>
                  <a:pt x="4412" y="35265"/>
                </a:lnTo>
                <a:lnTo>
                  <a:pt x="4624" y="35159"/>
                </a:lnTo>
                <a:lnTo>
                  <a:pt x="4815" y="35032"/>
                </a:lnTo>
                <a:lnTo>
                  <a:pt x="5366" y="34671"/>
                </a:lnTo>
                <a:lnTo>
                  <a:pt x="5366" y="43789"/>
                </a:lnTo>
                <a:lnTo>
                  <a:pt x="6384" y="43768"/>
                </a:lnTo>
                <a:lnTo>
                  <a:pt x="7380" y="43705"/>
                </a:lnTo>
                <a:lnTo>
                  <a:pt x="8398" y="43620"/>
                </a:lnTo>
                <a:lnTo>
                  <a:pt x="9416" y="43535"/>
                </a:lnTo>
                <a:lnTo>
                  <a:pt x="10434" y="43408"/>
                </a:lnTo>
                <a:lnTo>
                  <a:pt x="11431" y="43259"/>
                </a:lnTo>
                <a:lnTo>
                  <a:pt x="12448" y="43068"/>
                </a:lnTo>
                <a:lnTo>
                  <a:pt x="13445" y="42878"/>
                </a:lnTo>
                <a:lnTo>
                  <a:pt x="14442" y="42666"/>
                </a:lnTo>
                <a:lnTo>
                  <a:pt x="15438" y="42411"/>
                </a:lnTo>
                <a:lnTo>
                  <a:pt x="16414" y="42135"/>
                </a:lnTo>
                <a:lnTo>
                  <a:pt x="17410" y="41860"/>
                </a:lnTo>
                <a:lnTo>
                  <a:pt x="18386" y="41542"/>
                </a:lnTo>
                <a:lnTo>
                  <a:pt x="19361" y="41202"/>
                </a:lnTo>
                <a:lnTo>
                  <a:pt x="20316" y="40842"/>
                </a:lnTo>
                <a:lnTo>
                  <a:pt x="21270" y="40439"/>
                </a:lnTo>
                <a:lnTo>
                  <a:pt x="22224" y="40036"/>
                </a:lnTo>
                <a:lnTo>
                  <a:pt x="23178" y="39612"/>
                </a:lnTo>
                <a:lnTo>
                  <a:pt x="24111" y="39146"/>
                </a:lnTo>
                <a:lnTo>
                  <a:pt x="25023" y="38658"/>
                </a:lnTo>
                <a:lnTo>
                  <a:pt x="25935" y="38170"/>
                </a:lnTo>
                <a:lnTo>
                  <a:pt x="26847" y="37640"/>
                </a:lnTo>
                <a:lnTo>
                  <a:pt x="27737" y="37089"/>
                </a:lnTo>
                <a:lnTo>
                  <a:pt x="28628" y="36516"/>
                </a:lnTo>
                <a:lnTo>
                  <a:pt x="29497" y="35901"/>
                </a:lnTo>
                <a:lnTo>
                  <a:pt x="30367" y="35286"/>
                </a:lnTo>
                <a:lnTo>
                  <a:pt x="31215" y="34629"/>
                </a:lnTo>
                <a:lnTo>
                  <a:pt x="32042" y="33971"/>
                </a:lnTo>
                <a:lnTo>
                  <a:pt x="32869" y="33272"/>
                </a:lnTo>
                <a:lnTo>
                  <a:pt x="33696" y="32551"/>
                </a:lnTo>
                <a:lnTo>
                  <a:pt x="34481" y="31809"/>
                </a:lnTo>
                <a:lnTo>
                  <a:pt x="35265" y="31045"/>
                </a:lnTo>
                <a:lnTo>
                  <a:pt x="36050" y="30239"/>
                </a:lnTo>
                <a:lnTo>
                  <a:pt x="36834" y="29412"/>
                </a:lnTo>
                <a:lnTo>
                  <a:pt x="37555" y="28564"/>
                </a:lnTo>
                <a:lnTo>
                  <a:pt x="38276" y="27716"/>
                </a:lnTo>
                <a:lnTo>
                  <a:pt x="38976" y="26846"/>
                </a:lnTo>
                <a:lnTo>
                  <a:pt x="39633" y="25977"/>
                </a:lnTo>
                <a:lnTo>
                  <a:pt x="40270" y="25065"/>
                </a:lnTo>
                <a:lnTo>
                  <a:pt x="40885" y="24175"/>
                </a:lnTo>
                <a:lnTo>
                  <a:pt x="41478" y="23242"/>
                </a:lnTo>
                <a:lnTo>
                  <a:pt x="42030" y="22309"/>
                </a:lnTo>
                <a:lnTo>
                  <a:pt x="42581" y="21376"/>
                </a:lnTo>
                <a:lnTo>
                  <a:pt x="43090" y="20421"/>
                </a:lnTo>
                <a:lnTo>
                  <a:pt x="43578" y="19467"/>
                </a:lnTo>
                <a:lnTo>
                  <a:pt x="44044" y="18492"/>
                </a:lnTo>
                <a:lnTo>
                  <a:pt x="44468" y="17516"/>
                </a:lnTo>
                <a:lnTo>
                  <a:pt x="44892" y="16520"/>
                </a:lnTo>
                <a:lnTo>
                  <a:pt x="45274" y="15523"/>
                </a:lnTo>
                <a:lnTo>
                  <a:pt x="45635" y="14526"/>
                </a:lnTo>
                <a:lnTo>
                  <a:pt x="45974" y="13530"/>
                </a:lnTo>
                <a:lnTo>
                  <a:pt x="46271" y="12512"/>
                </a:lnTo>
                <a:lnTo>
                  <a:pt x="46568" y="11473"/>
                </a:lnTo>
                <a:lnTo>
                  <a:pt x="46822" y="10455"/>
                </a:lnTo>
                <a:lnTo>
                  <a:pt x="47055" y="9416"/>
                </a:lnTo>
                <a:lnTo>
                  <a:pt x="47267" y="8398"/>
                </a:lnTo>
                <a:lnTo>
                  <a:pt x="47458" y="7359"/>
                </a:lnTo>
                <a:lnTo>
                  <a:pt x="47607" y="6299"/>
                </a:lnTo>
                <a:lnTo>
                  <a:pt x="47734" y="5260"/>
                </a:lnTo>
                <a:lnTo>
                  <a:pt x="47861" y="4221"/>
                </a:lnTo>
                <a:lnTo>
                  <a:pt x="47925" y="3160"/>
                </a:lnTo>
                <a:lnTo>
                  <a:pt x="47988" y="2100"/>
                </a:lnTo>
                <a:lnTo>
                  <a:pt x="48031" y="1061"/>
                </a:lnTo>
                <a:lnTo>
                  <a:pt x="48031" y="1"/>
                </a:lnTo>
                <a:lnTo>
                  <a:pt x="40121" y="1"/>
                </a:lnTo>
                <a:lnTo>
                  <a:pt x="40270" y="382"/>
                </a:lnTo>
                <a:lnTo>
                  <a:pt x="40376" y="764"/>
                </a:lnTo>
                <a:lnTo>
                  <a:pt x="40439" y="1167"/>
                </a:lnTo>
                <a:lnTo>
                  <a:pt x="40460" y="1570"/>
                </a:lnTo>
                <a:lnTo>
                  <a:pt x="40439" y="1973"/>
                </a:lnTo>
                <a:lnTo>
                  <a:pt x="40397" y="2333"/>
                </a:lnTo>
                <a:lnTo>
                  <a:pt x="40291" y="2715"/>
                </a:lnTo>
                <a:lnTo>
                  <a:pt x="40164" y="3054"/>
                </a:lnTo>
                <a:lnTo>
                  <a:pt x="40015" y="3394"/>
                </a:lnTo>
                <a:lnTo>
                  <a:pt x="39824" y="3690"/>
                </a:lnTo>
                <a:lnTo>
                  <a:pt x="39591" y="3987"/>
                </a:lnTo>
                <a:lnTo>
                  <a:pt x="39358" y="4263"/>
                </a:lnTo>
                <a:lnTo>
                  <a:pt x="39082" y="4496"/>
                </a:lnTo>
                <a:lnTo>
                  <a:pt x="38785" y="4729"/>
                </a:lnTo>
                <a:lnTo>
                  <a:pt x="38488" y="4920"/>
                </a:lnTo>
                <a:lnTo>
                  <a:pt x="38149" y="5069"/>
                </a:lnTo>
                <a:lnTo>
                  <a:pt x="37810" y="5196"/>
                </a:lnTo>
                <a:lnTo>
                  <a:pt x="37449" y="5302"/>
                </a:lnTo>
                <a:lnTo>
                  <a:pt x="37068" y="5344"/>
                </a:lnTo>
                <a:lnTo>
                  <a:pt x="36686" y="5366"/>
                </a:lnTo>
                <a:lnTo>
                  <a:pt x="36283" y="5344"/>
                </a:lnTo>
                <a:lnTo>
                  <a:pt x="35923" y="5302"/>
                </a:lnTo>
                <a:lnTo>
                  <a:pt x="35541" y="5196"/>
                </a:lnTo>
                <a:lnTo>
                  <a:pt x="35202" y="5069"/>
                </a:lnTo>
                <a:lnTo>
                  <a:pt x="34862" y="4920"/>
                </a:lnTo>
                <a:lnTo>
                  <a:pt x="34565" y="4729"/>
                </a:lnTo>
                <a:lnTo>
                  <a:pt x="34269" y="4496"/>
                </a:lnTo>
                <a:lnTo>
                  <a:pt x="33993" y="4263"/>
                </a:lnTo>
                <a:lnTo>
                  <a:pt x="33760" y="3987"/>
                </a:lnTo>
                <a:lnTo>
                  <a:pt x="33526" y="3690"/>
                </a:lnTo>
                <a:lnTo>
                  <a:pt x="33336" y="3394"/>
                </a:lnTo>
                <a:lnTo>
                  <a:pt x="33187" y="3054"/>
                </a:lnTo>
                <a:lnTo>
                  <a:pt x="33060" y="2715"/>
                </a:lnTo>
                <a:lnTo>
                  <a:pt x="32954" y="2333"/>
                </a:lnTo>
                <a:lnTo>
                  <a:pt x="32911" y="1973"/>
                </a:lnTo>
                <a:lnTo>
                  <a:pt x="32890" y="1570"/>
                </a:lnTo>
                <a:lnTo>
                  <a:pt x="32911" y="1167"/>
                </a:lnTo>
                <a:lnTo>
                  <a:pt x="32975" y="764"/>
                </a:lnTo>
                <a:lnTo>
                  <a:pt x="33081" y="382"/>
                </a:lnTo>
                <a:lnTo>
                  <a:pt x="33230" y="1"/>
                </a:lnTo>
                <a:close/>
              </a:path>
            </a:pathLst>
          </a:custGeom>
          <a:solidFill>
            <a:srgbClr val="73CA6E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" name="Google Shape;4058;p58">
            <a:extLst>
              <a:ext uri="{FF2B5EF4-FFF2-40B4-BE49-F238E27FC236}">
                <a16:creationId xmlns:a16="http://schemas.microsoft.com/office/drawing/2014/main" id="{5CFFC903-5473-34F1-826C-3D4BE5AEB7CC}"/>
              </a:ext>
            </a:extLst>
          </p:cNvPr>
          <p:cNvSpPr/>
          <p:nvPr/>
        </p:nvSpPr>
        <p:spPr>
          <a:xfrm>
            <a:off x="4316330" y="3174130"/>
            <a:ext cx="1782976" cy="1955655"/>
          </a:xfrm>
          <a:custGeom>
            <a:avLst/>
            <a:gdLst/>
            <a:ahLst/>
            <a:cxnLst/>
            <a:rect l="l" t="t" r="r" b="b"/>
            <a:pathLst>
              <a:path w="43790" h="48031" extrusionOk="0">
                <a:moveTo>
                  <a:pt x="11324" y="1"/>
                </a:moveTo>
                <a:lnTo>
                  <a:pt x="11006" y="22"/>
                </a:lnTo>
                <a:lnTo>
                  <a:pt x="10709" y="64"/>
                </a:lnTo>
                <a:lnTo>
                  <a:pt x="10412" y="128"/>
                </a:lnTo>
                <a:lnTo>
                  <a:pt x="10137" y="234"/>
                </a:lnTo>
                <a:lnTo>
                  <a:pt x="9861" y="361"/>
                </a:lnTo>
                <a:lnTo>
                  <a:pt x="9606" y="531"/>
                </a:lnTo>
                <a:lnTo>
                  <a:pt x="9352" y="701"/>
                </a:lnTo>
                <a:lnTo>
                  <a:pt x="9140" y="913"/>
                </a:lnTo>
                <a:lnTo>
                  <a:pt x="8949" y="1125"/>
                </a:lnTo>
                <a:lnTo>
                  <a:pt x="8758" y="1358"/>
                </a:lnTo>
                <a:lnTo>
                  <a:pt x="8610" y="1612"/>
                </a:lnTo>
                <a:lnTo>
                  <a:pt x="8483" y="1888"/>
                </a:lnTo>
                <a:lnTo>
                  <a:pt x="8377" y="2185"/>
                </a:lnTo>
                <a:lnTo>
                  <a:pt x="8292" y="2482"/>
                </a:lnTo>
                <a:lnTo>
                  <a:pt x="8249" y="2779"/>
                </a:lnTo>
                <a:lnTo>
                  <a:pt x="8228" y="3097"/>
                </a:lnTo>
                <a:lnTo>
                  <a:pt x="8249" y="3330"/>
                </a:lnTo>
                <a:lnTo>
                  <a:pt x="8270" y="3563"/>
                </a:lnTo>
                <a:lnTo>
                  <a:pt x="8313" y="3775"/>
                </a:lnTo>
                <a:lnTo>
                  <a:pt x="8377" y="4009"/>
                </a:lnTo>
                <a:lnTo>
                  <a:pt x="8440" y="4221"/>
                </a:lnTo>
                <a:lnTo>
                  <a:pt x="8525" y="4433"/>
                </a:lnTo>
                <a:lnTo>
                  <a:pt x="8631" y="4624"/>
                </a:lnTo>
                <a:lnTo>
                  <a:pt x="8758" y="4814"/>
                </a:lnTo>
                <a:lnTo>
                  <a:pt x="9119" y="5366"/>
                </a:lnTo>
                <a:lnTo>
                  <a:pt x="0" y="5366"/>
                </a:lnTo>
                <a:lnTo>
                  <a:pt x="22" y="6384"/>
                </a:lnTo>
                <a:lnTo>
                  <a:pt x="85" y="7401"/>
                </a:lnTo>
                <a:lnTo>
                  <a:pt x="170" y="8419"/>
                </a:lnTo>
                <a:lnTo>
                  <a:pt x="276" y="9416"/>
                </a:lnTo>
                <a:lnTo>
                  <a:pt x="382" y="10434"/>
                </a:lnTo>
                <a:lnTo>
                  <a:pt x="552" y="11452"/>
                </a:lnTo>
                <a:lnTo>
                  <a:pt x="721" y="12448"/>
                </a:lnTo>
                <a:lnTo>
                  <a:pt x="912" y="13445"/>
                </a:lnTo>
                <a:lnTo>
                  <a:pt x="1146" y="14442"/>
                </a:lnTo>
                <a:lnTo>
                  <a:pt x="1379" y="15438"/>
                </a:lnTo>
                <a:lnTo>
                  <a:pt x="1654" y="16435"/>
                </a:lnTo>
                <a:lnTo>
                  <a:pt x="1951" y="17410"/>
                </a:lnTo>
                <a:lnTo>
                  <a:pt x="2248" y="18386"/>
                </a:lnTo>
                <a:lnTo>
                  <a:pt x="2587" y="19361"/>
                </a:lnTo>
                <a:lnTo>
                  <a:pt x="2969" y="20315"/>
                </a:lnTo>
                <a:lnTo>
                  <a:pt x="3351" y="21291"/>
                </a:lnTo>
                <a:lnTo>
                  <a:pt x="3754" y="22224"/>
                </a:lnTo>
                <a:lnTo>
                  <a:pt x="4199" y="23178"/>
                </a:lnTo>
                <a:lnTo>
                  <a:pt x="4644" y="24111"/>
                </a:lnTo>
                <a:lnTo>
                  <a:pt x="5132" y="25023"/>
                </a:lnTo>
                <a:lnTo>
                  <a:pt x="5641" y="25956"/>
                </a:lnTo>
                <a:lnTo>
                  <a:pt x="6150" y="26847"/>
                </a:lnTo>
                <a:lnTo>
                  <a:pt x="6701" y="27737"/>
                </a:lnTo>
                <a:lnTo>
                  <a:pt x="7295" y="28628"/>
                </a:lnTo>
                <a:lnTo>
                  <a:pt x="7889" y="29497"/>
                </a:lnTo>
                <a:lnTo>
                  <a:pt x="8504" y="30367"/>
                </a:lnTo>
                <a:lnTo>
                  <a:pt x="9161" y="31215"/>
                </a:lnTo>
                <a:lnTo>
                  <a:pt x="9818" y="32063"/>
                </a:lnTo>
                <a:lnTo>
                  <a:pt x="10518" y="32890"/>
                </a:lnTo>
                <a:lnTo>
                  <a:pt x="11239" y="33696"/>
                </a:lnTo>
                <a:lnTo>
                  <a:pt x="11981" y="34481"/>
                </a:lnTo>
                <a:lnTo>
                  <a:pt x="12745" y="35265"/>
                </a:lnTo>
                <a:lnTo>
                  <a:pt x="13551" y="36071"/>
                </a:lnTo>
                <a:lnTo>
                  <a:pt x="14378" y="36834"/>
                </a:lnTo>
                <a:lnTo>
                  <a:pt x="15226" y="37576"/>
                </a:lnTo>
                <a:lnTo>
                  <a:pt x="16074" y="38276"/>
                </a:lnTo>
                <a:lnTo>
                  <a:pt x="16943" y="38976"/>
                </a:lnTo>
                <a:lnTo>
                  <a:pt x="17834" y="39633"/>
                </a:lnTo>
                <a:lnTo>
                  <a:pt x="18725" y="40270"/>
                </a:lnTo>
                <a:lnTo>
                  <a:pt x="19636" y="40885"/>
                </a:lnTo>
                <a:lnTo>
                  <a:pt x="20548" y="41478"/>
                </a:lnTo>
                <a:lnTo>
                  <a:pt x="21481" y="42051"/>
                </a:lnTo>
                <a:lnTo>
                  <a:pt x="22414" y="42581"/>
                </a:lnTo>
                <a:lnTo>
                  <a:pt x="23369" y="43090"/>
                </a:lnTo>
                <a:lnTo>
                  <a:pt x="24323" y="43578"/>
                </a:lnTo>
                <a:lnTo>
                  <a:pt x="25298" y="44044"/>
                </a:lnTo>
                <a:lnTo>
                  <a:pt x="26274" y="44468"/>
                </a:lnTo>
                <a:lnTo>
                  <a:pt x="27270" y="44892"/>
                </a:lnTo>
                <a:lnTo>
                  <a:pt x="28267" y="45274"/>
                </a:lnTo>
                <a:lnTo>
                  <a:pt x="29264" y="45634"/>
                </a:lnTo>
                <a:lnTo>
                  <a:pt x="30281" y="45974"/>
                </a:lnTo>
                <a:lnTo>
                  <a:pt x="31278" y="46292"/>
                </a:lnTo>
                <a:lnTo>
                  <a:pt x="32317" y="46568"/>
                </a:lnTo>
                <a:lnTo>
                  <a:pt x="33335" y="46822"/>
                </a:lnTo>
                <a:lnTo>
                  <a:pt x="34374" y="47055"/>
                </a:lnTo>
                <a:lnTo>
                  <a:pt x="35413" y="47267"/>
                </a:lnTo>
                <a:lnTo>
                  <a:pt x="36452" y="47458"/>
                </a:lnTo>
                <a:lnTo>
                  <a:pt x="37491" y="47607"/>
                </a:lnTo>
                <a:lnTo>
                  <a:pt x="38530" y="47755"/>
                </a:lnTo>
                <a:lnTo>
                  <a:pt x="39591" y="47861"/>
                </a:lnTo>
                <a:lnTo>
                  <a:pt x="40630" y="47946"/>
                </a:lnTo>
                <a:lnTo>
                  <a:pt x="41690" y="47988"/>
                </a:lnTo>
                <a:lnTo>
                  <a:pt x="42729" y="48031"/>
                </a:lnTo>
                <a:lnTo>
                  <a:pt x="43789" y="48031"/>
                </a:lnTo>
                <a:lnTo>
                  <a:pt x="43789" y="40121"/>
                </a:lnTo>
                <a:lnTo>
                  <a:pt x="43407" y="40270"/>
                </a:lnTo>
                <a:lnTo>
                  <a:pt x="43026" y="40376"/>
                </a:lnTo>
                <a:lnTo>
                  <a:pt x="42623" y="40439"/>
                </a:lnTo>
                <a:lnTo>
                  <a:pt x="42220" y="40482"/>
                </a:lnTo>
                <a:lnTo>
                  <a:pt x="41817" y="40460"/>
                </a:lnTo>
                <a:lnTo>
                  <a:pt x="41457" y="40397"/>
                </a:lnTo>
                <a:lnTo>
                  <a:pt x="41096" y="40291"/>
                </a:lnTo>
                <a:lnTo>
                  <a:pt x="40736" y="40164"/>
                </a:lnTo>
                <a:lnTo>
                  <a:pt x="40418" y="40015"/>
                </a:lnTo>
                <a:lnTo>
                  <a:pt x="40099" y="39824"/>
                </a:lnTo>
                <a:lnTo>
                  <a:pt x="39803" y="39612"/>
                </a:lnTo>
                <a:lnTo>
                  <a:pt x="39527" y="39358"/>
                </a:lnTo>
                <a:lnTo>
                  <a:pt x="39294" y="39082"/>
                </a:lnTo>
                <a:lnTo>
                  <a:pt x="39060" y="38806"/>
                </a:lnTo>
                <a:lnTo>
                  <a:pt x="38891" y="38488"/>
                </a:lnTo>
                <a:lnTo>
                  <a:pt x="38721" y="38149"/>
                </a:lnTo>
                <a:lnTo>
                  <a:pt x="38594" y="37810"/>
                </a:lnTo>
                <a:lnTo>
                  <a:pt x="38509" y="37449"/>
                </a:lnTo>
                <a:lnTo>
                  <a:pt x="38445" y="37068"/>
                </a:lnTo>
                <a:lnTo>
                  <a:pt x="38424" y="36686"/>
                </a:lnTo>
                <a:lnTo>
                  <a:pt x="38445" y="36304"/>
                </a:lnTo>
                <a:lnTo>
                  <a:pt x="38509" y="35922"/>
                </a:lnTo>
                <a:lnTo>
                  <a:pt x="38594" y="35562"/>
                </a:lnTo>
                <a:lnTo>
                  <a:pt x="38721" y="35202"/>
                </a:lnTo>
                <a:lnTo>
                  <a:pt x="38891" y="34883"/>
                </a:lnTo>
                <a:lnTo>
                  <a:pt x="39060" y="34565"/>
                </a:lnTo>
                <a:lnTo>
                  <a:pt x="39294" y="34268"/>
                </a:lnTo>
                <a:lnTo>
                  <a:pt x="39527" y="33993"/>
                </a:lnTo>
                <a:lnTo>
                  <a:pt x="39803" y="33760"/>
                </a:lnTo>
                <a:lnTo>
                  <a:pt x="40099" y="33548"/>
                </a:lnTo>
                <a:lnTo>
                  <a:pt x="40418" y="33357"/>
                </a:lnTo>
                <a:lnTo>
                  <a:pt x="40736" y="33187"/>
                </a:lnTo>
                <a:lnTo>
                  <a:pt x="41096" y="33060"/>
                </a:lnTo>
                <a:lnTo>
                  <a:pt x="41457" y="32975"/>
                </a:lnTo>
                <a:lnTo>
                  <a:pt x="41817" y="32911"/>
                </a:lnTo>
                <a:lnTo>
                  <a:pt x="42220" y="32890"/>
                </a:lnTo>
                <a:lnTo>
                  <a:pt x="42623" y="32911"/>
                </a:lnTo>
                <a:lnTo>
                  <a:pt x="43026" y="32975"/>
                </a:lnTo>
                <a:lnTo>
                  <a:pt x="43407" y="33081"/>
                </a:lnTo>
                <a:lnTo>
                  <a:pt x="43789" y="33229"/>
                </a:lnTo>
                <a:lnTo>
                  <a:pt x="43789" y="26380"/>
                </a:lnTo>
                <a:lnTo>
                  <a:pt x="43259" y="26380"/>
                </a:lnTo>
                <a:lnTo>
                  <a:pt x="42729" y="26359"/>
                </a:lnTo>
                <a:lnTo>
                  <a:pt x="42199" y="26338"/>
                </a:lnTo>
                <a:lnTo>
                  <a:pt x="41647" y="26295"/>
                </a:lnTo>
                <a:lnTo>
                  <a:pt x="41117" y="26253"/>
                </a:lnTo>
                <a:lnTo>
                  <a:pt x="40587" y="26189"/>
                </a:lnTo>
                <a:lnTo>
                  <a:pt x="40057" y="26104"/>
                </a:lnTo>
                <a:lnTo>
                  <a:pt x="39548" y="26020"/>
                </a:lnTo>
                <a:lnTo>
                  <a:pt x="39018" y="25914"/>
                </a:lnTo>
                <a:lnTo>
                  <a:pt x="38488" y="25786"/>
                </a:lnTo>
                <a:lnTo>
                  <a:pt x="37979" y="25659"/>
                </a:lnTo>
                <a:lnTo>
                  <a:pt x="37449" y="25511"/>
                </a:lnTo>
                <a:lnTo>
                  <a:pt x="36940" y="25362"/>
                </a:lnTo>
                <a:lnTo>
                  <a:pt x="36431" y="25193"/>
                </a:lnTo>
                <a:lnTo>
                  <a:pt x="35922" y="25023"/>
                </a:lnTo>
                <a:lnTo>
                  <a:pt x="35413" y="24811"/>
                </a:lnTo>
                <a:lnTo>
                  <a:pt x="34904" y="24620"/>
                </a:lnTo>
                <a:lnTo>
                  <a:pt x="34416" y="24387"/>
                </a:lnTo>
                <a:lnTo>
                  <a:pt x="33929" y="24154"/>
                </a:lnTo>
                <a:lnTo>
                  <a:pt x="33441" y="23920"/>
                </a:lnTo>
                <a:lnTo>
                  <a:pt x="32953" y="23666"/>
                </a:lnTo>
                <a:lnTo>
                  <a:pt x="32487" y="23390"/>
                </a:lnTo>
                <a:lnTo>
                  <a:pt x="31999" y="23093"/>
                </a:lnTo>
                <a:lnTo>
                  <a:pt x="31533" y="22796"/>
                </a:lnTo>
                <a:lnTo>
                  <a:pt x="31087" y="22500"/>
                </a:lnTo>
                <a:lnTo>
                  <a:pt x="30621" y="22160"/>
                </a:lnTo>
                <a:lnTo>
                  <a:pt x="30175" y="21842"/>
                </a:lnTo>
                <a:lnTo>
                  <a:pt x="29730" y="21482"/>
                </a:lnTo>
                <a:lnTo>
                  <a:pt x="29306" y="21121"/>
                </a:lnTo>
                <a:lnTo>
                  <a:pt x="28882" y="20740"/>
                </a:lnTo>
                <a:lnTo>
                  <a:pt x="28458" y="20358"/>
                </a:lnTo>
                <a:lnTo>
                  <a:pt x="28055" y="19955"/>
                </a:lnTo>
                <a:lnTo>
                  <a:pt x="27673" y="19573"/>
                </a:lnTo>
                <a:lnTo>
                  <a:pt x="27313" y="19192"/>
                </a:lnTo>
                <a:lnTo>
                  <a:pt x="26613" y="18386"/>
                </a:lnTo>
                <a:lnTo>
                  <a:pt x="25977" y="17559"/>
                </a:lnTo>
                <a:lnTo>
                  <a:pt x="25383" y="16711"/>
                </a:lnTo>
                <a:lnTo>
                  <a:pt x="24811" y="15841"/>
                </a:lnTo>
                <a:lnTo>
                  <a:pt x="24302" y="14951"/>
                </a:lnTo>
                <a:lnTo>
                  <a:pt x="23835" y="14060"/>
                </a:lnTo>
                <a:lnTo>
                  <a:pt x="23411" y="13127"/>
                </a:lnTo>
                <a:lnTo>
                  <a:pt x="23029" y="12194"/>
                </a:lnTo>
                <a:lnTo>
                  <a:pt x="22711" y="11240"/>
                </a:lnTo>
                <a:lnTo>
                  <a:pt x="22414" y="10285"/>
                </a:lnTo>
                <a:lnTo>
                  <a:pt x="22181" y="9310"/>
                </a:lnTo>
                <a:lnTo>
                  <a:pt x="21969" y="8334"/>
                </a:lnTo>
                <a:lnTo>
                  <a:pt x="21821" y="7338"/>
                </a:lnTo>
                <a:lnTo>
                  <a:pt x="21715" y="6362"/>
                </a:lnTo>
                <a:lnTo>
                  <a:pt x="21651" y="5366"/>
                </a:lnTo>
                <a:lnTo>
                  <a:pt x="13529" y="5366"/>
                </a:lnTo>
                <a:lnTo>
                  <a:pt x="13911" y="4814"/>
                </a:lnTo>
                <a:lnTo>
                  <a:pt x="14017" y="4624"/>
                </a:lnTo>
                <a:lnTo>
                  <a:pt x="14123" y="4433"/>
                </a:lnTo>
                <a:lnTo>
                  <a:pt x="14229" y="4221"/>
                </a:lnTo>
                <a:lnTo>
                  <a:pt x="14293" y="4009"/>
                </a:lnTo>
                <a:lnTo>
                  <a:pt x="14356" y="3775"/>
                </a:lnTo>
                <a:lnTo>
                  <a:pt x="14399" y="3563"/>
                </a:lnTo>
                <a:lnTo>
                  <a:pt x="14420" y="3330"/>
                </a:lnTo>
                <a:lnTo>
                  <a:pt x="14420" y="3097"/>
                </a:lnTo>
                <a:lnTo>
                  <a:pt x="14420" y="2779"/>
                </a:lnTo>
                <a:lnTo>
                  <a:pt x="14356" y="2482"/>
                </a:lnTo>
                <a:lnTo>
                  <a:pt x="14293" y="2185"/>
                </a:lnTo>
                <a:lnTo>
                  <a:pt x="14187" y="1888"/>
                </a:lnTo>
                <a:lnTo>
                  <a:pt x="14059" y="1612"/>
                </a:lnTo>
                <a:lnTo>
                  <a:pt x="13890" y="1358"/>
                </a:lnTo>
                <a:lnTo>
                  <a:pt x="13720" y="1125"/>
                </a:lnTo>
                <a:lnTo>
                  <a:pt x="13529" y="913"/>
                </a:lnTo>
                <a:lnTo>
                  <a:pt x="13296" y="701"/>
                </a:lnTo>
                <a:lnTo>
                  <a:pt x="13063" y="531"/>
                </a:lnTo>
                <a:lnTo>
                  <a:pt x="12808" y="361"/>
                </a:lnTo>
                <a:lnTo>
                  <a:pt x="12533" y="234"/>
                </a:lnTo>
                <a:lnTo>
                  <a:pt x="12257" y="128"/>
                </a:lnTo>
                <a:lnTo>
                  <a:pt x="11960" y="64"/>
                </a:lnTo>
                <a:lnTo>
                  <a:pt x="11642" y="22"/>
                </a:lnTo>
                <a:lnTo>
                  <a:pt x="11324" y="1"/>
                </a:lnTo>
                <a:close/>
              </a:path>
            </a:pathLst>
          </a:custGeom>
          <a:solidFill>
            <a:srgbClr val="329D5A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8" name="Google Shape;4059;p58">
            <a:extLst>
              <a:ext uri="{FF2B5EF4-FFF2-40B4-BE49-F238E27FC236}">
                <a16:creationId xmlns:a16="http://schemas.microsoft.com/office/drawing/2014/main" id="{39DC6550-4140-1463-F89C-C660F0FF8F88}"/>
              </a:ext>
            </a:extLst>
          </p:cNvPr>
          <p:cNvSpPr/>
          <p:nvPr/>
        </p:nvSpPr>
        <p:spPr>
          <a:xfrm>
            <a:off x="5932543" y="3178445"/>
            <a:ext cx="297922" cy="297923"/>
          </a:xfrm>
          <a:custGeom>
            <a:avLst/>
            <a:gdLst/>
            <a:ahLst/>
            <a:cxnLst/>
            <a:rect l="l" t="t" r="r" b="b"/>
            <a:pathLst>
              <a:path w="7317" h="7317" fill="none" extrusionOk="0">
                <a:moveTo>
                  <a:pt x="3648" y="1"/>
                </a:moveTo>
                <a:lnTo>
                  <a:pt x="3648" y="1"/>
                </a:lnTo>
                <a:lnTo>
                  <a:pt x="3287" y="22"/>
                </a:lnTo>
                <a:lnTo>
                  <a:pt x="2927" y="64"/>
                </a:lnTo>
                <a:lnTo>
                  <a:pt x="2588" y="149"/>
                </a:lnTo>
                <a:lnTo>
                  <a:pt x="2248" y="277"/>
                </a:lnTo>
                <a:lnTo>
                  <a:pt x="1930" y="425"/>
                </a:lnTo>
                <a:lnTo>
                  <a:pt x="1633" y="616"/>
                </a:lnTo>
                <a:lnTo>
                  <a:pt x="1358" y="828"/>
                </a:lnTo>
                <a:lnTo>
                  <a:pt x="1082" y="1082"/>
                </a:lnTo>
                <a:lnTo>
                  <a:pt x="1082" y="1082"/>
                </a:lnTo>
                <a:lnTo>
                  <a:pt x="828" y="1358"/>
                </a:lnTo>
                <a:lnTo>
                  <a:pt x="594" y="1634"/>
                </a:lnTo>
                <a:lnTo>
                  <a:pt x="425" y="1952"/>
                </a:lnTo>
                <a:lnTo>
                  <a:pt x="276" y="2270"/>
                </a:lnTo>
                <a:lnTo>
                  <a:pt x="149" y="2588"/>
                </a:lnTo>
                <a:lnTo>
                  <a:pt x="64" y="2927"/>
                </a:lnTo>
                <a:lnTo>
                  <a:pt x="22" y="3288"/>
                </a:lnTo>
                <a:lnTo>
                  <a:pt x="1" y="3669"/>
                </a:lnTo>
                <a:lnTo>
                  <a:pt x="1" y="3669"/>
                </a:lnTo>
                <a:lnTo>
                  <a:pt x="22" y="4030"/>
                </a:lnTo>
                <a:lnTo>
                  <a:pt x="64" y="4390"/>
                </a:lnTo>
                <a:lnTo>
                  <a:pt x="149" y="4730"/>
                </a:lnTo>
                <a:lnTo>
                  <a:pt x="276" y="5069"/>
                </a:lnTo>
                <a:lnTo>
                  <a:pt x="425" y="5387"/>
                </a:lnTo>
                <a:lnTo>
                  <a:pt x="594" y="5684"/>
                </a:lnTo>
                <a:lnTo>
                  <a:pt x="828" y="5960"/>
                </a:lnTo>
                <a:lnTo>
                  <a:pt x="1082" y="6235"/>
                </a:lnTo>
                <a:lnTo>
                  <a:pt x="1082" y="6235"/>
                </a:lnTo>
                <a:lnTo>
                  <a:pt x="1358" y="6490"/>
                </a:lnTo>
                <a:lnTo>
                  <a:pt x="1633" y="6723"/>
                </a:lnTo>
                <a:lnTo>
                  <a:pt x="1930" y="6893"/>
                </a:lnTo>
                <a:lnTo>
                  <a:pt x="2248" y="7041"/>
                </a:lnTo>
                <a:lnTo>
                  <a:pt x="2588" y="7168"/>
                </a:lnTo>
                <a:lnTo>
                  <a:pt x="2927" y="7253"/>
                </a:lnTo>
                <a:lnTo>
                  <a:pt x="3287" y="7295"/>
                </a:lnTo>
                <a:lnTo>
                  <a:pt x="3648" y="7317"/>
                </a:lnTo>
                <a:lnTo>
                  <a:pt x="3648" y="7317"/>
                </a:lnTo>
                <a:lnTo>
                  <a:pt x="4030" y="7295"/>
                </a:lnTo>
                <a:lnTo>
                  <a:pt x="4390" y="7253"/>
                </a:lnTo>
                <a:lnTo>
                  <a:pt x="4729" y="7168"/>
                </a:lnTo>
                <a:lnTo>
                  <a:pt x="5047" y="7041"/>
                </a:lnTo>
                <a:lnTo>
                  <a:pt x="5365" y="6893"/>
                </a:lnTo>
                <a:lnTo>
                  <a:pt x="5684" y="6723"/>
                </a:lnTo>
                <a:lnTo>
                  <a:pt x="5959" y="6490"/>
                </a:lnTo>
                <a:lnTo>
                  <a:pt x="6235" y="6235"/>
                </a:lnTo>
                <a:lnTo>
                  <a:pt x="6235" y="6235"/>
                </a:lnTo>
                <a:lnTo>
                  <a:pt x="6489" y="5960"/>
                </a:lnTo>
                <a:lnTo>
                  <a:pt x="6701" y="5684"/>
                </a:lnTo>
                <a:lnTo>
                  <a:pt x="6892" y="5387"/>
                </a:lnTo>
                <a:lnTo>
                  <a:pt x="7041" y="5069"/>
                </a:lnTo>
                <a:lnTo>
                  <a:pt x="7168" y="4730"/>
                </a:lnTo>
                <a:lnTo>
                  <a:pt x="7253" y="4390"/>
                </a:lnTo>
                <a:lnTo>
                  <a:pt x="7295" y="4030"/>
                </a:lnTo>
                <a:lnTo>
                  <a:pt x="7316" y="3669"/>
                </a:lnTo>
                <a:lnTo>
                  <a:pt x="7316" y="3669"/>
                </a:lnTo>
                <a:lnTo>
                  <a:pt x="7295" y="3288"/>
                </a:lnTo>
                <a:lnTo>
                  <a:pt x="7253" y="2927"/>
                </a:lnTo>
                <a:lnTo>
                  <a:pt x="7168" y="2588"/>
                </a:lnTo>
                <a:lnTo>
                  <a:pt x="7041" y="2270"/>
                </a:lnTo>
                <a:lnTo>
                  <a:pt x="6892" y="1952"/>
                </a:lnTo>
                <a:lnTo>
                  <a:pt x="6701" y="1634"/>
                </a:lnTo>
                <a:lnTo>
                  <a:pt x="6489" y="1358"/>
                </a:lnTo>
                <a:lnTo>
                  <a:pt x="6235" y="1082"/>
                </a:lnTo>
                <a:lnTo>
                  <a:pt x="6235" y="1082"/>
                </a:lnTo>
                <a:lnTo>
                  <a:pt x="5959" y="828"/>
                </a:lnTo>
                <a:lnTo>
                  <a:pt x="5684" y="616"/>
                </a:lnTo>
                <a:lnTo>
                  <a:pt x="5365" y="425"/>
                </a:lnTo>
                <a:lnTo>
                  <a:pt x="5047" y="277"/>
                </a:lnTo>
                <a:lnTo>
                  <a:pt x="4729" y="149"/>
                </a:lnTo>
                <a:lnTo>
                  <a:pt x="4390" y="64"/>
                </a:lnTo>
                <a:lnTo>
                  <a:pt x="4030" y="22"/>
                </a:lnTo>
                <a:lnTo>
                  <a:pt x="3648" y="1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4060;p58">
            <a:extLst>
              <a:ext uri="{FF2B5EF4-FFF2-40B4-BE49-F238E27FC236}">
                <a16:creationId xmlns:a16="http://schemas.microsoft.com/office/drawing/2014/main" id="{24884C6E-3B12-AEFC-5385-9B1693E9B119}"/>
              </a:ext>
            </a:extLst>
          </p:cNvPr>
          <p:cNvSpPr/>
          <p:nvPr/>
        </p:nvSpPr>
        <p:spPr>
          <a:xfrm>
            <a:off x="5922202" y="3774185"/>
            <a:ext cx="302198" cy="351424"/>
          </a:xfrm>
          <a:custGeom>
            <a:avLst/>
            <a:gdLst/>
            <a:ahLst/>
            <a:cxnLst/>
            <a:rect l="l" t="t" r="r" b="b"/>
            <a:pathLst>
              <a:path w="7422" h="8631" fill="none" extrusionOk="0">
                <a:moveTo>
                  <a:pt x="6659" y="0"/>
                </a:moveTo>
                <a:lnTo>
                  <a:pt x="6659" y="0"/>
                </a:lnTo>
                <a:lnTo>
                  <a:pt x="6510" y="0"/>
                </a:lnTo>
                <a:lnTo>
                  <a:pt x="6362" y="43"/>
                </a:lnTo>
                <a:lnTo>
                  <a:pt x="6192" y="106"/>
                </a:lnTo>
                <a:lnTo>
                  <a:pt x="6022" y="191"/>
                </a:lnTo>
                <a:lnTo>
                  <a:pt x="573" y="3499"/>
                </a:lnTo>
                <a:lnTo>
                  <a:pt x="573" y="3499"/>
                </a:lnTo>
                <a:lnTo>
                  <a:pt x="445" y="3584"/>
                </a:lnTo>
                <a:lnTo>
                  <a:pt x="318" y="3690"/>
                </a:lnTo>
                <a:lnTo>
                  <a:pt x="233" y="3775"/>
                </a:lnTo>
                <a:lnTo>
                  <a:pt x="149" y="3881"/>
                </a:lnTo>
                <a:lnTo>
                  <a:pt x="85" y="4008"/>
                </a:lnTo>
                <a:lnTo>
                  <a:pt x="42" y="4114"/>
                </a:lnTo>
                <a:lnTo>
                  <a:pt x="0" y="4220"/>
                </a:lnTo>
                <a:lnTo>
                  <a:pt x="0" y="4348"/>
                </a:lnTo>
                <a:lnTo>
                  <a:pt x="0" y="4454"/>
                </a:lnTo>
                <a:lnTo>
                  <a:pt x="42" y="4581"/>
                </a:lnTo>
                <a:lnTo>
                  <a:pt x="85" y="4687"/>
                </a:lnTo>
                <a:lnTo>
                  <a:pt x="149" y="4793"/>
                </a:lnTo>
                <a:lnTo>
                  <a:pt x="233" y="4899"/>
                </a:lnTo>
                <a:lnTo>
                  <a:pt x="318" y="5005"/>
                </a:lnTo>
                <a:lnTo>
                  <a:pt x="445" y="5111"/>
                </a:lnTo>
                <a:lnTo>
                  <a:pt x="594" y="5196"/>
                </a:lnTo>
                <a:lnTo>
                  <a:pt x="5980" y="8419"/>
                </a:lnTo>
                <a:lnTo>
                  <a:pt x="5980" y="8419"/>
                </a:lnTo>
                <a:lnTo>
                  <a:pt x="6150" y="8504"/>
                </a:lnTo>
                <a:lnTo>
                  <a:pt x="6319" y="8589"/>
                </a:lnTo>
                <a:lnTo>
                  <a:pt x="6468" y="8610"/>
                </a:lnTo>
                <a:lnTo>
                  <a:pt x="6616" y="8631"/>
                </a:lnTo>
                <a:lnTo>
                  <a:pt x="6616" y="8631"/>
                </a:lnTo>
                <a:lnTo>
                  <a:pt x="6786" y="8610"/>
                </a:lnTo>
                <a:lnTo>
                  <a:pt x="6934" y="8567"/>
                </a:lnTo>
                <a:lnTo>
                  <a:pt x="7061" y="8483"/>
                </a:lnTo>
                <a:lnTo>
                  <a:pt x="7189" y="8355"/>
                </a:lnTo>
                <a:lnTo>
                  <a:pt x="7273" y="8228"/>
                </a:lnTo>
                <a:lnTo>
                  <a:pt x="7337" y="8037"/>
                </a:lnTo>
                <a:lnTo>
                  <a:pt x="7379" y="7846"/>
                </a:lnTo>
                <a:lnTo>
                  <a:pt x="7401" y="7613"/>
                </a:lnTo>
                <a:lnTo>
                  <a:pt x="7422" y="997"/>
                </a:lnTo>
                <a:lnTo>
                  <a:pt x="7422" y="997"/>
                </a:lnTo>
                <a:lnTo>
                  <a:pt x="7422" y="764"/>
                </a:lnTo>
                <a:lnTo>
                  <a:pt x="7379" y="573"/>
                </a:lnTo>
                <a:lnTo>
                  <a:pt x="7316" y="403"/>
                </a:lnTo>
                <a:lnTo>
                  <a:pt x="7210" y="255"/>
                </a:lnTo>
                <a:lnTo>
                  <a:pt x="7104" y="149"/>
                </a:lnTo>
                <a:lnTo>
                  <a:pt x="6977" y="64"/>
                </a:lnTo>
                <a:lnTo>
                  <a:pt x="6828" y="0"/>
                </a:lnTo>
                <a:lnTo>
                  <a:pt x="6659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4061;p58">
            <a:extLst>
              <a:ext uri="{FF2B5EF4-FFF2-40B4-BE49-F238E27FC236}">
                <a16:creationId xmlns:a16="http://schemas.microsoft.com/office/drawing/2014/main" id="{915FFE4F-768B-BF37-74C5-FF804975A59B}"/>
              </a:ext>
            </a:extLst>
          </p:cNvPr>
          <p:cNvSpPr/>
          <p:nvPr/>
        </p:nvSpPr>
        <p:spPr>
          <a:xfrm>
            <a:off x="5955872" y="2628510"/>
            <a:ext cx="302198" cy="351424"/>
          </a:xfrm>
          <a:custGeom>
            <a:avLst/>
            <a:gdLst/>
            <a:ahLst/>
            <a:cxnLst/>
            <a:rect l="l" t="t" r="r" b="b"/>
            <a:pathLst>
              <a:path w="7422" h="8631" fill="none" extrusionOk="0">
                <a:moveTo>
                  <a:pt x="763" y="0"/>
                </a:moveTo>
                <a:lnTo>
                  <a:pt x="763" y="0"/>
                </a:lnTo>
                <a:lnTo>
                  <a:pt x="594" y="21"/>
                </a:lnTo>
                <a:lnTo>
                  <a:pt x="445" y="64"/>
                </a:lnTo>
                <a:lnTo>
                  <a:pt x="318" y="149"/>
                </a:lnTo>
                <a:lnTo>
                  <a:pt x="212" y="255"/>
                </a:lnTo>
                <a:lnTo>
                  <a:pt x="106" y="403"/>
                </a:lnTo>
                <a:lnTo>
                  <a:pt x="42" y="573"/>
                </a:lnTo>
                <a:lnTo>
                  <a:pt x="0" y="785"/>
                </a:lnTo>
                <a:lnTo>
                  <a:pt x="0" y="997"/>
                </a:lnTo>
                <a:lnTo>
                  <a:pt x="21" y="7634"/>
                </a:lnTo>
                <a:lnTo>
                  <a:pt x="21" y="7634"/>
                </a:lnTo>
                <a:lnTo>
                  <a:pt x="42" y="7846"/>
                </a:lnTo>
                <a:lnTo>
                  <a:pt x="85" y="8058"/>
                </a:lnTo>
                <a:lnTo>
                  <a:pt x="149" y="8228"/>
                </a:lnTo>
                <a:lnTo>
                  <a:pt x="233" y="8376"/>
                </a:lnTo>
                <a:lnTo>
                  <a:pt x="361" y="8482"/>
                </a:lnTo>
                <a:lnTo>
                  <a:pt x="488" y="8567"/>
                </a:lnTo>
                <a:lnTo>
                  <a:pt x="636" y="8609"/>
                </a:lnTo>
                <a:lnTo>
                  <a:pt x="806" y="8631"/>
                </a:lnTo>
                <a:lnTo>
                  <a:pt x="806" y="8631"/>
                </a:lnTo>
                <a:lnTo>
                  <a:pt x="954" y="8631"/>
                </a:lnTo>
                <a:lnTo>
                  <a:pt x="1103" y="8588"/>
                </a:lnTo>
                <a:lnTo>
                  <a:pt x="1272" y="8525"/>
                </a:lnTo>
                <a:lnTo>
                  <a:pt x="1442" y="8419"/>
                </a:lnTo>
                <a:lnTo>
                  <a:pt x="6828" y="5195"/>
                </a:lnTo>
                <a:lnTo>
                  <a:pt x="6828" y="5195"/>
                </a:lnTo>
                <a:lnTo>
                  <a:pt x="6977" y="5111"/>
                </a:lnTo>
                <a:lnTo>
                  <a:pt x="7083" y="5026"/>
                </a:lnTo>
                <a:lnTo>
                  <a:pt x="7189" y="4920"/>
                </a:lnTo>
                <a:lnTo>
                  <a:pt x="7273" y="4814"/>
                </a:lnTo>
                <a:lnTo>
                  <a:pt x="7337" y="4686"/>
                </a:lnTo>
                <a:lnTo>
                  <a:pt x="7379" y="4580"/>
                </a:lnTo>
                <a:lnTo>
                  <a:pt x="7422" y="4474"/>
                </a:lnTo>
                <a:lnTo>
                  <a:pt x="7422" y="4347"/>
                </a:lnTo>
                <a:lnTo>
                  <a:pt x="7422" y="4241"/>
                </a:lnTo>
                <a:lnTo>
                  <a:pt x="7379" y="4114"/>
                </a:lnTo>
                <a:lnTo>
                  <a:pt x="7337" y="4008"/>
                </a:lnTo>
                <a:lnTo>
                  <a:pt x="7273" y="3902"/>
                </a:lnTo>
                <a:lnTo>
                  <a:pt x="7189" y="3796"/>
                </a:lnTo>
                <a:lnTo>
                  <a:pt x="7104" y="3690"/>
                </a:lnTo>
                <a:lnTo>
                  <a:pt x="6977" y="3584"/>
                </a:lnTo>
                <a:lnTo>
                  <a:pt x="6849" y="3499"/>
                </a:lnTo>
                <a:lnTo>
                  <a:pt x="1400" y="212"/>
                </a:lnTo>
                <a:lnTo>
                  <a:pt x="1400" y="212"/>
                </a:lnTo>
                <a:lnTo>
                  <a:pt x="1230" y="106"/>
                </a:lnTo>
                <a:lnTo>
                  <a:pt x="1060" y="43"/>
                </a:lnTo>
                <a:lnTo>
                  <a:pt x="912" y="21"/>
                </a:lnTo>
                <a:lnTo>
                  <a:pt x="763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4159;p58">
            <a:extLst>
              <a:ext uri="{FF2B5EF4-FFF2-40B4-BE49-F238E27FC236}">
                <a16:creationId xmlns:a16="http://schemas.microsoft.com/office/drawing/2014/main" id="{2A1D7A4B-E404-D26D-B4DD-76586F1F8F3E}"/>
              </a:ext>
            </a:extLst>
          </p:cNvPr>
          <p:cNvSpPr/>
          <p:nvPr/>
        </p:nvSpPr>
        <p:spPr>
          <a:xfrm>
            <a:off x="7402516" y="2297720"/>
            <a:ext cx="264107" cy="264107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4160;p58">
            <a:extLst>
              <a:ext uri="{FF2B5EF4-FFF2-40B4-BE49-F238E27FC236}">
                <a16:creationId xmlns:a16="http://schemas.microsoft.com/office/drawing/2014/main" id="{4D5D7312-E433-BC86-21C2-28B2002D66AF}"/>
              </a:ext>
            </a:extLst>
          </p:cNvPr>
          <p:cNvSpPr/>
          <p:nvPr/>
        </p:nvSpPr>
        <p:spPr>
          <a:xfrm>
            <a:off x="4473369" y="2297720"/>
            <a:ext cx="264107" cy="264107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4161;p58">
            <a:extLst>
              <a:ext uri="{FF2B5EF4-FFF2-40B4-BE49-F238E27FC236}">
                <a16:creationId xmlns:a16="http://schemas.microsoft.com/office/drawing/2014/main" id="{1AC99E31-349A-8B4A-D46B-1C0468DBEABC}"/>
              </a:ext>
            </a:extLst>
          </p:cNvPr>
          <p:cNvSpPr/>
          <p:nvPr/>
        </p:nvSpPr>
        <p:spPr>
          <a:xfrm>
            <a:off x="7402516" y="4154411"/>
            <a:ext cx="264107" cy="264107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4162;p58">
            <a:extLst>
              <a:ext uri="{FF2B5EF4-FFF2-40B4-BE49-F238E27FC236}">
                <a16:creationId xmlns:a16="http://schemas.microsoft.com/office/drawing/2014/main" id="{E9E04FD4-BE26-73E8-2597-BD1F08E2DB93}"/>
              </a:ext>
            </a:extLst>
          </p:cNvPr>
          <p:cNvSpPr/>
          <p:nvPr/>
        </p:nvSpPr>
        <p:spPr>
          <a:xfrm>
            <a:off x="4473369" y="4154411"/>
            <a:ext cx="264107" cy="264107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2" name="Google Shape;4163;p58">
            <a:extLst>
              <a:ext uri="{FF2B5EF4-FFF2-40B4-BE49-F238E27FC236}">
                <a16:creationId xmlns:a16="http://schemas.microsoft.com/office/drawing/2014/main" id="{BF4DC64A-BCFB-EE73-98DA-FD6541673E77}"/>
              </a:ext>
            </a:extLst>
          </p:cNvPr>
          <p:cNvCxnSpPr>
            <a:stCxn id="158" idx="6"/>
          </p:cNvCxnSpPr>
          <p:nvPr/>
        </p:nvCxnSpPr>
        <p:spPr>
          <a:xfrm rot="10800000" flipH="1">
            <a:off x="7666623" y="1754582"/>
            <a:ext cx="1159991" cy="67519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3" name="Google Shape;4164;p58">
            <a:extLst>
              <a:ext uri="{FF2B5EF4-FFF2-40B4-BE49-F238E27FC236}">
                <a16:creationId xmlns:a16="http://schemas.microsoft.com/office/drawing/2014/main" id="{BD4118FC-F4D5-5874-9932-E3E220893267}"/>
              </a:ext>
            </a:extLst>
          </p:cNvPr>
          <p:cNvCxnSpPr>
            <a:stCxn id="160" idx="6"/>
          </p:cNvCxnSpPr>
          <p:nvPr/>
        </p:nvCxnSpPr>
        <p:spPr>
          <a:xfrm rot="10800000" flipH="1">
            <a:off x="7666623" y="3803926"/>
            <a:ext cx="1296115" cy="482538"/>
          </a:xfrm>
          <a:prstGeom prst="bentConnector3">
            <a:avLst>
              <a:gd name="adj1" fmla="val 45566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4" name="Google Shape;4165;p58">
            <a:extLst>
              <a:ext uri="{FF2B5EF4-FFF2-40B4-BE49-F238E27FC236}">
                <a16:creationId xmlns:a16="http://schemas.microsoft.com/office/drawing/2014/main" id="{0886FF8B-142E-71AE-6B01-DE5E38D39363}"/>
              </a:ext>
            </a:extLst>
          </p:cNvPr>
          <p:cNvCxnSpPr>
            <a:stCxn id="159" idx="2"/>
          </p:cNvCxnSpPr>
          <p:nvPr/>
        </p:nvCxnSpPr>
        <p:spPr>
          <a:xfrm rot="10800000">
            <a:off x="3229262" y="1754582"/>
            <a:ext cx="1244107" cy="67519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5" name="Google Shape;4166;p58">
            <a:extLst>
              <a:ext uri="{FF2B5EF4-FFF2-40B4-BE49-F238E27FC236}">
                <a16:creationId xmlns:a16="http://schemas.microsoft.com/office/drawing/2014/main" id="{196407FA-982C-7251-4725-FCE9B7D80E32}"/>
              </a:ext>
            </a:extLst>
          </p:cNvPr>
          <p:cNvCxnSpPr>
            <a:stCxn id="161" idx="2"/>
          </p:cNvCxnSpPr>
          <p:nvPr/>
        </p:nvCxnSpPr>
        <p:spPr>
          <a:xfrm rot="10800000">
            <a:off x="3229262" y="3803926"/>
            <a:ext cx="1244107" cy="4825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E20A047-8C23-105F-20D6-368978CAAB40}"/>
              </a:ext>
            </a:extLst>
          </p:cNvPr>
          <p:cNvSpPr txBox="1"/>
          <p:nvPr/>
        </p:nvSpPr>
        <p:spPr>
          <a:xfrm>
            <a:off x="5696753" y="2981801"/>
            <a:ext cx="7906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竞聘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优势</a:t>
            </a:r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5B805921-2795-C136-6130-398C3B23DDD9}"/>
              </a:ext>
            </a:extLst>
          </p:cNvPr>
          <p:cNvGrpSpPr/>
          <p:nvPr/>
        </p:nvGrpSpPr>
        <p:grpSpPr>
          <a:xfrm>
            <a:off x="8907875" y="1554300"/>
            <a:ext cx="2235568" cy="1047355"/>
            <a:chOff x="283599" y="1906534"/>
            <a:chExt cx="2235568" cy="1047355"/>
          </a:xfrm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90972A71-3254-E0FB-D6C1-025CEA57E36D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A89BD815-0517-EDBC-A5A3-609341C6FC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807C82A0-89ED-3F10-ADA1-E1C079302FB2}"/>
              </a:ext>
            </a:extLst>
          </p:cNvPr>
          <p:cNvGrpSpPr/>
          <p:nvPr/>
        </p:nvGrpSpPr>
        <p:grpSpPr>
          <a:xfrm>
            <a:off x="893271" y="1572634"/>
            <a:ext cx="2316828" cy="1047355"/>
            <a:chOff x="951309" y="1906534"/>
            <a:chExt cx="2316828" cy="1047355"/>
          </a:xfrm>
        </p:grpSpPr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1E13B3C3-46C0-3760-FDC7-B9DBA1C1EF2E}"/>
                </a:ext>
              </a:extLst>
            </p:cNvPr>
            <p:cNvSpPr txBox="1"/>
            <p:nvPr/>
          </p:nvSpPr>
          <p:spPr>
            <a:xfrm>
              <a:off x="951309" y="2190603"/>
              <a:ext cx="22987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0932EB90-B272-E90E-1553-683F53FC3A0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F15D45E7-6D51-2EFF-8165-76D926A9C80E}"/>
              </a:ext>
            </a:extLst>
          </p:cNvPr>
          <p:cNvGrpSpPr/>
          <p:nvPr/>
        </p:nvGrpSpPr>
        <p:grpSpPr>
          <a:xfrm>
            <a:off x="9021463" y="3536899"/>
            <a:ext cx="2235568" cy="1047355"/>
            <a:chOff x="283599" y="1906534"/>
            <a:chExt cx="2235568" cy="1047355"/>
          </a:xfrm>
        </p:grpSpPr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F7AB56A2-50DB-BDEC-B144-DF288E0325BA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FF39B20C-3009-31C5-CBAD-CF31DC25EAB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50F93D5-133C-604D-023D-1CAB82B891B5}"/>
              </a:ext>
            </a:extLst>
          </p:cNvPr>
          <p:cNvGrpSpPr/>
          <p:nvPr/>
        </p:nvGrpSpPr>
        <p:grpSpPr>
          <a:xfrm>
            <a:off x="934969" y="3541636"/>
            <a:ext cx="2275130" cy="1047355"/>
            <a:chOff x="993007" y="1906534"/>
            <a:chExt cx="2275130" cy="1047355"/>
          </a:xfrm>
        </p:grpSpPr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7DE8A54C-3E5D-A992-1655-CE013BDCE337}"/>
                </a:ext>
              </a:extLst>
            </p:cNvPr>
            <p:cNvSpPr txBox="1"/>
            <p:nvPr/>
          </p:nvSpPr>
          <p:spPr>
            <a:xfrm>
              <a:off x="993007" y="2190603"/>
              <a:ext cx="22570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DCFF322F-8C88-E0A0-6E3D-C962EA6D26C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6059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98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竞聘优势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1E18DE-2698-A511-4D2C-8E7DBF3F8726}"/>
              </a:ext>
            </a:extLst>
          </p:cNvPr>
          <p:cNvGrpSpPr/>
          <p:nvPr/>
        </p:nvGrpSpPr>
        <p:grpSpPr>
          <a:xfrm>
            <a:off x="1143408" y="734442"/>
            <a:ext cx="3243017" cy="4846630"/>
            <a:chOff x="1862372" y="1663762"/>
            <a:chExt cx="1781285" cy="2662098"/>
          </a:xfrm>
        </p:grpSpPr>
        <p:pic>
          <p:nvPicPr>
            <p:cNvPr id="4" name="Picture 6" descr="C:\Documents and Settings\Administrator\桌面\111.png">
              <a:extLst>
                <a:ext uri="{FF2B5EF4-FFF2-40B4-BE49-F238E27FC236}">
                  <a16:creationId xmlns:a16="http://schemas.microsoft.com/office/drawing/2014/main" id="{82E2050F-71CB-8C37-F3DA-0E776104C9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93509">
              <a:off x="2105882" y="1663762"/>
              <a:ext cx="1537775" cy="2662098"/>
            </a:xfrm>
            <a:prstGeom prst="rect">
              <a:avLst/>
            </a:prstGeom>
            <a:noFill/>
          </p:spPr>
        </p:pic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11DBEC8-2996-6FAD-28EC-6D7CED635406}"/>
                </a:ext>
              </a:extLst>
            </p:cNvPr>
            <p:cNvSpPr/>
            <p:nvPr/>
          </p:nvSpPr>
          <p:spPr>
            <a:xfrm>
              <a:off x="1862372" y="2751658"/>
              <a:ext cx="1396536" cy="1396536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  <a:effectLst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3BD94B6-9FDE-FA7E-B2D4-4F20F0CA984F}"/>
              </a:ext>
            </a:extLst>
          </p:cNvPr>
          <p:cNvSpPr txBox="1"/>
          <p:nvPr/>
        </p:nvSpPr>
        <p:spPr>
          <a:xfrm>
            <a:off x="3272858" y="1996684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BA3EEE-E924-BBFD-4C4A-6D9CEE189FFB}"/>
              </a:ext>
            </a:extLst>
          </p:cNvPr>
          <p:cNvGrpSpPr/>
          <p:nvPr/>
        </p:nvGrpSpPr>
        <p:grpSpPr>
          <a:xfrm>
            <a:off x="1554171" y="3429000"/>
            <a:ext cx="2235568" cy="1278187"/>
            <a:chOff x="283598" y="1906534"/>
            <a:chExt cx="2235568" cy="127818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43E5AE3-5F3A-ACDB-E2CB-2EC56994461A}"/>
                </a:ext>
              </a:extLst>
            </p:cNvPr>
            <p:cNvSpPr txBox="1"/>
            <p:nvPr/>
          </p:nvSpPr>
          <p:spPr>
            <a:xfrm>
              <a:off x="283598" y="2190603"/>
              <a:ext cx="176948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78C577E-B5E5-77CF-1DDF-53E555DB1A1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281C4D-4C0A-5FB5-7A19-91EB091110AB}"/>
              </a:ext>
            </a:extLst>
          </p:cNvPr>
          <p:cNvGrpSpPr/>
          <p:nvPr/>
        </p:nvGrpSpPr>
        <p:grpSpPr>
          <a:xfrm>
            <a:off x="4474491" y="734442"/>
            <a:ext cx="3243017" cy="4846630"/>
            <a:chOff x="1862372" y="1663762"/>
            <a:chExt cx="1781285" cy="2662098"/>
          </a:xfrm>
        </p:grpSpPr>
        <p:pic>
          <p:nvPicPr>
            <p:cNvPr id="12" name="Picture 6" descr="C:\Documents and Settings\Administrator\桌面\111.png">
              <a:extLst>
                <a:ext uri="{FF2B5EF4-FFF2-40B4-BE49-F238E27FC236}">
                  <a16:creationId xmlns:a16="http://schemas.microsoft.com/office/drawing/2014/main" id="{23D94405-8810-0235-07A4-EB7767E0E7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93509">
              <a:off x="2105882" y="1663762"/>
              <a:ext cx="1537775" cy="2662098"/>
            </a:xfrm>
            <a:prstGeom prst="rect">
              <a:avLst/>
            </a:prstGeom>
            <a:noFill/>
          </p:spPr>
        </p:pic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4DF1E65-15F4-1DE3-17A3-B1B4C0207402}"/>
                </a:ext>
              </a:extLst>
            </p:cNvPr>
            <p:cNvSpPr/>
            <p:nvPr/>
          </p:nvSpPr>
          <p:spPr>
            <a:xfrm>
              <a:off x="1862372" y="2751658"/>
              <a:ext cx="1396536" cy="1396536"/>
            </a:xfrm>
            <a:prstGeom prst="ellipse">
              <a:avLst/>
            </a:prstGeom>
            <a:solidFill>
              <a:srgbClr val="329D5A"/>
            </a:solidFill>
            <a:ln>
              <a:noFill/>
            </a:ln>
            <a:effectLst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FBEA3B6-0BA1-4D08-7B32-70CF3A7E657B}"/>
              </a:ext>
            </a:extLst>
          </p:cNvPr>
          <p:cNvGrpSpPr/>
          <p:nvPr/>
        </p:nvGrpSpPr>
        <p:grpSpPr>
          <a:xfrm>
            <a:off x="4885254" y="3429000"/>
            <a:ext cx="2235568" cy="1278187"/>
            <a:chOff x="283598" y="1906534"/>
            <a:chExt cx="2235568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5F3A36-199F-F1CC-490E-2BEC91859CF0}"/>
                </a:ext>
              </a:extLst>
            </p:cNvPr>
            <p:cNvSpPr txBox="1"/>
            <p:nvPr/>
          </p:nvSpPr>
          <p:spPr>
            <a:xfrm>
              <a:off x="283598" y="2190603"/>
              <a:ext cx="176948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0B1F2C9-0395-7C33-CFA8-566E1D795B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EE54C15-CAF8-3300-77F1-EC900B48A121}"/>
              </a:ext>
            </a:extLst>
          </p:cNvPr>
          <p:cNvGrpSpPr/>
          <p:nvPr/>
        </p:nvGrpSpPr>
        <p:grpSpPr>
          <a:xfrm>
            <a:off x="7805574" y="734442"/>
            <a:ext cx="3243017" cy="4846630"/>
            <a:chOff x="1862372" y="1663762"/>
            <a:chExt cx="1781285" cy="2662098"/>
          </a:xfrm>
        </p:grpSpPr>
        <p:pic>
          <p:nvPicPr>
            <p:cNvPr id="18" name="Picture 6" descr="C:\Documents and Settings\Administrator\桌面\111.png">
              <a:extLst>
                <a:ext uri="{FF2B5EF4-FFF2-40B4-BE49-F238E27FC236}">
                  <a16:creationId xmlns:a16="http://schemas.microsoft.com/office/drawing/2014/main" id="{0C85EFF0-A48B-B6D5-F235-F7C324745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93509">
              <a:off x="2105882" y="1663762"/>
              <a:ext cx="1537775" cy="2662098"/>
            </a:xfrm>
            <a:prstGeom prst="rect">
              <a:avLst/>
            </a:prstGeom>
            <a:noFill/>
          </p:spPr>
        </p:pic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CB06580-DD2F-2278-5D55-78D140FA99DB}"/>
                </a:ext>
              </a:extLst>
            </p:cNvPr>
            <p:cNvSpPr/>
            <p:nvPr/>
          </p:nvSpPr>
          <p:spPr>
            <a:xfrm>
              <a:off x="1862372" y="2751658"/>
              <a:ext cx="1396536" cy="1396536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  <a:effectLst/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12C4778-D093-6E5C-7B14-81EE7257FBCC}"/>
              </a:ext>
            </a:extLst>
          </p:cNvPr>
          <p:cNvGrpSpPr/>
          <p:nvPr/>
        </p:nvGrpSpPr>
        <p:grpSpPr>
          <a:xfrm>
            <a:off x="8216337" y="3429000"/>
            <a:ext cx="2235568" cy="1278187"/>
            <a:chOff x="283598" y="1906534"/>
            <a:chExt cx="2235568" cy="127818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28DE27-1FB7-AEB4-4D18-06F8D24B0A0F}"/>
                </a:ext>
              </a:extLst>
            </p:cNvPr>
            <p:cNvSpPr txBox="1"/>
            <p:nvPr/>
          </p:nvSpPr>
          <p:spPr>
            <a:xfrm>
              <a:off x="283598" y="2190603"/>
              <a:ext cx="176948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85B12A0-EC20-0429-1330-8CC7A4B8A9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E767544-4366-5C32-8DB1-0869D9603721}"/>
              </a:ext>
            </a:extLst>
          </p:cNvPr>
          <p:cNvSpPr txBox="1"/>
          <p:nvPr/>
        </p:nvSpPr>
        <p:spPr>
          <a:xfrm>
            <a:off x="6434399" y="1996684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02</a:t>
            </a:r>
            <a:endParaRPr lang="zh-CN" altLang="en-US" sz="40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E93E8D-ADD8-79A0-076E-7C923C5AC884}"/>
              </a:ext>
            </a:extLst>
          </p:cNvPr>
          <p:cNvSpPr txBox="1"/>
          <p:nvPr/>
        </p:nvSpPr>
        <p:spPr>
          <a:xfrm>
            <a:off x="9789210" y="1996684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03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04046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138468" y="-349679"/>
            <a:ext cx="3313512" cy="2986591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243" y="-4129"/>
            <a:ext cx="2894923" cy="2436662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8C0AE1-E8A6-B082-1211-8170D17C60B7}"/>
              </a:ext>
            </a:extLst>
          </p:cNvPr>
          <p:cNvGrpSpPr/>
          <p:nvPr/>
        </p:nvGrpSpPr>
        <p:grpSpPr>
          <a:xfrm>
            <a:off x="2271140" y="1676114"/>
            <a:ext cx="943791" cy="1037633"/>
            <a:chOff x="9624392" y="4513853"/>
            <a:chExt cx="1792538" cy="197077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BE3FFF9-AD33-8C90-7BD1-3BFC13CCA25E}"/>
                </a:ext>
              </a:extLst>
            </p:cNvPr>
            <p:cNvGrpSpPr/>
            <p:nvPr/>
          </p:nvGrpSpPr>
          <p:grpSpPr>
            <a:xfrm>
              <a:off x="9624392" y="4513853"/>
              <a:ext cx="683189" cy="1225523"/>
              <a:chOff x="3147883" y="2107118"/>
              <a:chExt cx="381301" cy="68398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CED0D8B-72E4-8528-F649-2345F0939FC8}"/>
                  </a:ext>
                </a:extLst>
              </p:cNvPr>
              <p:cNvSpPr/>
              <p:nvPr/>
            </p:nvSpPr>
            <p:spPr>
              <a:xfrm>
                <a:off x="3435910" y="2659065"/>
                <a:ext cx="93274" cy="110620"/>
              </a:xfrm>
              <a:custGeom>
                <a:avLst/>
                <a:gdLst>
                  <a:gd name="connsiteX0" fmla="*/ 36279 w 93274"/>
                  <a:gd name="connsiteY0" fmla="*/ 110603 h 110620"/>
                  <a:gd name="connsiteX1" fmla="*/ 10248 w 93274"/>
                  <a:gd name="connsiteY1" fmla="*/ 101078 h 110620"/>
                  <a:gd name="connsiteX2" fmla="*/ 4752 w 93274"/>
                  <a:gd name="connsiteY2" fmla="*/ 47234 h 110620"/>
                  <a:gd name="connsiteX3" fmla="*/ 56272 w 93274"/>
                  <a:gd name="connsiteY3" fmla="*/ 914 h 110620"/>
                  <a:gd name="connsiteX4" fmla="*/ 85562 w 93274"/>
                  <a:gd name="connsiteY4" fmla="*/ 9791 h 110620"/>
                  <a:gd name="connsiteX5" fmla="*/ 92286 w 93274"/>
                  <a:gd name="connsiteY5" fmla="*/ 42414 h 110620"/>
                  <a:gd name="connsiteX6" fmla="*/ 78952 w 93274"/>
                  <a:gd name="connsiteY6" fmla="*/ 73894 h 110620"/>
                  <a:gd name="connsiteX7" fmla="*/ 52634 w 93274"/>
                  <a:gd name="connsiteY7" fmla="*/ 104879 h 110620"/>
                  <a:gd name="connsiteX8" fmla="*/ 42376 w 93274"/>
                  <a:gd name="connsiteY8" fmla="*/ 109641 h 110620"/>
                  <a:gd name="connsiteX9" fmla="*/ 36279 w 93274"/>
                  <a:gd name="connsiteY9" fmla="*/ 110603 h 11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4" h="110620">
                    <a:moveTo>
                      <a:pt x="36279" y="110603"/>
                    </a:moveTo>
                    <a:cubicBezTo>
                      <a:pt x="26700" y="110896"/>
                      <a:pt x="17376" y="107485"/>
                      <a:pt x="10248" y="101078"/>
                    </a:cubicBezTo>
                    <a:cubicBezTo>
                      <a:pt x="-4888" y="84752"/>
                      <a:pt x="-106" y="62883"/>
                      <a:pt x="4752" y="47234"/>
                    </a:cubicBezTo>
                    <a:cubicBezTo>
                      <a:pt x="22145" y="32038"/>
                      <a:pt x="39318" y="16598"/>
                      <a:pt x="56272" y="914"/>
                    </a:cubicBezTo>
                    <a:cubicBezTo>
                      <a:pt x="66926" y="-1795"/>
                      <a:pt x="78204" y="1623"/>
                      <a:pt x="85562" y="9791"/>
                    </a:cubicBezTo>
                    <a:cubicBezTo>
                      <a:pt x="92390" y="19193"/>
                      <a:pt x="94840" y="31079"/>
                      <a:pt x="92286" y="42414"/>
                    </a:cubicBezTo>
                    <a:cubicBezTo>
                      <a:pt x="89684" y="53596"/>
                      <a:pt x="85173" y="64245"/>
                      <a:pt x="78952" y="73894"/>
                    </a:cubicBezTo>
                    <a:cubicBezTo>
                      <a:pt x="72719" y="86136"/>
                      <a:pt x="63705" y="96747"/>
                      <a:pt x="52634" y="104879"/>
                    </a:cubicBezTo>
                    <a:cubicBezTo>
                      <a:pt x="49447" y="106925"/>
                      <a:pt x="45995" y="108527"/>
                      <a:pt x="42376" y="109641"/>
                    </a:cubicBezTo>
                    <a:cubicBezTo>
                      <a:pt x="40395" y="110230"/>
                      <a:pt x="38345" y="110553"/>
                      <a:pt x="36279" y="110603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EE84FA-F674-0769-28A6-98E9A3595049}"/>
                  </a:ext>
                </a:extLst>
              </p:cNvPr>
              <p:cNvSpPr/>
              <p:nvPr/>
            </p:nvSpPr>
            <p:spPr>
              <a:xfrm>
                <a:off x="3185472" y="2700189"/>
                <a:ext cx="117814" cy="90917"/>
              </a:xfrm>
              <a:custGeom>
                <a:avLst/>
                <a:gdLst>
                  <a:gd name="connsiteX0" fmla="*/ 453 w 117814"/>
                  <a:gd name="connsiteY0" fmla="*/ 40209 h 90917"/>
                  <a:gd name="connsiteX1" fmla="*/ 7721 w 117814"/>
                  <a:gd name="connsiteY1" fmla="*/ 10814 h 90917"/>
                  <a:gd name="connsiteX2" fmla="*/ 55432 w 117814"/>
                  <a:gd name="connsiteY2" fmla="*/ 4614 h 90917"/>
                  <a:gd name="connsiteX3" fmla="*/ 55222 w 117814"/>
                  <a:gd name="connsiteY3" fmla="*/ 8757 h 90917"/>
                  <a:gd name="connsiteX4" fmla="*/ 59204 w 117814"/>
                  <a:gd name="connsiteY4" fmla="*/ 18653 h 90917"/>
                  <a:gd name="connsiteX5" fmla="*/ 103762 w 117814"/>
                  <a:gd name="connsiteY5" fmla="*/ 45009 h 90917"/>
                  <a:gd name="connsiteX6" fmla="*/ 112772 w 117814"/>
                  <a:gd name="connsiteY6" fmla="*/ 44057 h 90917"/>
                  <a:gd name="connsiteX7" fmla="*/ 113020 w 117814"/>
                  <a:gd name="connsiteY7" fmla="*/ 43876 h 90917"/>
                  <a:gd name="connsiteX8" fmla="*/ 106790 w 117814"/>
                  <a:gd name="connsiteY8" fmla="*/ 80785 h 90917"/>
                  <a:gd name="connsiteX9" fmla="*/ 74406 w 117814"/>
                  <a:gd name="connsiteY9" fmla="*/ 90558 h 90917"/>
                  <a:gd name="connsiteX10" fmla="*/ 41316 w 117814"/>
                  <a:gd name="connsiteY10" fmla="*/ 79861 h 90917"/>
                  <a:gd name="connsiteX11" fmla="*/ 7645 w 117814"/>
                  <a:gd name="connsiteY11" fmla="*/ 56049 h 90917"/>
                  <a:gd name="connsiteX12" fmla="*/ 1930 w 117814"/>
                  <a:gd name="connsiteY12" fmla="*/ 46076 h 90917"/>
                  <a:gd name="connsiteX13" fmla="*/ 453 w 117814"/>
                  <a:gd name="connsiteY13" fmla="*/ 40209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814" h="90917">
                    <a:moveTo>
                      <a:pt x="453" y="40209"/>
                    </a:moveTo>
                    <a:cubicBezTo>
                      <a:pt x="-1133" y="29834"/>
                      <a:pt x="1482" y="19254"/>
                      <a:pt x="7721" y="10814"/>
                    </a:cubicBezTo>
                    <a:cubicBezTo>
                      <a:pt x="20837" y="-865"/>
                      <a:pt x="39766" y="-3326"/>
                      <a:pt x="55432" y="4614"/>
                    </a:cubicBezTo>
                    <a:cubicBezTo>
                      <a:pt x="55191" y="5981"/>
                      <a:pt x="55120" y="7372"/>
                      <a:pt x="55222" y="8757"/>
                    </a:cubicBezTo>
                    <a:cubicBezTo>
                      <a:pt x="55714" y="12333"/>
                      <a:pt x="57081" y="15733"/>
                      <a:pt x="59204" y="18653"/>
                    </a:cubicBezTo>
                    <a:cubicBezTo>
                      <a:pt x="70252" y="32685"/>
                      <a:pt x="86143" y="42084"/>
                      <a:pt x="103762" y="45009"/>
                    </a:cubicBezTo>
                    <a:cubicBezTo>
                      <a:pt x="106775" y="45874"/>
                      <a:pt x="110006" y="45532"/>
                      <a:pt x="112772" y="44057"/>
                    </a:cubicBezTo>
                    <a:lnTo>
                      <a:pt x="113020" y="43876"/>
                    </a:lnTo>
                    <a:cubicBezTo>
                      <a:pt x="122183" y="57287"/>
                      <a:pt x="117163" y="70717"/>
                      <a:pt x="106790" y="80785"/>
                    </a:cubicBezTo>
                    <a:cubicBezTo>
                      <a:pt x="97908" y="88556"/>
                      <a:pt x="86104" y="92118"/>
                      <a:pt x="74406" y="90558"/>
                    </a:cubicBezTo>
                    <a:cubicBezTo>
                      <a:pt x="62837" y="88944"/>
                      <a:pt x="51639" y="85325"/>
                      <a:pt x="41316" y="79861"/>
                    </a:cubicBezTo>
                    <a:cubicBezTo>
                      <a:pt x="28388" y="74659"/>
                      <a:pt x="16857" y="66504"/>
                      <a:pt x="7645" y="56049"/>
                    </a:cubicBezTo>
                    <a:cubicBezTo>
                      <a:pt x="5289" y="53004"/>
                      <a:pt x="3365" y="49648"/>
                      <a:pt x="1930" y="46076"/>
                    </a:cubicBezTo>
                    <a:cubicBezTo>
                      <a:pt x="1197" y="44189"/>
                      <a:pt x="701" y="42218"/>
                      <a:pt x="453" y="4020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2671D7D-C74E-CE08-A618-836C4DFE7B50}"/>
                  </a:ext>
                </a:extLst>
              </p:cNvPr>
              <p:cNvSpPr/>
              <p:nvPr/>
            </p:nvSpPr>
            <p:spPr>
              <a:xfrm>
                <a:off x="3240680" y="2523666"/>
                <a:ext cx="257513" cy="222010"/>
              </a:xfrm>
              <a:custGeom>
                <a:avLst/>
                <a:gdLst>
                  <a:gd name="connsiteX0" fmla="*/ 129764 w 257513"/>
                  <a:gd name="connsiteY0" fmla="*/ 79743 h 222010"/>
                  <a:gd name="connsiteX1" fmla="*/ 61450 w 257513"/>
                  <a:gd name="connsiteY1" fmla="*/ 215303 h 222010"/>
                  <a:gd name="connsiteX2" fmla="*/ 57564 w 257513"/>
                  <a:gd name="connsiteY2" fmla="*/ 220589 h 222010"/>
                  <a:gd name="connsiteX3" fmla="*/ 48553 w 257513"/>
                  <a:gd name="connsiteY3" fmla="*/ 221542 h 222010"/>
                  <a:gd name="connsiteX4" fmla="*/ 3995 w 257513"/>
                  <a:gd name="connsiteY4" fmla="*/ 195186 h 222010"/>
                  <a:gd name="connsiteX5" fmla="*/ 14 w 257513"/>
                  <a:gd name="connsiteY5" fmla="*/ 185290 h 222010"/>
                  <a:gd name="connsiteX6" fmla="*/ 1224 w 257513"/>
                  <a:gd name="connsiteY6" fmla="*/ 176603 h 222010"/>
                  <a:gd name="connsiteX7" fmla="*/ 51649 w 257513"/>
                  <a:gd name="connsiteY7" fmla="*/ 0 h 222010"/>
                  <a:gd name="connsiteX8" fmla="*/ 206316 w 257513"/>
                  <a:gd name="connsiteY8" fmla="*/ 2495 h 222010"/>
                  <a:gd name="connsiteX9" fmla="*/ 257513 w 257513"/>
                  <a:gd name="connsiteY9" fmla="*/ 130788 h 222010"/>
                  <a:gd name="connsiteX10" fmla="*/ 187485 w 257513"/>
                  <a:gd name="connsiteY10" fmla="*/ 193529 h 222010"/>
                  <a:gd name="connsiteX11" fmla="*/ 130107 w 257513"/>
                  <a:gd name="connsiteY11" fmla="*/ 81925 h 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513" h="222010">
                    <a:moveTo>
                      <a:pt x="129764" y="79743"/>
                    </a:moveTo>
                    <a:lnTo>
                      <a:pt x="61450" y="215303"/>
                    </a:lnTo>
                    <a:cubicBezTo>
                      <a:pt x="60620" y="217364"/>
                      <a:pt x="59284" y="219183"/>
                      <a:pt x="57564" y="220589"/>
                    </a:cubicBezTo>
                    <a:cubicBezTo>
                      <a:pt x="54798" y="222065"/>
                      <a:pt x="51567" y="222407"/>
                      <a:pt x="48553" y="221542"/>
                    </a:cubicBezTo>
                    <a:cubicBezTo>
                      <a:pt x="30935" y="218617"/>
                      <a:pt x="15044" y="209218"/>
                      <a:pt x="3995" y="195186"/>
                    </a:cubicBezTo>
                    <a:cubicBezTo>
                      <a:pt x="1873" y="192266"/>
                      <a:pt x="506" y="188866"/>
                      <a:pt x="14" y="185290"/>
                    </a:cubicBezTo>
                    <a:cubicBezTo>
                      <a:pt x="-83" y="182346"/>
                      <a:pt x="326" y="179408"/>
                      <a:pt x="1224" y="176603"/>
                    </a:cubicBezTo>
                    <a:cubicBezTo>
                      <a:pt x="19417" y="108575"/>
                      <a:pt x="38543" y="66361"/>
                      <a:pt x="51649" y="0"/>
                    </a:cubicBezTo>
                    <a:cubicBezTo>
                      <a:pt x="101341" y="9668"/>
                      <a:pt x="156939" y="7458"/>
                      <a:pt x="206316" y="2495"/>
                    </a:cubicBezTo>
                    <a:cubicBezTo>
                      <a:pt x="213113" y="48675"/>
                      <a:pt x="230648" y="92616"/>
                      <a:pt x="257513" y="130788"/>
                    </a:cubicBezTo>
                    <a:cubicBezTo>
                      <a:pt x="234589" y="152149"/>
                      <a:pt x="211247" y="173063"/>
                      <a:pt x="187485" y="193529"/>
                    </a:cubicBezTo>
                    <a:cubicBezTo>
                      <a:pt x="169035" y="170955"/>
                      <a:pt x="137479" y="118148"/>
                      <a:pt x="130107" y="81925"/>
                    </a:cubicBezTo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841CB1-CCF7-E266-F950-2B3E1D8FF020}"/>
                  </a:ext>
                </a:extLst>
              </p:cNvPr>
              <p:cNvSpPr/>
              <p:nvPr/>
            </p:nvSpPr>
            <p:spPr>
              <a:xfrm>
                <a:off x="3147883" y="2378973"/>
                <a:ext cx="88115" cy="88251"/>
              </a:xfrm>
              <a:custGeom>
                <a:avLst/>
                <a:gdLst>
                  <a:gd name="connsiteX0" fmla="*/ 3752 w 88115"/>
                  <a:gd name="connsiteY0" fmla="*/ 24631 h 88251"/>
                  <a:gd name="connsiteX1" fmla="*/ 23174 w 88115"/>
                  <a:gd name="connsiteY1" fmla="*/ 4009 h 88251"/>
                  <a:gd name="connsiteX2" fmla="*/ 66932 w 88115"/>
                  <a:gd name="connsiteY2" fmla="*/ 2761 h 88251"/>
                  <a:gd name="connsiteX3" fmla="*/ 88115 w 88115"/>
                  <a:gd name="connsiteY3" fmla="*/ 57320 h 88251"/>
                  <a:gd name="connsiteX4" fmla="*/ 47158 w 88115"/>
                  <a:gd name="connsiteY4" fmla="*/ 87972 h 88251"/>
                  <a:gd name="connsiteX5" fmla="*/ 7515 w 88115"/>
                  <a:gd name="connsiteY5" fmla="*/ 70331 h 88251"/>
                  <a:gd name="connsiteX6" fmla="*/ 1095 w 88115"/>
                  <a:gd name="connsiteY6" fmla="*/ 33508 h 88251"/>
                  <a:gd name="connsiteX7" fmla="*/ 3752 w 88115"/>
                  <a:gd name="connsiteY7" fmla="*/ 24630 h 8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115" h="88251">
                    <a:moveTo>
                      <a:pt x="3752" y="24631"/>
                    </a:moveTo>
                    <a:cubicBezTo>
                      <a:pt x="6920" y="15260"/>
                      <a:pt x="14010" y="7732"/>
                      <a:pt x="23174" y="4009"/>
                    </a:cubicBezTo>
                    <a:cubicBezTo>
                      <a:pt x="37289" y="-871"/>
                      <a:pt x="52561" y="-1307"/>
                      <a:pt x="66932" y="2761"/>
                    </a:cubicBezTo>
                    <a:cubicBezTo>
                      <a:pt x="71628" y="16391"/>
                      <a:pt x="80724" y="41814"/>
                      <a:pt x="88115" y="57320"/>
                    </a:cubicBezTo>
                    <a:cubicBezTo>
                      <a:pt x="85582" y="76742"/>
                      <a:pt x="65093" y="86638"/>
                      <a:pt x="47158" y="87972"/>
                    </a:cubicBezTo>
                    <a:cubicBezTo>
                      <a:pt x="31717" y="89746"/>
                      <a:pt x="16533" y="82989"/>
                      <a:pt x="7515" y="70331"/>
                    </a:cubicBezTo>
                    <a:cubicBezTo>
                      <a:pt x="709" y="59343"/>
                      <a:pt x="-1591" y="46151"/>
                      <a:pt x="1095" y="33508"/>
                    </a:cubicBezTo>
                    <a:cubicBezTo>
                      <a:pt x="1740" y="30482"/>
                      <a:pt x="2628" y="27513"/>
                      <a:pt x="3752" y="2463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92CD19-3E1B-F2CC-EAE3-5E080B8864F3}"/>
                  </a:ext>
                </a:extLst>
              </p:cNvPr>
              <p:cNvSpPr/>
              <p:nvPr/>
            </p:nvSpPr>
            <p:spPr>
              <a:xfrm>
                <a:off x="3272413" y="2107118"/>
                <a:ext cx="171105" cy="176181"/>
              </a:xfrm>
              <a:custGeom>
                <a:avLst/>
                <a:gdLst>
                  <a:gd name="connsiteX0" fmla="*/ 112328 w 171105"/>
                  <a:gd name="connsiteY0" fmla="*/ 2849 h 176181"/>
                  <a:gd name="connsiteX1" fmla="*/ 59778 w 171105"/>
                  <a:gd name="connsiteY1" fmla="*/ 4878 h 176181"/>
                  <a:gd name="connsiteX2" fmla="*/ 23584 w 171105"/>
                  <a:gd name="connsiteY2" fmla="*/ 26128 h 176181"/>
                  <a:gd name="connsiteX3" fmla="*/ 9134 w 171105"/>
                  <a:gd name="connsiteY3" fmla="*/ 50274 h 176181"/>
                  <a:gd name="connsiteX4" fmla="*/ 4981 w 171105"/>
                  <a:gd name="connsiteY4" fmla="*/ 125522 h 176181"/>
                  <a:gd name="connsiteX5" fmla="*/ 60893 w 171105"/>
                  <a:gd name="connsiteY5" fmla="*/ 172728 h 176181"/>
                  <a:gd name="connsiteX6" fmla="*/ 124053 w 171105"/>
                  <a:gd name="connsiteY6" fmla="*/ 168603 h 176181"/>
                  <a:gd name="connsiteX7" fmla="*/ 163668 w 171105"/>
                  <a:gd name="connsiteY7" fmla="*/ 128084 h 176181"/>
                  <a:gd name="connsiteX8" fmla="*/ 169859 w 171105"/>
                  <a:gd name="connsiteY8" fmla="*/ 69334 h 176181"/>
                  <a:gd name="connsiteX9" fmla="*/ 149704 w 171105"/>
                  <a:gd name="connsiteY9" fmla="*/ 27147 h 176181"/>
                  <a:gd name="connsiteX10" fmla="*/ 119881 w 171105"/>
                  <a:gd name="connsiteY10" fmla="*/ 5469 h 176181"/>
                  <a:gd name="connsiteX11" fmla="*/ 112328 w 171105"/>
                  <a:gd name="connsiteY11" fmla="*/ 2849 h 1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105" h="176181">
                    <a:moveTo>
                      <a:pt x="112328" y="2849"/>
                    </a:moveTo>
                    <a:cubicBezTo>
                      <a:pt x="94981" y="-1548"/>
                      <a:pt x="76734" y="-843"/>
                      <a:pt x="59778" y="4878"/>
                    </a:cubicBezTo>
                    <a:cubicBezTo>
                      <a:pt x="46039" y="8618"/>
                      <a:pt x="33545" y="15953"/>
                      <a:pt x="23584" y="26128"/>
                    </a:cubicBezTo>
                    <a:cubicBezTo>
                      <a:pt x="17403" y="33278"/>
                      <a:pt x="12513" y="41448"/>
                      <a:pt x="9134" y="50274"/>
                    </a:cubicBezTo>
                    <a:cubicBezTo>
                      <a:pt x="-1399" y="74007"/>
                      <a:pt x="-2876" y="100775"/>
                      <a:pt x="4981" y="125522"/>
                    </a:cubicBezTo>
                    <a:cubicBezTo>
                      <a:pt x="14520" y="149640"/>
                      <a:pt x="35517" y="167368"/>
                      <a:pt x="60893" y="172728"/>
                    </a:cubicBezTo>
                    <a:cubicBezTo>
                      <a:pt x="81813" y="178473"/>
                      <a:pt x="104057" y="177020"/>
                      <a:pt x="124053" y="168603"/>
                    </a:cubicBezTo>
                    <a:cubicBezTo>
                      <a:pt x="141932" y="160629"/>
                      <a:pt x="156099" y="146139"/>
                      <a:pt x="163668" y="128084"/>
                    </a:cubicBezTo>
                    <a:cubicBezTo>
                      <a:pt x="170610" y="109326"/>
                      <a:pt x="172739" y="89127"/>
                      <a:pt x="169859" y="69334"/>
                    </a:cubicBezTo>
                    <a:cubicBezTo>
                      <a:pt x="168771" y="53215"/>
                      <a:pt x="161560" y="38122"/>
                      <a:pt x="149704" y="27147"/>
                    </a:cubicBezTo>
                    <a:cubicBezTo>
                      <a:pt x="141311" y="18002"/>
                      <a:pt x="131170" y="10630"/>
                      <a:pt x="119881" y="5469"/>
                    </a:cubicBezTo>
                    <a:cubicBezTo>
                      <a:pt x="117417" y="4447"/>
                      <a:pt x="114895" y="3572"/>
                      <a:pt x="112328" y="284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25B8CF9-2949-F435-46B9-B5C7ACB4A269}"/>
                  </a:ext>
                </a:extLst>
              </p:cNvPr>
              <p:cNvSpPr/>
              <p:nvPr/>
            </p:nvSpPr>
            <p:spPr>
              <a:xfrm>
                <a:off x="3289005" y="2107118"/>
                <a:ext cx="154513" cy="176160"/>
              </a:xfrm>
              <a:custGeom>
                <a:avLst/>
                <a:gdLst>
                  <a:gd name="connsiteX0" fmla="*/ 95736 w 154513"/>
                  <a:gd name="connsiteY0" fmla="*/ 2849 h 176160"/>
                  <a:gd name="connsiteX1" fmla="*/ 43186 w 154513"/>
                  <a:gd name="connsiteY1" fmla="*/ 4878 h 176160"/>
                  <a:gd name="connsiteX2" fmla="*/ 6991 w 154513"/>
                  <a:gd name="connsiteY2" fmla="*/ 26128 h 176160"/>
                  <a:gd name="connsiteX3" fmla="*/ 0 w 154513"/>
                  <a:gd name="connsiteY3" fmla="*/ 35444 h 176160"/>
                  <a:gd name="connsiteX4" fmla="*/ 59407 w 154513"/>
                  <a:gd name="connsiteY4" fmla="*/ 79716 h 176160"/>
                  <a:gd name="connsiteX5" fmla="*/ 63322 w 154513"/>
                  <a:gd name="connsiteY5" fmla="*/ 175633 h 176160"/>
                  <a:gd name="connsiteX6" fmla="*/ 107461 w 154513"/>
                  <a:gd name="connsiteY6" fmla="*/ 168641 h 176160"/>
                  <a:gd name="connsiteX7" fmla="*/ 147076 w 154513"/>
                  <a:gd name="connsiteY7" fmla="*/ 128122 h 176160"/>
                  <a:gd name="connsiteX8" fmla="*/ 153267 w 154513"/>
                  <a:gd name="connsiteY8" fmla="*/ 69372 h 176160"/>
                  <a:gd name="connsiteX9" fmla="*/ 133112 w 154513"/>
                  <a:gd name="connsiteY9" fmla="*/ 27186 h 176160"/>
                  <a:gd name="connsiteX10" fmla="*/ 103289 w 154513"/>
                  <a:gd name="connsiteY10" fmla="*/ 5507 h 176160"/>
                  <a:gd name="connsiteX11" fmla="*/ 95736 w 154513"/>
                  <a:gd name="connsiteY11" fmla="*/ 2849 h 17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513" h="176160">
                    <a:moveTo>
                      <a:pt x="95736" y="2849"/>
                    </a:moveTo>
                    <a:cubicBezTo>
                      <a:pt x="78389" y="-1548"/>
                      <a:pt x="60142" y="-843"/>
                      <a:pt x="43186" y="4878"/>
                    </a:cubicBezTo>
                    <a:cubicBezTo>
                      <a:pt x="29447" y="8618"/>
                      <a:pt x="16953" y="15953"/>
                      <a:pt x="6991" y="26128"/>
                    </a:cubicBezTo>
                    <a:cubicBezTo>
                      <a:pt x="4383" y="29015"/>
                      <a:pt x="2043" y="32133"/>
                      <a:pt x="0" y="35444"/>
                    </a:cubicBezTo>
                    <a:cubicBezTo>
                      <a:pt x="16335" y="43235"/>
                      <a:pt x="47558" y="56275"/>
                      <a:pt x="59407" y="79716"/>
                    </a:cubicBezTo>
                    <a:cubicBezTo>
                      <a:pt x="69580" y="99823"/>
                      <a:pt x="68799" y="144686"/>
                      <a:pt x="63322" y="175633"/>
                    </a:cubicBezTo>
                    <a:cubicBezTo>
                      <a:pt x="78397" y="177331"/>
                      <a:pt x="93650" y="174915"/>
                      <a:pt x="107461" y="168641"/>
                    </a:cubicBezTo>
                    <a:cubicBezTo>
                      <a:pt x="125340" y="160667"/>
                      <a:pt x="139507" y="146177"/>
                      <a:pt x="147076" y="128122"/>
                    </a:cubicBezTo>
                    <a:cubicBezTo>
                      <a:pt x="154018" y="109364"/>
                      <a:pt x="156147" y="89165"/>
                      <a:pt x="153267" y="69372"/>
                    </a:cubicBezTo>
                    <a:cubicBezTo>
                      <a:pt x="152179" y="53253"/>
                      <a:pt x="144968" y="38160"/>
                      <a:pt x="133112" y="27186"/>
                    </a:cubicBezTo>
                    <a:cubicBezTo>
                      <a:pt x="124719" y="18040"/>
                      <a:pt x="114578" y="10669"/>
                      <a:pt x="103289" y="5507"/>
                    </a:cubicBezTo>
                    <a:cubicBezTo>
                      <a:pt x="100828" y="4468"/>
                      <a:pt x="98305" y="3580"/>
                      <a:pt x="95736" y="284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57CA69C-EAA2-55F9-08A6-FAF199EC511B}"/>
                  </a:ext>
                </a:extLst>
              </p:cNvPr>
              <p:cNvSpPr/>
              <p:nvPr/>
            </p:nvSpPr>
            <p:spPr>
              <a:xfrm>
                <a:off x="3214687" y="2273949"/>
                <a:ext cx="244066" cy="256327"/>
              </a:xfrm>
              <a:custGeom>
                <a:avLst/>
                <a:gdLst>
                  <a:gd name="connsiteX0" fmla="*/ 233357 w 244066"/>
                  <a:gd name="connsiteY0" fmla="*/ 49435 h 256327"/>
                  <a:gd name="connsiteX1" fmla="*/ 195990 w 244066"/>
                  <a:gd name="connsiteY1" fmla="*/ 0 h 256327"/>
                  <a:gd name="connsiteX2" fmla="*/ 116637 w 244066"/>
                  <a:gd name="connsiteY2" fmla="*/ 9192 h 256327"/>
                  <a:gd name="connsiteX3" fmla="*/ 85148 w 244066"/>
                  <a:gd name="connsiteY3" fmla="*/ 29947 h 256327"/>
                  <a:gd name="connsiteX4" fmla="*/ 57583 w 244066"/>
                  <a:gd name="connsiteY4" fmla="*/ 65608 h 256327"/>
                  <a:gd name="connsiteX5" fmla="*/ 5386 w 244066"/>
                  <a:gd name="connsiteY5" fmla="*/ 99079 h 256327"/>
                  <a:gd name="connsiteX6" fmla="*/ 338 w 244066"/>
                  <a:gd name="connsiteY6" fmla="*/ 108600 h 256327"/>
                  <a:gd name="connsiteX7" fmla="*/ 423 w 244066"/>
                  <a:gd name="connsiteY7" fmla="*/ 108861 h 256327"/>
                  <a:gd name="connsiteX8" fmla="*/ 25960 w 244066"/>
                  <a:gd name="connsiteY8" fmla="*/ 171003 h 256327"/>
                  <a:gd name="connsiteX9" fmla="*/ 72985 w 244066"/>
                  <a:gd name="connsiteY9" fmla="*/ 155048 h 256327"/>
                  <a:gd name="connsiteX10" fmla="*/ 72632 w 244066"/>
                  <a:gd name="connsiteY10" fmla="*/ 166983 h 256327"/>
                  <a:gd name="connsiteX11" fmla="*/ 72632 w 244066"/>
                  <a:gd name="connsiteY11" fmla="*/ 248688 h 256327"/>
                  <a:gd name="connsiteX12" fmla="*/ 106608 w 244066"/>
                  <a:gd name="connsiteY12" fmla="*/ 254003 h 256327"/>
                  <a:gd name="connsiteX13" fmla="*/ 235528 w 244066"/>
                  <a:gd name="connsiteY13" fmla="*/ 251870 h 256327"/>
                  <a:gd name="connsiteX14" fmla="*/ 234824 w 244066"/>
                  <a:gd name="connsiteY14" fmla="*/ 54483 h 256327"/>
                  <a:gd name="connsiteX15" fmla="*/ 233357 w 244066"/>
                  <a:gd name="connsiteY15" fmla="*/ 49435 h 25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66" h="256327">
                    <a:moveTo>
                      <a:pt x="233357" y="49435"/>
                    </a:moveTo>
                    <a:cubicBezTo>
                      <a:pt x="225737" y="23822"/>
                      <a:pt x="219288" y="11335"/>
                      <a:pt x="195990" y="0"/>
                    </a:cubicBezTo>
                    <a:lnTo>
                      <a:pt x="116637" y="9192"/>
                    </a:lnTo>
                    <a:cubicBezTo>
                      <a:pt x="104314" y="12833"/>
                      <a:pt x="93353" y="20058"/>
                      <a:pt x="85148" y="29947"/>
                    </a:cubicBezTo>
                    <a:cubicBezTo>
                      <a:pt x="78357" y="37567"/>
                      <a:pt x="66422" y="55864"/>
                      <a:pt x="57583" y="65608"/>
                    </a:cubicBezTo>
                    <a:cubicBezTo>
                      <a:pt x="44172" y="82017"/>
                      <a:pt x="25893" y="93738"/>
                      <a:pt x="5386" y="99079"/>
                    </a:cubicBezTo>
                    <a:cubicBezTo>
                      <a:pt x="1363" y="100314"/>
                      <a:pt x="-898" y="104577"/>
                      <a:pt x="338" y="108600"/>
                    </a:cubicBezTo>
                    <a:cubicBezTo>
                      <a:pt x="365" y="108688"/>
                      <a:pt x="393" y="108775"/>
                      <a:pt x="423" y="108861"/>
                    </a:cubicBezTo>
                    <a:cubicBezTo>
                      <a:pt x="7314" y="130205"/>
                      <a:pt x="15852" y="150981"/>
                      <a:pt x="25960" y="171003"/>
                    </a:cubicBezTo>
                    <a:cubicBezTo>
                      <a:pt x="42398" y="168276"/>
                      <a:pt x="58281" y="162887"/>
                      <a:pt x="72985" y="155048"/>
                    </a:cubicBezTo>
                    <a:cubicBezTo>
                      <a:pt x="72756" y="162582"/>
                      <a:pt x="72632" y="166983"/>
                      <a:pt x="72632" y="166983"/>
                    </a:cubicBezTo>
                    <a:cubicBezTo>
                      <a:pt x="72184" y="182223"/>
                      <a:pt x="72480" y="233410"/>
                      <a:pt x="72632" y="248688"/>
                    </a:cubicBezTo>
                    <a:cubicBezTo>
                      <a:pt x="83858" y="251046"/>
                      <a:pt x="95198" y="252820"/>
                      <a:pt x="106608" y="254003"/>
                    </a:cubicBezTo>
                    <a:cubicBezTo>
                      <a:pt x="149541" y="257701"/>
                      <a:pt x="192741" y="256986"/>
                      <a:pt x="235528" y="251870"/>
                    </a:cubicBezTo>
                    <a:cubicBezTo>
                      <a:pt x="242958" y="194872"/>
                      <a:pt x="250607" y="109757"/>
                      <a:pt x="234824" y="54483"/>
                    </a:cubicBezTo>
                    <a:cubicBezTo>
                      <a:pt x="234322" y="52749"/>
                      <a:pt x="233833" y="51067"/>
                      <a:pt x="233357" y="49435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46A5632-ACC1-647C-BFA8-E798465245E7}"/>
                  </a:ext>
                </a:extLst>
              </p:cNvPr>
              <p:cNvSpPr/>
              <p:nvPr/>
            </p:nvSpPr>
            <p:spPr>
              <a:xfrm>
                <a:off x="3449507" y="2358278"/>
                <a:ext cx="48737" cy="111680"/>
              </a:xfrm>
              <a:custGeom>
                <a:avLst/>
                <a:gdLst>
                  <a:gd name="connsiteX0" fmla="*/ 45295 w 48737"/>
                  <a:gd name="connsiteY0" fmla="*/ 101370 h 111680"/>
                  <a:gd name="connsiteX1" fmla="*/ 13862 w 48737"/>
                  <a:gd name="connsiteY1" fmla="*/ 111457 h 111680"/>
                  <a:gd name="connsiteX2" fmla="*/ 2489 w 48737"/>
                  <a:gd name="connsiteY2" fmla="*/ 82987 h 111680"/>
                  <a:gd name="connsiteX3" fmla="*/ 213 w 48737"/>
                  <a:gd name="connsiteY3" fmla="*/ 19065 h 111680"/>
                  <a:gd name="connsiteX4" fmla="*/ 7776 w 48737"/>
                  <a:gd name="connsiteY4" fmla="*/ 967 h 111680"/>
                  <a:gd name="connsiteX5" fmla="*/ 35256 w 48737"/>
                  <a:gd name="connsiteY5" fmla="*/ 2005 h 111680"/>
                  <a:gd name="connsiteX6" fmla="*/ 38513 w 48737"/>
                  <a:gd name="connsiteY6" fmla="*/ 3320 h 111680"/>
                  <a:gd name="connsiteX7" fmla="*/ 39542 w 48737"/>
                  <a:gd name="connsiteY7" fmla="*/ 6244 h 111680"/>
                  <a:gd name="connsiteX8" fmla="*/ 48552 w 48737"/>
                  <a:gd name="connsiteY8" fmla="*/ 96427 h 111680"/>
                  <a:gd name="connsiteX9" fmla="*/ 46096 w 48737"/>
                  <a:gd name="connsiteY9" fmla="*/ 101222 h 111680"/>
                  <a:gd name="connsiteX10" fmla="*/ 45285 w 48737"/>
                  <a:gd name="connsiteY10" fmla="*/ 101389 h 11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37" h="111680">
                    <a:moveTo>
                      <a:pt x="45295" y="101370"/>
                    </a:moveTo>
                    <a:cubicBezTo>
                      <a:pt x="38275" y="103466"/>
                      <a:pt x="21178" y="113276"/>
                      <a:pt x="13862" y="111457"/>
                    </a:cubicBezTo>
                    <a:cubicBezTo>
                      <a:pt x="3918" y="109000"/>
                      <a:pt x="3290" y="90893"/>
                      <a:pt x="2489" y="82987"/>
                    </a:cubicBezTo>
                    <a:cubicBezTo>
                      <a:pt x="346" y="61751"/>
                      <a:pt x="-415" y="40399"/>
                      <a:pt x="213" y="19065"/>
                    </a:cubicBezTo>
                    <a:cubicBezTo>
                      <a:pt x="461" y="10645"/>
                      <a:pt x="-825" y="4015"/>
                      <a:pt x="7776" y="967"/>
                    </a:cubicBezTo>
                    <a:cubicBezTo>
                      <a:pt x="16908" y="-609"/>
                      <a:pt x="26269" y="-255"/>
                      <a:pt x="35256" y="2005"/>
                    </a:cubicBezTo>
                    <a:cubicBezTo>
                      <a:pt x="36461" y="2052"/>
                      <a:pt x="37613" y="2517"/>
                      <a:pt x="38513" y="3320"/>
                    </a:cubicBezTo>
                    <a:cubicBezTo>
                      <a:pt x="39135" y="4173"/>
                      <a:pt x="39493" y="5189"/>
                      <a:pt x="39542" y="6244"/>
                    </a:cubicBezTo>
                    <a:cubicBezTo>
                      <a:pt x="43739" y="36171"/>
                      <a:pt x="46743" y="66232"/>
                      <a:pt x="48552" y="96427"/>
                    </a:cubicBezTo>
                    <a:cubicBezTo>
                      <a:pt x="49198" y="98429"/>
                      <a:pt x="48098" y="100576"/>
                      <a:pt x="46096" y="101222"/>
                    </a:cubicBezTo>
                    <a:cubicBezTo>
                      <a:pt x="45832" y="101307"/>
                      <a:pt x="45561" y="101363"/>
                      <a:pt x="45285" y="10138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3EB5AA1-39B7-198E-256F-D97F747A55C4}"/>
                </a:ext>
              </a:extLst>
            </p:cNvPr>
            <p:cNvGrpSpPr/>
            <p:nvPr/>
          </p:nvGrpSpPr>
          <p:grpSpPr>
            <a:xfrm>
              <a:off x="10829824" y="5297737"/>
              <a:ext cx="587106" cy="1186888"/>
              <a:chOff x="3820658" y="2544619"/>
              <a:chExt cx="327675" cy="662425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5EC931-DA6A-14FA-89D7-B931112ABF86}"/>
                  </a:ext>
                </a:extLst>
              </p:cNvPr>
              <p:cNvSpPr/>
              <p:nvPr/>
            </p:nvSpPr>
            <p:spPr>
              <a:xfrm>
                <a:off x="4003256" y="3055485"/>
                <a:ext cx="115090" cy="82705"/>
              </a:xfrm>
              <a:custGeom>
                <a:avLst/>
                <a:gdLst>
                  <a:gd name="connsiteX0" fmla="*/ 40539 w 115090"/>
                  <a:gd name="connsiteY0" fmla="*/ 60588 h 82705"/>
                  <a:gd name="connsiteX1" fmla="*/ 6248 w 115090"/>
                  <a:gd name="connsiteY1" fmla="*/ 25641 h 82705"/>
                  <a:gd name="connsiteX2" fmla="*/ 0 w 115090"/>
                  <a:gd name="connsiteY2" fmla="*/ 14773 h 82705"/>
                  <a:gd name="connsiteX3" fmla="*/ 80563 w 115090"/>
                  <a:gd name="connsiteY3" fmla="*/ 3143 h 82705"/>
                  <a:gd name="connsiteX4" fmla="*/ 88887 w 115090"/>
                  <a:gd name="connsiteY4" fmla="*/ 0 h 82705"/>
                  <a:gd name="connsiteX5" fmla="*/ 93497 w 115090"/>
                  <a:gd name="connsiteY5" fmla="*/ 6763 h 82705"/>
                  <a:gd name="connsiteX6" fmla="*/ 115091 w 115090"/>
                  <a:gd name="connsiteY6" fmla="*/ 35138 h 82705"/>
                  <a:gd name="connsiteX7" fmla="*/ 103794 w 115090"/>
                  <a:gd name="connsiteY7" fmla="*/ 44148 h 82705"/>
                  <a:gd name="connsiteX8" fmla="*/ 68361 w 115090"/>
                  <a:gd name="connsiteY8" fmla="*/ 82706 h 82705"/>
                  <a:gd name="connsiteX9" fmla="*/ 66589 w 115090"/>
                  <a:gd name="connsiteY9" fmla="*/ 81267 h 82705"/>
                  <a:gd name="connsiteX10" fmla="*/ 40539 w 115090"/>
                  <a:gd name="connsiteY10" fmla="*/ 60589 h 8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090" h="82705">
                    <a:moveTo>
                      <a:pt x="40539" y="60588"/>
                    </a:moveTo>
                    <a:cubicBezTo>
                      <a:pt x="28375" y="49682"/>
                      <a:pt x="16922" y="38009"/>
                      <a:pt x="6248" y="25641"/>
                    </a:cubicBezTo>
                    <a:lnTo>
                      <a:pt x="0" y="14773"/>
                    </a:lnTo>
                    <a:cubicBezTo>
                      <a:pt x="27266" y="14689"/>
                      <a:pt x="54386" y="10774"/>
                      <a:pt x="80563" y="3143"/>
                    </a:cubicBezTo>
                    <a:cubicBezTo>
                      <a:pt x="81420" y="2895"/>
                      <a:pt x="84934" y="1619"/>
                      <a:pt x="88887" y="0"/>
                    </a:cubicBezTo>
                    <a:lnTo>
                      <a:pt x="93497" y="6763"/>
                    </a:lnTo>
                    <a:cubicBezTo>
                      <a:pt x="99840" y="16842"/>
                      <a:pt x="107066" y="26338"/>
                      <a:pt x="115091" y="35138"/>
                    </a:cubicBezTo>
                    <a:lnTo>
                      <a:pt x="103794" y="44148"/>
                    </a:lnTo>
                    <a:cubicBezTo>
                      <a:pt x="91055" y="56116"/>
                      <a:pt x="79212" y="69003"/>
                      <a:pt x="68361" y="82706"/>
                    </a:cubicBezTo>
                    <a:lnTo>
                      <a:pt x="66589" y="81267"/>
                    </a:lnTo>
                    <a:cubicBezTo>
                      <a:pt x="57084" y="75479"/>
                      <a:pt x="48333" y="68533"/>
                      <a:pt x="40539" y="6058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D913417-7B63-351D-9081-75EB960B819A}"/>
                  </a:ext>
                </a:extLst>
              </p:cNvPr>
              <p:cNvSpPr/>
              <p:nvPr/>
            </p:nvSpPr>
            <p:spPr>
              <a:xfrm>
                <a:off x="3888975" y="3055409"/>
                <a:ext cx="98526" cy="102425"/>
              </a:xfrm>
              <a:custGeom>
                <a:avLst/>
                <a:gdLst>
                  <a:gd name="connsiteX0" fmla="*/ 305 w 98526"/>
                  <a:gd name="connsiteY0" fmla="*/ 84420 h 102425"/>
                  <a:gd name="connsiteX1" fmla="*/ 0 w 98526"/>
                  <a:gd name="connsiteY1" fmla="*/ 84229 h 102425"/>
                  <a:gd name="connsiteX2" fmla="*/ 1495 w 98526"/>
                  <a:gd name="connsiteY2" fmla="*/ 75829 h 102425"/>
                  <a:gd name="connsiteX3" fmla="*/ 20545 w 98526"/>
                  <a:gd name="connsiteY3" fmla="*/ 1324 h 102425"/>
                  <a:gd name="connsiteX4" fmla="*/ 21060 w 98526"/>
                  <a:gd name="connsiteY4" fmla="*/ 0 h 102425"/>
                  <a:gd name="connsiteX5" fmla="*/ 98527 w 98526"/>
                  <a:gd name="connsiteY5" fmla="*/ 14440 h 102425"/>
                  <a:gd name="connsiteX6" fmla="*/ 98403 w 98526"/>
                  <a:gd name="connsiteY6" fmla="*/ 14811 h 102425"/>
                  <a:gd name="connsiteX7" fmla="*/ 58321 w 98526"/>
                  <a:gd name="connsiteY7" fmla="*/ 101965 h 102425"/>
                  <a:gd name="connsiteX8" fmla="*/ 305 w 98526"/>
                  <a:gd name="connsiteY8" fmla="*/ 84420 h 10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526" h="102425">
                    <a:moveTo>
                      <a:pt x="305" y="84420"/>
                    </a:moveTo>
                    <a:lnTo>
                      <a:pt x="0" y="84229"/>
                    </a:lnTo>
                    <a:lnTo>
                      <a:pt x="1495" y="75829"/>
                    </a:lnTo>
                    <a:cubicBezTo>
                      <a:pt x="6179" y="50597"/>
                      <a:pt x="12543" y="25707"/>
                      <a:pt x="20545" y="1324"/>
                    </a:cubicBezTo>
                    <a:cubicBezTo>
                      <a:pt x="20545" y="1324"/>
                      <a:pt x="20755" y="771"/>
                      <a:pt x="21060" y="0"/>
                    </a:cubicBezTo>
                    <a:cubicBezTo>
                      <a:pt x="46123" y="8245"/>
                      <a:pt x="72176" y="13101"/>
                      <a:pt x="98527" y="14440"/>
                    </a:cubicBezTo>
                    <a:lnTo>
                      <a:pt x="98403" y="14811"/>
                    </a:lnTo>
                    <a:cubicBezTo>
                      <a:pt x="90907" y="31080"/>
                      <a:pt x="57531" y="109109"/>
                      <a:pt x="58321" y="101965"/>
                    </a:cubicBezTo>
                    <a:cubicBezTo>
                      <a:pt x="38035" y="99900"/>
                      <a:pt x="18336" y="93943"/>
                      <a:pt x="305" y="8442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E905302-095E-D772-B333-296683BB06AE}"/>
                  </a:ext>
                </a:extLst>
              </p:cNvPr>
              <p:cNvSpPr/>
              <p:nvPr/>
            </p:nvSpPr>
            <p:spPr>
              <a:xfrm>
                <a:off x="3836538" y="3132967"/>
                <a:ext cx="116406" cy="74077"/>
              </a:xfrm>
              <a:custGeom>
                <a:avLst/>
                <a:gdLst>
                  <a:gd name="connsiteX0" fmla="*/ 5736 w 116406"/>
                  <a:gd name="connsiteY0" fmla="*/ 50210 h 74077"/>
                  <a:gd name="connsiteX1" fmla="*/ 2593 w 116406"/>
                  <a:gd name="connsiteY1" fmla="*/ 16558 h 74077"/>
                  <a:gd name="connsiteX2" fmla="*/ 49561 w 116406"/>
                  <a:gd name="connsiteY2" fmla="*/ 4738 h 74077"/>
                  <a:gd name="connsiteX3" fmla="*/ 109311 w 116406"/>
                  <a:gd name="connsiteY3" fmla="*/ 24264 h 74077"/>
                  <a:gd name="connsiteX4" fmla="*/ 109730 w 116406"/>
                  <a:gd name="connsiteY4" fmla="*/ 56801 h 74077"/>
                  <a:gd name="connsiteX5" fmla="*/ 82498 w 116406"/>
                  <a:gd name="connsiteY5" fmla="*/ 73432 h 74077"/>
                  <a:gd name="connsiteX6" fmla="*/ 49798 w 116406"/>
                  <a:gd name="connsiteY6" fmla="*/ 71603 h 74077"/>
                  <a:gd name="connsiteX7" fmla="*/ 13327 w 116406"/>
                  <a:gd name="connsiteY7" fmla="*/ 57916 h 74077"/>
                  <a:gd name="connsiteX8" fmla="*/ 5736 w 116406"/>
                  <a:gd name="connsiteY8" fmla="*/ 50210 h 7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406" h="74077">
                    <a:moveTo>
                      <a:pt x="5736" y="50210"/>
                    </a:moveTo>
                    <a:cubicBezTo>
                      <a:pt x="-588" y="40125"/>
                      <a:pt x="-1754" y="27639"/>
                      <a:pt x="2593" y="16558"/>
                    </a:cubicBezTo>
                    <a:cubicBezTo>
                      <a:pt x="12414" y="480"/>
                      <a:pt x="33299" y="-4777"/>
                      <a:pt x="49561" y="4738"/>
                    </a:cubicBezTo>
                    <a:cubicBezTo>
                      <a:pt x="67856" y="15435"/>
                      <a:pt x="88229" y="22093"/>
                      <a:pt x="109311" y="24264"/>
                    </a:cubicBezTo>
                    <a:cubicBezTo>
                      <a:pt x="120931" y="30465"/>
                      <a:pt x="116226" y="46171"/>
                      <a:pt x="109730" y="56801"/>
                    </a:cubicBezTo>
                    <a:cubicBezTo>
                      <a:pt x="103466" y="66002"/>
                      <a:pt x="93544" y="72061"/>
                      <a:pt x="82498" y="73432"/>
                    </a:cubicBezTo>
                    <a:cubicBezTo>
                      <a:pt x="71574" y="74708"/>
                      <a:pt x="60512" y="74090"/>
                      <a:pt x="49798" y="71603"/>
                    </a:cubicBezTo>
                    <a:cubicBezTo>
                      <a:pt x="36740" y="69950"/>
                      <a:pt x="24249" y="65263"/>
                      <a:pt x="13327" y="57916"/>
                    </a:cubicBezTo>
                    <a:cubicBezTo>
                      <a:pt x="10458" y="55704"/>
                      <a:pt x="7904" y="53112"/>
                      <a:pt x="5736" y="50210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1EE3015-10D6-8488-F188-43A84C6DA6FE}"/>
                  </a:ext>
                </a:extLst>
              </p:cNvPr>
              <p:cNvSpPr/>
              <p:nvPr/>
            </p:nvSpPr>
            <p:spPr>
              <a:xfrm>
                <a:off x="4058325" y="3095697"/>
                <a:ext cx="90008" cy="108896"/>
              </a:xfrm>
              <a:custGeom>
                <a:avLst/>
                <a:gdLst>
                  <a:gd name="connsiteX0" fmla="*/ 41248 w 90008"/>
                  <a:gd name="connsiteY0" fmla="*/ 108111 h 108896"/>
                  <a:gd name="connsiteX1" fmla="*/ 10463 w 90008"/>
                  <a:gd name="connsiteY1" fmla="*/ 99929 h 108896"/>
                  <a:gd name="connsiteX2" fmla="*/ 6492 w 90008"/>
                  <a:gd name="connsiteY2" fmla="*/ 52304 h 108896"/>
                  <a:gd name="connsiteX3" fmla="*/ 48754 w 90008"/>
                  <a:gd name="connsiteY3" fmla="*/ 3888 h 108896"/>
                  <a:gd name="connsiteX4" fmla="*/ 82615 w 90008"/>
                  <a:gd name="connsiteY4" fmla="*/ 12461 h 108896"/>
                  <a:gd name="connsiteX5" fmla="*/ 89064 w 90008"/>
                  <a:gd name="connsiteY5" fmla="*/ 43712 h 108896"/>
                  <a:gd name="connsiteX6" fmla="*/ 76281 w 90008"/>
                  <a:gd name="connsiteY6" fmla="*/ 73868 h 108896"/>
                  <a:gd name="connsiteX7" fmla="*/ 51069 w 90008"/>
                  <a:gd name="connsiteY7" fmla="*/ 103558 h 108896"/>
                  <a:gd name="connsiteX8" fmla="*/ 41248 w 90008"/>
                  <a:gd name="connsiteY8" fmla="*/ 108111 h 10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008" h="108896">
                    <a:moveTo>
                      <a:pt x="41248" y="108111"/>
                    </a:moveTo>
                    <a:cubicBezTo>
                      <a:pt x="30268" y="110476"/>
                      <a:pt x="18820" y="107433"/>
                      <a:pt x="10463" y="99929"/>
                    </a:cubicBezTo>
                    <a:cubicBezTo>
                      <a:pt x="-1824" y="86931"/>
                      <a:pt x="-3473" y="67157"/>
                      <a:pt x="6492" y="52304"/>
                    </a:cubicBezTo>
                    <a:cubicBezTo>
                      <a:pt x="18759" y="34663"/>
                      <a:pt x="32932" y="18426"/>
                      <a:pt x="48754" y="3888"/>
                    </a:cubicBezTo>
                    <a:cubicBezTo>
                      <a:pt x="58517" y="-4961"/>
                      <a:pt x="74786" y="2755"/>
                      <a:pt x="82615" y="12461"/>
                    </a:cubicBezTo>
                    <a:cubicBezTo>
                      <a:pt x="89158" y="21466"/>
                      <a:pt x="91508" y="32853"/>
                      <a:pt x="89064" y="43712"/>
                    </a:cubicBezTo>
                    <a:cubicBezTo>
                      <a:pt x="86569" y="54425"/>
                      <a:pt x="82245" y="64626"/>
                      <a:pt x="76281" y="73868"/>
                    </a:cubicBezTo>
                    <a:cubicBezTo>
                      <a:pt x="70312" y="85598"/>
                      <a:pt x="61677" y="95767"/>
                      <a:pt x="51069" y="103558"/>
                    </a:cubicBezTo>
                    <a:cubicBezTo>
                      <a:pt x="48016" y="105513"/>
                      <a:pt x="44713" y="107044"/>
                      <a:pt x="41248" y="10811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9CA73F5-104D-27C4-48C3-0732DBA2F52B}"/>
                  </a:ext>
                </a:extLst>
              </p:cNvPr>
              <p:cNvSpPr/>
              <p:nvPr/>
            </p:nvSpPr>
            <p:spPr>
              <a:xfrm>
                <a:off x="3820658" y="2751442"/>
                <a:ext cx="86187" cy="74585"/>
              </a:xfrm>
              <a:custGeom>
                <a:avLst/>
                <a:gdLst>
                  <a:gd name="connsiteX0" fmla="*/ 61059 w 86187"/>
                  <a:gd name="connsiteY0" fmla="*/ 2977 h 74585"/>
                  <a:gd name="connsiteX1" fmla="*/ 33437 w 86187"/>
                  <a:gd name="connsiteY1" fmla="*/ 1958 h 74585"/>
                  <a:gd name="connsiteX2" fmla="*/ 8767 w 86187"/>
                  <a:gd name="connsiteY2" fmla="*/ 18846 h 74585"/>
                  <a:gd name="connsiteX3" fmla="*/ 119 w 86187"/>
                  <a:gd name="connsiteY3" fmla="*/ 45630 h 74585"/>
                  <a:gd name="connsiteX4" fmla="*/ 8843 w 86187"/>
                  <a:gd name="connsiteY4" fmla="*/ 66794 h 74585"/>
                  <a:gd name="connsiteX5" fmla="*/ 32504 w 86187"/>
                  <a:gd name="connsiteY5" fmla="*/ 74462 h 74585"/>
                  <a:gd name="connsiteX6" fmla="*/ 41190 w 86187"/>
                  <a:gd name="connsiteY6" fmla="*/ 73557 h 74585"/>
                  <a:gd name="connsiteX7" fmla="*/ 72861 w 86187"/>
                  <a:gd name="connsiteY7" fmla="*/ 59832 h 74585"/>
                  <a:gd name="connsiteX8" fmla="*/ 78300 w 86187"/>
                  <a:gd name="connsiteY8" fmla="*/ 56717 h 74585"/>
                  <a:gd name="connsiteX9" fmla="*/ 82872 w 86187"/>
                  <a:gd name="connsiteY9" fmla="*/ 49383 h 74585"/>
                  <a:gd name="connsiteX10" fmla="*/ 86186 w 86187"/>
                  <a:gd name="connsiteY10" fmla="*/ 42048 h 74585"/>
                  <a:gd name="connsiteX11" fmla="*/ 86186 w 86187"/>
                  <a:gd name="connsiteY11" fmla="*/ 41096 h 74585"/>
                  <a:gd name="connsiteX12" fmla="*/ 67051 w 86187"/>
                  <a:gd name="connsiteY12" fmla="*/ 6177 h 74585"/>
                  <a:gd name="connsiteX13" fmla="*/ 61059 w 86187"/>
                  <a:gd name="connsiteY13" fmla="*/ 2977 h 7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187" h="74585">
                    <a:moveTo>
                      <a:pt x="61059" y="2977"/>
                    </a:moveTo>
                    <a:cubicBezTo>
                      <a:pt x="52259" y="-605"/>
                      <a:pt x="42477" y="-966"/>
                      <a:pt x="33437" y="1958"/>
                    </a:cubicBezTo>
                    <a:cubicBezTo>
                      <a:pt x="23605" y="4774"/>
                      <a:pt x="14950" y="10699"/>
                      <a:pt x="8767" y="18846"/>
                    </a:cubicBezTo>
                    <a:cubicBezTo>
                      <a:pt x="2447" y="26274"/>
                      <a:pt x="-664" y="35908"/>
                      <a:pt x="119" y="45630"/>
                    </a:cubicBezTo>
                    <a:cubicBezTo>
                      <a:pt x="167" y="53550"/>
                      <a:pt x="3296" y="61141"/>
                      <a:pt x="8843" y="66794"/>
                    </a:cubicBezTo>
                    <a:cubicBezTo>
                      <a:pt x="15363" y="72454"/>
                      <a:pt x="23903" y="75221"/>
                      <a:pt x="32504" y="74462"/>
                    </a:cubicBezTo>
                    <a:lnTo>
                      <a:pt x="41190" y="73557"/>
                    </a:lnTo>
                    <a:cubicBezTo>
                      <a:pt x="53858" y="68099"/>
                      <a:pt x="66974" y="62442"/>
                      <a:pt x="72861" y="59832"/>
                    </a:cubicBezTo>
                    <a:cubicBezTo>
                      <a:pt x="74823" y="59078"/>
                      <a:pt x="76657" y="58027"/>
                      <a:pt x="78300" y="56717"/>
                    </a:cubicBezTo>
                    <a:cubicBezTo>
                      <a:pt x="80317" y="54616"/>
                      <a:pt x="81874" y="52119"/>
                      <a:pt x="82872" y="49383"/>
                    </a:cubicBezTo>
                    <a:lnTo>
                      <a:pt x="86186" y="42048"/>
                    </a:lnTo>
                    <a:lnTo>
                      <a:pt x="86186" y="41096"/>
                    </a:lnTo>
                    <a:cubicBezTo>
                      <a:pt x="86276" y="26930"/>
                      <a:pt x="79039" y="13724"/>
                      <a:pt x="67051" y="6177"/>
                    </a:cubicBezTo>
                    <a:cubicBezTo>
                      <a:pt x="65151" y="4937"/>
                      <a:pt x="63146" y="3866"/>
                      <a:pt x="61059" y="2977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DF7599-F541-3B0F-D4E3-B25A5DE0E2A9}"/>
                  </a:ext>
                </a:extLst>
              </p:cNvPr>
              <p:cNvSpPr/>
              <p:nvPr/>
            </p:nvSpPr>
            <p:spPr>
              <a:xfrm>
                <a:off x="3908609" y="2603038"/>
                <a:ext cx="67256" cy="104784"/>
              </a:xfrm>
              <a:custGeom>
                <a:avLst/>
                <a:gdLst>
                  <a:gd name="connsiteX0" fmla="*/ 63890 w 67256"/>
                  <a:gd name="connsiteY0" fmla="*/ 103365 h 104784"/>
                  <a:gd name="connsiteX1" fmla="*/ 61919 w 67256"/>
                  <a:gd name="connsiteY1" fmla="*/ 43815 h 104784"/>
                  <a:gd name="connsiteX2" fmla="*/ 8884 w 67256"/>
                  <a:gd name="connsiteY2" fmla="*/ 0 h 104784"/>
                  <a:gd name="connsiteX3" fmla="*/ 25 w 67256"/>
                  <a:gd name="connsiteY3" fmla="*/ 38548 h 104784"/>
                  <a:gd name="connsiteX4" fmla="*/ 11322 w 67256"/>
                  <a:gd name="connsiteY4" fmla="*/ 79896 h 104784"/>
                  <a:gd name="connsiteX5" fmla="*/ 46364 w 67256"/>
                  <a:gd name="connsiteY5" fmla="*/ 103470 h 104784"/>
                  <a:gd name="connsiteX6" fmla="*/ 63719 w 67256"/>
                  <a:gd name="connsiteY6" fmla="*/ 104785 h 104784"/>
                  <a:gd name="connsiteX7" fmla="*/ 63890 w 67256"/>
                  <a:gd name="connsiteY7" fmla="*/ 103365 h 10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256" h="104784">
                    <a:moveTo>
                      <a:pt x="63890" y="103365"/>
                    </a:moveTo>
                    <a:cubicBezTo>
                      <a:pt x="66643" y="83363"/>
                      <a:pt x="70682" y="61998"/>
                      <a:pt x="61919" y="43815"/>
                    </a:cubicBezTo>
                    <a:cubicBezTo>
                      <a:pt x="54680" y="28794"/>
                      <a:pt x="27086" y="3248"/>
                      <a:pt x="8884" y="0"/>
                    </a:cubicBezTo>
                    <a:cubicBezTo>
                      <a:pt x="3214" y="12070"/>
                      <a:pt x="193" y="25214"/>
                      <a:pt x="25" y="38548"/>
                    </a:cubicBezTo>
                    <a:cubicBezTo>
                      <a:pt x="-357" y="53141"/>
                      <a:pt x="3573" y="67523"/>
                      <a:pt x="11322" y="79896"/>
                    </a:cubicBezTo>
                    <a:cubicBezTo>
                      <a:pt x="19216" y="92285"/>
                      <a:pt x="31914" y="100827"/>
                      <a:pt x="46364" y="103470"/>
                    </a:cubicBezTo>
                    <a:lnTo>
                      <a:pt x="63719" y="104785"/>
                    </a:lnTo>
                    <a:cubicBezTo>
                      <a:pt x="63786" y="104337"/>
                      <a:pt x="63824" y="103842"/>
                      <a:pt x="63890" y="103365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BE24470-9237-0AE1-8520-A530C36EC3EE}"/>
                  </a:ext>
                </a:extLst>
              </p:cNvPr>
              <p:cNvSpPr/>
              <p:nvPr/>
            </p:nvSpPr>
            <p:spPr>
              <a:xfrm>
                <a:off x="3834787" y="2695935"/>
                <a:ext cx="261624" cy="266785"/>
              </a:xfrm>
              <a:custGeom>
                <a:avLst/>
                <a:gdLst>
                  <a:gd name="connsiteX0" fmla="*/ 89182 w 261624"/>
                  <a:gd name="connsiteY0" fmla="*/ 66580 h 266785"/>
                  <a:gd name="connsiteX1" fmla="*/ 68789 w 261624"/>
                  <a:gd name="connsiteY1" fmla="*/ 104889 h 266785"/>
                  <a:gd name="connsiteX2" fmla="*/ 64217 w 261624"/>
                  <a:gd name="connsiteY2" fmla="*/ 112224 h 266785"/>
                  <a:gd name="connsiteX3" fmla="*/ 58778 w 261624"/>
                  <a:gd name="connsiteY3" fmla="*/ 115338 h 266785"/>
                  <a:gd name="connsiteX4" fmla="*/ 0 w 261624"/>
                  <a:gd name="connsiteY4" fmla="*/ 140818 h 266785"/>
                  <a:gd name="connsiteX5" fmla="*/ 70761 w 261624"/>
                  <a:gd name="connsiteY5" fmla="*/ 211836 h 266785"/>
                  <a:gd name="connsiteX6" fmla="*/ 90001 w 261624"/>
                  <a:gd name="connsiteY6" fmla="*/ 210560 h 266785"/>
                  <a:gd name="connsiteX7" fmla="*/ 105994 w 261624"/>
                  <a:gd name="connsiteY7" fmla="*/ 200692 h 266785"/>
                  <a:gd name="connsiteX8" fmla="*/ 134035 w 261624"/>
                  <a:gd name="connsiteY8" fmla="*/ 177241 h 266785"/>
                  <a:gd name="connsiteX9" fmla="*/ 191567 w 261624"/>
                  <a:gd name="connsiteY9" fmla="*/ 183137 h 266785"/>
                  <a:gd name="connsiteX10" fmla="*/ 199958 w 261624"/>
                  <a:gd name="connsiteY10" fmla="*/ 192043 h 266785"/>
                  <a:gd name="connsiteX11" fmla="*/ 195015 w 261624"/>
                  <a:gd name="connsiteY11" fmla="*/ 266786 h 266785"/>
                  <a:gd name="connsiteX12" fmla="*/ 254070 w 261624"/>
                  <a:gd name="connsiteY12" fmla="*/ 260642 h 266785"/>
                  <a:gd name="connsiteX13" fmla="*/ 251670 w 261624"/>
                  <a:gd name="connsiteY13" fmla="*/ 77238 h 266785"/>
                  <a:gd name="connsiteX14" fmla="*/ 197520 w 261624"/>
                  <a:gd name="connsiteY14" fmla="*/ 0 h 266785"/>
                  <a:gd name="connsiteX15" fmla="*/ 120072 w 261624"/>
                  <a:gd name="connsiteY15" fmla="*/ 35481 h 266785"/>
                  <a:gd name="connsiteX16" fmla="*/ 95145 w 261624"/>
                  <a:gd name="connsiteY16" fmla="*/ 57331 h 266785"/>
                  <a:gd name="connsiteX17" fmla="*/ 89182 w 261624"/>
                  <a:gd name="connsiteY17" fmla="*/ 66580 h 26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1624" h="266785">
                    <a:moveTo>
                      <a:pt x="89182" y="66580"/>
                    </a:moveTo>
                    <a:cubicBezTo>
                      <a:pt x="81559" y="78893"/>
                      <a:pt x="74747" y="91690"/>
                      <a:pt x="68789" y="104889"/>
                    </a:cubicBezTo>
                    <a:cubicBezTo>
                      <a:pt x="67792" y="107625"/>
                      <a:pt x="66235" y="110123"/>
                      <a:pt x="64217" y="112224"/>
                    </a:cubicBezTo>
                    <a:cubicBezTo>
                      <a:pt x="62574" y="113534"/>
                      <a:pt x="60740" y="114584"/>
                      <a:pt x="58778" y="115338"/>
                    </a:cubicBezTo>
                    <a:cubicBezTo>
                      <a:pt x="47711" y="120253"/>
                      <a:pt x="11068" y="135912"/>
                      <a:pt x="0" y="140818"/>
                    </a:cubicBezTo>
                    <a:cubicBezTo>
                      <a:pt x="7115" y="176593"/>
                      <a:pt x="38443" y="207617"/>
                      <a:pt x="70761" y="211836"/>
                    </a:cubicBezTo>
                    <a:cubicBezTo>
                      <a:pt x="77187" y="212901"/>
                      <a:pt x="83773" y="212465"/>
                      <a:pt x="90001" y="210560"/>
                    </a:cubicBezTo>
                    <a:cubicBezTo>
                      <a:pt x="95837" y="208169"/>
                      <a:pt x="101240" y="204836"/>
                      <a:pt x="105994" y="200692"/>
                    </a:cubicBezTo>
                    <a:cubicBezTo>
                      <a:pt x="115727" y="193348"/>
                      <a:pt x="125086" y="185521"/>
                      <a:pt x="134035" y="177241"/>
                    </a:cubicBezTo>
                    <a:cubicBezTo>
                      <a:pt x="156324" y="177984"/>
                      <a:pt x="169764" y="180594"/>
                      <a:pt x="191567" y="183137"/>
                    </a:cubicBezTo>
                    <a:cubicBezTo>
                      <a:pt x="196153" y="183679"/>
                      <a:pt x="199690" y="187433"/>
                      <a:pt x="199958" y="192043"/>
                    </a:cubicBezTo>
                    <a:cubicBezTo>
                      <a:pt x="201187" y="217065"/>
                      <a:pt x="199529" y="242144"/>
                      <a:pt x="195015" y="266786"/>
                    </a:cubicBezTo>
                    <a:cubicBezTo>
                      <a:pt x="214700" y="264722"/>
                      <a:pt x="234385" y="262674"/>
                      <a:pt x="254070" y="260642"/>
                    </a:cubicBezTo>
                    <a:cubicBezTo>
                      <a:pt x="261499" y="203635"/>
                      <a:pt x="267452" y="132512"/>
                      <a:pt x="251670" y="77238"/>
                    </a:cubicBezTo>
                    <a:cubicBezTo>
                      <a:pt x="242726" y="45949"/>
                      <a:pt x="227438" y="12792"/>
                      <a:pt x="197520" y="0"/>
                    </a:cubicBezTo>
                    <a:lnTo>
                      <a:pt x="120072" y="35481"/>
                    </a:lnTo>
                    <a:cubicBezTo>
                      <a:pt x="109882" y="40288"/>
                      <a:pt x="101246" y="47858"/>
                      <a:pt x="95145" y="57331"/>
                    </a:cubicBezTo>
                    <a:cubicBezTo>
                      <a:pt x="93107" y="60379"/>
                      <a:pt x="91119" y="63462"/>
                      <a:pt x="89182" y="66580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DBEA97E-912A-91C3-431B-899980AC83D4}"/>
                  </a:ext>
                </a:extLst>
              </p:cNvPr>
              <p:cNvSpPr/>
              <p:nvPr/>
            </p:nvSpPr>
            <p:spPr>
              <a:xfrm>
                <a:off x="3885327" y="2957015"/>
                <a:ext cx="220058" cy="113203"/>
              </a:xfrm>
              <a:custGeom>
                <a:avLst/>
                <a:gdLst>
                  <a:gd name="connsiteX0" fmla="*/ 27194 w 220058"/>
                  <a:gd name="connsiteY0" fmla="*/ 99193 h 113203"/>
                  <a:gd name="connsiteX1" fmla="*/ 0 w 220058"/>
                  <a:gd name="connsiteY1" fmla="*/ 89059 h 113203"/>
                  <a:gd name="connsiteX2" fmla="*/ 39443 w 220058"/>
                  <a:gd name="connsiteY2" fmla="*/ 7439 h 113203"/>
                  <a:gd name="connsiteX3" fmla="*/ 134264 w 220058"/>
                  <a:gd name="connsiteY3" fmla="*/ 16269 h 113203"/>
                  <a:gd name="connsiteX4" fmla="*/ 144101 w 220058"/>
                  <a:gd name="connsiteY4" fmla="*/ 6929 h 113203"/>
                  <a:gd name="connsiteX5" fmla="*/ 144056 w 220058"/>
                  <a:gd name="connsiteY5" fmla="*/ 5715 h 113203"/>
                  <a:gd name="connsiteX6" fmla="*/ 199434 w 220058"/>
                  <a:gd name="connsiteY6" fmla="*/ 0 h 113203"/>
                  <a:gd name="connsiteX7" fmla="*/ 220046 w 220058"/>
                  <a:gd name="connsiteY7" fmla="*/ 90992 h 113203"/>
                  <a:gd name="connsiteX8" fmla="*/ 198520 w 220058"/>
                  <a:gd name="connsiteY8" fmla="*/ 101584 h 113203"/>
                  <a:gd name="connsiteX9" fmla="*/ 27194 w 220058"/>
                  <a:gd name="connsiteY9" fmla="*/ 99193 h 11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058" h="113203">
                    <a:moveTo>
                      <a:pt x="27194" y="99193"/>
                    </a:moveTo>
                    <a:cubicBezTo>
                      <a:pt x="18018" y="96266"/>
                      <a:pt x="8954" y="92888"/>
                      <a:pt x="0" y="89059"/>
                    </a:cubicBezTo>
                    <a:lnTo>
                      <a:pt x="39443" y="7439"/>
                    </a:lnTo>
                    <a:cubicBezTo>
                      <a:pt x="70879" y="12001"/>
                      <a:pt x="102527" y="14948"/>
                      <a:pt x="134264" y="16269"/>
                    </a:cubicBezTo>
                    <a:cubicBezTo>
                      <a:pt x="139560" y="16406"/>
                      <a:pt x="143964" y="12225"/>
                      <a:pt x="144101" y="6929"/>
                    </a:cubicBezTo>
                    <a:cubicBezTo>
                      <a:pt x="144112" y="6524"/>
                      <a:pt x="144097" y="6118"/>
                      <a:pt x="144056" y="5715"/>
                    </a:cubicBezTo>
                    <a:lnTo>
                      <a:pt x="199434" y="0"/>
                    </a:lnTo>
                    <a:cubicBezTo>
                      <a:pt x="203435" y="24194"/>
                      <a:pt x="216427" y="75000"/>
                      <a:pt x="220046" y="90992"/>
                    </a:cubicBezTo>
                    <a:cubicBezTo>
                      <a:pt x="220608" y="93459"/>
                      <a:pt x="200720" y="100946"/>
                      <a:pt x="198520" y="101584"/>
                    </a:cubicBezTo>
                    <a:cubicBezTo>
                      <a:pt x="142446" y="117854"/>
                      <a:pt x="82792" y="117021"/>
                      <a:pt x="27194" y="99193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05BAB17-BF4F-893C-90D0-AD3A91C2C563}"/>
                  </a:ext>
                </a:extLst>
              </p:cNvPr>
              <p:cNvSpPr/>
              <p:nvPr/>
            </p:nvSpPr>
            <p:spPr>
              <a:xfrm>
                <a:off x="3851088" y="2873167"/>
                <a:ext cx="184049" cy="100140"/>
              </a:xfrm>
              <a:custGeom>
                <a:avLst/>
                <a:gdLst>
                  <a:gd name="connsiteX0" fmla="*/ 183657 w 184049"/>
                  <a:gd name="connsiteY0" fmla="*/ 14821 h 100140"/>
                  <a:gd name="connsiteX1" fmla="*/ 175275 w 184049"/>
                  <a:gd name="connsiteY1" fmla="*/ 5905 h 100140"/>
                  <a:gd name="connsiteX2" fmla="*/ 117954 w 184049"/>
                  <a:gd name="connsiteY2" fmla="*/ 0 h 100140"/>
                  <a:gd name="connsiteX3" fmla="*/ 117601 w 184049"/>
                  <a:gd name="connsiteY3" fmla="*/ 57 h 100140"/>
                  <a:gd name="connsiteX4" fmla="*/ 89693 w 184049"/>
                  <a:gd name="connsiteY4" fmla="*/ 23460 h 100140"/>
                  <a:gd name="connsiteX5" fmla="*/ 73701 w 184049"/>
                  <a:gd name="connsiteY5" fmla="*/ 33328 h 100140"/>
                  <a:gd name="connsiteX6" fmla="*/ 54460 w 184049"/>
                  <a:gd name="connsiteY6" fmla="*/ 34604 h 100140"/>
                  <a:gd name="connsiteX7" fmla="*/ 15684 w 184049"/>
                  <a:gd name="connsiteY7" fmla="*/ 16431 h 100140"/>
                  <a:gd name="connsiteX8" fmla="*/ 9216 w 184049"/>
                  <a:gd name="connsiteY8" fmla="*/ 17469 h 100140"/>
                  <a:gd name="connsiteX9" fmla="*/ 158 w 184049"/>
                  <a:gd name="connsiteY9" fmla="*/ 68904 h 100140"/>
                  <a:gd name="connsiteX10" fmla="*/ 7426 w 184049"/>
                  <a:gd name="connsiteY10" fmla="*/ 79915 h 100140"/>
                  <a:gd name="connsiteX11" fmla="*/ 168503 w 184049"/>
                  <a:gd name="connsiteY11" fmla="*/ 100136 h 100140"/>
                  <a:gd name="connsiteX12" fmla="*/ 178152 w 184049"/>
                  <a:gd name="connsiteY12" fmla="*/ 92430 h 100140"/>
                  <a:gd name="connsiteX13" fmla="*/ 183657 w 184049"/>
                  <a:gd name="connsiteY13" fmla="*/ 14821 h 100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049" h="100140">
                    <a:moveTo>
                      <a:pt x="183657" y="14821"/>
                    </a:moveTo>
                    <a:cubicBezTo>
                      <a:pt x="183394" y="10210"/>
                      <a:pt x="179861" y="6452"/>
                      <a:pt x="175275" y="5905"/>
                    </a:cubicBezTo>
                    <a:cubicBezTo>
                      <a:pt x="153549" y="3372"/>
                      <a:pt x="140118" y="771"/>
                      <a:pt x="117954" y="0"/>
                    </a:cubicBezTo>
                    <a:lnTo>
                      <a:pt x="117601" y="57"/>
                    </a:lnTo>
                    <a:cubicBezTo>
                      <a:pt x="108838" y="8429"/>
                      <a:pt x="99266" y="15992"/>
                      <a:pt x="89693" y="23460"/>
                    </a:cubicBezTo>
                    <a:cubicBezTo>
                      <a:pt x="84938" y="27602"/>
                      <a:pt x="79535" y="30935"/>
                      <a:pt x="73701" y="33328"/>
                    </a:cubicBezTo>
                    <a:cubicBezTo>
                      <a:pt x="67472" y="35232"/>
                      <a:pt x="60886" y="35669"/>
                      <a:pt x="54460" y="34604"/>
                    </a:cubicBezTo>
                    <a:cubicBezTo>
                      <a:pt x="40075" y="32339"/>
                      <a:pt x="26628" y="26037"/>
                      <a:pt x="15684" y="16431"/>
                    </a:cubicBezTo>
                    <a:lnTo>
                      <a:pt x="9216" y="17469"/>
                    </a:lnTo>
                    <a:cubicBezTo>
                      <a:pt x="7740" y="25898"/>
                      <a:pt x="3997" y="48063"/>
                      <a:pt x="158" y="68904"/>
                    </a:cubicBezTo>
                    <a:cubicBezTo>
                      <a:pt x="-765" y="73929"/>
                      <a:pt x="2442" y="78788"/>
                      <a:pt x="7426" y="79915"/>
                    </a:cubicBezTo>
                    <a:cubicBezTo>
                      <a:pt x="60515" y="90807"/>
                      <a:pt x="114369" y="97568"/>
                      <a:pt x="168503" y="100136"/>
                    </a:cubicBezTo>
                    <a:cubicBezTo>
                      <a:pt x="173174" y="100282"/>
                      <a:pt x="177262" y="97018"/>
                      <a:pt x="178152" y="92430"/>
                    </a:cubicBezTo>
                    <a:cubicBezTo>
                      <a:pt x="183087" y="66874"/>
                      <a:pt x="184935" y="40818"/>
                      <a:pt x="183657" y="1482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210BCE-586E-85F4-CDF4-D634C40ACA23}"/>
                  </a:ext>
                </a:extLst>
              </p:cNvPr>
              <p:cNvSpPr/>
              <p:nvPr/>
            </p:nvSpPr>
            <p:spPr>
              <a:xfrm>
                <a:off x="3917455" y="2544619"/>
                <a:ext cx="178980" cy="186831"/>
              </a:xfrm>
              <a:custGeom>
                <a:avLst/>
                <a:gdLst>
                  <a:gd name="connsiteX0" fmla="*/ 174041 w 178980"/>
                  <a:gd name="connsiteY0" fmla="*/ 68172 h 186831"/>
                  <a:gd name="connsiteX1" fmla="*/ 105089 w 178980"/>
                  <a:gd name="connsiteY1" fmla="*/ 2297 h 186831"/>
                  <a:gd name="connsiteX2" fmla="*/ 28070 w 178980"/>
                  <a:gd name="connsiteY2" fmla="*/ 18900 h 186831"/>
                  <a:gd name="connsiteX3" fmla="*/ 0 w 178980"/>
                  <a:gd name="connsiteY3" fmla="*/ 58447 h 186831"/>
                  <a:gd name="connsiteX4" fmla="*/ 53073 w 178980"/>
                  <a:gd name="connsiteY4" fmla="*/ 102262 h 186831"/>
                  <a:gd name="connsiteX5" fmla="*/ 55045 w 178980"/>
                  <a:gd name="connsiteY5" fmla="*/ 161813 h 186831"/>
                  <a:gd name="connsiteX6" fmla="*/ 56140 w 178980"/>
                  <a:gd name="connsiteY6" fmla="*/ 175291 h 186831"/>
                  <a:gd name="connsiteX7" fmla="*/ 66618 w 178980"/>
                  <a:gd name="connsiteY7" fmla="*/ 182568 h 186831"/>
                  <a:gd name="connsiteX8" fmla="*/ 140560 w 178980"/>
                  <a:gd name="connsiteY8" fmla="*/ 174833 h 186831"/>
                  <a:gd name="connsiteX9" fmla="*/ 168335 w 178980"/>
                  <a:gd name="connsiteY9" fmla="*/ 158165 h 186831"/>
                  <a:gd name="connsiteX10" fmla="*/ 176355 w 178980"/>
                  <a:gd name="connsiteY10" fmla="*/ 136571 h 186831"/>
                  <a:gd name="connsiteX11" fmla="*/ 174041 w 178980"/>
                  <a:gd name="connsiteY11" fmla="*/ 68172 h 18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980" h="186831">
                    <a:moveTo>
                      <a:pt x="174041" y="68172"/>
                    </a:moveTo>
                    <a:cubicBezTo>
                      <a:pt x="167880" y="33528"/>
                      <a:pt x="139979" y="6872"/>
                      <a:pt x="105089" y="2297"/>
                    </a:cubicBezTo>
                    <a:cubicBezTo>
                      <a:pt x="78224" y="-3765"/>
                      <a:pt x="50052" y="2308"/>
                      <a:pt x="28070" y="18900"/>
                    </a:cubicBezTo>
                    <a:cubicBezTo>
                      <a:pt x="14847" y="28861"/>
                      <a:pt x="5040" y="42678"/>
                      <a:pt x="0" y="58447"/>
                    </a:cubicBezTo>
                    <a:cubicBezTo>
                      <a:pt x="18202" y="61619"/>
                      <a:pt x="45825" y="87203"/>
                      <a:pt x="53073" y="102262"/>
                    </a:cubicBezTo>
                    <a:cubicBezTo>
                      <a:pt x="61846" y="120446"/>
                      <a:pt x="57836" y="141829"/>
                      <a:pt x="55045" y="161813"/>
                    </a:cubicBezTo>
                    <a:cubicBezTo>
                      <a:pt x="53980" y="166309"/>
                      <a:pt x="54363" y="171026"/>
                      <a:pt x="56140" y="175291"/>
                    </a:cubicBezTo>
                    <a:cubicBezTo>
                      <a:pt x="58816" y="178720"/>
                      <a:pt x="62470" y="181257"/>
                      <a:pt x="66618" y="182568"/>
                    </a:cubicBezTo>
                    <a:cubicBezTo>
                      <a:pt x="82277" y="190416"/>
                      <a:pt x="96898" y="187197"/>
                      <a:pt x="140560" y="174833"/>
                    </a:cubicBezTo>
                    <a:cubicBezTo>
                      <a:pt x="150861" y="171236"/>
                      <a:pt x="160315" y="165562"/>
                      <a:pt x="168335" y="158165"/>
                    </a:cubicBezTo>
                    <a:cubicBezTo>
                      <a:pt x="172651" y="151688"/>
                      <a:pt x="175397" y="144295"/>
                      <a:pt x="176355" y="136571"/>
                    </a:cubicBezTo>
                    <a:cubicBezTo>
                      <a:pt x="180513" y="113871"/>
                      <a:pt x="179724" y="90540"/>
                      <a:pt x="174041" y="68172"/>
                    </a:cubicBezTo>
                    <a:close/>
                  </a:path>
                </a:pathLst>
              </a:custGeom>
              <a:solidFill>
                <a:srgbClr val="A98A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A34E45D-D952-620D-CE96-65FF87F9CB33}"/>
                  </a:ext>
                </a:extLst>
              </p:cNvPr>
              <p:cNvSpPr/>
              <p:nvPr/>
            </p:nvSpPr>
            <p:spPr>
              <a:xfrm>
                <a:off x="3933921" y="2698063"/>
                <a:ext cx="95183" cy="198126"/>
              </a:xfrm>
              <a:custGeom>
                <a:avLst/>
                <a:gdLst>
                  <a:gd name="connsiteX0" fmla="*/ 13957 w 95183"/>
                  <a:gd name="connsiteY0" fmla="*/ 37287 h 198126"/>
                  <a:gd name="connsiteX1" fmla="*/ 41380 w 95183"/>
                  <a:gd name="connsiteY1" fmla="*/ 57452 h 198126"/>
                  <a:gd name="connsiteX2" fmla="*/ 54867 w 95183"/>
                  <a:gd name="connsiteY2" fmla="*/ 94047 h 198126"/>
                  <a:gd name="connsiteX3" fmla="*/ 55458 w 95183"/>
                  <a:gd name="connsiteY3" fmla="*/ 179076 h 198126"/>
                  <a:gd name="connsiteX4" fmla="*/ 74508 w 95183"/>
                  <a:gd name="connsiteY4" fmla="*/ 198126 h 198126"/>
                  <a:gd name="connsiteX5" fmla="*/ 93558 w 95183"/>
                  <a:gd name="connsiteY5" fmla="*/ 179076 h 198126"/>
                  <a:gd name="connsiteX6" fmla="*/ 91500 w 95183"/>
                  <a:gd name="connsiteY6" fmla="*/ 81817 h 198126"/>
                  <a:gd name="connsiteX7" fmla="*/ 70012 w 95183"/>
                  <a:gd name="connsiteY7" fmla="*/ 32401 h 198126"/>
                  <a:gd name="connsiteX8" fmla="*/ 24092 w 95183"/>
                  <a:gd name="connsiteY8" fmla="*/ 549 h 198126"/>
                  <a:gd name="connsiteX9" fmla="*/ 660 w 95183"/>
                  <a:gd name="connsiteY9" fmla="*/ 13884 h 198126"/>
                  <a:gd name="connsiteX10" fmla="*/ 13995 w 95183"/>
                  <a:gd name="connsiteY10" fmla="*/ 37316 h 19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183" h="198126">
                    <a:moveTo>
                      <a:pt x="13957" y="37287"/>
                    </a:moveTo>
                    <a:cubicBezTo>
                      <a:pt x="25585" y="39725"/>
                      <a:pt x="35586" y="47080"/>
                      <a:pt x="41380" y="57452"/>
                    </a:cubicBezTo>
                    <a:cubicBezTo>
                      <a:pt x="49261" y="68121"/>
                      <a:pt x="53939" y="80815"/>
                      <a:pt x="54867" y="94047"/>
                    </a:cubicBezTo>
                    <a:cubicBezTo>
                      <a:pt x="57268" y="122332"/>
                      <a:pt x="57466" y="150761"/>
                      <a:pt x="55458" y="179076"/>
                    </a:cubicBezTo>
                    <a:cubicBezTo>
                      <a:pt x="55458" y="189598"/>
                      <a:pt x="63986" y="198126"/>
                      <a:pt x="74508" y="198126"/>
                    </a:cubicBezTo>
                    <a:cubicBezTo>
                      <a:pt x="85029" y="198126"/>
                      <a:pt x="93558" y="189598"/>
                      <a:pt x="93558" y="179076"/>
                    </a:cubicBezTo>
                    <a:cubicBezTo>
                      <a:pt x="96275" y="146674"/>
                      <a:pt x="95585" y="114075"/>
                      <a:pt x="91500" y="81817"/>
                    </a:cubicBezTo>
                    <a:cubicBezTo>
                      <a:pt x="88679" y="63779"/>
                      <a:pt x="81281" y="46765"/>
                      <a:pt x="70012" y="32401"/>
                    </a:cubicBezTo>
                    <a:cubicBezTo>
                      <a:pt x="58772" y="17666"/>
                      <a:pt x="43237" y="3140"/>
                      <a:pt x="24092" y="549"/>
                    </a:cubicBezTo>
                    <a:cubicBezTo>
                      <a:pt x="13987" y="-1879"/>
                      <a:pt x="3733" y="3956"/>
                      <a:pt x="660" y="13884"/>
                    </a:cubicBezTo>
                    <a:cubicBezTo>
                      <a:pt x="-2063" y="24029"/>
                      <a:pt x="3882" y="34476"/>
                      <a:pt x="13995" y="37316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423507" y="325296"/>
            <a:ext cx="1783829" cy="1627977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2DDF67-9260-D42E-D183-B1212070515B}"/>
              </a:ext>
            </a:extLst>
          </p:cNvPr>
          <p:cNvGrpSpPr/>
          <p:nvPr/>
        </p:nvGrpSpPr>
        <p:grpSpPr>
          <a:xfrm>
            <a:off x="4524274" y="1764743"/>
            <a:ext cx="2499872" cy="839381"/>
            <a:chOff x="7245821" y="2779371"/>
            <a:chExt cx="2499872" cy="839381"/>
          </a:xfrm>
          <a:solidFill>
            <a:srgbClr val="73CA6E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5125B9D-2070-1653-CAD0-945FBA13117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4F7015E-DF6C-79F5-A857-05E12E0ADE8A}"/>
                </a:ext>
              </a:extLst>
            </p:cNvPr>
            <p:cNvSpPr/>
            <p:nvPr/>
          </p:nvSpPr>
          <p:spPr>
            <a:xfrm>
              <a:off x="7404757" y="27865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56CE08A-AEE3-9682-6407-68A6804CE5F7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8ACFD87-E230-3642-1A24-697448071EE5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E68BC84-4DB1-60A9-607A-8C15E9AE3079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A7651F1-AD47-4069-6690-854258CB9D2C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61DC21C-7186-AC54-ADFA-3E0E4BAF47C0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CE51550-6494-A52B-9CD5-62EF60703C3B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C4EC7DD-5326-C9B9-3918-9B189017E30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6365C6A-D199-7567-C42A-B451BD5A748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7211268" y="1678499"/>
            <a:ext cx="16850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72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F691A51-5E2D-F2A1-C329-B7865CE82B0F}"/>
              </a:ext>
            </a:extLst>
          </p:cNvPr>
          <p:cNvGrpSpPr/>
          <p:nvPr/>
        </p:nvGrpSpPr>
        <p:grpSpPr>
          <a:xfrm>
            <a:off x="5375920" y="4490702"/>
            <a:ext cx="2452982" cy="1993070"/>
            <a:chOff x="10382" y="8264"/>
            <a:chExt cx="4137361" cy="3361644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483F5EE-14DF-8F65-DB8D-5554E9740891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83C0F6D-B4C9-9C6F-E528-BBF23D31FF8E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E1277A7-41E3-5B88-8A8B-633BF2616675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D3D109D-E823-DB71-9AFF-0BEBDC66626D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51DBAE1-7341-3A02-08CD-E1390C1E6E22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70DB687-3FFC-F071-E441-A93553DDF024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44A6FC4-007B-BE37-FE49-47D2089EC9D2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5C4E80E-A56E-AC39-8258-0417DB1D32C9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9AE9BF-F5A8-F9DB-4F62-985689D85AE4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7B3931A-CD8B-404A-FE3C-7004E5C35585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378AD7-7F67-DDC4-5EBF-CAD57B6AE4D8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72519FE-5CB0-5F25-89B5-4656105DDA68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9AA7312-C7CB-6238-15D0-2318F29772BF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030297A-0DBB-622B-90F3-9844F9361FF6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274334B-1BFA-DD01-9660-685F6DA3B96D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23B848E-F5A0-BDA8-F855-AB63713AB98A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CA0A569-78EB-05BD-FED9-BDB2839FF679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BEEC166-5F0A-73D6-665C-5AA86D74B007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8707D4-B63E-648D-240C-B2A5C8AD8CAC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0D30F9A-6683-7E4A-9823-5EC72ECACE65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168E828-5712-B869-F5C9-FCE97D722DBF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9EC6885-F620-40CA-9EB5-37DAA68FF5A1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CB5F369-D40E-99AE-3C4C-A84C25EDEAFE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B52063-4397-2686-B125-715FCD033AE1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724FBB7-E0AD-D47D-D7D1-50116C0BE0FC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559048C-948F-CAC0-5865-9AC5C003FB62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FFBD900-1910-1058-370A-312DE521B2E4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53106FE-BBFB-9566-0D89-1B71585DB724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279A4AD-69A7-9059-32A6-8CDB5A91A55D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C2F679B-2B9B-005D-F62D-23B80D8F6FC8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CF3F609-ABD3-48DD-73E6-DC2112477044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F38928D-35A1-A195-6D92-0BD70A5E63C7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2D9F63E-38FC-1F95-452D-015BB3E3F242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1" name="图形 4">
              <a:extLst>
                <a:ext uri="{FF2B5EF4-FFF2-40B4-BE49-F238E27FC236}">
                  <a16:creationId xmlns:a16="http://schemas.microsoft.com/office/drawing/2014/main" id="{23D6EB33-66C6-37BC-EB3A-3B8A2573EB0D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F3BE5B5-5FFC-8308-2E4B-65B31955CD9B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A530AC8-0340-39DB-008C-C13AC3B94665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1E96DE0-4CA9-74E6-B0B0-3964A38C0899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4">
              <a:extLst>
                <a:ext uri="{FF2B5EF4-FFF2-40B4-BE49-F238E27FC236}">
                  <a16:creationId xmlns:a16="http://schemas.microsoft.com/office/drawing/2014/main" id="{49C76895-B472-F03D-3066-DFB1BB21227B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367914F-DAC2-8E17-068E-07DCC30ED5D8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4C2CD83-716F-67DA-3CC6-B7D2E6206279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CC9A01F-2858-E421-AB26-46E8045884D6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4">
              <a:extLst>
                <a:ext uri="{FF2B5EF4-FFF2-40B4-BE49-F238E27FC236}">
                  <a16:creationId xmlns:a16="http://schemas.microsoft.com/office/drawing/2014/main" id="{BFAB225F-8653-3D65-158A-9DF0F49859E7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6B3B4DE-6FD3-6D3A-FCFD-A61A428D1463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32323AA-AAF0-08C6-87C6-62883436FBD8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4">
              <a:extLst>
                <a:ext uri="{FF2B5EF4-FFF2-40B4-BE49-F238E27FC236}">
                  <a16:creationId xmlns:a16="http://schemas.microsoft.com/office/drawing/2014/main" id="{2A1B585B-3C19-E0B2-EC4B-08E2A2CF5C90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F0D4BDD2-76A6-6054-4FAA-629FDC3C8C45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4B51B44A-91D9-7779-F65E-CD24BAC991A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4">
              <a:extLst>
                <a:ext uri="{FF2B5EF4-FFF2-40B4-BE49-F238E27FC236}">
                  <a16:creationId xmlns:a16="http://schemas.microsoft.com/office/drawing/2014/main" id="{FF775914-D282-B860-6ADF-0B69EB339984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F7547FA-3911-C6CE-5801-95D18E41FA78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7" name="图形 4">
                <a:extLst>
                  <a:ext uri="{FF2B5EF4-FFF2-40B4-BE49-F238E27FC236}">
                    <a16:creationId xmlns:a16="http://schemas.microsoft.com/office/drawing/2014/main" id="{0CD3D999-DD23-9287-1E92-0298453EF369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530A7873-2218-FFB2-C455-2528FBAA6A51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646C8EB-4F59-0C31-DD63-AB81D74EE7B7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2BD44990-5A7A-998A-4B45-90FE750E7039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1DC61B79-FFC5-01D3-B337-F2DFBCE2A583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6CB79381-EB9C-35FB-5D32-3ED0CECB3A21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B72ADF4-25E9-DC46-CFB8-B5B8C8E4A611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40C0F431-5FB9-CDE6-2429-FDEB42A88F54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A90D647A-FCF8-C5AE-7C71-72F54EDC449D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D030292-D9B7-13E2-C217-2FBDEEA6343D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C74668D2-DA73-58F3-C50C-A7CFF1C033A1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C7BFAEE7-8CCA-3BCA-BC55-B8E4C0FFA96F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8E10CC4-A829-9BD9-5913-E1D4877296EF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CDBF9DD0-D9F6-DD78-37D7-973CA6D53E9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6A29F33C-D34F-45CD-A90E-B04BBD00A53B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699EBBB5-4155-7510-3F5C-6F96BEB1E72C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063C955-7B79-EDF1-E6B5-1882C2463E11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F5A3837-714A-6601-5F7A-306D41A83BC3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EED73C17-EBA3-A01E-D0DA-C7F3D7A56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B14C23DB-8F6A-92C1-02B4-70CE1E72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D5391AF5-B951-76D8-B840-2ECEB56A0D47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181" name="图形 4">
                <a:extLst>
                  <a:ext uri="{FF2B5EF4-FFF2-40B4-BE49-F238E27FC236}">
                    <a16:creationId xmlns:a16="http://schemas.microsoft.com/office/drawing/2014/main" id="{BA5742BA-9DB8-0545-B5CD-D121A3FEB813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03F0D962-D334-1837-E6B2-48D5B02FF538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1DFEEB7-FFF8-E640-06CD-4049F51B1566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27E21390-0607-6EC9-B89C-228BFAFAB913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E8A3DA51-B27C-04F4-2432-4CEE9D6DD713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D94C3853-3EF3-2C52-CBBA-84805D29472B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DC1CB42-5414-84D6-D4CB-C48147CA58D7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4">
                <a:extLst>
                  <a:ext uri="{FF2B5EF4-FFF2-40B4-BE49-F238E27FC236}">
                    <a16:creationId xmlns:a16="http://schemas.microsoft.com/office/drawing/2014/main" id="{C4974C15-834D-3033-0C69-7CB08E11E4AB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34C07AF5-8B3C-A97D-5460-2B0CC8ED9FEC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E6E3200C-483A-A500-C3C3-686B73393088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F2527A7-28D8-45BC-0B0E-FFDCBB72AEC9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992FDBEF-D43A-63C1-8D87-1AA564A2049D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F46AD39-7A0D-55D3-1BB3-B277E469D070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B90265BB-68F6-23CA-A0C6-70372483F568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CDB4C14-3337-6F34-CBFD-2962D28B0EF6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F54EEED-C53E-F407-6C99-2327D6D69D7B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36653E0-6075-919F-9A80-9E1C52853D88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5DE650E-A74C-E943-A8DE-4703F0F32BEF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444FD4C-051E-775D-F26A-DF61FED818AF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1FAC9D7-19A0-F29E-B716-DC0815733966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1F814E5-CE32-F2F6-DDED-C4E143147564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362CEB4-553C-3439-2397-5C0C7D4C990D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DD104C6-92CE-61FB-793F-6410533B1A95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37C9918-74D8-ECAC-D01F-0915E684CBC6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3DE0490-0704-72FC-843B-A225C72836A7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26FCA83-EF23-8262-5236-1D5E49A586E7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DFADEA3-8EF4-E21F-36BC-087CE974D402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2502ABD-8B36-7B24-3AAE-455F94342B2C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250F672-84F5-34B1-8F6E-BBD6B43ADC04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3E38CB5-DF88-3351-BEBA-69354AB7E978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2B0851A-F872-F1EB-707E-575B233E32DE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FB57BDF-4CFC-52F6-8A6B-3CB06E260CCA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1" name="图形 4">
                <a:extLst>
                  <a:ext uri="{FF2B5EF4-FFF2-40B4-BE49-F238E27FC236}">
                    <a16:creationId xmlns:a16="http://schemas.microsoft.com/office/drawing/2014/main" id="{6BA7D87A-1DE4-A504-0166-D18EDA6C8604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EDF8A8FA-B5A7-3A01-9AAE-017E64F51E16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10B6AF7-94E0-B63E-E7F6-23CC1E9AB804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C5E471-6452-8BC3-6D3E-49E42A3A34CC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4">
                <a:extLst>
                  <a:ext uri="{FF2B5EF4-FFF2-40B4-BE49-F238E27FC236}">
                    <a16:creationId xmlns:a16="http://schemas.microsoft.com/office/drawing/2014/main" id="{DC72CE5B-5206-952F-A8CD-C1CE834FD6D6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7AA87BE-5866-0C62-8F0B-CAC3A78F2FAC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05D86C9-4266-B4B7-0FC4-B3CA78559DEF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CD95636-D098-CC42-A81F-96C5EF11C938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4">
                <a:extLst>
                  <a:ext uri="{FF2B5EF4-FFF2-40B4-BE49-F238E27FC236}">
                    <a16:creationId xmlns:a16="http://schemas.microsoft.com/office/drawing/2014/main" id="{F87BCFBF-E5AD-4E45-6DDF-470B518DAA4D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83078A1C-6E61-67D1-0637-BF96EF2553B1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DA9D1C9C-891A-DC2B-444A-793D902C6AD6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4">
                <a:extLst>
                  <a:ext uri="{FF2B5EF4-FFF2-40B4-BE49-F238E27FC236}">
                    <a16:creationId xmlns:a16="http://schemas.microsoft.com/office/drawing/2014/main" id="{9FF57BAA-23CD-BFBB-8401-F0C1987096D7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5CEF60BD-4250-40A1-4B16-7B8A953ADCED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DBB4E89-E0B6-12D3-B74C-06F9FA9DBB13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79794176-9633-4A0E-5C03-F1F06E248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56911D76-DF33-70F8-14D7-45E0A9460A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D9838B0-4B60-0FFF-4868-29528643BDD8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203C277-3E41-05A3-09BC-E6AEF969957B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89877AC-34B6-9335-54F2-96236D3EE337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60EB3CE-68C3-BF8D-7680-3CAB84D28DF4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D65B181-63B8-C909-7DA8-CF4BC40B226C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BF7DFBB-8B93-C882-02F2-026824ABB15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D842CB7A-1EC5-5D75-1B43-B8EF087CD439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D6E737F-AAF1-CA2F-F1BD-B6493DD2050F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63FAD0-D824-735E-809A-98E400318141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96AC1E-E8CF-1FA5-A7CD-1D2FA663E2D1}"/>
              </a:ext>
            </a:extLst>
          </p:cNvPr>
          <p:cNvSpPr txBox="1"/>
          <p:nvPr/>
        </p:nvSpPr>
        <p:spPr>
          <a:xfrm>
            <a:off x="4407955" y="2734719"/>
            <a:ext cx="5948498" cy="1165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9BA189-0F9B-EE2F-D373-CD9C55605526}"/>
              </a:ext>
            </a:extLst>
          </p:cNvPr>
          <p:cNvSpPr txBox="1"/>
          <p:nvPr/>
        </p:nvSpPr>
        <p:spPr>
          <a:xfrm>
            <a:off x="5026884" y="197641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岗位认知</a:t>
            </a:r>
          </a:p>
        </p:txBody>
      </p:sp>
    </p:spTree>
    <p:extLst>
      <p:ext uri="{BB962C8B-B14F-4D97-AF65-F5344CB8AC3E}">
        <p14:creationId xmlns:p14="http://schemas.microsoft.com/office/powerpoint/2010/main" val="1500722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8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sp>
        <p:nvSpPr>
          <p:cNvPr id="27" name="Oval 5">
            <a:extLst>
              <a:ext uri="{FF2B5EF4-FFF2-40B4-BE49-F238E27FC236}">
                <a16:creationId xmlns:a16="http://schemas.microsoft.com/office/drawing/2014/main" id="{2AA26C22-E864-8274-975E-FB027BB2D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2999" y="2740453"/>
            <a:ext cx="1323975" cy="1322387"/>
          </a:xfrm>
          <a:prstGeom prst="ellipse">
            <a:avLst/>
          </a:prstGeom>
          <a:solidFill>
            <a:srgbClr val="73CA6E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id-ID" altLang="en-US" dirty="0"/>
          </a:p>
        </p:txBody>
      </p:sp>
      <p:sp>
        <p:nvSpPr>
          <p:cNvPr id="28" name="Oval 6">
            <a:extLst>
              <a:ext uri="{FF2B5EF4-FFF2-40B4-BE49-F238E27FC236}">
                <a16:creationId xmlns:a16="http://schemas.microsoft.com/office/drawing/2014/main" id="{9F96C7EE-D87A-9193-E58D-74220F89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012" y="1024365"/>
            <a:ext cx="1323975" cy="1323975"/>
          </a:xfrm>
          <a:prstGeom prst="ellipse">
            <a:avLst/>
          </a:prstGeom>
          <a:solidFill>
            <a:srgbClr val="329D5A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id-ID" altLang="en-US" dirty="0"/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2C929F38-18FB-7F11-63C3-4F0D5621E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4012" y="4553378"/>
            <a:ext cx="1323975" cy="1323975"/>
          </a:xfrm>
          <a:prstGeom prst="ellipse">
            <a:avLst/>
          </a:prstGeom>
          <a:solidFill>
            <a:srgbClr val="329D5A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id-ID" altLang="en-US" dirty="0"/>
          </a:p>
        </p:txBody>
      </p:sp>
      <p:sp>
        <p:nvSpPr>
          <p:cNvPr id="30" name="Oval 8">
            <a:extLst>
              <a:ext uri="{FF2B5EF4-FFF2-40B4-BE49-F238E27FC236}">
                <a16:creationId xmlns:a16="http://schemas.microsoft.com/office/drawing/2014/main" id="{03CB9BB6-B9DA-CBA2-3CCC-B3054B7E9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7887" y="2740453"/>
            <a:ext cx="1323975" cy="1322387"/>
          </a:xfrm>
          <a:prstGeom prst="ellipse">
            <a:avLst/>
          </a:prstGeom>
          <a:solidFill>
            <a:srgbClr val="73CA6E"/>
          </a:solidFill>
          <a:ln>
            <a:noFill/>
          </a:ln>
          <a:effectLst/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lang="id-ID" altLang="en-US" dirty="0"/>
          </a:p>
        </p:txBody>
      </p:sp>
      <p:sp>
        <p:nvSpPr>
          <p:cNvPr id="31" name="任意多边形 10">
            <a:extLst>
              <a:ext uri="{FF2B5EF4-FFF2-40B4-BE49-F238E27FC236}">
                <a16:creationId xmlns:a16="http://schemas.microsoft.com/office/drawing/2014/main" id="{7FC66244-A152-7E99-E8FD-F5AE02F75E39}"/>
              </a:ext>
            </a:extLst>
          </p:cNvPr>
          <p:cNvSpPr>
            <a:spLocks/>
          </p:cNvSpPr>
          <p:nvPr/>
        </p:nvSpPr>
        <p:spPr bwMode="auto">
          <a:xfrm>
            <a:off x="4284662" y="1630790"/>
            <a:ext cx="3722687" cy="3740150"/>
          </a:xfrm>
          <a:custGeom>
            <a:avLst/>
            <a:gdLst>
              <a:gd name="T0" fmla="*/ 522474 w 3721860"/>
              <a:gd name="T1" fmla="*/ 2982959 h 3740133"/>
              <a:gd name="T2" fmla="*/ 830457 w 3721860"/>
              <a:gd name="T3" fmla="*/ 3265550 h 3740133"/>
              <a:gd name="T4" fmla="*/ 971827 w 3721860"/>
              <a:gd name="T5" fmla="*/ 3356382 h 3740133"/>
              <a:gd name="T6" fmla="*/ 1067755 w 3721860"/>
              <a:gd name="T7" fmla="*/ 3406844 h 3740133"/>
              <a:gd name="T8" fmla="*/ 1162722 w 3721860"/>
              <a:gd name="T9" fmla="*/ 3717568 h 3740133"/>
              <a:gd name="T10" fmla="*/ 1022315 w 3721860"/>
              <a:gd name="T11" fmla="*/ 3672616 h 3740133"/>
              <a:gd name="T12" fmla="*/ 885996 w 3721860"/>
              <a:gd name="T13" fmla="*/ 3605331 h 3740133"/>
              <a:gd name="T14" fmla="*/ 739576 w 3721860"/>
              <a:gd name="T15" fmla="*/ 3516181 h 3740133"/>
              <a:gd name="T16" fmla="*/ 340714 w 3721860"/>
              <a:gd name="T17" fmla="*/ 3169669 h 3740133"/>
              <a:gd name="T18" fmla="*/ 130342 w 3721860"/>
              <a:gd name="T19" fmla="*/ 3275642 h 3740133"/>
              <a:gd name="T20" fmla="*/ 3723513 w 3721860"/>
              <a:gd name="T21" fmla="*/ 2421034 h 3740133"/>
              <a:gd name="T22" fmla="*/ 3679723 w 3721860"/>
              <a:gd name="T23" fmla="*/ 2555707 h 3740133"/>
              <a:gd name="T24" fmla="*/ 3590526 w 3721860"/>
              <a:gd name="T25" fmla="*/ 2757558 h 3740133"/>
              <a:gd name="T26" fmla="*/ 3508059 w 3721860"/>
              <a:gd name="T27" fmla="*/ 2905582 h 3740133"/>
              <a:gd name="T28" fmla="*/ 3329666 w 3721860"/>
              <a:gd name="T29" fmla="*/ 3149485 h 3740133"/>
              <a:gd name="T30" fmla="*/ 3158002 w 3721860"/>
              <a:gd name="T31" fmla="*/ 3327786 h 3740133"/>
              <a:gd name="T32" fmla="*/ 3043560 w 3721860"/>
              <a:gd name="T33" fmla="*/ 3423667 h 3740133"/>
              <a:gd name="T34" fmla="*/ 2829825 w 3721860"/>
              <a:gd name="T35" fmla="*/ 3570007 h 3740133"/>
              <a:gd name="T36" fmla="*/ 2600940 w 3721860"/>
              <a:gd name="T37" fmla="*/ 3684390 h 3740133"/>
              <a:gd name="T38" fmla="*/ 2461159 w 3721860"/>
              <a:gd name="T39" fmla="*/ 3462169 h 3740133"/>
              <a:gd name="T40" fmla="*/ 2649747 w 3721860"/>
              <a:gd name="T41" fmla="*/ 3374884 h 3740133"/>
              <a:gd name="T42" fmla="*/ 2792799 w 3721860"/>
              <a:gd name="T43" fmla="*/ 3285734 h 3740133"/>
              <a:gd name="T44" fmla="*/ 2971194 w 3721860"/>
              <a:gd name="T45" fmla="*/ 3146119 h 3740133"/>
              <a:gd name="T46" fmla="*/ 3094050 w 3721860"/>
              <a:gd name="T47" fmla="*/ 3025011 h 3740133"/>
              <a:gd name="T48" fmla="*/ 3272445 w 3721860"/>
              <a:gd name="T49" fmla="*/ 2794564 h 3740133"/>
              <a:gd name="T50" fmla="*/ 3346496 w 3721860"/>
              <a:gd name="T51" fmla="*/ 2666725 h 3740133"/>
              <a:gd name="T52" fmla="*/ 3430644 w 3721860"/>
              <a:gd name="T53" fmla="*/ 2480012 h 3740133"/>
              <a:gd name="T54" fmla="*/ 3454678 w 3721860"/>
              <a:gd name="T55" fmla="*/ 2413634 h 3740133"/>
              <a:gd name="T56" fmla="*/ 1175466 w 3721860"/>
              <a:gd name="T57" fmla="*/ 279839 h 3740133"/>
              <a:gd name="T58" fmla="*/ 690771 w 3721860"/>
              <a:gd name="T59" fmla="*/ 580934 h 3740133"/>
              <a:gd name="T60" fmla="*/ 193183 w 3721860"/>
              <a:gd name="T61" fmla="*/ 1122642 h 3740133"/>
              <a:gd name="T62" fmla="*/ 275077 w 3721860"/>
              <a:gd name="T63" fmla="*/ 644853 h 3740133"/>
              <a:gd name="T64" fmla="*/ 1027364 w 3721860"/>
              <a:gd name="T65" fmla="*/ 61167 h 3740133"/>
              <a:gd name="T66" fmla="*/ 2469669 w 3721860"/>
              <a:gd name="T67" fmla="*/ 613 h 3740133"/>
              <a:gd name="T68" fmla="*/ 2595891 w 3721860"/>
              <a:gd name="T69" fmla="*/ 47711 h 3740133"/>
              <a:gd name="T70" fmla="*/ 2691820 w 3721860"/>
              <a:gd name="T71" fmla="*/ 91445 h 3740133"/>
              <a:gd name="T72" fmla="*/ 2875265 w 3721860"/>
              <a:gd name="T73" fmla="*/ 194053 h 3740133"/>
              <a:gd name="T74" fmla="*/ 3063757 w 3721860"/>
              <a:gd name="T75" fmla="*/ 328620 h 3740133"/>
              <a:gd name="T76" fmla="*/ 3225321 w 3721860"/>
              <a:gd name="T77" fmla="*/ 471598 h 3740133"/>
              <a:gd name="T78" fmla="*/ 3349862 w 3721860"/>
              <a:gd name="T79" fmla="*/ 607848 h 3740133"/>
              <a:gd name="T80" fmla="*/ 3465986 w 3721860"/>
              <a:gd name="T81" fmla="*/ 764282 h 3740133"/>
              <a:gd name="T82" fmla="*/ 3524891 w 3721860"/>
              <a:gd name="T83" fmla="*/ 856797 h 3740133"/>
              <a:gd name="T84" fmla="*/ 3619136 w 3721860"/>
              <a:gd name="T85" fmla="*/ 1036781 h 3740133"/>
              <a:gd name="T86" fmla="*/ 3386674 w 3721860"/>
              <a:gd name="T87" fmla="*/ 1149478 h 3740133"/>
              <a:gd name="T88" fmla="*/ 3331348 w 3721860"/>
              <a:gd name="T89" fmla="*/ 1040145 h 3740133"/>
              <a:gd name="T90" fmla="*/ 3253933 w 3721860"/>
              <a:gd name="T91" fmla="*/ 915669 h 3740133"/>
              <a:gd name="T92" fmla="*/ 3168102 w 3721860"/>
              <a:gd name="T93" fmla="*/ 796242 h 3740133"/>
              <a:gd name="T94" fmla="*/ 3051976 w 3721860"/>
              <a:gd name="T95" fmla="*/ 665038 h 3740133"/>
              <a:gd name="T96" fmla="*/ 2912289 w 3721860"/>
              <a:gd name="T97" fmla="*/ 538882 h 3740133"/>
              <a:gd name="T98" fmla="*/ 2786067 w 3721860"/>
              <a:gd name="T99" fmla="*/ 444684 h 3740133"/>
              <a:gd name="T100" fmla="*/ 2590842 w 3721860"/>
              <a:gd name="T101" fmla="*/ 330303 h 3740133"/>
              <a:gd name="T102" fmla="*/ 2501646 w 3721860"/>
              <a:gd name="T103" fmla="*/ 289932 h 3740133"/>
              <a:gd name="T104" fmla="*/ 2473466 w 3721860"/>
              <a:gd name="T105" fmla="*/ 55902 h 374013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21860"/>
              <a:gd name="T160" fmla="*/ 0 h 3740133"/>
              <a:gd name="T161" fmla="*/ 3721860 w 3721860"/>
              <a:gd name="T162" fmla="*/ 3740133 h 374013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21860" h="3740133">
                <a:moveTo>
                  <a:pt x="96640" y="2513632"/>
                </a:moveTo>
                <a:cubicBezTo>
                  <a:pt x="280002" y="2665018"/>
                  <a:pt x="483551" y="2765943"/>
                  <a:pt x="682053" y="2818087"/>
                </a:cubicBezTo>
                <a:cubicBezTo>
                  <a:pt x="682053" y="2818087"/>
                  <a:pt x="682053" y="2818087"/>
                  <a:pt x="505419" y="2964427"/>
                </a:cubicBezTo>
                <a:cubicBezTo>
                  <a:pt x="505419" y="2964427"/>
                  <a:pt x="507102" y="2966110"/>
                  <a:pt x="510466" y="2969474"/>
                </a:cubicBezTo>
                <a:cubicBezTo>
                  <a:pt x="512148" y="2972838"/>
                  <a:pt x="517195" y="2976202"/>
                  <a:pt x="522242" y="2982930"/>
                </a:cubicBezTo>
                <a:cubicBezTo>
                  <a:pt x="523924" y="2986294"/>
                  <a:pt x="527288" y="2989659"/>
                  <a:pt x="530653" y="2993023"/>
                </a:cubicBezTo>
                <a:cubicBezTo>
                  <a:pt x="532335" y="2994705"/>
                  <a:pt x="534017" y="2996387"/>
                  <a:pt x="535699" y="2998069"/>
                </a:cubicBezTo>
                <a:cubicBezTo>
                  <a:pt x="539064" y="3003115"/>
                  <a:pt x="542428" y="3008161"/>
                  <a:pt x="547475" y="3011526"/>
                </a:cubicBezTo>
                <a:cubicBezTo>
                  <a:pt x="562615" y="3030028"/>
                  <a:pt x="579437" y="3046849"/>
                  <a:pt x="596259" y="3065352"/>
                </a:cubicBezTo>
                <a:cubicBezTo>
                  <a:pt x="663548" y="3134317"/>
                  <a:pt x="742613" y="3201600"/>
                  <a:pt x="830088" y="3265519"/>
                </a:cubicBezTo>
                <a:cubicBezTo>
                  <a:pt x="841864" y="3273929"/>
                  <a:pt x="853639" y="3280657"/>
                  <a:pt x="863733" y="3289068"/>
                </a:cubicBezTo>
                <a:cubicBezTo>
                  <a:pt x="870462" y="3292432"/>
                  <a:pt x="875508" y="3297478"/>
                  <a:pt x="882237" y="3300842"/>
                </a:cubicBezTo>
                <a:cubicBezTo>
                  <a:pt x="882237" y="3300842"/>
                  <a:pt x="882237" y="3300842"/>
                  <a:pt x="890648" y="3305888"/>
                </a:cubicBezTo>
                <a:cubicBezTo>
                  <a:pt x="890648" y="3305888"/>
                  <a:pt x="890648" y="3305888"/>
                  <a:pt x="899059" y="3312617"/>
                </a:cubicBezTo>
                <a:cubicBezTo>
                  <a:pt x="922610" y="3326073"/>
                  <a:pt x="946162" y="3342894"/>
                  <a:pt x="971395" y="3356351"/>
                </a:cubicBezTo>
                <a:cubicBezTo>
                  <a:pt x="978124" y="3359715"/>
                  <a:pt x="983170" y="3363079"/>
                  <a:pt x="989899" y="3366443"/>
                </a:cubicBezTo>
                <a:cubicBezTo>
                  <a:pt x="996628" y="3369807"/>
                  <a:pt x="1003357" y="3373171"/>
                  <a:pt x="1008404" y="3376536"/>
                </a:cubicBezTo>
                <a:cubicBezTo>
                  <a:pt x="1021861" y="3383264"/>
                  <a:pt x="1035319" y="3389992"/>
                  <a:pt x="1047095" y="3396720"/>
                </a:cubicBezTo>
                <a:cubicBezTo>
                  <a:pt x="1047095" y="3396720"/>
                  <a:pt x="1047095" y="3396720"/>
                  <a:pt x="1057188" y="3401767"/>
                </a:cubicBezTo>
                <a:cubicBezTo>
                  <a:pt x="1057188" y="3401767"/>
                  <a:pt x="1057188" y="3401767"/>
                  <a:pt x="1067281" y="3406813"/>
                </a:cubicBezTo>
                <a:cubicBezTo>
                  <a:pt x="1074010" y="3410177"/>
                  <a:pt x="1080739" y="3413541"/>
                  <a:pt x="1087468" y="3416905"/>
                </a:cubicBezTo>
                <a:cubicBezTo>
                  <a:pt x="1100926" y="3423634"/>
                  <a:pt x="1114384" y="3430362"/>
                  <a:pt x="1127841" y="3435408"/>
                </a:cubicBezTo>
                <a:lnTo>
                  <a:pt x="1162169" y="3451141"/>
                </a:lnTo>
                <a:lnTo>
                  <a:pt x="1148760" y="3584157"/>
                </a:lnTo>
                <a:cubicBezTo>
                  <a:pt x="1148760" y="3629845"/>
                  <a:pt x="1153390" y="3674452"/>
                  <a:pt x="1162206" y="3717534"/>
                </a:cubicBezTo>
                <a:lnTo>
                  <a:pt x="1165749" y="3728949"/>
                </a:lnTo>
                <a:lnTo>
                  <a:pt x="1142981" y="3721361"/>
                </a:lnTo>
                <a:cubicBezTo>
                  <a:pt x="1134570" y="3717997"/>
                  <a:pt x="1126159" y="3714632"/>
                  <a:pt x="1117748" y="3711268"/>
                </a:cubicBezTo>
                <a:cubicBezTo>
                  <a:pt x="1102608" y="3706222"/>
                  <a:pt x="1085786" y="3699494"/>
                  <a:pt x="1068964" y="3692766"/>
                </a:cubicBezTo>
                <a:cubicBezTo>
                  <a:pt x="1053824" y="3686037"/>
                  <a:pt x="1038684" y="3679309"/>
                  <a:pt x="1021861" y="3672581"/>
                </a:cubicBezTo>
                <a:cubicBezTo>
                  <a:pt x="1006721" y="3665852"/>
                  <a:pt x="991582" y="3657442"/>
                  <a:pt x="974759" y="3650714"/>
                </a:cubicBezTo>
                <a:cubicBezTo>
                  <a:pt x="968030" y="3647350"/>
                  <a:pt x="959619" y="3643985"/>
                  <a:pt x="952890" y="3638939"/>
                </a:cubicBezTo>
                <a:cubicBezTo>
                  <a:pt x="952890" y="3638939"/>
                  <a:pt x="952890" y="3638939"/>
                  <a:pt x="941115" y="3633893"/>
                </a:cubicBezTo>
                <a:cubicBezTo>
                  <a:pt x="941115" y="3633893"/>
                  <a:pt x="941115" y="3633893"/>
                  <a:pt x="929339" y="3628847"/>
                </a:cubicBezTo>
                <a:cubicBezTo>
                  <a:pt x="915882" y="3620436"/>
                  <a:pt x="900742" y="3612026"/>
                  <a:pt x="885602" y="3605298"/>
                </a:cubicBezTo>
                <a:cubicBezTo>
                  <a:pt x="878873" y="3601934"/>
                  <a:pt x="870462" y="3596887"/>
                  <a:pt x="863733" y="3593523"/>
                </a:cubicBezTo>
                <a:cubicBezTo>
                  <a:pt x="857004" y="3588477"/>
                  <a:pt x="848593" y="3585113"/>
                  <a:pt x="841864" y="3580067"/>
                </a:cubicBezTo>
                <a:cubicBezTo>
                  <a:pt x="813266" y="3564928"/>
                  <a:pt x="786350" y="3546425"/>
                  <a:pt x="759435" y="3529604"/>
                </a:cubicBezTo>
                <a:cubicBezTo>
                  <a:pt x="759435" y="3529604"/>
                  <a:pt x="759435" y="3529604"/>
                  <a:pt x="749342" y="3522876"/>
                </a:cubicBezTo>
                <a:cubicBezTo>
                  <a:pt x="749342" y="3522876"/>
                  <a:pt x="749342" y="3522876"/>
                  <a:pt x="739248" y="3516148"/>
                </a:cubicBezTo>
                <a:cubicBezTo>
                  <a:pt x="732519" y="3512784"/>
                  <a:pt x="725790" y="3507737"/>
                  <a:pt x="719062" y="3502691"/>
                </a:cubicBezTo>
                <a:cubicBezTo>
                  <a:pt x="705604" y="3494281"/>
                  <a:pt x="692146" y="3485870"/>
                  <a:pt x="680370" y="3477460"/>
                </a:cubicBezTo>
                <a:cubicBezTo>
                  <a:pt x="577755" y="3403449"/>
                  <a:pt x="488597" y="3324391"/>
                  <a:pt x="411215" y="3245334"/>
                </a:cubicBezTo>
                <a:cubicBezTo>
                  <a:pt x="391028" y="3225149"/>
                  <a:pt x="372524" y="3204964"/>
                  <a:pt x="354020" y="3184779"/>
                </a:cubicBezTo>
                <a:cubicBezTo>
                  <a:pt x="348973" y="3179733"/>
                  <a:pt x="345608" y="3174687"/>
                  <a:pt x="340562" y="3169640"/>
                </a:cubicBezTo>
                <a:cubicBezTo>
                  <a:pt x="338880" y="3166276"/>
                  <a:pt x="337197" y="3164594"/>
                  <a:pt x="335515" y="3162912"/>
                </a:cubicBezTo>
                <a:cubicBezTo>
                  <a:pt x="330468" y="3157866"/>
                  <a:pt x="327104" y="3154502"/>
                  <a:pt x="325422" y="3151138"/>
                </a:cubicBezTo>
                <a:cubicBezTo>
                  <a:pt x="318693" y="3144409"/>
                  <a:pt x="313646" y="3139363"/>
                  <a:pt x="310282" y="3135999"/>
                </a:cubicBezTo>
                <a:cubicBezTo>
                  <a:pt x="308600" y="3130953"/>
                  <a:pt x="306917" y="3129271"/>
                  <a:pt x="306917" y="3129271"/>
                </a:cubicBezTo>
                <a:cubicBezTo>
                  <a:pt x="306917" y="3129271"/>
                  <a:pt x="306917" y="3129271"/>
                  <a:pt x="130284" y="3275611"/>
                </a:cubicBezTo>
                <a:cubicBezTo>
                  <a:pt x="64678" y="3009843"/>
                  <a:pt x="56266" y="2747440"/>
                  <a:pt x="96640" y="2513632"/>
                </a:cubicBezTo>
                <a:close/>
                <a:moveTo>
                  <a:pt x="3453144" y="2413611"/>
                </a:moveTo>
                <a:lnTo>
                  <a:pt x="3471622" y="2419347"/>
                </a:lnTo>
                <a:cubicBezTo>
                  <a:pt x="3514704" y="2428163"/>
                  <a:pt x="3559310" y="2432792"/>
                  <a:pt x="3604998" y="2432792"/>
                </a:cubicBezTo>
                <a:lnTo>
                  <a:pt x="3721860" y="2421012"/>
                </a:lnTo>
                <a:lnTo>
                  <a:pt x="3715098" y="2442984"/>
                </a:lnTo>
                <a:cubicBezTo>
                  <a:pt x="3713416" y="2453077"/>
                  <a:pt x="3710051" y="2464851"/>
                  <a:pt x="3705005" y="2474944"/>
                </a:cubicBezTo>
                <a:cubicBezTo>
                  <a:pt x="3705005" y="2474944"/>
                  <a:pt x="3705005" y="2474944"/>
                  <a:pt x="3694911" y="2506903"/>
                </a:cubicBezTo>
                <a:cubicBezTo>
                  <a:pt x="3694911" y="2506903"/>
                  <a:pt x="3694911" y="2506903"/>
                  <a:pt x="3683136" y="2540545"/>
                </a:cubicBezTo>
                <a:cubicBezTo>
                  <a:pt x="3681453" y="2545591"/>
                  <a:pt x="3679771" y="2550637"/>
                  <a:pt x="3678089" y="2555683"/>
                </a:cubicBezTo>
                <a:cubicBezTo>
                  <a:pt x="3678089" y="2555683"/>
                  <a:pt x="3678089" y="2555683"/>
                  <a:pt x="3671360" y="2572504"/>
                </a:cubicBezTo>
                <a:cubicBezTo>
                  <a:pt x="3662949" y="2592689"/>
                  <a:pt x="3654538" y="2614556"/>
                  <a:pt x="3646127" y="2634741"/>
                </a:cubicBezTo>
                <a:cubicBezTo>
                  <a:pt x="3637716" y="2656608"/>
                  <a:pt x="3627622" y="2676793"/>
                  <a:pt x="3619211" y="2696978"/>
                </a:cubicBezTo>
                <a:cubicBezTo>
                  <a:pt x="3614165" y="2707070"/>
                  <a:pt x="3609118" y="2717163"/>
                  <a:pt x="3604071" y="2727255"/>
                </a:cubicBezTo>
                <a:cubicBezTo>
                  <a:pt x="3604071" y="2727255"/>
                  <a:pt x="3604071" y="2727255"/>
                  <a:pt x="3588931" y="2757532"/>
                </a:cubicBezTo>
                <a:cubicBezTo>
                  <a:pt x="3588931" y="2757532"/>
                  <a:pt x="3588931" y="2757532"/>
                  <a:pt x="3573791" y="2787810"/>
                </a:cubicBezTo>
                <a:cubicBezTo>
                  <a:pt x="3568745" y="2797902"/>
                  <a:pt x="3563698" y="2807995"/>
                  <a:pt x="3556969" y="2818087"/>
                </a:cubicBezTo>
                <a:cubicBezTo>
                  <a:pt x="3546876" y="2838272"/>
                  <a:pt x="3535100" y="2856775"/>
                  <a:pt x="3523325" y="2876960"/>
                </a:cubicBezTo>
                <a:cubicBezTo>
                  <a:pt x="3523325" y="2876960"/>
                  <a:pt x="3523325" y="2876960"/>
                  <a:pt x="3514913" y="2892098"/>
                </a:cubicBezTo>
                <a:cubicBezTo>
                  <a:pt x="3514913" y="2892098"/>
                  <a:pt x="3514913" y="2892098"/>
                  <a:pt x="3506502" y="2905555"/>
                </a:cubicBezTo>
                <a:cubicBezTo>
                  <a:pt x="3506502" y="2905555"/>
                  <a:pt x="3506502" y="2905555"/>
                  <a:pt x="3487998" y="2934150"/>
                </a:cubicBezTo>
                <a:cubicBezTo>
                  <a:pt x="3464447" y="2972838"/>
                  <a:pt x="3437531" y="3008161"/>
                  <a:pt x="3412298" y="3045167"/>
                </a:cubicBezTo>
                <a:cubicBezTo>
                  <a:pt x="3398840" y="3061988"/>
                  <a:pt x="3385382" y="3080491"/>
                  <a:pt x="3370242" y="3097311"/>
                </a:cubicBezTo>
                <a:cubicBezTo>
                  <a:pt x="3370242" y="3097311"/>
                  <a:pt x="3370242" y="3097311"/>
                  <a:pt x="3350056" y="3124224"/>
                </a:cubicBezTo>
                <a:cubicBezTo>
                  <a:pt x="3350056" y="3124224"/>
                  <a:pt x="3350056" y="3124224"/>
                  <a:pt x="3328187" y="3149456"/>
                </a:cubicBezTo>
                <a:cubicBezTo>
                  <a:pt x="3313047" y="3166276"/>
                  <a:pt x="3299589" y="3183097"/>
                  <a:pt x="3284449" y="3199918"/>
                </a:cubicBezTo>
                <a:cubicBezTo>
                  <a:pt x="3269309" y="3215056"/>
                  <a:pt x="3254169" y="3231877"/>
                  <a:pt x="3239029" y="3247016"/>
                </a:cubicBezTo>
                <a:cubicBezTo>
                  <a:pt x="3223889" y="3263837"/>
                  <a:pt x="3207067" y="3278975"/>
                  <a:pt x="3191927" y="3294114"/>
                </a:cubicBezTo>
                <a:cubicBezTo>
                  <a:pt x="3191927" y="3294114"/>
                  <a:pt x="3191927" y="3294114"/>
                  <a:pt x="3168376" y="3315981"/>
                </a:cubicBezTo>
                <a:cubicBezTo>
                  <a:pt x="3168376" y="3315981"/>
                  <a:pt x="3168376" y="3315981"/>
                  <a:pt x="3156600" y="3327755"/>
                </a:cubicBezTo>
                <a:cubicBezTo>
                  <a:pt x="3151554" y="3331120"/>
                  <a:pt x="3148189" y="3334484"/>
                  <a:pt x="3143143" y="3339530"/>
                </a:cubicBezTo>
                <a:cubicBezTo>
                  <a:pt x="3126320" y="3352987"/>
                  <a:pt x="3111180" y="3368125"/>
                  <a:pt x="3094358" y="3381582"/>
                </a:cubicBezTo>
                <a:cubicBezTo>
                  <a:pt x="3089311" y="3384946"/>
                  <a:pt x="3085947" y="3389992"/>
                  <a:pt x="3080900" y="3393356"/>
                </a:cubicBezTo>
                <a:cubicBezTo>
                  <a:pt x="3080900" y="3393356"/>
                  <a:pt x="3080900" y="3393356"/>
                  <a:pt x="3069125" y="3403449"/>
                </a:cubicBezTo>
                <a:cubicBezTo>
                  <a:pt x="3069125" y="3403449"/>
                  <a:pt x="3069125" y="3403449"/>
                  <a:pt x="3042209" y="3423634"/>
                </a:cubicBezTo>
                <a:cubicBezTo>
                  <a:pt x="3008565" y="3450547"/>
                  <a:pt x="2973238" y="3475778"/>
                  <a:pt x="2937912" y="3501009"/>
                </a:cubicBezTo>
                <a:cubicBezTo>
                  <a:pt x="2929500" y="3506055"/>
                  <a:pt x="2919407" y="3512784"/>
                  <a:pt x="2910996" y="3517830"/>
                </a:cubicBezTo>
                <a:cubicBezTo>
                  <a:pt x="2900903" y="3524558"/>
                  <a:pt x="2892492" y="3529604"/>
                  <a:pt x="2884080" y="3536333"/>
                </a:cubicBezTo>
                <a:cubicBezTo>
                  <a:pt x="2873987" y="3541379"/>
                  <a:pt x="2865576" y="3548107"/>
                  <a:pt x="2855483" y="3553153"/>
                </a:cubicBezTo>
                <a:cubicBezTo>
                  <a:pt x="2847072" y="3559882"/>
                  <a:pt x="2836978" y="3563246"/>
                  <a:pt x="2828567" y="3569974"/>
                </a:cubicBezTo>
                <a:cubicBezTo>
                  <a:pt x="2810063" y="3580067"/>
                  <a:pt x="2791558" y="3590159"/>
                  <a:pt x="2773054" y="3601934"/>
                </a:cubicBezTo>
                <a:cubicBezTo>
                  <a:pt x="2754549" y="3612026"/>
                  <a:pt x="2734363" y="3620436"/>
                  <a:pt x="2715858" y="3630529"/>
                </a:cubicBezTo>
                <a:cubicBezTo>
                  <a:pt x="2705765" y="3635575"/>
                  <a:pt x="2697354" y="3640621"/>
                  <a:pt x="2687261" y="3645667"/>
                </a:cubicBezTo>
                <a:cubicBezTo>
                  <a:pt x="2677167" y="3650714"/>
                  <a:pt x="2668756" y="3654078"/>
                  <a:pt x="2658663" y="3659124"/>
                </a:cubicBezTo>
                <a:cubicBezTo>
                  <a:pt x="2638476" y="3667534"/>
                  <a:pt x="2619972" y="3675945"/>
                  <a:pt x="2599785" y="3684355"/>
                </a:cubicBezTo>
                <a:cubicBezTo>
                  <a:pt x="2561094" y="3700335"/>
                  <a:pt x="2521982" y="3715895"/>
                  <a:pt x="2482660" y="3730192"/>
                </a:cubicBezTo>
                <a:lnTo>
                  <a:pt x="2451905" y="3740133"/>
                </a:lnTo>
                <a:lnTo>
                  <a:pt x="2458921" y="3717534"/>
                </a:lnTo>
                <a:cubicBezTo>
                  <a:pt x="2467736" y="3674452"/>
                  <a:pt x="2472366" y="3629845"/>
                  <a:pt x="2472366" y="3584157"/>
                </a:cubicBezTo>
                <a:lnTo>
                  <a:pt x="2460065" y="3462137"/>
                </a:lnTo>
                <a:lnTo>
                  <a:pt x="2498852" y="3447183"/>
                </a:lnTo>
                <a:cubicBezTo>
                  <a:pt x="2515674" y="3438772"/>
                  <a:pt x="2532496" y="3432044"/>
                  <a:pt x="2549318" y="3423634"/>
                </a:cubicBezTo>
                <a:cubicBezTo>
                  <a:pt x="2557730" y="3420270"/>
                  <a:pt x="2566141" y="3416905"/>
                  <a:pt x="2574552" y="3411859"/>
                </a:cubicBezTo>
                <a:cubicBezTo>
                  <a:pt x="2582963" y="3408495"/>
                  <a:pt x="2591374" y="3403449"/>
                  <a:pt x="2598103" y="3400085"/>
                </a:cubicBezTo>
                <a:cubicBezTo>
                  <a:pt x="2614925" y="3391674"/>
                  <a:pt x="2631747" y="3383264"/>
                  <a:pt x="2648569" y="3374854"/>
                </a:cubicBezTo>
                <a:cubicBezTo>
                  <a:pt x="2663709" y="3364761"/>
                  <a:pt x="2680532" y="3356351"/>
                  <a:pt x="2697354" y="3346258"/>
                </a:cubicBezTo>
                <a:cubicBezTo>
                  <a:pt x="2704083" y="3341212"/>
                  <a:pt x="2712494" y="3337848"/>
                  <a:pt x="2720905" y="3332802"/>
                </a:cubicBezTo>
                <a:cubicBezTo>
                  <a:pt x="2720905" y="3332802"/>
                  <a:pt x="2720905" y="3332802"/>
                  <a:pt x="2744456" y="3317663"/>
                </a:cubicBezTo>
                <a:cubicBezTo>
                  <a:pt x="2744456" y="3317663"/>
                  <a:pt x="2744456" y="3317663"/>
                  <a:pt x="2768007" y="3302524"/>
                </a:cubicBezTo>
                <a:cubicBezTo>
                  <a:pt x="2776418" y="3295796"/>
                  <a:pt x="2784829" y="3292432"/>
                  <a:pt x="2791558" y="3285704"/>
                </a:cubicBezTo>
                <a:cubicBezTo>
                  <a:pt x="2821838" y="3263837"/>
                  <a:pt x="2853800" y="3243652"/>
                  <a:pt x="2882398" y="3218421"/>
                </a:cubicBezTo>
                <a:cubicBezTo>
                  <a:pt x="2882398" y="3218421"/>
                  <a:pt x="2882398" y="3218421"/>
                  <a:pt x="2905949" y="3201600"/>
                </a:cubicBezTo>
                <a:cubicBezTo>
                  <a:pt x="2905949" y="3201600"/>
                  <a:pt x="2905949" y="3201600"/>
                  <a:pt x="2916043" y="3193190"/>
                </a:cubicBezTo>
                <a:cubicBezTo>
                  <a:pt x="2919407" y="3189825"/>
                  <a:pt x="2924454" y="3186461"/>
                  <a:pt x="2927818" y="3183097"/>
                </a:cubicBezTo>
                <a:cubicBezTo>
                  <a:pt x="2941276" y="3171323"/>
                  <a:pt x="2956416" y="3157866"/>
                  <a:pt x="2969874" y="3146091"/>
                </a:cubicBezTo>
                <a:cubicBezTo>
                  <a:pt x="2974920" y="3142727"/>
                  <a:pt x="2978285" y="3139363"/>
                  <a:pt x="2981649" y="3135999"/>
                </a:cubicBezTo>
                <a:cubicBezTo>
                  <a:pt x="2981649" y="3135999"/>
                  <a:pt x="2981649" y="3135999"/>
                  <a:pt x="2991743" y="3125907"/>
                </a:cubicBezTo>
                <a:cubicBezTo>
                  <a:pt x="2991743" y="3125907"/>
                  <a:pt x="2991743" y="3125907"/>
                  <a:pt x="3011929" y="3107404"/>
                </a:cubicBezTo>
                <a:cubicBezTo>
                  <a:pt x="3027069" y="3093947"/>
                  <a:pt x="3040527" y="3080491"/>
                  <a:pt x="3053985" y="3067034"/>
                </a:cubicBezTo>
                <a:cubicBezTo>
                  <a:pt x="3067443" y="3051895"/>
                  <a:pt x="3079218" y="3038439"/>
                  <a:pt x="3092676" y="3024982"/>
                </a:cubicBezTo>
                <a:cubicBezTo>
                  <a:pt x="3106134" y="3009843"/>
                  <a:pt x="3117909" y="2994705"/>
                  <a:pt x="3131367" y="2981248"/>
                </a:cubicBezTo>
                <a:cubicBezTo>
                  <a:pt x="3131367" y="2981248"/>
                  <a:pt x="3131367" y="2981248"/>
                  <a:pt x="3149871" y="2959381"/>
                </a:cubicBezTo>
                <a:cubicBezTo>
                  <a:pt x="3149871" y="2959381"/>
                  <a:pt x="3149871" y="2959381"/>
                  <a:pt x="3168376" y="2935832"/>
                </a:cubicBezTo>
                <a:cubicBezTo>
                  <a:pt x="3180151" y="2920694"/>
                  <a:pt x="3191927" y="2905555"/>
                  <a:pt x="3203703" y="2890416"/>
                </a:cubicBezTo>
                <a:cubicBezTo>
                  <a:pt x="3227254" y="2858457"/>
                  <a:pt x="3249123" y="2826497"/>
                  <a:pt x="3270991" y="2794538"/>
                </a:cubicBezTo>
                <a:cubicBezTo>
                  <a:pt x="3270991" y="2794538"/>
                  <a:pt x="3270991" y="2794538"/>
                  <a:pt x="3286131" y="2769307"/>
                </a:cubicBezTo>
                <a:cubicBezTo>
                  <a:pt x="3286131" y="2769307"/>
                  <a:pt x="3286131" y="2769307"/>
                  <a:pt x="3294542" y="2757532"/>
                </a:cubicBezTo>
                <a:cubicBezTo>
                  <a:pt x="3294542" y="2757532"/>
                  <a:pt x="3294542" y="2757532"/>
                  <a:pt x="3301271" y="2744076"/>
                </a:cubicBezTo>
                <a:cubicBezTo>
                  <a:pt x="3311365" y="2727255"/>
                  <a:pt x="3321458" y="2710434"/>
                  <a:pt x="3329869" y="2693614"/>
                </a:cubicBezTo>
                <a:cubicBezTo>
                  <a:pt x="3334916" y="2685203"/>
                  <a:pt x="3339962" y="2676793"/>
                  <a:pt x="3345009" y="2666700"/>
                </a:cubicBezTo>
                <a:cubicBezTo>
                  <a:pt x="3345009" y="2666700"/>
                  <a:pt x="3345009" y="2666700"/>
                  <a:pt x="3358467" y="2641469"/>
                </a:cubicBezTo>
                <a:cubicBezTo>
                  <a:pt x="3358467" y="2641469"/>
                  <a:pt x="3358467" y="2641469"/>
                  <a:pt x="3371925" y="2614556"/>
                </a:cubicBezTo>
                <a:cubicBezTo>
                  <a:pt x="3375289" y="2606146"/>
                  <a:pt x="3378654" y="2597735"/>
                  <a:pt x="3383700" y="2587643"/>
                </a:cubicBezTo>
                <a:cubicBezTo>
                  <a:pt x="3392111" y="2570822"/>
                  <a:pt x="3398840" y="2552319"/>
                  <a:pt x="3407251" y="2533816"/>
                </a:cubicBezTo>
                <a:cubicBezTo>
                  <a:pt x="3415662" y="2515314"/>
                  <a:pt x="3422391" y="2498493"/>
                  <a:pt x="3429120" y="2479990"/>
                </a:cubicBezTo>
                <a:cubicBezTo>
                  <a:pt x="3429120" y="2479990"/>
                  <a:pt x="3429120" y="2479990"/>
                  <a:pt x="3434167" y="2464851"/>
                </a:cubicBezTo>
                <a:cubicBezTo>
                  <a:pt x="3437531" y="2461487"/>
                  <a:pt x="3439214" y="2456441"/>
                  <a:pt x="3439214" y="2451395"/>
                </a:cubicBezTo>
                <a:cubicBezTo>
                  <a:pt x="3439214" y="2451395"/>
                  <a:pt x="3439214" y="2451395"/>
                  <a:pt x="3449307" y="2424482"/>
                </a:cubicBezTo>
                <a:cubicBezTo>
                  <a:pt x="3449307" y="2424482"/>
                  <a:pt x="3449307" y="2424482"/>
                  <a:pt x="3450569" y="2420908"/>
                </a:cubicBezTo>
                <a:lnTo>
                  <a:pt x="3453144" y="2413611"/>
                </a:lnTo>
                <a:close/>
                <a:moveTo>
                  <a:pt x="1153270" y="11179"/>
                </a:moveTo>
                <a:lnTo>
                  <a:pt x="1148761" y="55902"/>
                </a:lnTo>
                <a:cubicBezTo>
                  <a:pt x="1148761" y="101590"/>
                  <a:pt x="1153391" y="146197"/>
                  <a:pt x="1162207" y="189279"/>
                </a:cubicBezTo>
                <a:lnTo>
                  <a:pt x="1188678" y="274555"/>
                </a:lnTo>
                <a:lnTo>
                  <a:pt x="1174944" y="279837"/>
                </a:lnTo>
                <a:cubicBezTo>
                  <a:pt x="1159804" y="286565"/>
                  <a:pt x="1146346" y="291612"/>
                  <a:pt x="1131206" y="298340"/>
                </a:cubicBezTo>
                <a:cubicBezTo>
                  <a:pt x="1117748" y="305068"/>
                  <a:pt x="1104290" y="311797"/>
                  <a:pt x="1089150" y="318525"/>
                </a:cubicBezTo>
                <a:cubicBezTo>
                  <a:pt x="1075693" y="323571"/>
                  <a:pt x="1062235" y="330299"/>
                  <a:pt x="1048777" y="338710"/>
                </a:cubicBezTo>
                <a:cubicBezTo>
                  <a:pt x="1021861" y="352166"/>
                  <a:pt x="994946" y="365623"/>
                  <a:pt x="968030" y="380762"/>
                </a:cubicBezTo>
                <a:cubicBezTo>
                  <a:pt x="865415" y="441316"/>
                  <a:pt x="772893" y="508599"/>
                  <a:pt x="690464" y="580928"/>
                </a:cubicBezTo>
                <a:cubicBezTo>
                  <a:pt x="609717" y="653258"/>
                  <a:pt x="539064" y="728951"/>
                  <a:pt x="478504" y="804644"/>
                </a:cubicBezTo>
                <a:cubicBezTo>
                  <a:pt x="417944" y="882020"/>
                  <a:pt x="369160" y="957713"/>
                  <a:pt x="327104" y="1031724"/>
                </a:cubicBezTo>
                <a:cubicBezTo>
                  <a:pt x="306917" y="1067048"/>
                  <a:pt x="290095" y="1104054"/>
                  <a:pt x="271591" y="1137695"/>
                </a:cubicBezTo>
                <a:lnTo>
                  <a:pt x="268209" y="1145947"/>
                </a:lnTo>
                <a:lnTo>
                  <a:pt x="193097" y="1122631"/>
                </a:lnTo>
                <a:cubicBezTo>
                  <a:pt x="150015" y="1113815"/>
                  <a:pt x="105408" y="1109185"/>
                  <a:pt x="59720" y="1109185"/>
                </a:cubicBezTo>
                <a:lnTo>
                  <a:pt x="0" y="1115205"/>
                </a:lnTo>
                <a:lnTo>
                  <a:pt x="37762" y="1028360"/>
                </a:lnTo>
                <a:cubicBezTo>
                  <a:pt x="57949" y="987990"/>
                  <a:pt x="76453" y="945939"/>
                  <a:pt x="101686" y="903887"/>
                </a:cubicBezTo>
                <a:cubicBezTo>
                  <a:pt x="148789" y="819783"/>
                  <a:pt x="205984" y="732315"/>
                  <a:pt x="274955" y="644847"/>
                </a:cubicBezTo>
                <a:cubicBezTo>
                  <a:pt x="343926" y="557379"/>
                  <a:pt x="424673" y="469912"/>
                  <a:pt x="518877" y="387490"/>
                </a:cubicBezTo>
                <a:cubicBezTo>
                  <a:pt x="613082" y="303386"/>
                  <a:pt x="720744" y="226011"/>
                  <a:pt x="838499" y="157046"/>
                </a:cubicBezTo>
                <a:cubicBezTo>
                  <a:pt x="868779" y="138543"/>
                  <a:pt x="899059" y="123404"/>
                  <a:pt x="931022" y="106584"/>
                </a:cubicBezTo>
                <a:cubicBezTo>
                  <a:pt x="946162" y="98173"/>
                  <a:pt x="962984" y="91445"/>
                  <a:pt x="978124" y="83035"/>
                </a:cubicBezTo>
                <a:cubicBezTo>
                  <a:pt x="994946" y="76306"/>
                  <a:pt x="1010086" y="67896"/>
                  <a:pt x="1026908" y="61167"/>
                </a:cubicBezTo>
                <a:cubicBezTo>
                  <a:pt x="1043730" y="54439"/>
                  <a:pt x="1058870" y="47711"/>
                  <a:pt x="1075693" y="40983"/>
                </a:cubicBezTo>
                <a:cubicBezTo>
                  <a:pt x="1092515" y="34254"/>
                  <a:pt x="1109337" y="25844"/>
                  <a:pt x="1126159" y="20798"/>
                </a:cubicBezTo>
                <a:lnTo>
                  <a:pt x="1153270" y="11179"/>
                </a:lnTo>
                <a:close/>
                <a:moveTo>
                  <a:pt x="2466732" y="0"/>
                </a:moveTo>
                <a:lnTo>
                  <a:pt x="2468572" y="613"/>
                </a:lnTo>
                <a:cubicBezTo>
                  <a:pt x="2478665" y="3977"/>
                  <a:pt x="2488758" y="7341"/>
                  <a:pt x="2498852" y="10705"/>
                </a:cubicBezTo>
                <a:cubicBezTo>
                  <a:pt x="2503898" y="12387"/>
                  <a:pt x="2507263" y="14069"/>
                  <a:pt x="2512310" y="15752"/>
                </a:cubicBezTo>
                <a:cubicBezTo>
                  <a:pt x="2512310" y="15752"/>
                  <a:pt x="2512310" y="15752"/>
                  <a:pt x="2527450" y="20798"/>
                </a:cubicBezTo>
                <a:cubicBezTo>
                  <a:pt x="2547636" y="29208"/>
                  <a:pt x="2567823" y="37618"/>
                  <a:pt x="2588010" y="44347"/>
                </a:cubicBezTo>
                <a:cubicBezTo>
                  <a:pt x="2588010" y="44347"/>
                  <a:pt x="2588010" y="44347"/>
                  <a:pt x="2594738" y="47711"/>
                </a:cubicBezTo>
                <a:cubicBezTo>
                  <a:pt x="2594738" y="47711"/>
                  <a:pt x="2594738" y="47711"/>
                  <a:pt x="2601467" y="51075"/>
                </a:cubicBezTo>
                <a:cubicBezTo>
                  <a:pt x="2601467" y="51075"/>
                  <a:pt x="2601467" y="51075"/>
                  <a:pt x="2616607" y="57803"/>
                </a:cubicBezTo>
                <a:cubicBezTo>
                  <a:pt x="2626701" y="62850"/>
                  <a:pt x="2636794" y="66214"/>
                  <a:pt x="2646887" y="71260"/>
                </a:cubicBezTo>
                <a:cubicBezTo>
                  <a:pt x="2655298" y="76306"/>
                  <a:pt x="2665392" y="79670"/>
                  <a:pt x="2675485" y="84717"/>
                </a:cubicBezTo>
                <a:cubicBezTo>
                  <a:pt x="2680532" y="86399"/>
                  <a:pt x="2685578" y="89763"/>
                  <a:pt x="2690625" y="91445"/>
                </a:cubicBezTo>
                <a:cubicBezTo>
                  <a:pt x="2690625" y="91445"/>
                  <a:pt x="2690625" y="91445"/>
                  <a:pt x="2704083" y="98173"/>
                </a:cubicBezTo>
                <a:cubicBezTo>
                  <a:pt x="2724269" y="108266"/>
                  <a:pt x="2742774" y="118358"/>
                  <a:pt x="2762961" y="128451"/>
                </a:cubicBezTo>
                <a:cubicBezTo>
                  <a:pt x="2781465" y="138543"/>
                  <a:pt x="2799969" y="150317"/>
                  <a:pt x="2818474" y="160410"/>
                </a:cubicBezTo>
                <a:cubicBezTo>
                  <a:pt x="2818474" y="160410"/>
                  <a:pt x="2818474" y="160410"/>
                  <a:pt x="2847072" y="177231"/>
                </a:cubicBezTo>
                <a:cubicBezTo>
                  <a:pt x="2857165" y="182277"/>
                  <a:pt x="2865576" y="189005"/>
                  <a:pt x="2873987" y="194051"/>
                </a:cubicBezTo>
                <a:cubicBezTo>
                  <a:pt x="2892492" y="205826"/>
                  <a:pt x="2910996" y="217600"/>
                  <a:pt x="2929500" y="229375"/>
                </a:cubicBezTo>
                <a:cubicBezTo>
                  <a:pt x="2948005" y="242832"/>
                  <a:pt x="2966509" y="254606"/>
                  <a:pt x="2983332" y="268063"/>
                </a:cubicBezTo>
                <a:cubicBezTo>
                  <a:pt x="2991743" y="274791"/>
                  <a:pt x="3001836" y="279837"/>
                  <a:pt x="3010247" y="286565"/>
                </a:cubicBezTo>
                <a:cubicBezTo>
                  <a:pt x="3010247" y="286565"/>
                  <a:pt x="3010247" y="286565"/>
                  <a:pt x="3037163" y="306750"/>
                </a:cubicBezTo>
                <a:cubicBezTo>
                  <a:pt x="3037163" y="306750"/>
                  <a:pt x="3037163" y="306750"/>
                  <a:pt x="3062396" y="328617"/>
                </a:cubicBezTo>
                <a:cubicBezTo>
                  <a:pt x="3062396" y="328617"/>
                  <a:pt x="3062396" y="328617"/>
                  <a:pt x="3075854" y="338710"/>
                </a:cubicBezTo>
                <a:cubicBezTo>
                  <a:pt x="3079218" y="342074"/>
                  <a:pt x="3084265" y="345438"/>
                  <a:pt x="3087629" y="348802"/>
                </a:cubicBezTo>
                <a:cubicBezTo>
                  <a:pt x="3121274" y="377397"/>
                  <a:pt x="3154918" y="405993"/>
                  <a:pt x="3186880" y="437952"/>
                </a:cubicBezTo>
                <a:cubicBezTo>
                  <a:pt x="3186880" y="437952"/>
                  <a:pt x="3186880" y="437952"/>
                  <a:pt x="3212114" y="459819"/>
                </a:cubicBezTo>
                <a:cubicBezTo>
                  <a:pt x="3212114" y="459819"/>
                  <a:pt x="3212114" y="459819"/>
                  <a:pt x="3223889" y="471594"/>
                </a:cubicBezTo>
                <a:cubicBezTo>
                  <a:pt x="3223889" y="471594"/>
                  <a:pt x="3223889" y="471594"/>
                  <a:pt x="3235665" y="483368"/>
                </a:cubicBezTo>
                <a:cubicBezTo>
                  <a:pt x="3250805" y="500189"/>
                  <a:pt x="3265945" y="517010"/>
                  <a:pt x="3281085" y="532148"/>
                </a:cubicBezTo>
                <a:cubicBezTo>
                  <a:pt x="3289496" y="540559"/>
                  <a:pt x="3296225" y="548969"/>
                  <a:pt x="3302954" y="557379"/>
                </a:cubicBezTo>
                <a:cubicBezTo>
                  <a:pt x="3302954" y="557379"/>
                  <a:pt x="3302954" y="557379"/>
                  <a:pt x="3324822" y="582611"/>
                </a:cubicBezTo>
                <a:cubicBezTo>
                  <a:pt x="3324822" y="582611"/>
                  <a:pt x="3324822" y="582611"/>
                  <a:pt x="3348374" y="607842"/>
                </a:cubicBezTo>
                <a:cubicBezTo>
                  <a:pt x="3355102" y="616252"/>
                  <a:pt x="3361831" y="626344"/>
                  <a:pt x="3368560" y="634755"/>
                </a:cubicBezTo>
                <a:cubicBezTo>
                  <a:pt x="3382018" y="651576"/>
                  <a:pt x="3397158" y="670078"/>
                  <a:pt x="3410616" y="688581"/>
                </a:cubicBezTo>
                <a:cubicBezTo>
                  <a:pt x="3422391" y="705402"/>
                  <a:pt x="3435849" y="723905"/>
                  <a:pt x="3449307" y="742408"/>
                </a:cubicBezTo>
                <a:cubicBezTo>
                  <a:pt x="3449307" y="742408"/>
                  <a:pt x="3449307" y="742408"/>
                  <a:pt x="3459400" y="755864"/>
                </a:cubicBezTo>
                <a:cubicBezTo>
                  <a:pt x="3459400" y="755864"/>
                  <a:pt x="3459400" y="755864"/>
                  <a:pt x="3464447" y="764275"/>
                </a:cubicBezTo>
                <a:cubicBezTo>
                  <a:pt x="3464447" y="764275"/>
                  <a:pt x="3464447" y="764275"/>
                  <a:pt x="3467811" y="771003"/>
                </a:cubicBezTo>
                <a:cubicBezTo>
                  <a:pt x="3467811" y="771003"/>
                  <a:pt x="3467811" y="771003"/>
                  <a:pt x="3486316" y="799598"/>
                </a:cubicBezTo>
                <a:cubicBezTo>
                  <a:pt x="3486316" y="799598"/>
                  <a:pt x="3486316" y="799598"/>
                  <a:pt x="3504820" y="828193"/>
                </a:cubicBezTo>
                <a:cubicBezTo>
                  <a:pt x="3504820" y="828193"/>
                  <a:pt x="3504820" y="828193"/>
                  <a:pt x="3514913" y="841650"/>
                </a:cubicBezTo>
                <a:cubicBezTo>
                  <a:pt x="3516596" y="846696"/>
                  <a:pt x="3519960" y="851742"/>
                  <a:pt x="3523325" y="856789"/>
                </a:cubicBezTo>
                <a:cubicBezTo>
                  <a:pt x="3533418" y="876974"/>
                  <a:pt x="3545193" y="895476"/>
                  <a:pt x="3556969" y="915661"/>
                </a:cubicBezTo>
                <a:cubicBezTo>
                  <a:pt x="3562016" y="925754"/>
                  <a:pt x="3567062" y="935846"/>
                  <a:pt x="3572109" y="945939"/>
                </a:cubicBezTo>
                <a:cubicBezTo>
                  <a:pt x="3572109" y="945939"/>
                  <a:pt x="3572109" y="945939"/>
                  <a:pt x="3588931" y="976216"/>
                </a:cubicBezTo>
                <a:cubicBezTo>
                  <a:pt x="3588931" y="976216"/>
                  <a:pt x="3588931" y="976216"/>
                  <a:pt x="3604071" y="1006493"/>
                </a:cubicBezTo>
                <a:cubicBezTo>
                  <a:pt x="3609118" y="1016586"/>
                  <a:pt x="3614165" y="1026678"/>
                  <a:pt x="3617529" y="1036771"/>
                </a:cubicBezTo>
                <a:cubicBezTo>
                  <a:pt x="3627622" y="1058638"/>
                  <a:pt x="3636033" y="1078822"/>
                  <a:pt x="3646127" y="1099007"/>
                </a:cubicBezTo>
                <a:lnTo>
                  <a:pt x="3652017" y="1113926"/>
                </a:lnTo>
                <a:lnTo>
                  <a:pt x="3604998" y="1109186"/>
                </a:lnTo>
                <a:cubicBezTo>
                  <a:pt x="3559310" y="1109186"/>
                  <a:pt x="3514704" y="1113816"/>
                  <a:pt x="3471622" y="1122632"/>
                </a:cubicBezTo>
                <a:lnTo>
                  <a:pt x="3385171" y="1149467"/>
                </a:lnTo>
                <a:lnTo>
                  <a:pt x="3383700" y="1146105"/>
                </a:lnTo>
                <a:cubicBezTo>
                  <a:pt x="3378654" y="1137695"/>
                  <a:pt x="3375289" y="1127603"/>
                  <a:pt x="3370242" y="1119192"/>
                </a:cubicBezTo>
                <a:cubicBezTo>
                  <a:pt x="3370242" y="1119192"/>
                  <a:pt x="3370242" y="1119192"/>
                  <a:pt x="3356785" y="1093961"/>
                </a:cubicBezTo>
                <a:cubicBezTo>
                  <a:pt x="3356785" y="1093961"/>
                  <a:pt x="3356785" y="1093961"/>
                  <a:pt x="3343327" y="1067048"/>
                </a:cubicBezTo>
                <a:cubicBezTo>
                  <a:pt x="3339962" y="1058638"/>
                  <a:pt x="3334916" y="1048545"/>
                  <a:pt x="3329869" y="1040135"/>
                </a:cubicBezTo>
                <a:cubicBezTo>
                  <a:pt x="3319776" y="1023314"/>
                  <a:pt x="3309682" y="1006493"/>
                  <a:pt x="3299589" y="989673"/>
                </a:cubicBezTo>
                <a:cubicBezTo>
                  <a:pt x="3297907" y="984626"/>
                  <a:pt x="3296225" y="981262"/>
                  <a:pt x="3292860" y="976216"/>
                </a:cubicBezTo>
                <a:cubicBezTo>
                  <a:pt x="3292860" y="976216"/>
                  <a:pt x="3292860" y="976216"/>
                  <a:pt x="3284449" y="964441"/>
                </a:cubicBezTo>
                <a:cubicBezTo>
                  <a:pt x="3284449" y="964441"/>
                  <a:pt x="3284449" y="964441"/>
                  <a:pt x="3269309" y="939210"/>
                </a:cubicBezTo>
                <a:cubicBezTo>
                  <a:pt x="3269309" y="939210"/>
                  <a:pt x="3269309" y="939210"/>
                  <a:pt x="3252487" y="915661"/>
                </a:cubicBezTo>
                <a:cubicBezTo>
                  <a:pt x="3252487" y="915661"/>
                  <a:pt x="3252487" y="915661"/>
                  <a:pt x="3249123" y="908933"/>
                </a:cubicBezTo>
                <a:cubicBezTo>
                  <a:pt x="3249123" y="908933"/>
                  <a:pt x="3249123" y="908933"/>
                  <a:pt x="3245758" y="902205"/>
                </a:cubicBezTo>
                <a:cubicBezTo>
                  <a:pt x="3245758" y="902205"/>
                  <a:pt x="3245758" y="902205"/>
                  <a:pt x="3235665" y="890430"/>
                </a:cubicBezTo>
                <a:cubicBezTo>
                  <a:pt x="3225571" y="875291"/>
                  <a:pt x="3213796" y="858471"/>
                  <a:pt x="3202020" y="843332"/>
                </a:cubicBezTo>
                <a:cubicBezTo>
                  <a:pt x="3190245" y="828193"/>
                  <a:pt x="3178469" y="811373"/>
                  <a:pt x="3166694" y="796234"/>
                </a:cubicBezTo>
                <a:cubicBezTo>
                  <a:pt x="3159965" y="789506"/>
                  <a:pt x="3154918" y="781095"/>
                  <a:pt x="3148189" y="774367"/>
                </a:cubicBezTo>
                <a:cubicBezTo>
                  <a:pt x="3148189" y="774367"/>
                  <a:pt x="3148189" y="774367"/>
                  <a:pt x="3128003" y="750818"/>
                </a:cubicBezTo>
                <a:cubicBezTo>
                  <a:pt x="3128003" y="750818"/>
                  <a:pt x="3128003" y="750818"/>
                  <a:pt x="3109498" y="728951"/>
                </a:cubicBezTo>
                <a:cubicBezTo>
                  <a:pt x="3102769" y="722223"/>
                  <a:pt x="3097723" y="715494"/>
                  <a:pt x="3090994" y="707084"/>
                </a:cubicBezTo>
                <a:cubicBezTo>
                  <a:pt x="3077536" y="693627"/>
                  <a:pt x="3064078" y="680171"/>
                  <a:pt x="3050620" y="665032"/>
                </a:cubicBezTo>
                <a:cubicBezTo>
                  <a:pt x="3050620" y="665032"/>
                  <a:pt x="3050620" y="665032"/>
                  <a:pt x="3040527" y="654940"/>
                </a:cubicBezTo>
                <a:cubicBezTo>
                  <a:pt x="3040527" y="654940"/>
                  <a:pt x="3040527" y="654940"/>
                  <a:pt x="3030434" y="644847"/>
                </a:cubicBezTo>
                <a:cubicBezTo>
                  <a:pt x="3030434" y="644847"/>
                  <a:pt x="3030434" y="644847"/>
                  <a:pt x="3008565" y="624662"/>
                </a:cubicBezTo>
                <a:cubicBezTo>
                  <a:pt x="2981649" y="597749"/>
                  <a:pt x="2951369" y="572518"/>
                  <a:pt x="2922772" y="547287"/>
                </a:cubicBezTo>
                <a:cubicBezTo>
                  <a:pt x="2919407" y="543923"/>
                  <a:pt x="2914360" y="542241"/>
                  <a:pt x="2910996" y="538877"/>
                </a:cubicBezTo>
                <a:cubicBezTo>
                  <a:pt x="2910996" y="538877"/>
                  <a:pt x="2910996" y="538877"/>
                  <a:pt x="2899220" y="530466"/>
                </a:cubicBezTo>
                <a:cubicBezTo>
                  <a:pt x="2899220" y="530466"/>
                  <a:pt x="2899220" y="530466"/>
                  <a:pt x="2877352" y="511963"/>
                </a:cubicBezTo>
                <a:cubicBezTo>
                  <a:pt x="2877352" y="511963"/>
                  <a:pt x="2877352" y="511963"/>
                  <a:pt x="2855483" y="495143"/>
                </a:cubicBezTo>
                <a:cubicBezTo>
                  <a:pt x="2847072" y="488414"/>
                  <a:pt x="2838661" y="483368"/>
                  <a:pt x="2831932" y="478322"/>
                </a:cubicBezTo>
                <a:cubicBezTo>
                  <a:pt x="2816792" y="466547"/>
                  <a:pt x="2799969" y="454773"/>
                  <a:pt x="2784829" y="444680"/>
                </a:cubicBezTo>
                <a:cubicBezTo>
                  <a:pt x="2769689" y="434588"/>
                  <a:pt x="2752867" y="424496"/>
                  <a:pt x="2737727" y="414403"/>
                </a:cubicBezTo>
                <a:cubicBezTo>
                  <a:pt x="2729316" y="409357"/>
                  <a:pt x="2720905" y="402629"/>
                  <a:pt x="2712494" y="399264"/>
                </a:cubicBezTo>
                <a:cubicBezTo>
                  <a:pt x="2712494" y="399264"/>
                  <a:pt x="2712494" y="399264"/>
                  <a:pt x="2688943" y="384126"/>
                </a:cubicBezTo>
                <a:cubicBezTo>
                  <a:pt x="2672121" y="375715"/>
                  <a:pt x="2655298" y="365623"/>
                  <a:pt x="2638476" y="357213"/>
                </a:cubicBezTo>
                <a:cubicBezTo>
                  <a:pt x="2623336" y="347120"/>
                  <a:pt x="2606514" y="338710"/>
                  <a:pt x="2589692" y="330299"/>
                </a:cubicBezTo>
                <a:cubicBezTo>
                  <a:pt x="2589692" y="330299"/>
                  <a:pt x="2589692" y="330299"/>
                  <a:pt x="2576234" y="325253"/>
                </a:cubicBezTo>
                <a:cubicBezTo>
                  <a:pt x="2572870" y="321889"/>
                  <a:pt x="2567823" y="320207"/>
                  <a:pt x="2564458" y="318525"/>
                </a:cubicBezTo>
                <a:cubicBezTo>
                  <a:pt x="2564458" y="318525"/>
                  <a:pt x="2564458" y="318525"/>
                  <a:pt x="2539225" y="306750"/>
                </a:cubicBezTo>
                <a:cubicBezTo>
                  <a:pt x="2539225" y="306750"/>
                  <a:pt x="2539225" y="306750"/>
                  <a:pt x="2512310" y="294976"/>
                </a:cubicBezTo>
                <a:cubicBezTo>
                  <a:pt x="2512310" y="294976"/>
                  <a:pt x="2512310" y="294976"/>
                  <a:pt x="2500534" y="289930"/>
                </a:cubicBezTo>
                <a:cubicBezTo>
                  <a:pt x="2500534" y="289930"/>
                  <a:pt x="2500534" y="289930"/>
                  <a:pt x="2493805" y="286565"/>
                </a:cubicBezTo>
                <a:cubicBezTo>
                  <a:pt x="2493805" y="286565"/>
                  <a:pt x="2493805" y="286565"/>
                  <a:pt x="2487076" y="284883"/>
                </a:cubicBezTo>
                <a:lnTo>
                  <a:pt x="2435905" y="263426"/>
                </a:lnTo>
                <a:lnTo>
                  <a:pt x="2458922" y="189279"/>
                </a:lnTo>
                <a:cubicBezTo>
                  <a:pt x="2467737" y="146197"/>
                  <a:pt x="2472367" y="101590"/>
                  <a:pt x="2472367" y="55902"/>
                </a:cubicBezTo>
                <a:lnTo>
                  <a:pt x="2466732" y="0"/>
                </a:lnTo>
                <a:close/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id="{5495F870-BBE6-B982-FD76-1731282AB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830" y="3617271"/>
            <a:ext cx="172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添加标题文本</a:t>
            </a:r>
          </a:p>
        </p:txBody>
      </p:sp>
      <p:grpSp>
        <p:nvGrpSpPr>
          <p:cNvPr id="33" name="Group 9">
            <a:extLst>
              <a:ext uri="{FF2B5EF4-FFF2-40B4-BE49-F238E27FC236}">
                <a16:creationId xmlns:a16="http://schemas.microsoft.com/office/drawing/2014/main" id="{B40EE524-56B0-F33E-AB4C-6F950EA5C31C}"/>
              </a:ext>
            </a:extLst>
          </p:cNvPr>
          <p:cNvGrpSpPr>
            <a:grpSpLocks/>
          </p:cNvGrpSpPr>
          <p:nvPr/>
        </p:nvGrpSpPr>
        <p:grpSpPr bwMode="auto">
          <a:xfrm>
            <a:off x="5641974" y="2754740"/>
            <a:ext cx="831850" cy="758825"/>
            <a:chOff x="0" y="0"/>
            <a:chExt cx="831298" cy="75760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Rectangle 12">
              <a:extLst>
                <a:ext uri="{FF2B5EF4-FFF2-40B4-BE49-F238E27FC236}">
                  <a16:creationId xmlns:a16="http://schemas.microsoft.com/office/drawing/2014/main" id="{6C772C0E-BC6F-AE40-DE9E-95E23F97B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96" y="601365"/>
              <a:ext cx="156237" cy="1562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3">
              <a:extLst>
                <a:ext uri="{FF2B5EF4-FFF2-40B4-BE49-F238E27FC236}">
                  <a16:creationId xmlns:a16="http://schemas.microsoft.com/office/drawing/2014/main" id="{77CC6CBE-AB5D-80AA-B060-D6CBD6089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412" y="496224"/>
              <a:ext cx="156237" cy="26137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4">
              <a:extLst>
                <a:ext uri="{FF2B5EF4-FFF2-40B4-BE49-F238E27FC236}">
                  <a16:creationId xmlns:a16="http://schemas.microsoft.com/office/drawing/2014/main" id="{1BE02E2E-BD01-F800-8F0E-3B2967D58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728" y="392066"/>
              <a:ext cx="156237" cy="36553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5">
              <a:extLst>
                <a:ext uri="{FF2B5EF4-FFF2-40B4-BE49-F238E27FC236}">
                  <a16:creationId xmlns:a16="http://schemas.microsoft.com/office/drawing/2014/main" id="{A2F46735-F2C7-6414-5124-7899388A0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044" y="287908"/>
              <a:ext cx="155254" cy="46969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6F8CB163-C945-8A2E-BF67-39D63A1CF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831298" cy="496224"/>
            </a:xfrm>
            <a:custGeom>
              <a:avLst/>
              <a:gdLst>
                <a:gd name="T0" fmla="*/ 701951612 w 846"/>
                <a:gd name="T1" fmla="*/ 115865850 h 505"/>
                <a:gd name="T2" fmla="*/ 549395699 w 846"/>
                <a:gd name="T3" fmla="*/ 115865850 h 505"/>
                <a:gd name="T4" fmla="*/ 357251809 w 846"/>
                <a:gd name="T5" fmla="*/ 256834733 h 505"/>
                <a:gd name="T6" fmla="*/ 254903861 w 846"/>
                <a:gd name="T7" fmla="*/ 205660785 h 505"/>
                <a:gd name="T8" fmla="*/ 0 w 846"/>
                <a:gd name="T9" fmla="*/ 423874561 h 505"/>
                <a:gd name="T10" fmla="*/ 0 w 846"/>
                <a:gd name="T11" fmla="*/ 487600516 h 505"/>
                <a:gd name="T12" fmla="*/ 254903861 w 846"/>
                <a:gd name="T13" fmla="*/ 269386802 h 505"/>
                <a:gd name="T14" fmla="*/ 357251809 w 846"/>
                <a:gd name="T15" fmla="*/ 321526666 h 505"/>
                <a:gd name="T16" fmla="*/ 574499712 w 846"/>
                <a:gd name="T17" fmla="*/ 167039828 h 505"/>
                <a:gd name="T18" fmla="*/ 728021542 w 846"/>
                <a:gd name="T19" fmla="*/ 167039828 h 505"/>
                <a:gd name="T20" fmla="*/ 816851505 w 846"/>
                <a:gd name="T21" fmla="*/ 77243910 h 505"/>
                <a:gd name="T22" fmla="*/ 816851505 w 846"/>
                <a:gd name="T23" fmla="*/ 0 h 505"/>
                <a:gd name="T24" fmla="*/ 701951612 w 846"/>
                <a:gd name="T25" fmla="*/ 115865850 h 5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6"/>
                <a:gd name="T40" fmla="*/ 0 h 505"/>
                <a:gd name="T41" fmla="*/ 846 w 846"/>
                <a:gd name="T42" fmla="*/ 505 h 50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25">
            <a:extLst>
              <a:ext uri="{FF2B5EF4-FFF2-40B4-BE49-F238E27FC236}">
                <a16:creationId xmlns:a16="http://schemas.microsoft.com/office/drawing/2014/main" id="{7CB34507-1FDE-EAA8-1EF6-CF7A8F9AB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099" y="3434190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标题</a:t>
            </a:r>
            <a:endParaRPr lang="id-ID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id="{3837382D-2408-92CC-051E-D9F9C2A7D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2149" y="1780015"/>
            <a:ext cx="64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标题</a:t>
            </a:r>
            <a:endParaRPr lang="id-ID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27">
            <a:extLst>
              <a:ext uri="{FF2B5EF4-FFF2-40B4-BE49-F238E27FC236}">
                <a16:creationId xmlns:a16="http://schemas.microsoft.com/office/drawing/2014/main" id="{5BC11748-DE46-552A-E821-C98FAC3D8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2149" y="5259815"/>
            <a:ext cx="64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标题</a:t>
            </a:r>
            <a:endParaRPr lang="id-ID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28">
            <a:extLst>
              <a:ext uri="{FF2B5EF4-FFF2-40B4-BE49-F238E27FC236}">
                <a16:creationId xmlns:a16="http://schemas.microsoft.com/office/drawing/2014/main" id="{25D63EE7-7B7A-5367-4623-9EA1A5D7C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7137" y="3499278"/>
            <a:ext cx="64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标题</a:t>
            </a:r>
            <a:endParaRPr lang="id-ID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" name="Group 29">
            <a:extLst>
              <a:ext uri="{FF2B5EF4-FFF2-40B4-BE49-F238E27FC236}">
                <a16:creationId xmlns:a16="http://schemas.microsoft.com/office/drawing/2014/main" id="{C49FD2D0-3D47-B3B3-EDB1-2CE32F097F34}"/>
              </a:ext>
            </a:extLst>
          </p:cNvPr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0737" y="1295828"/>
            <a:ext cx="4206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Group 32">
            <a:extLst>
              <a:ext uri="{FF2B5EF4-FFF2-40B4-BE49-F238E27FC236}">
                <a16:creationId xmlns:a16="http://schemas.microsoft.com/office/drawing/2014/main" id="{EE3BE3C4-D09D-0308-0BC0-A0F261AF9791}"/>
              </a:ext>
            </a:extLst>
          </p:cNvPr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799" y="3002390"/>
            <a:ext cx="401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Freeform 60">
            <a:extLst>
              <a:ext uri="{FF2B5EF4-FFF2-40B4-BE49-F238E27FC236}">
                <a16:creationId xmlns:a16="http://schemas.microsoft.com/office/drawing/2014/main" id="{E24F68F7-74F9-6C27-576B-E2597044A4CC}"/>
              </a:ext>
            </a:extLst>
          </p:cNvPr>
          <p:cNvSpPr>
            <a:spLocks noEditPoints="1"/>
          </p:cNvSpPr>
          <p:nvPr/>
        </p:nvSpPr>
        <p:spPr bwMode="auto">
          <a:xfrm>
            <a:off x="7678737" y="3072240"/>
            <a:ext cx="400050" cy="400050"/>
          </a:xfrm>
          <a:custGeom>
            <a:avLst/>
            <a:gdLst>
              <a:gd name="T0" fmla="*/ 1230775507 w 128"/>
              <a:gd name="T1" fmla="*/ 9766844 h 128"/>
              <a:gd name="T2" fmla="*/ 1211238699 w 128"/>
              <a:gd name="T3" fmla="*/ 0 h 128"/>
              <a:gd name="T4" fmla="*/ 1191705017 w 128"/>
              <a:gd name="T5" fmla="*/ 9766844 h 128"/>
              <a:gd name="T6" fmla="*/ 19536814 w 128"/>
              <a:gd name="T7" fmla="*/ 791214333 h 128"/>
              <a:gd name="T8" fmla="*/ 0 w 128"/>
              <a:gd name="T9" fmla="*/ 820518176 h 128"/>
              <a:gd name="T10" fmla="*/ 29303661 w 128"/>
              <a:gd name="T11" fmla="*/ 859588666 h 128"/>
              <a:gd name="T12" fmla="*/ 332113323 w 128"/>
              <a:gd name="T13" fmla="*/ 976806385 h 128"/>
              <a:gd name="T14" fmla="*/ 478634789 w 128"/>
              <a:gd name="T15" fmla="*/ 1230775507 h 128"/>
              <a:gd name="T16" fmla="*/ 507938438 w 128"/>
              <a:gd name="T17" fmla="*/ 1250312314 h 128"/>
              <a:gd name="T18" fmla="*/ 507938438 w 128"/>
              <a:gd name="T19" fmla="*/ 1250312314 h 128"/>
              <a:gd name="T20" fmla="*/ 537242086 w 128"/>
              <a:gd name="T21" fmla="*/ 1230775507 h 128"/>
              <a:gd name="T22" fmla="*/ 625156157 w 128"/>
              <a:gd name="T23" fmla="*/ 1094024105 h 128"/>
              <a:gd name="T24" fmla="*/ 1006110034 w 128"/>
              <a:gd name="T25" fmla="*/ 1250312314 h 128"/>
              <a:gd name="T26" fmla="*/ 1015880000 w 128"/>
              <a:gd name="T27" fmla="*/ 1250312314 h 128"/>
              <a:gd name="T28" fmla="*/ 1035413682 w 128"/>
              <a:gd name="T29" fmla="*/ 1240545473 h 128"/>
              <a:gd name="T30" fmla="*/ 1054950490 w 128"/>
              <a:gd name="T31" fmla="*/ 1221008665 h 128"/>
              <a:gd name="T32" fmla="*/ 1250312314 w 128"/>
              <a:gd name="T33" fmla="*/ 48840468 h 128"/>
              <a:gd name="T34" fmla="*/ 1230775507 w 128"/>
              <a:gd name="T35" fmla="*/ 9766844 h 128"/>
              <a:gd name="T36" fmla="*/ 126984609 w 128"/>
              <a:gd name="T37" fmla="*/ 810748015 h 128"/>
              <a:gd name="T38" fmla="*/ 1025646841 w 128"/>
              <a:gd name="T39" fmla="*/ 205128763 h 128"/>
              <a:gd name="T40" fmla="*/ 371186938 w 128"/>
              <a:gd name="T41" fmla="*/ 908429122 h 128"/>
              <a:gd name="T42" fmla="*/ 361416972 w 128"/>
              <a:gd name="T43" fmla="*/ 908429122 h 128"/>
              <a:gd name="T44" fmla="*/ 126984609 w 128"/>
              <a:gd name="T45" fmla="*/ 810748015 h 128"/>
              <a:gd name="T46" fmla="*/ 400490587 w 128"/>
              <a:gd name="T47" fmla="*/ 937735896 h 128"/>
              <a:gd name="T48" fmla="*/ 400490587 w 128"/>
              <a:gd name="T49" fmla="*/ 937735896 h 128"/>
              <a:gd name="T50" fmla="*/ 1142864561 w 128"/>
              <a:gd name="T51" fmla="*/ 146521417 h 128"/>
              <a:gd name="T52" fmla="*/ 507938438 w 128"/>
              <a:gd name="T53" fmla="*/ 1133094595 h 128"/>
              <a:gd name="T54" fmla="*/ 400490587 w 128"/>
              <a:gd name="T55" fmla="*/ 937735896 h 128"/>
              <a:gd name="T56" fmla="*/ 986573226 w 128"/>
              <a:gd name="T57" fmla="*/ 1152631402 h 128"/>
              <a:gd name="T58" fmla="*/ 654459806 w 128"/>
              <a:gd name="T59" fmla="*/ 1025646841 h 128"/>
              <a:gd name="T60" fmla="*/ 625156157 w 128"/>
              <a:gd name="T61" fmla="*/ 1015880000 h 128"/>
              <a:gd name="T62" fmla="*/ 1142864561 w 128"/>
              <a:gd name="T63" fmla="*/ 224665570 h 128"/>
              <a:gd name="T64" fmla="*/ 986573226 w 128"/>
              <a:gd name="T65" fmla="*/ 1152631402 h 1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8"/>
              <a:gd name="T100" fmla="*/ 0 h 128"/>
              <a:gd name="T101" fmla="*/ 128 w 128"/>
              <a:gd name="T102" fmla="*/ 128 h 12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6" name="Group 36">
            <a:extLst>
              <a:ext uri="{FF2B5EF4-FFF2-40B4-BE49-F238E27FC236}">
                <a16:creationId xmlns:a16="http://schemas.microsoft.com/office/drawing/2014/main" id="{7FFCB748-7E42-0C7E-16AE-30F2BF91BDCB}"/>
              </a:ext>
            </a:extLst>
          </p:cNvPr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4387" y="4916915"/>
            <a:ext cx="4016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16961238-D3DF-C688-6F70-8DE4A3907A01}"/>
              </a:ext>
            </a:extLst>
          </p:cNvPr>
          <p:cNvGrpSpPr/>
          <p:nvPr/>
        </p:nvGrpSpPr>
        <p:grpSpPr>
          <a:xfrm>
            <a:off x="6762749" y="680124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C68EB07-7254-B0A6-D8FF-ECF1BDD700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D8CA237-DA93-06D5-3E29-8DC5B12E51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1025852-EAB1-CBF4-9A61-25FD9954D3C4}"/>
              </a:ext>
            </a:extLst>
          </p:cNvPr>
          <p:cNvGrpSpPr/>
          <p:nvPr/>
        </p:nvGrpSpPr>
        <p:grpSpPr>
          <a:xfrm>
            <a:off x="653593" y="2922240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09315FB-379C-0045-CE9E-3C79543D71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A693A25-C753-CBA7-D408-57BDB5B2D12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EF2663D-4798-251F-E7AC-EA6632D583CB}"/>
              </a:ext>
            </a:extLst>
          </p:cNvPr>
          <p:cNvGrpSpPr/>
          <p:nvPr/>
        </p:nvGrpSpPr>
        <p:grpSpPr>
          <a:xfrm>
            <a:off x="8644565" y="3025929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5A21444-EDA8-663C-DA8F-0D62C9B03FB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A2F50F9-DBEA-5FD0-7673-69C45B62EF4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F294EA4-D0EF-1573-418C-B24CB199E01D}"/>
              </a:ext>
            </a:extLst>
          </p:cNvPr>
          <p:cNvGrpSpPr/>
          <p:nvPr/>
        </p:nvGrpSpPr>
        <p:grpSpPr>
          <a:xfrm>
            <a:off x="2379602" y="5386106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8AC1648-8226-B303-6856-71990755548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13B0970-6BE3-9D4A-4210-F593B908BC9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5736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9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椭圆 95" descr="D:\51PPT模板网\51pptmoban.com\图片001.jpg">
            <a:extLst>
              <a:ext uri="{FF2B5EF4-FFF2-40B4-BE49-F238E27FC236}">
                <a16:creationId xmlns:a16="http://schemas.microsoft.com/office/drawing/2014/main" id="{986A6230-062E-771A-B8C9-9E7302637D02}"/>
              </a:ext>
            </a:extLst>
          </p:cNvPr>
          <p:cNvSpPr/>
          <p:nvPr/>
        </p:nvSpPr>
        <p:spPr>
          <a:xfrm>
            <a:off x="4133797" y="900949"/>
            <a:ext cx="3604917" cy="3604917"/>
          </a:xfrm>
          <a:prstGeom prst="ellipse">
            <a:avLst/>
          </a:prstGeom>
          <a:blipFill dpi="0" rotWithShape="1">
            <a:blip r:embed="rId3">
              <a:grayscl/>
            </a:blip>
            <a:srcRect/>
            <a:tile tx="0" ty="0" sx="100000" sy="100000" flip="none" algn="tl"/>
          </a:blipFill>
          <a:ln>
            <a:noFill/>
          </a:ln>
          <a:effectLst/>
        </p:spPr>
        <p:txBody>
          <a:bodyPr spcFirstLastPara="1" wrap="square" lIns="91425" tIns="91425" rIns="91425" bIns="91425" rtlCol="0" anchor="ctr" anchorCtr="0">
            <a:noAutofit/>
          </a:bodyPr>
          <a:lstStyle/>
          <a:p>
            <a:pPr algn="l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8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D5238AF1-AF93-BD4E-F42D-79E0B0C8FB0C}"/>
              </a:ext>
            </a:extLst>
          </p:cNvPr>
          <p:cNvSpPr/>
          <p:nvPr/>
        </p:nvSpPr>
        <p:spPr>
          <a:xfrm rot="21075889">
            <a:off x="1210403" y="1514851"/>
            <a:ext cx="9828579" cy="3156686"/>
          </a:xfrm>
          <a:prstGeom prst="arc">
            <a:avLst>
              <a:gd name="adj1" fmla="val 19423901"/>
              <a:gd name="adj2" fmla="val 12943440"/>
            </a:avLst>
          </a:prstGeom>
          <a:ln w="9525">
            <a:gradFill>
              <a:gsLst>
                <a:gs pos="0">
                  <a:srgbClr val="329D5A">
                    <a:alpha val="0"/>
                  </a:srgbClr>
                </a:gs>
                <a:gs pos="100000">
                  <a:srgbClr val="329D5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64E0A01-62D5-1BD0-3D63-9E8D2AB982E9}"/>
              </a:ext>
            </a:extLst>
          </p:cNvPr>
          <p:cNvSpPr/>
          <p:nvPr/>
        </p:nvSpPr>
        <p:spPr>
          <a:xfrm>
            <a:off x="822887" y="3467328"/>
            <a:ext cx="1206824" cy="1206824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0673EC7-1258-AD78-05C4-81CD5BD20540}"/>
              </a:ext>
            </a:extLst>
          </p:cNvPr>
          <p:cNvSpPr/>
          <p:nvPr/>
        </p:nvSpPr>
        <p:spPr>
          <a:xfrm>
            <a:off x="3022550" y="4237552"/>
            <a:ext cx="1206824" cy="1206824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74CA9A6-2D84-9BAF-C57C-530FADF5DD45}"/>
              </a:ext>
            </a:extLst>
          </p:cNvPr>
          <p:cNvSpPr/>
          <p:nvPr/>
        </p:nvSpPr>
        <p:spPr>
          <a:xfrm>
            <a:off x="5528818" y="4149957"/>
            <a:ext cx="1206824" cy="1206824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DEFCC25-D3A2-48B6-9BE3-B5C0A921C6E0}"/>
              </a:ext>
            </a:extLst>
          </p:cNvPr>
          <p:cNvSpPr/>
          <p:nvPr/>
        </p:nvSpPr>
        <p:spPr>
          <a:xfrm>
            <a:off x="8035086" y="3546544"/>
            <a:ext cx="1206824" cy="1206824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B311C90-2532-EB2F-1B79-AD89B46F9693}"/>
              </a:ext>
            </a:extLst>
          </p:cNvPr>
          <p:cNvSpPr/>
          <p:nvPr/>
        </p:nvSpPr>
        <p:spPr>
          <a:xfrm>
            <a:off x="10104643" y="2437811"/>
            <a:ext cx="1206824" cy="1206824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BC6B6C65-EC76-D6A1-FCF2-3B410FDD13D5}"/>
              </a:ext>
            </a:extLst>
          </p:cNvPr>
          <p:cNvSpPr/>
          <p:nvPr/>
        </p:nvSpPr>
        <p:spPr>
          <a:xfrm rot="21075889">
            <a:off x="2514625" y="1645552"/>
            <a:ext cx="7225335" cy="2256052"/>
          </a:xfrm>
          <a:prstGeom prst="arc">
            <a:avLst>
              <a:gd name="adj1" fmla="val 19957392"/>
              <a:gd name="adj2" fmla="val 12135342"/>
            </a:avLst>
          </a:prstGeom>
          <a:ln w="25400">
            <a:gradFill>
              <a:gsLst>
                <a:gs pos="0">
                  <a:srgbClr val="329D5A">
                    <a:alpha val="0"/>
                  </a:srgbClr>
                </a:gs>
                <a:gs pos="100000">
                  <a:srgbClr val="329D5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A827E3F-FD80-913A-E2A3-A71679442ADA}"/>
              </a:ext>
            </a:extLst>
          </p:cNvPr>
          <p:cNvSpPr/>
          <p:nvPr/>
        </p:nvSpPr>
        <p:spPr>
          <a:xfrm>
            <a:off x="4958080" y="2754822"/>
            <a:ext cx="2275840" cy="426720"/>
          </a:xfrm>
          <a:prstGeom prst="roundRect">
            <a:avLst>
              <a:gd name="adj" fmla="val 50000"/>
            </a:avLst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100DDDD-A5A2-DF65-8D0C-A710A673B08D}"/>
              </a:ext>
            </a:extLst>
          </p:cNvPr>
          <p:cNvSpPr/>
          <p:nvPr/>
        </p:nvSpPr>
        <p:spPr>
          <a:xfrm>
            <a:off x="5548415" y="278859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308BBCF-6E54-369B-09CB-97D3E96A90CA}"/>
              </a:ext>
            </a:extLst>
          </p:cNvPr>
          <p:cNvSpPr/>
          <p:nvPr/>
        </p:nvSpPr>
        <p:spPr>
          <a:xfrm>
            <a:off x="930011" y="4712020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5C713C8-D2D9-3B55-A741-F0FA2B221507}"/>
              </a:ext>
            </a:extLst>
          </p:cNvPr>
          <p:cNvGrpSpPr/>
          <p:nvPr/>
        </p:nvGrpSpPr>
        <p:grpSpPr>
          <a:xfrm>
            <a:off x="1137987" y="3782665"/>
            <a:ext cx="576630" cy="576155"/>
            <a:chOff x="1725774" y="2000516"/>
            <a:chExt cx="403979" cy="403646"/>
          </a:xfrm>
          <a:solidFill>
            <a:schemeClr val="bg1"/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2840FEE-1EAD-621A-7340-8D4223896898}"/>
                </a:ext>
              </a:extLst>
            </p:cNvPr>
            <p:cNvGrpSpPr/>
            <p:nvPr/>
          </p:nvGrpSpPr>
          <p:grpSpPr>
            <a:xfrm>
              <a:off x="1725774" y="2000516"/>
              <a:ext cx="403979" cy="403646"/>
              <a:chOff x="1725772" y="2000518"/>
              <a:chExt cx="403979" cy="403646"/>
            </a:xfrm>
            <a:grpFill/>
          </p:grpSpPr>
          <p:sp>
            <p:nvSpPr>
              <p:cNvPr id="31" name="Freeform 189">
                <a:extLst>
                  <a:ext uri="{FF2B5EF4-FFF2-40B4-BE49-F238E27FC236}">
                    <a16:creationId xmlns:a16="http://schemas.microsoft.com/office/drawing/2014/main" id="{95F58801-A484-D745-287F-5328E218BD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5772" y="2000518"/>
                <a:ext cx="403979" cy="403646"/>
              </a:xfrm>
              <a:custGeom>
                <a:avLst/>
                <a:gdLst>
                  <a:gd name="T0" fmla="*/ 1919 w 1984"/>
                  <a:gd name="T1" fmla="*/ 162 h 1984"/>
                  <a:gd name="T2" fmla="*/ 1765 w 1984"/>
                  <a:gd name="T3" fmla="*/ 41 h 1984"/>
                  <a:gd name="T4" fmla="*/ 1570 w 1984"/>
                  <a:gd name="T5" fmla="*/ 65 h 1984"/>
                  <a:gd name="T6" fmla="*/ 635 w 1984"/>
                  <a:gd name="T7" fmla="*/ 66 h 1984"/>
                  <a:gd name="T8" fmla="*/ 0 w 1984"/>
                  <a:gd name="T9" fmla="*/ 352 h 1984"/>
                  <a:gd name="T10" fmla="*/ 213 w 1984"/>
                  <a:gd name="T11" fmla="*/ 1606 h 1984"/>
                  <a:gd name="T12" fmla="*/ 576 w 1984"/>
                  <a:gd name="T13" fmla="*/ 1984 h 1984"/>
                  <a:gd name="T14" fmla="*/ 1568 w 1984"/>
                  <a:gd name="T15" fmla="*/ 1856 h 1984"/>
                  <a:gd name="T16" fmla="*/ 1847 w 1984"/>
                  <a:gd name="T17" fmla="*/ 1743 h 1984"/>
                  <a:gd name="T18" fmla="*/ 1867 w 1984"/>
                  <a:gd name="T19" fmla="*/ 524 h 1984"/>
                  <a:gd name="T20" fmla="*/ 1984 w 1984"/>
                  <a:gd name="T21" fmla="*/ 343 h 1984"/>
                  <a:gd name="T22" fmla="*/ 1408 w 1984"/>
                  <a:gd name="T23" fmla="*/ 235 h 1984"/>
                  <a:gd name="T24" fmla="*/ 992 w 1984"/>
                  <a:gd name="T25" fmla="*/ 64 h 1984"/>
                  <a:gd name="T26" fmla="*/ 1627 w 1984"/>
                  <a:gd name="T27" fmla="*/ 535 h 1984"/>
                  <a:gd name="T28" fmla="*/ 1737 w 1984"/>
                  <a:gd name="T29" fmla="*/ 1283 h 1984"/>
                  <a:gd name="T30" fmla="*/ 992 w 1984"/>
                  <a:gd name="T31" fmla="*/ 1792 h 1984"/>
                  <a:gd name="T32" fmla="*/ 304 w 1984"/>
                  <a:gd name="T33" fmla="*/ 584 h 1984"/>
                  <a:gd name="T34" fmla="*/ 640 w 1984"/>
                  <a:gd name="T35" fmla="*/ 352 h 1984"/>
                  <a:gd name="T36" fmla="*/ 1408 w 1984"/>
                  <a:gd name="T37" fmla="*/ 343 h 1984"/>
                  <a:gd name="T38" fmla="*/ 1531 w 1984"/>
                  <a:gd name="T39" fmla="*/ 531 h 1984"/>
                  <a:gd name="T40" fmla="*/ 544 w 1984"/>
                  <a:gd name="T41" fmla="*/ 64 h 1984"/>
                  <a:gd name="T42" fmla="*/ 364 w 1984"/>
                  <a:gd name="T43" fmla="*/ 384 h 1984"/>
                  <a:gd name="T44" fmla="*/ 64 w 1984"/>
                  <a:gd name="T45" fmla="*/ 352 h 1984"/>
                  <a:gd name="T46" fmla="*/ 390 w 1984"/>
                  <a:gd name="T47" fmla="*/ 1612 h 1984"/>
                  <a:gd name="T48" fmla="*/ 238 w 1984"/>
                  <a:gd name="T49" fmla="*/ 452 h 1984"/>
                  <a:gd name="T50" fmla="*/ 128 w 1984"/>
                  <a:gd name="T51" fmla="*/ 1792 h 1984"/>
                  <a:gd name="T52" fmla="*/ 328 w 1984"/>
                  <a:gd name="T53" fmla="*/ 1697 h 1984"/>
                  <a:gd name="T54" fmla="*/ 544 w 1984"/>
                  <a:gd name="T55" fmla="*/ 1760 h 1984"/>
                  <a:gd name="T56" fmla="*/ 576 w 1984"/>
                  <a:gd name="T57" fmla="*/ 1920 h 1984"/>
                  <a:gd name="T58" fmla="*/ 992 w 1984"/>
                  <a:gd name="T59" fmla="*/ 1856 h 1984"/>
                  <a:gd name="T60" fmla="*/ 702 w 1984"/>
                  <a:gd name="T61" fmla="*/ 1873 h 1984"/>
                  <a:gd name="T62" fmla="*/ 1696 w 1984"/>
                  <a:gd name="T63" fmla="*/ 1920 h 1984"/>
                  <a:gd name="T64" fmla="*/ 1728 w 1984"/>
                  <a:gd name="T65" fmla="*/ 1792 h 1984"/>
                  <a:gd name="T66" fmla="*/ 1632 w 1984"/>
                  <a:gd name="T67" fmla="*/ 1792 h 1984"/>
                  <a:gd name="T68" fmla="*/ 1693 w 1984"/>
                  <a:gd name="T69" fmla="*/ 1344 h 1984"/>
                  <a:gd name="T70" fmla="*/ 1809 w 1984"/>
                  <a:gd name="T71" fmla="*/ 1691 h 1984"/>
                  <a:gd name="T72" fmla="*/ 1749 w 1984"/>
                  <a:gd name="T73" fmla="*/ 576 h 1984"/>
                  <a:gd name="T74" fmla="*/ 1920 w 1984"/>
                  <a:gd name="T75" fmla="*/ 992 h 1984"/>
                  <a:gd name="T76" fmla="*/ 1884 w 1984"/>
                  <a:gd name="T77" fmla="*/ 326 h 1984"/>
                  <a:gd name="T78" fmla="*/ 1848 w 1984"/>
                  <a:gd name="T79" fmla="*/ 453 h 1984"/>
                  <a:gd name="T80" fmla="*/ 1716 w 1984"/>
                  <a:gd name="T81" fmla="*/ 480 h 1984"/>
                  <a:gd name="T82" fmla="*/ 1658 w 1984"/>
                  <a:gd name="T83" fmla="*/ 476 h 1984"/>
                  <a:gd name="T84" fmla="*/ 1531 w 1984"/>
                  <a:gd name="T85" fmla="*/ 440 h 1984"/>
                  <a:gd name="T86" fmla="*/ 1504 w 1984"/>
                  <a:gd name="T87" fmla="*/ 308 h 1984"/>
                  <a:gd name="T88" fmla="*/ 1508 w 1984"/>
                  <a:gd name="T89" fmla="*/ 250 h 1984"/>
                  <a:gd name="T90" fmla="*/ 1544 w 1984"/>
                  <a:gd name="T91" fmla="*/ 123 h 1984"/>
                  <a:gd name="T92" fmla="*/ 1676 w 1984"/>
                  <a:gd name="T93" fmla="*/ 96 h 1984"/>
                  <a:gd name="T94" fmla="*/ 1734 w 1984"/>
                  <a:gd name="T95" fmla="*/ 100 h 1984"/>
                  <a:gd name="T96" fmla="*/ 1861 w 1984"/>
                  <a:gd name="T97" fmla="*/ 136 h 1984"/>
                  <a:gd name="T98" fmla="*/ 1888 w 1984"/>
                  <a:gd name="T99" fmla="*/ 268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84" h="1984">
                    <a:moveTo>
                      <a:pt x="1984" y="343"/>
                    </a:moveTo>
                    <a:cubicBezTo>
                      <a:pt x="1984" y="233"/>
                      <a:pt x="1984" y="233"/>
                      <a:pt x="1984" y="233"/>
                    </a:cubicBezTo>
                    <a:cubicBezTo>
                      <a:pt x="1943" y="219"/>
                      <a:pt x="1943" y="219"/>
                      <a:pt x="1943" y="219"/>
                    </a:cubicBezTo>
                    <a:cubicBezTo>
                      <a:pt x="1937" y="199"/>
                      <a:pt x="1929" y="180"/>
                      <a:pt x="1919" y="162"/>
                    </a:cubicBezTo>
                    <a:cubicBezTo>
                      <a:pt x="1939" y="123"/>
                      <a:pt x="1939" y="123"/>
                      <a:pt x="1939" y="123"/>
                    </a:cubicBezTo>
                    <a:cubicBezTo>
                      <a:pt x="1861" y="45"/>
                      <a:pt x="1861" y="45"/>
                      <a:pt x="1861" y="45"/>
                    </a:cubicBezTo>
                    <a:cubicBezTo>
                      <a:pt x="1822" y="65"/>
                      <a:pt x="1822" y="65"/>
                      <a:pt x="1822" y="65"/>
                    </a:cubicBezTo>
                    <a:cubicBezTo>
                      <a:pt x="1804" y="55"/>
                      <a:pt x="1785" y="47"/>
                      <a:pt x="1765" y="41"/>
                    </a:cubicBezTo>
                    <a:cubicBezTo>
                      <a:pt x="1751" y="0"/>
                      <a:pt x="1751" y="0"/>
                      <a:pt x="1751" y="0"/>
                    </a:cubicBezTo>
                    <a:cubicBezTo>
                      <a:pt x="1641" y="0"/>
                      <a:pt x="1641" y="0"/>
                      <a:pt x="1641" y="0"/>
                    </a:cubicBezTo>
                    <a:cubicBezTo>
                      <a:pt x="1627" y="41"/>
                      <a:pt x="1627" y="41"/>
                      <a:pt x="1627" y="41"/>
                    </a:cubicBezTo>
                    <a:cubicBezTo>
                      <a:pt x="1607" y="47"/>
                      <a:pt x="1588" y="55"/>
                      <a:pt x="1570" y="65"/>
                    </a:cubicBezTo>
                    <a:cubicBezTo>
                      <a:pt x="1531" y="45"/>
                      <a:pt x="1531" y="45"/>
                      <a:pt x="1531" y="45"/>
                    </a:cubicBezTo>
                    <a:cubicBezTo>
                      <a:pt x="1460" y="117"/>
                      <a:pt x="1460" y="117"/>
                      <a:pt x="1460" y="117"/>
                    </a:cubicBezTo>
                    <a:cubicBezTo>
                      <a:pt x="1316" y="40"/>
                      <a:pt x="1156" y="0"/>
                      <a:pt x="992" y="0"/>
                    </a:cubicBezTo>
                    <a:cubicBezTo>
                      <a:pt x="869" y="0"/>
                      <a:pt x="749" y="22"/>
                      <a:pt x="635" y="66"/>
                    </a:cubicBezTo>
                    <a:cubicBezTo>
                      <a:pt x="622" y="28"/>
                      <a:pt x="587" y="0"/>
                      <a:pt x="544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405"/>
                      <a:pt x="43" y="448"/>
                      <a:pt x="96" y="448"/>
                    </a:cubicBezTo>
                    <a:cubicBezTo>
                      <a:pt x="163" y="448"/>
                      <a:pt x="163" y="448"/>
                      <a:pt x="163" y="448"/>
                    </a:cubicBezTo>
                    <a:cubicBezTo>
                      <a:pt x="56" y="610"/>
                      <a:pt x="0" y="796"/>
                      <a:pt x="0" y="992"/>
                    </a:cubicBezTo>
                    <a:cubicBezTo>
                      <a:pt x="0" y="1216"/>
                      <a:pt x="76" y="1432"/>
                      <a:pt x="213" y="1606"/>
                    </a:cubicBezTo>
                    <a:cubicBezTo>
                      <a:pt x="155" y="1623"/>
                      <a:pt x="110" y="1671"/>
                      <a:pt x="99" y="1731"/>
                    </a:cubicBezTo>
                    <a:cubicBezTo>
                      <a:pt x="42" y="1745"/>
                      <a:pt x="0" y="1796"/>
                      <a:pt x="0" y="1856"/>
                    </a:cubicBezTo>
                    <a:cubicBezTo>
                      <a:pt x="0" y="1927"/>
                      <a:pt x="57" y="1984"/>
                      <a:pt x="128" y="1984"/>
                    </a:cubicBezTo>
                    <a:cubicBezTo>
                      <a:pt x="576" y="1984"/>
                      <a:pt x="576" y="1984"/>
                      <a:pt x="576" y="1984"/>
                    </a:cubicBezTo>
                    <a:cubicBezTo>
                      <a:pt x="618" y="1984"/>
                      <a:pt x="655" y="1964"/>
                      <a:pt x="678" y="1933"/>
                    </a:cubicBezTo>
                    <a:cubicBezTo>
                      <a:pt x="779" y="1966"/>
                      <a:pt x="884" y="1984"/>
                      <a:pt x="992" y="1984"/>
                    </a:cubicBezTo>
                    <a:cubicBezTo>
                      <a:pt x="1199" y="1984"/>
                      <a:pt x="1401" y="1919"/>
                      <a:pt x="1568" y="1799"/>
                    </a:cubicBezTo>
                    <a:cubicBezTo>
                      <a:pt x="1568" y="1856"/>
                      <a:pt x="1568" y="1856"/>
                      <a:pt x="1568" y="1856"/>
                    </a:cubicBezTo>
                    <a:cubicBezTo>
                      <a:pt x="1568" y="1927"/>
                      <a:pt x="1625" y="1984"/>
                      <a:pt x="1696" y="1984"/>
                    </a:cubicBezTo>
                    <a:cubicBezTo>
                      <a:pt x="1767" y="1984"/>
                      <a:pt x="1824" y="1927"/>
                      <a:pt x="1824" y="1856"/>
                    </a:cubicBezTo>
                    <a:cubicBezTo>
                      <a:pt x="1824" y="1792"/>
                      <a:pt x="1824" y="1792"/>
                      <a:pt x="1824" y="1792"/>
                    </a:cubicBezTo>
                    <a:cubicBezTo>
                      <a:pt x="1824" y="1771"/>
                      <a:pt x="1833" y="1753"/>
                      <a:pt x="1847" y="1743"/>
                    </a:cubicBezTo>
                    <a:cubicBezTo>
                      <a:pt x="1913" y="1694"/>
                      <a:pt x="1952" y="1617"/>
                      <a:pt x="1952" y="1536"/>
                    </a:cubicBezTo>
                    <a:cubicBezTo>
                      <a:pt x="1952" y="1481"/>
                      <a:pt x="1935" y="1429"/>
                      <a:pt x="1903" y="1385"/>
                    </a:cubicBezTo>
                    <a:cubicBezTo>
                      <a:pt x="1956" y="1261"/>
                      <a:pt x="1984" y="1129"/>
                      <a:pt x="1984" y="992"/>
                    </a:cubicBezTo>
                    <a:cubicBezTo>
                      <a:pt x="1984" y="828"/>
                      <a:pt x="1944" y="668"/>
                      <a:pt x="1867" y="524"/>
                    </a:cubicBezTo>
                    <a:cubicBezTo>
                      <a:pt x="1939" y="453"/>
                      <a:pt x="1939" y="453"/>
                      <a:pt x="1939" y="453"/>
                    </a:cubicBezTo>
                    <a:cubicBezTo>
                      <a:pt x="1919" y="414"/>
                      <a:pt x="1919" y="414"/>
                      <a:pt x="1919" y="414"/>
                    </a:cubicBezTo>
                    <a:cubicBezTo>
                      <a:pt x="1929" y="396"/>
                      <a:pt x="1937" y="377"/>
                      <a:pt x="1943" y="357"/>
                    </a:cubicBezTo>
                    <a:lnTo>
                      <a:pt x="1984" y="343"/>
                    </a:lnTo>
                    <a:close/>
                    <a:moveTo>
                      <a:pt x="1459" y="191"/>
                    </a:moveTo>
                    <a:cubicBezTo>
                      <a:pt x="1455" y="200"/>
                      <a:pt x="1452" y="209"/>
                      <a:pt x="1449" y="219"/>
                    </a:cubicBezTo>
                    <a:cubicBezTo>
                      <a:pt x="1408" y="233"/>
                      <a:pt x="1408" y="233"/>
                      <a:pt x="1408" y="233"/>
                    </a:cubicBezTo>
                    <a:cubicBezTo>
                      <a:pt x="1408" y="235"/>
                      <a:pt x="1408" y="235"/>
                      <a:pt x="1408" y="235"/>
                    </a:cubicBezTo>
                    <a:cubicBezTo>
                      <a:pt x="1281" y="165"/>
                      <a:pt x="1138" y="128"/>
                      <a:pt x="992" y="128"/>
                    </a:cubicBezTo>
                    <a:cubicBezTo>
                      <a:pt x="871" y="128"/>
                      <a:pt x="750" y="154"/>
                      <a:pt x="640" y="203"/>
                    </a:cubicBezTo>
                    <a:cubicBezTo>
                      <a:pt x="640" y="133"/>
                      <a:pt x="640" y="133"/>
                      <a:pt x="640" y="133"/>
                    </a:cubicBezTo>
                    <a:cubicBezTo>
                      <a:pt x="752" y="88"/>
                      <a:pt x="870" y="64"/>
                      <a:pt x="992" y="64"/>
                    </a:cubicBezTo>
                    <a:cubicBezTo>
                      <a:pt x="1157" y="64"/>
                      <a:pt x="1318" y="108"/>
                      <a:pt x="1459" y="191"/>
                    </a:cubicBezTo>
                    <a:close/>
                    <a:moveTo>
                      <a:pt x="1531" y="531"/>
                    </a:moveTo>
                    <a:cubicBezTo>
                      <a:pt x="1570" y="511"/>
                      <a:pt x="1570" y="511"/>
                      <a:pt x="1570" y="511"/>
                    </a:cubicBezTo>
                    <a:cubicBezTo>
                      <a:pt x="1588" y="521"/>
                      <a:pt x="1607" y="529"/>
                      <a:pt x="1627" y="535"/>
                    </a:cubicBezTo>
                    <a:cubicBezTo>
                      <a:pt x="1641" y="576"/>
                      <a:pt x="1641" y="576"/>
                      <a:pt x="1641" y="576"/>
                    </a:cubicBezTo>
                    <a:cubicBezTo>
                      <a:pt x="1675" y="576"/>
                      <a:pt x="1675" y="576"/>
                      <a:pt x="1675" y="576"/>
                    </a:cubicBezTo>
                    <a:cubicBezTo>
                      <a:pt x="1751" y="701"/>
                      <a:pt x="1792" y="844"/>
                      <a:pt x="1792" y="992"/>
                    </a:cubicBezTo>
                    <a:cubicBezTo>
                      <a:pt x="1792" y="1093"/>
                      <a:pt x="1773" y="1190"/>
                      <a:pt x="1737" y="1283"/>
                    </a:cubicBezTo>
                    <a:cubicBezTo>
                      <a:pt x="1722" y="1281"/>
                      <a:pt x="1707" y="1280"/>
                      <a:pt x="1692" y="1280"/>
                    </a:cubicBezTo>
                    <a:cubicBezTo>
                      <a:pt x="1558" y="1282"/>
                      <a:pt x="1445" y="1393"/>
                      <a:pt x="1440" y="1527"/>
                    </a:cubicBezTo>
                    <a:cubicBezTo>
                      <a:pt x="1439" y="1566"/>
                      <a:pt x="1447" y="1604"/>
                      <a:pt x="1462" y="1639"/>
                    </a:cubicBezTo>
                    <a:cubicBezTo>
                      <a:pt x="1325" y="1739"/>
                      <a:pt x="1163" y="1792"/>
                      <a:pt x="992" y="1792"/>
                    </a:cubicBezTo>
                    <a:cubicBezTo>
                      <a:pt x="849" y="1792"/>
                      <a:pt x="710" y="1754"/>
                      <a:pt x="587" y="1682"/>
                    </a:cubicBezTo>
                    <a:cubicBezTo>
                      <a:pt x="564" y="1641"/>
                      <a:pt x="523" y="1611"/>
                      <a:pt x="475" y="1602"/>
                    </a:cubicBezTo>
                    <a:cubicBezTo>
                      <a:pt x="295" y="1450"/>
                      <a:pt x="192" y="1228"/>
                      <a:pt x="192" y="992"/>
                    </a:cubicBezTo>
                    <a:cubicBezTo>
                      <a:pt x="192" y="847"/>
                      <a:pt x="231" y="707"/>
                      <a:pt x="304" y="584"/>
                    </a:cubicBezTo>
                    <a:cubicBezTo>
                      <a:pt x="320" y="616"/>
                      <a:pt x="320" y="616"/>
                      <a:pt x="320" y="616"/>
                    </a:cubicBezTo>
                    <a:cubicBezTo>
                      <a:pt x="404" y="448"/>
                      <a:pt x="404" y="448"/>
                      <a:pt x="404" y="448"/>
                    </a:cubicBezTo>
                    <a:cubicBezTo>
                      <a:pt x="544" y="448"/>
                      <a:pt x="544" y="448"/>
                      <a:pt x="544" y="448"/>
                    </a:cubicBezTo>
                    <a:cubicBezTo>
                      <a:pt x="597" y="448"/>
                      <a:pt x="640" y="405"/>
                      <a:pt x="640" y="352"/>
                    </a:cubicBezTo>
                    <a:cubicBezTo>
                      <a:pt x="640" y="274"/>
                      <a:pt x="640" y="274"/>
                      <a:pt x="640" y="274"/>
                    </a:cubicBezTo>
                    <a:cubicBezTo>
                      <a:pt x="749" y="220"/>
                      <a:pt x="870" y="192"/>
                      <a:pt x="992" y="192"/>
                    </a:cubicBezTo>
                    <a:cubicBezTo>
                      <a:pt x="1140" y="192"/>
                      <a:pt x="1283" y="233"/>
                      <a:pt x="1408" y="309"/>
                    </a:cubicBezTo>
                    <a:cubicBezTo>
                      <a:pt x="1408" y="343"/>
                      <a:pt x="1408" y="343"/>
                      <a:pt x="1408" y="343"/>
                    </a:cubicBezTo>
                    <a:cubicBezTo>
                      <a:pt x="1449" y="357"/>
                      <a:pt x="1449" y="357"/>
                      <a:pt x="1449" y="357"/>
                    </a:cubicBezTo>
                    <a:cubicBezTo>
                      <a:pt x="1455" y="377"/>
                      <a:pt x="1463" y="396"/>
                      <a:pt x="1473" y="414"/>
                    </a:cubicBezTo>
                    <a:cubicBezTo>
                      <a:pt x="1453" y="453"/>
                      <a:pt x="1453" y="453"/>
                      <a:pt x="1453" y="453"/>
                    </a:cubicBezTo>
                    <a:lnTo>
                      <a:pt x="1531" y="531"/>
                    </a:lnTo>
                    <a:close/>
                    <a:moveTo>
                      <a:pt x="64" y="352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544" y="64"/>
                      <a:pt x="544" y="64"/>
                      <a:pt x="544" y="64"/>
                    </a:cubicBezTo>
                    <a:cubicBezTo>
                      <a:pt x="562" y="64"/>
                      <a:pt x="576" y="78"/>
                      <a:pt x="576" y="96"/>
                    </a:cubicBezTo>
                    <a:cubicBezTo>
                      <a:pt x="576" y="352"/>
                      <a:pt x="576" y="352"/>
                      <a:pt x="576" y="352"/>
                    </a:cubicBezTo>
                    <a:cubicBezTo>
                      <a:pt x="576" y="370"/>
                      <a:pt x="562" y="384"/>
                      <a:pt x="544" y="384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20" y="472"/>
                      <a:pt x="320" y="472"/>
                      <a:pt x="320" y="472"/>
                    </a:cubicBezTo>
                    <a:cubicBezTo>
                      <a:pt x="276" y="384"/>
                      <a:pt x="276" y="384"/>
                      <a:pt x="276" y="384"/>
                    </a:cubicBezTo>
                    <a:cubicBezTo>
                      <a:pt x="96" y="384"/>
                      <a:pt x="96" y="384"/>
                      <a:pt x="96" y="384"/>
                    </a:cubicBezTo>
                    <a:cubicBezTo>
                      <a:pt x="78" y="384"/>
                      <a:pt x="64" y="370"/>
                      <a:pt x="64" y="352"/>
                    </a:cubicBezTo>
                    <a:close/>
                    <a:moveTo>
                      <a:pt x="238" y="452"/>
                    </a:moveTo>
                    <a:cubicBezTo>
                      <a:pt x="271" y="517"/>
                      <a:pt x="271" y="517"/>
                      <a:pt x="271" y="517"/>
                    </a:cubicBezTo>
                    <a:cubicBezTo>
                      <a:pt x="178" y="658"/>
                      <a:pt x="128" y="822"/>
                      <a:pt x="128" y="992"/>
                    </a:cubicBezTo>
                    <a:cubicBezTo>
                      <a:pt x="128" y="1227"/>
                      <a:pt x="223" y="1449"/>
                      <a:pt x="390" y="1612"/>
                    </a:cubicBezTo>
                    <a:cubicBezTo>
                      <a:pt x="377" y="1617"/>
                      <a:pt x="364" y="1624"/>
                      <a:pt x="352" y="1633"/>
                    </a:cubicBezTo>
                    <a:cubicBezTo>
                      <a:pt x="335" y="1620"/>
                      <a:pt x="316" y="1611"/>
                      <a:pt x="296" y="1606"/>
                    </a:cubicBezTo>
                    <a:cubicBezTo>
                      <a:pt x="146" y="1436"/>
                      <a:pt x="64" y="1219"/>
                      <a:pt x="64" y="992"/>
                    </a:cubicBezTo>
                    <a:cubicBezTo>
                      <a:pt x="64" y="796"/>
                      <a:pt x="124" y="610"/>
                      <a:pt x="238" y="452"/>
                    </a:cubicBezTo>
                    <a:close/>
                    <a:moveTo>
                      <a:pt x="576" y="1920"/>
                    </a:moveTo>
                    <a:cubicBezTo>
                      <a:pt x="128" y="1920"/>
                      <a:pt x="128" y="1920"/>
                      <a:pt x="128" y="1920"/>
                    </a:cubicBezTo>
                    <a:cubicBezTo>
                      <a:pt x="93" y="1920"/>
                      <a:pt x="64" y="1891"/>
                      <a:pt x="64" y="1856"/>
                    </a:cubicBezTo>
                    <a:cubicBezTo>
                      <a:pt x="64" y="1821"/>
                      <a:pt x="93" y="1792"/>
                      <a:pt x="128" y="1792"/>
                    </a:cubicBezTo>
                    <a:cubicBezTo>
                      <a:pt x="160" y="1792"/>
                      <a:pt x="160" y="1792"/>
                      <a:pt x="160" y="1792"/>
                    </a:cubicBezTo>
                    <a:cubicBezTo>
                      <a:pt x="160" y="1760"/>
                      <a:pt x="160" y="1760"/>
                      <a:pt x="160" y="1760"/>
                    </a:cubicBezTo>
                    <a:cubicBezTo>
                      <a:pt x="160" y="1707"/>
                      <a:pt x="203" y="1664"/>
                      <a:pt x="256" y="1664"/>
                    </a:cubicBezTo>
                    <a:cubicBezTo>
                      <a:pt x="284" y="1664"/>
                      <a:pt x="309" y="1676"/>
                      <a:pt x="328" y="1697"/>
                    </a:cubicBezTo>
                    <a:cubicBezTo>
                      <a:pt x="352" y="1725"/>
                      <a:pt x="352" y="1725"/>
                      <a:pt x="352" y="1725"/>
                    </a:cubicBezTo>
                    <a:cubicBezTo>
                      <a:pt x="376" y="1697"/>
                      <a:pt x="376" y="1697"/>
                      <a:pt x="376" y="1697"/>
                    </a:cubicBezTo>
                    <a:cubicBezTo>
                      <a:pt x="395" y="1676"/>
                      <a:pt x="420" y="1664"/>
                      <a:pt x="448" y="1664"/>
                    </a:cubicBezTo>
                    <a:cubicBezTo>
                      <a:pt x="501" y="1664"/>
                      <a:pt x="544" y="1707"/>
                      <a:pt x="544" y="1760"/>
                    </a:cubicBezTo>
                    <a:cubicBezTo>
                      <a:pt x="544" y="1792"/>
                      <a:pt x="544" y="1792"/>
                      <a:pt x="544" y="1792"/>
                    </a:cubicBezTo>
                    <a:cubicBezTo>
                      <a:pt x="576" y="1792"/>
                      <a:pt x="576" y="1792"/>
                      <a:pt x="576" y="1792"/>
                    </a:cubicBezTo>
                    <a:cubicBezTo>
                      <a:pt x="611" y="1792"/>
                      <a:pt x="640" y="1821"/>
                      <a:pt x="640" y="1856"/>
                    </a:cubicBezTo>
                    <a:cubicBezTo>
                      <a:pt x="640" y="1891"/>
                      <a:pt x="611" y="1920"/>
                      <a:pt x="576" y="1920"/>
                    </a:cubicBezTo>
                    <a:close/>
                    <a:moveTo>
                      <a:pt x="702" y="1873"/>
                    </a:moveTo>
                    <a:cubicBezTo>
                      <a:pt x="703" y="1868"/>
                      <a:pt x="704" y="1862"/>
                      <a:pt x="704" y="1856"/>
                    </a:cubicBezTo>
                    <a:cubicBezTo>
                      <a:pt x="704" y="1837"/>
                      <a:pt x="699" y="1818"/>
                      <a:pt x="691" y="1802"/>
                    </a:cubicBezTo>
                    <a:cubicBezTo>
                      <a:pt x="787" y="1837"/>
                      <a:pt x="889" y="1856"/>
                      <a:pt x="992" y="1856"/>
                    </a:cubicBezTo>
                    <a:cubicBezTo>
                      <a:pt x="1175" y="1856"/>
                      <a:pt x="1348" y="1800"/>
                      <a:pt x="1495" y="1694"/>
                    </a:cubicBezTo>
                    <a:cubicBezTo>
                      <a:pt x="1508" y="1711"/>
                      <a:pt x="1524" y="1726"/>
                      <a:pt x="1541" y="1739"/>
                    </a:cubicBezTo>
                    <a:cubicBezTo>
                      <a:pt x="1382" y="1856"/>
                      <a:pt x="1190" y="1920"/>
                      <a:pt x="992" y="1920"/>
                    </a:cubicBezTo>
                    <a:cubicBezTo>
                      <a:pt x="893" y="1920"/>
                      <a:pt x="796" y="1904"/>
                      <a:pt x="702" y="1873"/>
                    </a:cubicBezTo>
                    <a:close/>
                    <a:moveTo>
                      <a:pt x="1696" y="1920"/>
                    </a:moveTo>
                    <a:cubicBezTo>
                      <a:pt x="1661" y="1920"/>
                      <a:pt x="1632" y="1891"/>
                      <a:pt x="1632" y="1856"/>
                    </a:cubicBezTo>
                    <a:cubicBezTo>
                      <a:pt x="1760" y="1856"/>
                      <a:pt x="1760" y="1856"/>
                      <a:pt x="1760" y="1856"/>
                    </a:cubicBezTo>
                    <a:cubicBezTo>
                      <a:pt x="1760" y="1891"/>
                      <a:pt x="1731" y="1920"/>
                      <a:pt x="1696" y="1920"/>
                    </a:cubicBezTo>
                    <a:close/>
                    <a:moveTo>
                      <a:pt x="1809" y="1691"/>
                    </a:moveTo>
                    <a:cubicBezTo>
                      <a:pt x="1778" y="1713"/>
                      <a:pt x="1760" y="1751"/>
                      <a:pt x="1760" y="1792"/>
                    </a:cubicBezTo>
                    <a:cubicBezTo>
                      <a:pt x="1760" y="1792"/>
                      <a:pt x="1760" y="1792"/>
                      <a:pt x="1760" y="1792"/>
                    </a:cubicBezTo>
                    <a:cubicBezTo>
                      <a:pt x="1728" y="1792"/>
                      <a:pt x="1728" y="1792"/>
                      <a:pt x="1728" y="1792"/>
                    </a:cubicBezTo>
                    <a:cubicBezTo>
                      <a:pt x="1728" y="1632"/>
                      <a:pt x="1728" y="1632"/>
                      <a:pt x="1728" y="1632"/>
                    </a:cubicBezTo>
                    <a:cubicBezTo>
                      <a:pt x="1664" y="1632"/>
                      <a:pt x="1664" y="1632"/>
                      <a:pt x="1664" y="1632"/>
                    </a:cubicBezTo>
                    <a:cubicBezTo>
                      <a:pt x="1664" y="1792"/>
                      <a:pt x="1664" y="1792"/>
                      <a:pt x="1664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51"/>
                      <a:pt x="1613" y="1713"/>
                      <a:pt x="1582" y="1690"/>
                    </a:cubicBezTo>
                    <a:cubicBezTo>
                      <a:pt x="1531" y="1653"/>
                      <a:pt x="1502" y="1592"/>
                      <a:pt x="1504" y="1529"/>
                    </a:cubicBezTo>
                    <a:cubicBezTo>
                      <a:pt x="1508" y="1429"/>
                      <a:pt x="1592" y="1346"/>
                      <a:pt x="1693" y="1344"/>
                    </a:cubicBezTo>
                    <a:cubicBezTo>
                      <a:pt x="1694" y="1344"/>
                      <a:pt x="1695" y="1344"/>
                      <a:pt x="1696" y="1344"/>
                    </a:cubicBezTo>
                    <a:cubicBezTo>
                      <a:pt x="1747" y="1344"/>
                      <a:pt x="1794" y="1363"/>
                      <a:pt x="1831" y="1399"/>
                    </a:cubicBezTo>
                    <a:cubicBezTo>
                      <a:pt x="1868" y="1435"/>
                      <a:pt x="1888" y="1484"/>
                      <a:pt x="1888" y="1536"/>
                    </a:cubicBezTo>
                    <a:cubicBezTo>
                      <a:pt x="1888" y="1597"/>
                      <a:pt x="1859" y="1655"/>
                      <a:pt x="1809" y="1691"/>
                    </a:cubicBezTo>
                    <a:close/>
                    <a:moveTo>
                      <a:pt x="1854" y="1335"/>
                    </a:moveTo>
                    <a:cubicBezTo>
                      <a:pt x="1837" y="1321"/>
                      <a:pt x="1818" y="1310"/>
                      <a:pt x="1799" y="1301"/>
                    </a:cubicBezTo>
                    <a:cubicBezTo>
                      <a:pt x="1837" y="1203"/>
                      <a:pt x="1856" y="1099"/>
                      <a:pt x="1856" y="992"/>
                    </a:cubicBezTo>
                    <a:cubicBezTo>
                      <a:pt x="1856" y="846"/>
                      <a:pt x="1819" y="703"/>
                      <a:pt x="1749" y="576"/>
                    </a:cubicBezTo>
                    <a:cubicBezTo>
                      <a:pt x="1751" y="576"/>
                      <a:pt x="1751" y="576"/>
                      <a:pt x="1751" y="576"/>
                    </a:cubicBezTo>
                    <a:cubicBezTo>
                      <a:pt x="1765" y="535"/>
                      <a:pt x="1765" y="535"/>
                      <a:pt x="1765" y="535"/>
                    </a:cubicBezTo>
                    <a:cubicBezTo>
                      <a:pt x="1775" y="532"/>
                      <a:pt x="1784" y="529"/>
                      <a:pt x="1793" y="525"/>
                    </a:cubicBezTo>
                    <a:cubicBezTo>
                      <a:pt x="1876" y="666"/>
                      <a:pt x="1920" y="827"/>
                      <a:pt x="1920" y="992"/>
                    </a:cubicBezTo>
                    <a:cubicBezTo>
                      <a:pt x="1920" y="1111"/>
                      <a:pt x="1898" y="1226"/>
                      <a:pt x="1854" y="1335"/>
                    </a:cubicBezTo>
                    <a:close/>
                    <a:moveTo>
                      <a:pt x="1920" y="297"/>
                    </a:moveTo>
                    <a:cubicBezTo>
                      <a:pt x="1888" y="308"/>
                      <a:pt x="1888" y="308"/>
                      <a:pt x="1888" y="308"/>
                    </a:cubicBezTo>
                    <a:cubicBezTo>
                      <a:pt x="1884" y="326"/>
                      <a:pt x="1884" y="326"/>
                      <a:pt x="1884" y="326"/>
                    </a:cubicBezTo>
                    <a:cubicBezTo>
                      <a:pt x="1879" y="350"/>
                      <a:pt x="1870" y="373"/>
                      <a:pt x="1856" y="394"/>
                    </a:cubicBezTo>
                    <a:cubicBezTo>
                      <a:pt x="1846" y="410"/>
                      <a:pt x="1846" y="410"/>
                      <a:pt x="1846" y="410"/>
                    </a:cubicBezTo>
                    <a:cubicBezTo>
                      <a:pt x="1861" y="440"/>
                      <a:pt x="1861" y="440"/>
                      <a:pt x="1861" y="440"/>
                    </a:cubicBezTo>
                    <a:cubicBezTo>
                      <a:pt x="1848" y="453"/>
                      <a:pt x="1848" y="453"/>
                      <a:pt x="1848" y="453"/>
                    </a:cubicBezTo>
                    <a:cubicBezTo>
                      <a:pt x="1818" y="437"/>
                      <a:pt x="1818" y="437"/>
                      <a:pt x="1818" y="437"/>
                    </a:cubicBezTo>
                    <a:cubicBezTo>
                      <a:pt x="1802" y="448"/>
                      <a:pt x="1802" y="448"/>
                      <a:pt x="1802" y="448"/>
                    </a:cubicBezTo>
                    <a:cubicBezTo>
                      <a:pt x="1781" y="462"/>
                      <a:pt x="1758" y="471"/>
                      <a:pt x="1734" y="476"/>
                    </a:cubicBezTo>
                    <a:cubicBezTo>
                      <a:pt x="1716" y="480"/>
                      <a:pt x="1716" y="480"/>
                      <a:pt x="1716" y="480"/>
                    </a:cubicBezTo>
                    <a:cubicBezTo>
                      <a:pt x="1705" y="512"/>
                      <a:pt x="1705" y="512"/>
                      <a:pt x="1705" y="512"/>
                    </a:cubicBezTo>
                    <a:cubicBezTo>
                      <a:pt x="1687" y="512"/>
                      <a:pt x="1687" y="512"/>
                      <a:pt x="1687" y="512"/>
                    </a:cubicBezTo>
                    <a:cubicBezTo>
                      <a:pt x="1676" y="480"/>
                      <a:pt x="1676" y="480"/>
                      <a:pt x="1676" y="480"/>
                    </a:cubicBezTo>
                    <a:cubicBezTo>
                      <a:pt x="1658" y="476"/>
                      <a:pt x="1658" y="476"/>
                      <a:pt x="1658" y="476"/>
                    </a:cubicBezTo>
                    <a:cubicBezTo>
                      <a:pt x="1634" y="471"/>
                      <a:pt x="1611" y="462"/>
                      <a:pt x="1590" y="448"/>
                    </a:cubicBezTo>
                    <a:cubicBezTo>
                      <a:pt x="1574" y="438"/>
                      <a:pt x="1574" y="438"/>
                      <a:pt x="1574" y="438"/>
                    </a:cubicBezTo>
                    <a:cubicBezTo>
                      <a:pt x="1544" y="453"/>
                      <a:pt x="1544" y="453"/>
                      <a:pt x="1544" y="453"/>
                    </a:cubicBezTo>
                    <a:cubicBezTo>
                      <a:pt x="1531" y="440"/>
                      <a:pt x="1531" y="440"/>
                      <a:pt x="1531" y="440"/>
                    </a:cubicBezTo>
                    <a:cubicBezTo>
                      <a:pt x="1546" y="410"/>
                      <a:pt x="1546" y="410"/>
                      <a:pt x="1546" y="410"/>
                    </a:cubicBezTo>
                    <a:cubicBezTo>
                      <a:pt x="1536" y="394"/>
                      <a:pt x="1536" y="394"/>
                      <a:pt x="1536" y="394"/>
                    </a:cubicBezTo>
                    <a:cubicBezTo>
                      <a:pt x="1522" y="373"/>
                      <a:pt x="1513" y="350"/>
                      <a:pt x="1508" y="326"/>
                    </a:cubicBezTo>
                    <a:cubicBezTo>
                      <a:pt x="1504" y="308"/>
                      <a:pt x="1504" y="308"/>
                      <a:pt x="1504" y="308"/>
                    </a:cubicBezTo>
                    <a:cubicBezTo>
                      <a:pt x="1472" y="297"/>
                      <a:pt x="1472" y="297"/>
                      <a:pt x="1472" y="297"/>
                    </a:cubicBezTo>
                    <a:cubicBezTo>
                      <a:pt x="1472" y="279"/>
                      <a:pt x="1472" y="279"/>
                      <a:pt x="1472" y="279"/>
                    </a:cubicBezTo>
                    <a:cubicBezTo>
                      <a:pt x="1504" y="268"/>
                      <a:pt x="1504" y="268"/>
                      <a:pt x="1504" y="268"/>
                    </a:cubicBezTo>
                    <a:cubicBezTo>
                      <a:pt x="1508" y="250"/>
                      <a:pt x="1508" y="250"/>
                      <a:pt x="1508" y="250"/>
                    </a:cubicBezTo>
                    <a:cubicBezTo>
                      <a:pt x="1513" y="226"/>
                      <a:pt x="1522" y="203"/>
                      <a:pt x="1536" y="182"/>
                    </a:cubicBezTo>
                    <a:cubicBezTo>
                      <a:pt x="1546" y="166"/>
                      <a:pt x="1546" y="166"/>
                      <a:pt x="1546" y="166"/>
                    </a:cubicBezTo>
                    <a:cubicBezTo>
                      <a:pt x="1531" y="136"/>
                      <a:pt x="1531" y="136"/>
                      <a:pt x="1531" y="136"/>
                    </a:cubicBezTo>
                    <a:cubicBezTo>
                      <a:pt x="1544" y="123"/>
                      <a:pt x="1544" y="123"/>
                      <a:pt x="1544" y="123"/>
                    </a:cubicBezTo>
                    <a:cubicBezTo>
                      <a:pt x="1574" y="138"/>
                      <a:pt x="1574" y="138"/>
                      <a:pt x="1574" y="138"/>
                    </a:cubicBezTo>
                    <a:cubicBezTo>
                      <a:pt x="1590" y="128"/>
                      <a:pt x="1590" y="128"/>
                      <a:pt x="1590" y="128"/>
                    </a:cubicBezTo>
                    <a:cubicBezTo>
                      <a:pt x="1611" y="114"/>
                      <a:pt x="1634" y="105"/>
                      <a:pt x="1658" y="100"/>
                    </a:cubicBezTo>
                    <a:cubicBezTo>
                      <a:pt x="1676" y="96"/>
                      <a:pt x="1676" y="96"/>
                      <a:pt x="1676" y="96"/>
                    </a:cubicBezTo>
                    <a:cubicBezTo>
                      <a:pt x="1687" y="64"/>
                      <a:pt x="1687" y="64"/>
                      <a:pt x="1687" y="64"/>
                    </a:cubicBezTo>
                    <a:cubicBezTo>
                      <a:pt x="1705" y="64"/>
                      <a:pt x="1705" y="64"/>
                      <a:pt x="1705" y="64"/>
                    </a:cubicBezTo>
                    <a:cubicBezTo>
                      <a:pt x="1716" y="96"/>
                      <a:pt x="1716" y="96"/>
                      <a:pt x="1716" y="96"/>
                    </a:cubicBezTo>
                    <a:cubicBezTo>
                      <a:pt x="1734" y="100"/>
                      <a:pt x="1734" y="100"/>
                      <a:pt x="1734" y="100"/>
                    </a:cubicBezTo>
                    <a:cubicBezTo>
                      <a:pt x="1758" y="105"/>
                      <a:pt x="1781" y="114"/>
                      <a:pt x="1802" y="128"/>
                    </a:cubicBezTo>
                    <a:cubicBezTo>
                      <a:pt x="1818" y="138"/>
                      <a:pt x="1818" y="138"/>
                      <a:pt x="1818" y="138"/>
                    </a:cubicBezTo>
                    <a:cubicBezTo>
                      <a:pt x="1848" y="123"/>
                      <a:pt x="1848" y="123"/>
                      <a:pt x="1848" y="123"/>
                    </a:cubicBezTo>
                    <a:cubicBezTo>
                      <a:pt x="1861" y="136"/>
                      <a:pt x="1861" y="136"/>
                      <a:pt x="1861" y="136"/>
                    </a:cubicBezTo>
                    <a:cubicBezTo>
                      <a:pt x="1846" y="166"/>
                      <a:pt x="1846" y="166"/>
                      <a:pt x="1846" y="166"/>
                    </a:cubicBezTo>
                    <a:cubicBezTo>
                      <a:pt x="1856" y="182"/>
                      <a:pt x="1856" y="182"/>
                      <a:pt x="1856" y="182"/>
                    </a:cubicBezTo>
                    <a:cubicBezTo>
                      <a:pt x="1870" y="203"/>
                      <a:pt x="1879" y="226"/>
                      <a:pt x="1884" y="250"/>
                    </a:cubicBezTo>
                    <a:cubicBezTo>
                      <a:pt x="1888" y="268"/>
                      <a:pt x="1888" y="268"/>
                      <a:pt x="1888" y="268"/>
                    </a:cubicBezTo>
                    <a:cubicBezTo>
                      <a:pt x="1920" y="279"/>
                      <a:pt x="1920" y="279"/>
                      <a:pt x="1920" y="279"/>
                    </a:cubicBezTo>
                    <a:lnTo>
                      <a:pt x="1920" y="2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95">
                <a:extLst>
                  <a:ext uri="{FF2B5EF4-FFF2-40B4-BE49-F238E27FC236}">
                    <a16:creationId xmlns:a16="http://schemas.microsoft.com/office/drawing/2014/main" id="{DB56666D-5CDE-5EF6-2F54-EDBF204C55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49432" y="2085180"/>
                <a:ext cx="156325" cy="247321"/>
              </a:xfrm>
              <a:custGeom>
                <a:avLst/>
                <a:gdLst>
                  <a:gd name="T0" fmla="*/ 672 w 768"/>
                  <a:gd name="T1" fmla="*/ 0 h 1216"/>
                  <a:gd name="T2" fmla="*/ 96 w 768"/>
                  <a:gd name="T3" fmla="*/ 0 h 1216"/>
                  <a:gd name="T4" fmla="*/ 0 w 768"/>
                  <a:gd name="T5" fmla="*/ 96 h 1216"/>
                  <a:gd name="T6" fmla="*/ 0 w 768"/>
                  <a:gd name="T7" fmla="*/ 1120 h 1216"/>
                  <a:gd name="T8" fmla="*/ 96 w 768"/>
                  <a:gd name="T9" fmla="*/ 1216 h 1216"/>
                  <a:gd name="T10" fmla="*/ 672 w 768"/>
                  <a:gd name="T11" fmla="*/ 1216 h 1216"/>
                  <a:gd name="T12" fmla="*/ 768 w 768"/>
                  <a:gd name="T13" fmla="*/ 1120 h 1216"/>
                  <a:gd name="T14" fmla="*/ 768 w 768"/>
                  <a:gd name="T15" fmla="*/ 96 h 1216"/>
                  <a:gd name="T16" fmla="*/ 672 w 768"/>
                  <a:gd name="T17" fmla="*/ 0 h 1216"/>
                  <a:gd name="T18" fmla="*/ 96 w 768"/>
                  <a:gd name="T19" fmla="*/ 64 h 1216"/>
                  <a:gd name="T20" fmla="*/ 672 w 768"/>
                  <a:gd name="T21" fmla="*/ 64 h 1216"/>
                  <a:gd name="T22" fmla="*/ 704 w 768"/>
                  <a:gd name="T23" fmla="*/ 96 h 1216"/>
                  <a:gd name="T24" fmla="*/ 704 w 768"/>
                  <a:gd name="T25" fmla="*/ 192 h 1216"/>
                  <a:gd name="T26" fmla="*/ 64 w 768"/>
                  <a:gd name="T27" fmla="*/ 192 h 1216"/>
                  <a:gd name="T28" fmla="*/ 64 w 768"/>
                  <a:gd name="T29" fmla="*/ 96 h 1216"/>
                  <a:gd name="T30" fmla="*/ 96 w 768"/>
                  <a:gd name="T31" fmla="*/ 64 h 1216"/>
                  <a:gd name="T32" fmla="*/ 704 w 768"/>
                  <a:gd name="T33" fmla="*/ 256 h 1216"/>
                  <a:gd name="T34" fmla="*/ 704 w 768"/>
                  <a:gd name="T35" fmla="*/ 896 h 1216"/>
                  <a:gd name="T36" fmla="*/ 64 w 768"/>
                  <a:gd name="T37" fmla="*/ 896 h 1216"/>
                  <a:gd name="T38" fmla="*/ 64 w 768"/>
                  <a:gd name="T39" fmla="*/ 256 h 1216"/>
                  <a:gd name="T40" fmla="*/ 704 w 768"/>
                  <a:gd name="T41" fmla="*/ 256 h 1216"/>
                  <a:gd name="T42" fmla="*/ 672 w 768"/>
                  <a:gd name="T43" fmla="*/ 1152 h 1216"/>
                  <a:gd name="T44" fmla="*/ 96 w 768"/>
                  <a:gd name="T45" fmla="*/ 1152 h 1216"/>
                  <a:gd name="T46" fmla="*/ 64 w 768"/>
                  <a:gd name="T47" fmla="*/ 1120 h 1216"/>
                  <a:gd name="T48" fmla="*/ 64 w 768"/>
                  <a:gd name="T49" fmla="*/ 960 h 1216"/>
                  <a:gd name="T50" fmla="*/ 704 w 768"/>
                  <a:gd name="T51" fmla="*/ 960 h 1216"/>
                  <a:gd name="T52" fmla="*/ 704 w 768"/>
                  <a:gd name="T53" fmla="*/ 1120 h 1216"/>
                  <a:gd name="T54" fmla="*/ 672 w 768"/>
                  <a:gd name="T55" fmla="*/ 1152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8" h="1216">
                    <a:moveTo>
                      <a:pt x="67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73"/>
                      <a:pt x="43" y="1216"/>
                      <a:pt x="96" y="1216"/>
                    </a:cubicBezTo>
                    <a:cubicBezTo>
                      <a:pt x="672" y="1216"/>
                      <a:pt x="672" y="1216"/>
                      <a:pt x="672" y="1216"/>
                    </a:cubicBezTo>
                    <a:cubicBezTo>
                      <a:pt x="725" y="1216"/>
                      <a:pt x="768" y="1173"/>
                      <a:pt x="768" y="1120"/>
                    </a:cubicBezTo>
                    <a:cubicBezTo>
                      <a:pt x="768" y="96"/>
                      <a:pt x="768" y="96"/>
                      <a:pt x="768" y="96"/>
                    </a:cubicBezTo>
                    <a:cubicBezTo>
                      <a:pt x="768" y="43"/>
                      <a:pt x="725" y="0"/>
                      <a:pt x="672" y="0"/>
                    </a:cubicBezTo>
                    <a:close/>
                    <a:moveTo>
                      <a:pt x="96" y="64"/>
                    </a:moveTo>
                    <a:cubicBezTo>
                      <a:pt x="672" y="64"/>
                      <a:pt x="672" y="64"/>
                      <a:pt x="672" y="64"/>
                    </a:cubicBezTo>
                    <a:cubicBezTo>
                      <a:pt x="690" y="64"/>
                      <a:pt x="704" y="78"/>
                      <a:pt x="704" y="96"/>
                    </a:cubicBezTo>
                    <a:cubicBezTo>
                      <a:pt x="704" y="192"/>
                      <a:pt x="704" y="192"/>
                      <a:pt x="704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lose/>
                    <a:moveTo>
                      <a:pt x="704" y="256"/>
                    </a:moveTo>
                    <a:cubicBezTo>
                      <a:pt x="704" y="896"/>
                      <a:pt x="704" y="896"/>
                      <a:pt x="704" y="896"/>
                    </a:cubicBezTo>
                    <a:cubicBezTo>
                      <a:pt x="64" y="896"/>
                      <a:pt x="64" y="896"/>
                      <a:pt x="64" y="896"/>
                    </a:cubicBezTo>
                    <a:cubicBezTo>
                      <a:pt x="64" y="256"/>
                      <a:pt x="64" y="256"/>
                      <a:pt x="64" y="256"/>
                    </a:cubicBezTo>
                    <a:lnTo>
                      <a:pt x="704" y="256"/>
                    </a:lnTo>
                    <a:close/>
                    <a:moveTo>
                      <a:pt x="672" y="1152"/>
                    </a:moveTo>
                    <a:cubicBezTo>
                      <a:pt x="96" y="1152"/>
                      <a:pt x="96" y="1152"/>
                      <a:pt x="96" y="1152"/>
                    </a:cubicBezTo>
                    <a:cubicBezTo>
                      <a:pt x="78" y="1152"/>
                      <a:pt x="64" y="1138"/>
                      <a:pt x="64" y="1120"/>
                    </a:cubicBezTo>
                    <a:cubicBezTo>
                      <a:pt x="64" y="960"/>
                      <a:pt x="64" y="960"/>
                      <a:pt x="64" y="960"/>
                    </a:cubicBezTo>
                    <a:cubicBezTo>
                      <a:pt x="704" y="960"/>
                      <a:pt x="704" y="960"/>
                      <a:pt x="704" y="960"/>
                    </a:cubicBezTo>
                    <a:cubicBezTo>
                      <a:pt x="704" y="1120"/>
                      <a:pt x="704" y="1120"/>
                      <a:pt x="704" y="1120"/>
                    </a:cubicBezTo>
                    <a:cubicBezTo>
                      <a:pt x="704" y="1138"/>
                      <a:pt x="690" y="1152"/>
                      <a:pt x="672" y="1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E0BCB47-3F22-F33E-B267-17F7462F99BE}"/>
                </a:ext>
              </a:extLst>
            </p:cNvPr>
            <p:cNvGrpSpPr/>
            <p:nvPr/>
          </p:nvGrpSpPr>
          <p:grpSpPr>
            <a:xfrm>
              <a:off x="1751771" y="2026850"/>
              <a:ext cx="345315" cy="292651"/>
              <a:chOff x="1751771" y="2026850"/>
              <a:chExt cx="345315" cy="292651"/>
            </a:xfrm>
            <a:grpFill/>
          </p:grpSpPr>
          <p:sp>
            <p:nvSpPr>
              <p:cNvPr id="24" name="Freeform 190">
                <a:extLst>
                  <a:ext uri="{FF2B5EF4-FFF2-40B4-BE49-F238E27FC236}">
                    <a16:creationId xmlns:a16="http://schemas.microsoft.com/office/drawing/2014/main" id="{E6CC502F-3D7A-E028-E387-77FC347DE6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5089" y="2033183"/>
                <a:ext cx="51997" cy="51997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192 h 256"/>
                  <a:gd name="T12" fmla="*/ 64 w 256"/>
                  <a:gd name="T13" fmla="*/ 128 h 256"/>
                  <a:gd name="T14" fmla="*/ 128 w 256"/>
                  <a:gd name="T15" fmla="*/ 64 h 256"/>
                  <a:gd name="T16" fmla="*/ 192 w 256"/>
                  <a:gd name="T17" fmla="*/ 128 h 256"/>
                  <a:gd name="T18" fmla="*/ 128 w 256"/>
                  <a:gd name="T19" fmla="*/ 192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192"/>
                    </a:moveTo>
                    <a:cubicBezTo>
                      <a:pt x="93" y="192"/>
                      <a:pt x="64" y="163"/>
                      <a:pt x="64" y="128"/>
                    </a:cubicBezTo>
                    <a:cubicBezTo>
                      <a:pt x="64" y="93"/>
                      <a:pt x="93" y="64"/>
                      <a:pt x="128" y="64"/>
                    </a:cubicBezTo>
                    <a:cubicBezTo>
                      <a:pt x="163" y="64"/>
                      <a:pt x="192" y="93"/>
                      <a:pt x="192" y="128"/>
                    </a:cubicBezTo>
                    <a:cubicBezTo>
                      <a:pt x="192" y="163"/>
                      <a:pt x="163" y="192"/>
                      <a:pt x="128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191">
                <a:extLst>
                  <a:ext uri="{FF2B5EF4-FFF2-40B4-BE49-F238E27FC236}">
                    <a16:creationId xmlns:a16="http://schemas.microsoft.com/office/drawing/2014/main" id="{C2D60A23-4C1D-CCB5-CFDA-23D2C3514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421" y="2306502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192">
                <a:extLst>
                  <a:ext uri="{FF2B5EF4-FFF2-40B4-BE49-F238E27FC236}">
                    <a16:creationId xmlns:a16="http://schemas.microsoft.com/office/drawing/2014/main" id="{E2F627AF-D2AC-5430-B102-14DF45B9B4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26850"/>
                <a:ext cx="7832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193">
                <a:extLst>
                  <a:ext uri="{FF2B5EF4-FFF2-40B4-BE49-F238E27FC236}">
                    <a16:creationId xmlns:a16="http://schemas.microsoft.com/office/drawing/2014/main" id="{495354FA-1BFC-5CD7-6E12-E6271C9F6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101" y="2052849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94">
                <a:extLst>
                  <a:ext uri="{FF2B5EF4-FFF2-40B4-BE49-F238E27FC236}">
                    <a16:creationId xmlns:a16="http://schemas.microsoft.com/office/drawing/2014/main" id="{E1EAE69E-7033-ECA0-0B42-C8D7CE605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52849"/>
                <a:ext cx="52331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96">
                <a:extLst>
                  <a:ext uri="{FF2B5EF4-FFF2-40B4-BE49-F238E27FC236}">
                    <a16:creationId xmlns:a16="http://schemas.microsoft.com/office/drawing/2014/main" id="{8526AA29-EAD5-E574-3F76-1D4E5EF78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1763" y="2293503"/>
                <a:ext cx="51997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197">
                <a:extLst>
                  <a:ext uri="{FF2B5EF4-FFF2-40B4-BE49-F238E27FC236}">
                    <a16:creationId xmlns:a16="http://schemas.microsoft.com/office/drawing/2014/main" id="{157F19EE-F944-57B8-C752-667CD1585E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1763" y="2164176"/>
                <a:ext cx="57330" cy="76330"/>
              </a:xfrm>
              <a:custGeom>
                <a:avLst/>
                <a:gdLst>
                  <a:gd name="T0" fmla="*/ 172 w 172"/>
                  <a:gd name="T1" fmla="*/ 115 h 229"/>
                  <a:gd name="T2" fmla="*/ 0 w 172"/>
                  <a:gd name="T3" fmla="*/ 0 h 229"/>
                  <a:gd name="T4" fmla="*/ 0 w 172"/>
                  <a:gd name="T5" fmla="*/ 229 h 229"/>
                  <a:gd name="T6" fmla="*/ 172 w 172"/>
                  <a:gd name="T7" fmla="*/ 115 h 229"/>
                  <a:gd name="T8" fmla="*/ 39 w 172"/>
                  <a:gd name="T9" fmla="*/ 73 h 229"/>
                  <a:gd name="T10" fmla="*/ 101 w 172"/>
                  <a:gd name="T11" fmla="*/ 115 h 229"/>
                  <a:gd name="T12" fmla="*/ 39 w 172"/>
                  <a:gd name="T13" fmla="*/ 156 h 229"/>
                  <a:gd name="T14" fmla="*/ 39 w 172"/>
                  <a:gd name="T15" fmla="*/ 7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229">
                    <a:moveTo>
                      <a:pt x="172" y="115"/>
                    </a:moveTo>
                    <a:lnTo>
                      <a:pt x="0" y="0"/>
                    </a:lnTo>
                    <a:lnTo>
                      <a:pt x="0" y="229"/>
                    </a:lnTo>
                    <a:lnTo>
                      <a:pt x="172" y="115"/>
                    </a:lnTo>
                    <a:close/>
                    <a:moveTo>
                      <a:pt x="39" y="73"/>
                    </a:moveTo>
                    <a:lnTo>
                      <a:pt x="101" y="115"/>
                    </a:lnTo>
                    <a:lnTo>
                      <a:pt x="39" y="156"/>
                    </a:lnTo>
                    <a:lnTo>
                      <a:pt x="39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4904933-3F76-5C09-3672-B5034C001A11}"/>
              </a:ext>
            </a:extLst>
          </p:cNvPr>
          <p:cNvGrpSpPr/>
          <p:nvPr/>
        </p:nvGrpSpPr>
        <p:grpSpPr>
          <a:xfrm>
            <a:off x="8285443" y="3803417"/>
            <a:ext cx="706110" cy="693078"/>
            <a:chOff x="13114425" y="3969778"/>
            <a:chExt cx="4300547" cy="4221167"/>
          </a:xfrm>
          <a:solidFill>
            <a:schemeClr val="bg1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C9FF54D0-93C2-140E-AADA-F31C378D6A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4425" y="3969778"/>
              <a:ext cx="4300547" cy="4221167"/>
            </a:xfrm>
            <a:custGeom>
              <a:avLst/>
              <a:gdLst>
                <a:gd name="T0" fmla="*/ 7583 w 8192"/>
                <a:gd name="T1" fmla="*/ 2802 h 8053"/>
                <a:gd name="T2" fmla="*/ 7463 w 8192"/>
                <a:gd name="T3" fmla="*/ 1354 h 8053"/>
                <a:gd name="T4" fmla="*/ 4096 w 8192"/>
                <a:gd name="T5" fmla="*/ 0 h 8053"/>
                <a:gd name="T6" fmla="*/ 730 w 8192"/>
                <a:gd name="T7" fmla="*/ 1354 h 8053"/>
                <a:gd name="T8" fmla="*/ 610 w 8192"/>
                <a:gd name="T9" fmla="*/ 2802 h 8053"/>
                <a:gd name="T10" fmla="*/ 0 w 8192"/>
                <a:gd name="T11" fmla="*/ 5970 h 8053"/>
                <a:gd name="T12" fmla="*/ 1293 w 8192"/>
                <a:gd name="T13" fmla="*/ 6434 h 8053"/>
                <a:gd name="T14" fmla="*/ 6900 w 8192"/>
                <a:gd name="T15" fmla="*/ 6434 h 8053"/>
                <a:gd name="T16" fmla="*/ 8192 w 8192"/>
                <a:gd name="T17" fmla="*/ 5970 h 8053"/>
                <a:gd name="T18" fmla="*/ 7463 w 8192"/>
                <a:gd name="T19" fmla="*/ 1594 h 8053"/>
                <a:gd name="T20" fmla="*/ 7463 w 8192"/>
                <a:gd name="T21" fmla="*/ 2572 h 8053"/>
                <a:gd name="T22" fmla="*/ 7463 w 8192"/>
                <a:gd name="T23" fmla="*/ 1594 h 8053"/>
                <a:gd name="T24" fmla="*/ 730 w 8192"/>
                <a:gd name="T25" fmla="*/ 1594 h 8053"/>
                <a:gd name="T26" fmla="*/ 730 w 8192"/>
                <a:gd name="T27" fmla="*/ 2572 h 8053"/>
                <a:gd name="T28" fmla="*/ 730 w 8192"/>
                <a:gd name="T29" fmla="*/ 6459 h 8053"/>
                <a:gd name="T30" fmla="*/ 730 w 8192"/>
                <a:gd name="T31" fmla="*/ 5481 h 8053"/>
                <a:gd name="T32" fmla="*/ 730 w 8192"/>
                <a:gd name="T33" fmla="*/ 6459 h 8053"/>
                <a:gd name="T34" fmla="*/ 6780 w 8192"/>
                <a:gd name="T35" fmla="*/ 6226 h 8053"/>
                <a:gd name="T36" fmla="*/ 4217 w 8192"/>
                <a:gd name="T37" fmla="*/ 6333 h 8053"/>
                <a:gd name="T38" fmla="*/ 3976 w 8192"/>
                <a:gd name="T39" fmla="*/ 7706 h 8053"/>
                <a:gd name="T40" fmla="*/ 1459 w 8192"/>
                <a:gd name="T41" fmla="*/ 5970 h 8053"/>
                <a:gd name="T42" fmla="*/ 850 w 8192"/>
                <a:gd name="T43" fmla="*/ 2802 h 8053"/>
                <a:gd name="T44" fmla="*/ 2039 w 8192"/>
                <a:gd name="T45" fmla="*/ 2978 h 8053"/>
                <a:gd name="T46" fmla="*/ 1413 w 8192"/>
                <a:gd name="T47" fmla="*/ 2339 h 8053"/>
                <a:gd name="T48" fmla="*/ 1413 w 8192"/>
                <a:gd name="T49" fmla="*/ 1827 h 8053"/>
                <a:gd name="T50" fmla="*/ 6780 w 8192"/>
                <a:gd name="T51" fmla="*/ 1827 h 8053"/>
                <a:gd name="T52" fmla="*/ 6780 w 8192"/>
                <a:gd name="T53" fmla="*/ 2339 h 8053"/>
                <a:gd name="T54" fmla="*/ 6154 w 8192"/>
                <a:gd name="T55" fmla="*/ 2978 h 8053"/>
                <a:gd name="T56" fmla="*/ 7343 w 8192"/>
                <a:gd name="T57" fmla="*/ 2802 h 8053"/>
                <a:gd name="T58" fmla="*/ 6734 w 8192"/>
                <a:gd name="T59" fmla="*/ 5970 h 8053"/>
                <a:gd name="T60" fmla="*/ 6974 w 8192"/>
                <a:gd name="T61" fmla="*/ 5970 h 8053"/>
                <a:gd name="T62" fmla="*/ 7952 w 8192"/>
                <a:gd name="T63" fmla="*/ 5970 h 8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92" h="8053">
                  <a:moveTo>
                    <a:pt x="7583" y="5251"/>
                  </a:moveTo>
                  <a:lnTo>
                    <a:pt x="7583" y="2802"/>
                  </a:lnTo>
                  <a:cubicBezTo>
                    <a:pt x="7928" y="2745"/>
                    <a:pt x="8192" y="2444"/>
                    <a:pt x="8192" y="2083"/>
                  </a:cubicBezTo>
                  <a:cubicBezTo>
                    <a:pt x="8192" y="1681"/>
                    <a:pt x="7865" y="1354"/>
                    <a:pt x="7463" y="1354"/>
                  </a:cubicBezTo>
                  <a:cubicBezTo>
                    <a:pt x="7237" y="1354"/>
                    <a:pt x="7034" y="1457"/>
                    <a:pt x="6900" y="1619"/>
                  </a:cubicBezTo>
                  <a:lnTo>
                    <a:pt x="4096" y="0"/>
                  </a:lnTo>
                  <a:lnTo>
                    <a:pt x="1293" y="1619"/>
                  </a:lnTo>
                  <a:cubicBezTo>
                    <a:pt x="1159" y="1457"/>
                    <a:pt x="956" y="1354"/>
                    <a:pt x="730" y="1354"/>
                  </a:cubicBezTo>
                  <a:cubicBezTo>
                    <a:pt x="328" y="1354"/>
                    <a:pt x="0" y="1681"/>
                    <a:pt x="0" y="2083"/>
                  </a:cubicBezTo>
                  <a:cubicBezTo>
                    <a:pt x="0" y="2444"/>
                    <a:pt x="264" y="2745"/>
                    <a:pt x="610" y="2802"/>
                  </a:cubicBezTo>
                  <a:lnTo>
                    <a:pt x="610" y="5251"/>
                  </a:lnTo>
                  <a:cubicBezTo>
                    <a:pt x="264" y="5309"/>
                    <a:pt x="0" y="5609"/>
                    <a:pt x="0" y="5970"/>
                  </a:cubicBezTo>
                  <a:cubicBezTo>
                    <a:pt x="0" y="6373"/>
                    <a:pt x="328" y="6700"/>
                    <a:pt x="730" y="6700"/>
                  </a:cubicBezTo>
                  <a:cubicBezTo>
                    <a:pt x="956" y="6700"/>
                    <a:pt x="1159" y="6596"/>
                    <a:pt x="1293" y="6434"/>
                  </a:cubicBezTo>
                  <a:lnTo>
                    <a:pt x="4096" y="8053"/>
                  </a:lnTo>
                  <a:lnTo>
                    <a:pt x="6900" y="6434"/>
                  </a:lnTo>
                  <a:cubicBezTo>
                    <a:pt x="7034" y="6596"/>
                    <a:pt x="7237" y="6700"/>
                    <a:pt x="7463" y="6700"/>
                  </a:cubicBezTo>
                  <a:cubicBezTo>
                    <a:pt x="7865" y="6700"/>
                    <a:pt x="8192" y="6373"/>
                    <a:pt x="8192" y="5970"/>
                  </a:cubicBezTo>
                  <a:cubicBezTo>
                    <a:pt x="8192" y="5609"/>
                    <a:pt x="7928" y="5309"/>
                    <a:pt x="7583" y="5251"/>
                  </a:cubicBezTo>
                  <a:close/>
                  <a:moveTo>
                    <a:pt x="7463" y="1594"/>
                  </a:moveTo>
                  <a:cubicBezTo>
                    <a:pt x="7733" y="1594"/>
                    <a:pt x="7952" y="1813"/>
                    <a:pt x="7952" y="2083"/>
                  </a:cubicBezTo>
                  <a:cubicBezTo>
                    <a:pt x="7952" y="2353"/>
                    <a:pt x="7733" y="2572"/>
                    <a:pt x="7463" y="2572"/>
                  </a:cubicBezTo>
                  <a:cubicBezTo>
                    <a:pt x="7193" y="2572"/>
                    <a:pt x="6974" y="2353"/>
                    <a:pt x="6974" y="2083"/>
                  </a:cubicBezTo>
                  <a:cubicBezTo>
                    <a:pt x="6974" y="1813"/>
                    <a:pt x="7193" y="1594"/>
                    <a:pt x="7463" y="1594"/>
                  </a:cubicBezTo>
                  <a:close/>
                  <a:moveTo>
                    <a:pt x="241" y="2083"/>
                  </a:moveTo>
                  <a:cubicBezTo>
                    <a:pt x="241" y="1813"/>
                    <a:pt x="460" y="1594"/>
                    <a:pt x="730" y="1594"/>
                  </a:cubicBezTo>
                  <a:cubicBezTo>
                    <a:pt x="999" y="1594"/>
                    <a:pt x="1219" y="1813"/>
                    <a:pt x="1219" y="2083"/>
                  </a:cubicBezTo>
                  <a:cubicBezTo>
                    <a:pt x="1219" y="2353"/>
                    <a:pt x="999" y="2572"/>
                    <a:pt x="730" y="2572"/>
                  </a:cubicBezTo>
                  <a:cubicBezTo>
                    <a:pt x="460" y="2572"/>
                    <a:pt x="241" y="2353"/>
                    <a:pt x="241" y="2083"/>
                  </a:cubicBezTo>
                  <a:close/>
                  <a:moveTo>
                    <a:pt x="730" y="6459"/>
                  </a:moveTo>
                  <a:cubicBezTo>
                    <a:pt x="460" y="6459"/>
                    <a:pt x="241" y="6240"/>
                    <a:pt x="241" y="5970"/>
                  </a:cubicBezTo>
                  <a:cubicBezTo>
                    <a:pt x="241" y="5701"/>
                    <a:pt x="460" y="5481"/>
                    <a:pt x="730" y="5481"/>
                  </a:cubicBezTo>
                  <a:cubicBezTo>
                    <a:pt x="999" y="5481"/>
                    <a:pt x="1219" y="5701"/>
                    <a:pt x="1219" y="5970"/>
                  </a:cubicBezTo>
                  <a:cubicBezTo>
                    <a:pt x="1219" y="6240"/>
                    <a:pt x="999" y="6459"/>
                    <a:pt x="730" y="6459"/>
                  </a:cubicBezTo>
                  <a:close/>
                  <a:moveTo>
                    <a:pt x="6734" y="5970"/>
                  </a:moveTo>
                  <a:cubicBezTo>
                    <a:pt x="6734" y="6060"/>
                    <a:pt x="6750" y="6146"/>
                    <a:pt x="6780" y="6226"/>
                  </a:cubicBezTo>
                  <a:lnTo>
                    <a:pt x="4217" y="7706"/>
                  </a:lnTo>
                  <a:lnTo>
                    <a:pt x="4217" y="6333"/>
                  </a:lnTo>
                  <a:lnTo>
                    <a:pt x="3976" y="6333"/>
                  </a:lnTo>
                  <a:lnTo>
                    <a:pt x="3976" y="7706"/>
                  </a:lnTo>
                  <a:lnTo>
                    <a:pt x="1413" y="6226"/>
                  </a:lnTo>
                  <a:cubicBezTo>
                    <a:pt x="1443" y="6146"/>
                    <a:pt x="1459" y="6060"/>
                    <a:pt x="1459" y="5970"/>
                  </a:cubicBezTo>
                  <a:cubicBezTo>
                    <a:pt x="1459" y="5609"/>
                    <a:pt x="1195" y="5309"/>
                    <a:pt x="850" y="5251"/>
                  </a:cubicBezTo>
                  <a:lnTo>
                    <a:pt x="850" y="2802"/>
                  </a:lnTo>
                  <a:cubicBezTo>
                    <a:pt x="1027" y="2773"/>
                    <a:pt x="1183" y="2680"/>
                    <a:pt x="1293" y="2547"/>
                  </a:cubicBezTo>
                  <a:lnTo>
                    <a:pt x="2039" y="2978"/>
                  </a:lnTo>
                  <a:lnTo>
                    <a:pt x="2159" y="2769"/>
                  </a:lnTo>
                  <a:lnTo>
                    <a:pt x="1413" y="2339"/>
                  </a:lnTo>
                  <a:cubicBezTo>
                    <a:pt x="1443" y="2259"/>
                    <a:pt x="1459" y="2173"/>
                    <a:pt x="1459" y="2083"/>
                  </a:cubicBezTo>
                  <a:cubicBezTo>
                    <a:pt x="1459" y="1993"/>
                    <a:pt x="1443" y="1907"/>
                    <a:pt x="1413" y="1827"/>
                  </a:cubicBezTo>
                  <a:lnTo>
                    <a:pt x="4096" y="278"/>
                  </a:lnTo>
                  <a:lnTo>
                    <a:pt x="6780" y="1827"/>
                  </a:lnTo>
                  <a:cubicBezTo>
                    <a:pt x="6750" y="1907"/>
                    <a:pt x="6734" y="1993"/>
                    <a:pt x="6734" y="2083"/>
                  </a:cubicBezTo>
                  <a:cubicBezTo>
                    <a:pt x="6734" y="2173"/>
                    <a:pt x="6750" y="2259"/>
                    <a:pt x="6780" y="2339"/>
                  </a:cubicBezTo>
                  <a:lnTo>
                    <a:pt x="6034" y="2769"/>
                  </a:lnTo>
                  <a:lnTo>
                    <a:pt x="6154" y="2978"/>
                  </a:lnTo>
                  <a:lnTo>
                    <a:pt x="6900" y="2547"/>
                  </a:lnTo>
                  <a:cubicBezTo>
                    <a:pt x="7010" y="2680"/>
                    <a:pt x="7166" y="2773"/>
                    <a:pt x="7343" y="2802"/>
                  </a:cubicBezTo>
                  <a:lnTo>
                    <a:pt x="7343" y="5251"/>
                  </a:lnTo>
                  <a:cubicBezTo>
                    <a:pt x="6998" y="5309"/>
                    <a:pt x="6734" y="5609"/>
                    <a:pt x="6734" y="5970"/>
                  </a:cubicBezTo>
                  <a:close/>
                  <a:moveTo>
                    <a:pt x="7463" y="6459"/>
                  </a:moveTo>
                  <a:cubicBezTo>
                    <a:pt x="7193" y="6459"/>
                    <a:pt x="6974" y="6240"/>
                    <a:pt x="6974" y="5970"/>
                  </a:cubicBezTo>
                  <a:cubicBezTo>
                    <a:pt x="6974" y="5701"/>
                    <a:pt x="7193" y="5481"/>
                    <a:pt x="7463" y="5481"/>
                  </a:cubicBezTo>
                  <a:cubicBezTo>
                    <a:pt x="7733" y="5481"/>
                    <a:pt x="7952" y="5701"/>
                    <a:pt x="7952" y="5970"/>
                  </a:cubicBezTo>
                  <a:cubicBezTo>
                    <a:pt x="7952" y="6240"/>
                    <a:pt x="7733" y="6459"/>
                    <a:pt x="7463" y="6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13211334-0038-C52B-3400-DFF32C4CB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BCE51322-B7F7-4995-8C9B-92FC7360E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id="{363E2984-5767-5499-78C9-8360C4E5C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9">
              <a:extLst>
                <a:ext uri="{FF2B5EF4-FFF2-40B4-BE49-F238E27FC236}">
                  <a16:creationId xmlns:a16="http://schemas.microsoft.com/office/drawing/2014/main" id="{34B52CB2-8B4B-BB73-6B5B-6EF9E93B2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0">
              <a:extLst>
                <a:ext uri="{FF2B5EF4-FFF2-40B4-BE49-F238E27FC236}">
                  <a16:creationId xmlns:a16="http://schemas.microsoft.com/office/drawing/2014/main" id="{5A2BFDF7-D92F-BAAA-BF4D-0965AB1A2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1">
              <a:extLst>
                <a:ext uri="{FF2B5EF4-FFF2-40B4-BE49-F238E27FC236}">
                  <a16:creationId xmlns:a16="http://schemas.microsoft.com/office/drawing/2014/main" id="{2FA9CB80-052B-CF18-4C68-415F93F56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2">
              <a:extLst>
                <a:ext uri="{FF2B5EF4-FFF2-40B4-BE49-F238E27FC236}">
                  <a16:creationId xmlns:a16="http://schemas.microsoft.com/office/drawing/2014/main" id="{395AF019-3589-A035-B36A-3C17517FE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3">
              <a:extLst>
                <a:ext uri="{FF2B5EF4-FFF2-40B4-BE49-F238E27FC236}">
                  <a16:creationId xmlns:a16="http://schemas.microsoft.com/office/drawing/2014/main" id="{2109913C-B292-4F88-649B-BC202FF53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D19AEE0B-B766-DC89-8FDB-D3628AA24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7655" y="7162242"/>
              <a:ext cx="296862" cy="242888"/>
            </a:xfrm>
            <a:custGeom>
              <a:avLst/>
              <a:gdLst>
                <a:gd name="T0" fmla="*/ 0 w 187"/>
                <a:gd name="T1" fmla="*/ 85 h 153"/>
                <a:gd name="T2" fmla="*/ 147 w 187"/>
                <a:gd name="T3" fmla="*/ 0 h 153"/>
                <a:gd name="T4" fmla="*/ 187 w 187"/>
                <a:gd name="T5" fmla="*/ 69 h 153"/>
                <a:gd name="T6" fmla="*/ 40 w 187"/>
                <a:gd name="T7" fmla="*/ 153 h 153"/>
                <a:gd name="T8" fmla="*/ 0 w 187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3">
                  <a:moveTo>
                    <a:pt x="0" y="85"/>
                  </a:moveTo>
                  <a:lnTo>
                    <a:pt x="147" y="0"/>
                  </a:lnTo>
                  <a:lnTo>
                    <a:pt x="187" y="69"/>
                  </a:lnTo>
                  <a:lnTo>
                    <a:pt x="40" y="153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5D280D21-654D-1D2E-03F5-6090B270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8580" y="7359092"/>
              <a:ext cx="173037" cy="173036"/>
            </a:xfrm>
            <a:custGeom>
              <a:avLst/>
              <a:gdLst>
                <a:gd name="T0" fmla="*/ 0 w 109"/>
                <a:gd name="T1" fmla="*/ 40 h 109"/>
                <a:gd name="T2" fmla="*/ 69 w 109"/>
                <a:gd name="T3" fmla="*/ 0 h 109"/>
                <a:gd name="T4" fmla="*/ 109 w 109"/>
                <a:gd name="T5" fmla="*/ 69 h 109"/>
                <a:gd name="T6" fmla="*/ 40 w 109"/>
                <a:gd name="T7" fmla="*/ 109 h 109"/>
                <a:gd name="T8" fmla="*/ 0 w 109"/>
                <a:gd name="T9" fmla="*/ 4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40"/>
                  </a:moveTo>
                  <a:lnTo>
                    <a:pt x="69" y="0"/>
                  </a:lnTo>
                  <a:lnTo>
                    <a:pt x="109" y="69"/>
                  </a:lnTo>
                  <a:lnTo>
                    <a:pt x="40" y="109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id="{05EA7717-E043-8FD0-6A68-070BB0136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7180" y="4760351"/>
              <a:ext cx="171453" cy="171453"/>
            </a:xfrm>
            <a:custGeom>
              <a:avLst/>
              <a:gdLst>
                <a:gd name="T0" fmla="*/ 0 w 108"/>
                <a:gd name="T1" fmla="*/ 68 h 108"/>
                <a:gd name="T2" fmla="*/ 39 w 108"/>
                <a:gd name="T3" fmla="*/ 0 h 108"/>
                <a:gd name="T4" fmla="*/ 108 w 108"/>
                <a:gd name="T5" fmla="*/ 39 h 108"/>
                <a:gd name="T6" fmla="*/ 69 w 108"/>
                <a:gd name="T7" fmla="*/ 108 h 108"/>
                <a:gd name="T8" fmla="*/ 0 w 108"/>
                <a:gd name="T9" fmla="*/ 6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0" y="68"/>
                  </a:moveTo>
                  <a:lnTo>
                    <a:pt x="39" y="0"/>
                  </a:lnTo>
                  <a:lnTo>
                    <a:pt x="108" y="39"/>
                  </a:lnTo>
                  <a:lnTo>
                    <a:pt x="69" y="108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id="{E90CB4C1-E4C6-3BA1-FA91-D6BBFFA6B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7418" y="4390465"/>
              <a:ext cx="374650" cy="288926"/>
            </a:xfrm>
            <a:custGeom>
              <a:avLst/>
              <a:gdLst>
                <a:gd name="T0" fmla="*/ 0 w 236"/>
                <a:gd name="T1" fmla="*/ 69 h 182"/>
                <a:gd name="T2" fmla="*/ 39 w 236"/>
                <a:gd name="T3" fmla="*/ 0 h 182"/>
                <a:gd name="T4" fmla="*/ 236 w 236"/>
                <a:gd name="T5" fmla="*/ 113 h 182"/>
                <a:gd name="T6" fmla="*/ 196 w 236"/>
                <a:gd name="T7" fmla="*/ 182 h 182"/>
                <a:gd name="T8" fmla="*/ 0 w 236"/>
                <a:gd name="T9" fmla="*/ 6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82">
                  <a:moveTo>
                    <a:pt x="0" y="69"/>
                  </a:moveTo>
                  <a:lnTo>
                    <a:pt x="39" y="0"/>
                  </a:lnTo>
                  <a:lnTo>
                    <a:pt x="236" y="113"/>
                  </a:lnTo>
                  <a:lnTo>
                    <a:pt x="196" y="182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id="{45FA909B-776E-C7E4-CC70-FD0E63268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8106" y="4633353"/>
              <a:ext cx="173037" cy="173036"/>
            </a:xfrm>
            <a:custGeom>
              <a:avLst/>
              <a:gdLst>
                <a:gd name="T0" fmla="*/ 0 w 109"/>
                <a:gd name="T1" fmla="*/ 69 h 109"/>
                <a:gd name="T2" fmla="*/ 40 w 109"/>
                <a:gd name="T3" fmla="*/ 0 h 109"/>
                <a:gd name="T4" fmla="*/ 109 w 109"/>
                <a:gd name="T5" fmla="*/ 40 h 109"/>
                <a:gd name="T6" fmla="*/ 69 w 109"/>
                <a:gd name="T7" fmla="*/ 109 h 109"/>
                <a:gd name="T8" fmla="*/ 0 w 109"/>
                <a:gd name="T9" fmla="*/ 6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69"/>
                  </a:moveTo>
                  <a:lnTo>
                    <a:pt x="40" y="0"/>
                  </a:lnTo>
                  <a:lnTo>
                    <a:pt x="109" y="40"/>
                  </a:lnTo>
                  <a:lnTo>
                    <a:pt x="69" y="109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7F3D0557-F5ED-1C99-21D1-37A9F658BE62}"/>
                </a:ext>
              </a:extLst>
            </p:cNvPr>
            <p:cNvGrpSpPr/>
            <p:nvPr/>
          </p:nvGrpSpPr>
          <p:grpSpPr>
            <a:xfrm>
              <a:off x="14363789" y="5041341"/>
              <a:ext cx="1801819" cy="2078042"/>
              <a:chOff x="14363765" y="5041336"/>
              <a:chExt cx="1801812" cy="2078038"/>
            </a:xfrm>
            <a:grpFill/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id="{FC3BFED7-20CB-9BD7-8492-DE2E111D38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363765" y="5041336"/>
                <a:ext cx="1801812" cy="2078038"/>
              </a:xfrm>
              <a:custGeom>
                <a:avLst/>
                <a:gdLst>
                  <a:gd name="T0" fmla="*/ 1135 w 1135"/>
                  <a:gd name="T1" fmla="*/ 327 h 1309"/>
                  <a:gd name="T2" fmla="*/ 568 w 1135"/>
                  <a:gd name="T3" fmla="*/ 0 h 1309"/>
                  <a:gd name="T4" fmla="*/ 0 w 1135"/>
                  <a:gd name="T5" fmla="*/ 327 h 1309"/>
                  <a:gd name="T6" fmla="*/ 0 w 1135"/>
                  <a:gd name="T7" fmla="*/ 982 h 1309"/>
                  <a:gd name="T8" fmla="*/ 568 w 1135"/>
                  <a:gd name="T9" fmla="*/ 1309 h 1309"/>
                  <a:gd name="T10" fmla="*/ 1135 w 1135"/>
                  <a:gd name="T11" fmla="*/ 982 h 1309"/>
                  <a:gd name="T12" fmla="*/ 1135 w 1135"/>
                  <a:gd name="T13" fmla="*/ 327 h 1309"/>
                  <a:gd name="T14" fmla="*/ 528 w 1135"/>
                  <a:gd name="T15" fmla="*/ 1194 h 1309"/>
                  <a:gd name="T16" fmla="*/ 80 w 1135"/>
                  <a:gd name="T17" fmla="*/ 936 h 1309"/>
                  <a:gd name="T18" fmla="*/ 80 w 1135"/>
                  <a:gd name="T19" fmla="*/ 419 h 1309"/>
                  <a:gd name="T20" fmla="*/ 528 w 1135"/>
                  <a:gd name="T21" fmla="*/ 677 h 1309"/>
                  <a:gd name="T22" fmla="*/ 528 w 1135"/>
                  <a:gd name="T23" fmla="*/ 1194 h 1309"/>
                  <a:gd name="T24" fmla="*/ 119 w 1135"/>
                  <a:gd name="T25" fmla="*/ 350 h 1309"/>
                  <a:gd name="T26" fmla="*/ 568 w 1135"/>
                  <a:gd name="T27" fmla="*/ 92 h 1309"/>
                  <a:gd name="T28" fmla="*/ 1016 w 1135"/>
                  <a:gd name="T29" fmla="*/ 350 h 1309"/>
                  <a:gd name="T30" fmla="*/ 568 w 1135"/>
                  <a:gd name="T31" fmla="*/ 609 h 1309"/>
                  <a:gd name="T32" fmla="*/ 119 w 1135"/>
                  <a:gd name="T33" fmla="*/ 350 h 1309"/>
                  <a:gd name="T34" fmla="*/ 1056 w 1135"/>
                  <a:gd name="T35" fmla="*/ 936 h 1309"/>
                  <a:gd name="T36" fmla="*/ 608 w 1135"/>
                  <a:gd name="T37" fmla="*/ 1194 h 1309"/>
                  <a:gd name="T38" fmla="*/ 608 w 1135"/>
                  <a:gd name="T39" fmla="*/ 677 h 1309"/>
                  <a:gd name="T40" fmla="*/ 1056 w 1135"/>
                  <a:gd name="T41" fmla="*/ 419 h 1309"/>
                  <a:gd name="T42" fmla="*/ 1056 w 1135"/>
                  <a:gd name="T43" fmla="*/ 936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35" h="1309">
                    <a:moveTo>
                      <a:pt x="1135" y="327"/>
                    </a:moveTo>
                    <a:lnTo>
                      <a:pt x="568" y="0"/>
                    </a:lnTo>
                    <a:lnTo>
                      <a:pt x="0" y="327"/>
                    </a:lnTo>
                    <a:lnTo>
                      <a:pt x="0" y="982"/>
                    </a:lnTo>
                    <a:lnTo>
                      <a:pt x="568" y="1309"/>
                    </a:lnTo>
                    <a:lnTo>
                      <a:pt x="1135" y="982"/>
                    </a:lnTo>
                    <a:lnTo>
                      <a:pt x="1135" y="327"/>
                    </a:lnTo>
                    <a:close/>
                    <a:moveTo>
                      <a:pt x="528" y="1194"/>
                    </a:moveTo>
                    <a:lnTo>
                      <a:pt x="80" y="936"/>
                    </a:lnTo>
                    <a:lnTo>
                      <a:pt x="80" y="419"/>
                    </a:lnTo>
                    <a:lnTo>
                      <a:pt x="528" y="677"/>
                    </a:lnTo>
                    <a:lnTo>
                      <a:pt x="528" y="1194"/>
                    </a:lnTo>
                    <a:close/>
                    <a:moveTo>
                      <a:pt x="119" y="350"/>
                    </a:moveTo>
                    <a:lnTo>
                      <a:pt x="568" y="92"/>
                    </a:lnTo>
                    <a:lnTo>
                      <a:pt x="1016" y="350"/>
                    </a:lnTo>
                    <a:lnTo>
                      <a:pt x="568" y="609"/>
                    </a:lnTo>
                    <a:lnTo>
                      <a:pt x="119" y="350"/>
                    </a:lnTo>
                    <a:close/>
                    <a:moveTo>
                      <a:pt x="1056" y="936"/>
                    </a:moveTo>
                    <a:lnTo>
                      <a:pt x="608" y="1194"/>
                    </a:lnTo>
                    <a:lnTo>
                      <a:pt x="608" y="677"/>
                    </a:lnTo>
                    <a:lnTo>
                      <a:pt x="1056" y="419"/>
                    </a:lnTo>
                    <a:lnTo>
                      <a:pt x="1056" y="9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20">
                <a:extLst>
                  <a:ext uri="{FF2B5EF4-FFF2-40B4-BE49-F238E27FC236}">
                    <a16:creationId xmlns:a16="http://schemas.microsoft.com/office/drawing/2014/main" id="{5D886A05-B9C1-1953-14E4-E8FA3921F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6331974"/>
                <a:ext cx="125412" cy="127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21">
                <a:extLst>
                  <a:ext uri="{FF2B5EF4-FFF2-40B4-BE49-F238E27FC236}">
                    <a16:creationId xmlns:a16="http://schemas.microsoft.com/office/drawing/2014/main" id="{16993EF6-9E9E-24CE-4005-F98C2F814C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5954149"/>
                <a:ext cx="125412" cy="2524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id="{73ACD5A7-713F-8CB4-C560-310A628867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2968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23">
              <a:extLst>
                <a:ext uri="{FF2B5EF4-FFF2-40B4-BE49-F238E27FC236}">
                  <a16:creationId xmlns:a16="http://schemas.microsoft.com/office/drawing/2014/main" id="{C0C8818B-8119-756F-3610-51F273787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00554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24">
              <a:extLst>
                <a:ext uri="{FF2B5EF4-FFF2-40B4-BE49-F238E27FC236}">
                  <a16:creationId xmlns:a16="http://schemas.microsoft.com/office/drawing/2014/main" id="{53297775-556D-C9D6-0FC1-8226BD288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3422" y="601766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25">
              <a:extLst>
                <a:ext uri="{FF2B5EF4-FFF2-40B4-BE49-F238E27FC236}">
                  <a16:creationId xmlns:a16="http://schemas.microsoft.com/office/drawing/2014/main" id="{ED1DDF05-133F-388B-6F52-A7E324BA7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0990" y="6017648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E59333C-DD36-6B7D-CA72-BDBFCB8AEE43}"/>
              </a:ext>
            </a:extLst>
          </p:cNvPr>
          <p:cNvGrpSpPr/>
          <p:nvPr/>
        </p:nvGrpSpPr>
        <p:grpSpPr>
          <a:xfrm>
            <a:off x="3286813" y="4488563"/>
            <a:ext cx="678298" cy="676854"/>
            <a:chOff x="-6030915" y="3451224"/>
            <a:chExt cx="4468816" cy="4459290"/>
          </a:xfrm>
          <a:solidFill>
            <a:schemeClr val="bg1"/>
          </a:solidFill>
        </p:grpSpPr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CACF9C76-D69A-C110-5BDF-18786C531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838827" y="5207002"/>
              <a:ext cx="1190627" cy="1255716"/>
            </a:xfrm>
            <a:custGeom>
              <a:avLst/>
              <a:gdLst>
                <a:gd name="T0" fmla="*/ 2247 w 2269"/>
                <a:gd name="T1" fmla="*/ 156 h 2394"/>
                <a:gd name="T2" fmla="*/ 2135 w 2269"/>
                <a:gd name="T3" fmla="*/ 82 h 2394"/>
                <a:gd name="T4" fmla="*/ 986 w 2269"/>
                <a:gd name="T5" fmla="*/ 5 h 2394"/>
                <a:gd name="T6" fmla="*/ 850 w 2269"/>
                <a:gd name="T7" fmla="*/ 92 h 2394"/>
                <a:gd name="T8" fmla="*/ 22 w 2269"/>
                <a:gd name="T9" fmla="*/ 2208 h 2394"/>
                <a:gd name="T10" fmla="*/ 66 w 2269"/>
                <a:gd name="T11" fmla="*/ 2366 h 2394"/>
                <a:gd name="T12" fmla="*/ 149 w 2269"/>
                <a:gd name="T13" fmla="*/ 2394 h 2394"/>
                <a:gd name="T14" fmla="*/ 231 w 2269"/>
                <a:gd name="T15" fmla="*/ 2367 h 2394"/>
                <a:gd name="T16" fmla="*/ 918 w 2269"/>
                <a:gd name="T17" fmla="*/ 1851 h 2394"/>
                <a:gd name="T18" fmla="*/ 1318 w 2269"/>
                <a:gd name="T19" fmla="*/ 1931 h 2394"/>
                <a:gd name="T20" fmla="*/ 1473 w 2269"/>
                <a:gd name="T21" fmla="*/ 1846 h 2394"/>
                <a:gd name="T22" fmla="*/ 2241 w 2269"/>
                <a:gd name="T23" fmla="*/ 291 h 2394"/>
                <a:gd name="T24" fmla="*/ 2247 w 2269"/>
                <a:gd name="T25" fmla="*/ 156 h 2394"/>
                <a:gd name="T26" fmla="*/ 1259 w 2269"/>
                <a:gd name="T27" fmla="*/ 1641 h 2394"/>
                <a:gd name="T28" fmla="*/ 912 w 2269"/>
                <a:gd name="T29" fmla="*/ 1572 h 2394"/>
                <a:gd name="T30" fmla="*/ 803 w 2269"/>
                <a:gd name="T31" fmla="*/ 1596 h 2394"/>
                <a:gd name="T32" fmla="*/ 451 w 2269"/>
                <a:gd name="T33" fmla="*/ 1860 h 2394"/>
                <a:gd name="T34" fmla="*/ 1068 w 2269"/>
                <a:gd name="T35" fmla="*/ 284 h 2394"/>
                <a:gd name="T36" fmla="*/ 1892 w 2269"/>
                <a:gd name="T37" fmla="*/ 339 h 2394"/>
                <a:gd name="T38" fmla="*/ 1259 w 2269"/>
                <a:gd name="T39" fmla="*/ 1641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9" h="2394">
                  <a:moveTo>
                    <a:pt x="2247" y="156"/>
                  </a:moveTo>
                  <a:cubicBezTo>
                    <a:pt x="2225" y="113"/>
                    <a:pt x="2183" y="85"/>
                    <a:pt x="2135" y="82"/>
                  </a:cubicBezTo>
                  <a:lnTo>
                    <a:pt x="986" y="5"/>
                  </a:lnTo>
                  <a:cubicBezTo>
                    <a:pt x="927" y="0"/>
                    <a:pt x="872" y="36"/>
                    <a:pt x="850" y="92"/>
                  </a:cubicBezTo>
                  <a:lnTo>
                    <a:pt x="22" y="2208"/>
                  </a:lnTo>
                  <a:cubicBezTo>
                    <a:pt x="0" y="2265"/>
                    <a:pt x="18" y="2329"/>
                    <a:pt x="66" y="2366"/>
                  </a:cubicBezTo>
                  <a:cubicBezTo>
                    <a:pt x="91" y="2385"/>
                    <a:pt x="120" y="2394"/>
                    <a:pt x="149" y="2394"/>
                  </a:cubicBezTo>
                  <a:cubicBezTo>
                    <a:pt x="178" y="2394"/>
                    <a:pt x="207" y="2385"/>
                    <a:pt x="231" y="2367"/>
                  </a:cubicBezTo>
                  <a:lnTo>
                    <a:pt x="918" y="1851"/>
                  </a:lnTo>
                  <a:lnTo>
                    <a:pt x="1318" y="1931"/>
                  </a:lnTo>
                  <a:cubicBezTo>
                    <a:pt x="1384" y="1944"/>
                    <a:pt x="1449" y="1909"/>
                    <a:pt x="1473" y="1846"/>
                  </a:cubicBezTo>
                  <a:cubicBezTo>
                    <a:pt x="1688" y="1283"/>
                    <a:pt x="1946" y="760"/>
                    <a:pt x="2241" y="291"/>
                  </a:cubicBezTo>
                  <a:cubicBezTo>
                    <a:pt x="2267" y="250"/>
                    <a:pt x="2269" y="199"/>
                    <a:pt x="2247" y="156"/>
                  </a:cubicBezTo>
                  <a:close/>
                  <a:moveTo>
                    <a:pt x="1259" y="1641"/>
                  </a:moveTo>
                  <a:lnTo>
                    <a:pt x="912" y="1572"/>
                  </a:lnTo>
                  <a:cubicBezTo>
                    <a:pt x="874" y="1564"/>
                    <a:pt x="834" y="1573"/>
                    <a:pt x="803" y="1596"/>
                  </a:cubicBezTo>
                  <a:lnTo>
                    <a:pt x="451" y="1860"/>
                  </a:lnTo>
                  <a:lnTo>
                    <a:pt x="1068" y="284"/>
                  </a:lnTo>
                  <a:lnTo>
                    <a:pt x="1892" y="339"/>
                  </a:lnTo>
                  <a:cubicBezTo>
                    <a:pt x="1654" y="741"/>
                    <a:pt x="1442" y="1178"/>
                    <a:pt x="1259" y="16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8AB7EA76-BBD2-D8AC-A4A1-0DC1FF166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81527" y="6534154"/>
              <a:ext cx="1260476" cy="1182685"/>
            </a:xfrm>
            <a:custGeom>
              <a:avLst/>
              <a:gdLst>
                <a:gd name="T0" fmla="*/ 2399 w 2403"/>
                <a:gd name="T1" fmla="*/ 1283 h 2256"/>
                <a:gd name="T2" fmla="*/ 2322 w 2403"/>
                <a:gd name="T3" fmla="*/ 134 h 2256"/>
                <a:gd name="T4" fmla="*/ 2248 w 2403"/>
                <a:gd name="T5" fmla="*/ 22 h 2256"/>
                <a:gd name="T6" fmla="*/ 2113 w 2403"/>
                <a:gd name="T7" fmla="*/ 28 h 2256"/>
                <a:gd name="T8" fmla="*/ 558 w 2403"/>
                <a:gd name="T9" fmla="*/ 796 h 2256"/>
                <a:gd name="T10" fmla="*/ 472 w 2403"/>
                <a:gd name="T11" fmla="*/ 950 h 2256"/>
                <a:gd name="T12" fmla="*/ 552 w 2403"/>
                <a:gd name="T13" fmla="*/ 1351 h 2256"/>
                <a:gd name="T14" fmla="*/ 37 w 2403"/>
                <a:gd name="T15" fmla="*/ 2038 h 2256"/>
                <a:gd name="T16" fmla="*/ 38 w 2403"/>
                <a:gd name="T17" fmla="*/ 2202 h 2256"/>
                <a:gd name="T18" fmla="*/ 146 w 2403"/>
                <a:gd name="T19" fmla="*/ 2256 h 2256"/>
                <a:gd name="T20" fmla="*/ 196 w 2403"/>
                <a:gd name="T21" fmla="*/ 2247 h 2256"/>
                <a:gd name="T22" fmla="*/ 2312 w 2403"/>
                <a:gd name="T23" fmla="*/ 1419 h 2256"/>
                <a:gd name="T24" fmla="*/ 2399 w 2403"/>
                <a:gd name="T25" fmla="*/ 1283 h 2256"/>
                <a:gd name="T26" fmla="*/ 543 w 2403"/>
                <a:gd name="T27" fmla="*/ 1818 h 2256"/>
                <a:gd name="T28" fmla="*/ 807 w 2403"/>
                <a:gd name="T29" fmla="*/ 1466 h 2256"/>
                <a:gd name="T30" fmla="*/ 832 w 2403"/>
                <a:gd name="T31" fmla="*/ 1357 h 2256"/>
                <a:gd name="T32" fmla="*/ 762 w 2403"/>
                <a:gd name="T33" fmla="*/ 1009 h 2256"/>
                <a:gd name="T34" fmla="*/ 2064 w 2403"/>
                <a:gd name="T35" fmla="*/ 377 h 2256"/>
                <a:gd name="T36" fmla="*/ 2119 w 2403"/>
                <a:gd name="T37" fmla="*/ 1201 h 2256"/>
                <a:gd name="T38" fmla="*/ 543 w 2403"/>
                <a:gd name="T39" fmla="*/ 1818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3" h="2256">
                  <a:moveTo>
                    <a:pt x="2399" y="1283"/>
                  </a:moveTo>
                  <a:lnTo>
                    <a:pt x="2322" y="134"/>
                  </a:lnTo>
                  <a:cubicBezTo>
                    <a:pt x="2319" y="86"/>
                    <a:pt x="2291" y="43"/>
                    <a:pt x="2248" y="22"/>
                  </a:cubicBezTo>
                  <a:cubicBezTo>
                    <a:pt x="2205" y="0"/>
                    <a:pt x="2154" y="2"/>
                    <a:pt x="2113" y="28"/>
                  </a:cubicBezTo>
                  <a:cubicBezTo>
                    <a:pt x="1644" y="323"/>
                    <a:pt x="1120" y="581"/>
                    <a:pt x="558" y="796"/>
                  </a:cubicBezTo>
                  <a:cubicBezTo>
                    <a:pt x="495" y="820"/>
                    <a:pt x="459" y="885"/>
                    <a:pt x="472" y="950"/>
                  </a:cubicBezTo>
                  <a:lnTo>
                    <a:pt x="552" y="1351"/>
                  </a:lnTo>
                  <a:lnTo>
                    <a:pt x="37" y="2038"/>
                  </a:lnTo>
                  <a:cubicBezTo>
                    <a:pt x="0" y="2087"/>
                    <a:pt x="1" y="2154"/>
                    <a:pt x="38" y="2202"/>
                  </a:cubicBezTo>
                  <a:cubicBezTo>
                    <a:pt x="64" y="2237"/>
                    <a:pt x="104" y="2256"/>
                    <a:pt x="146" y="2256"/>
                  </a:cubicBezTo>
                  <a:cubicBezTo>
                    <a:pt x="163" y="2256"/>
                    <a:pt x="180" y="2253"/>
                    <a:pt x="196" y="2247"/>
                  </a:cubicBezTo>
                  <a:lnTo>
                    <a:pt x="2312" y="1419"/>
                  </a:lnTo>
                  <a:cubicBezTo>
                    <a:pt x="2368" y="1397"/>
                    <a:pt x="2403" y="1342"/>
                    <a:pt x="2399" y="1283"/>
                  </a:cubicBezTo>
                  <a:close/>
                  <a:moveTo>
                    <a:pt x="543" y="1818"/>
                  </a:moveTo>
                  <a:lnTo>
                    <a:pt x="807" y="1466"/>
                  </a:lnTo>
                  <a:cubicBezTo>
                    <a:pt x="831" y="1435"/>
                    <a:pt x="840" y="1395"/>
                    <a:pt x="832" y="1357"/>
                  </a:cubicBezTo>
                  <a:lnTo>
                    <a:pt x="762" y="1009"/>
                  </a:lnTo>
                  <a:cubicBezTo>
                    <a:pt x="1226" y="827"/>
                    <a:pt x="1662" y="614"/>
                    <a:pt x="2064" y="377"/>
                  </a:cubicBezTo>
                  <a:lnTo>
                    <a:pt x="2119" y="1201"/>
                  </a:lnTo>
                  <a:lnTo>
                    <a:pt x="543" y="18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A42EF409-FEC2-4178-CD67-B54C26C97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114927" y="5762623"/>
              <a:ext cx="1239842" cy="1230311"/>
            </a:xfrm>
            <a:custGeom>
              <a:avLst/>
              <a:gdLst>
                <a:gd name="T0" fmla="*/ 2224 w 2360"/>
                <a:gd name="T1" fmla="*/ 0 h 2347"/>
                <a:gd name="T2" fmla="*/ 1304 w 2360"/>
                <a:gd name="T3" fmla="*/ 0 h 2347"/>
                <a:gd name="T4" fmla="*/ 1184 w 2360"/>
                <a:gd name="T5" fmla="*/ 70 h 2347"/>
                <a:gd name="T6" fmla="*/ 30 w 2360"/>
                <a:gd name="T7" fmla="*/ 2144 h 2347"/>
                <a:gd name="T8" fmla="*/ 54 w 2360"/>
                <a:gd name="T9" fmla="*/ 2309 h 2347"/>
                <a:gd name="T10" fmla="*/ 149 w 2360"/>
                <a:gd name="T11" fmla="*/ 2347 h 2347"/>
                <a:gd name="T12" fmla="*/ 220 w 2360"/>
                <a:gd name="T13" fmla="*/ 2327 h 2347"/>
                <a:gd name="T14" fmla="*/ 2294 w 2360"/>
                <a:gd name="T15" fmla="*/ 1072 h 2347"/>
                <a:gd name="T16" fmla="*/ 2360 w 2360"/>
                <a:gd name="T17" fmla="*/ 955 h 2347"/>
                <a:gd name="T18" fmla="*/ 2360 w 2360"/>
                <a:gd name="T19" fmla="*/ 136 h 2347"/>
                <a:gd name="T20" fmla="*/ 2224 w 2360"/>
                <a:gd name="T21" fmla="*/ 0 h 2347"/>
                <a:gd name="T22" fmla="*/ 2087 w 2360"/>
                <a:gd name="T23" fmla="*/ 878 h 2347"/>
                <a:gd name="T24" fmla="*/ 519 w 2360"/>
                <a:gd name="T25" fmla="*/ 1828 h 2347"/>
                <a:gd name="T26" fmla="*/ 1384 w 2360"/>
                <a:gd name="T27" fmla="*/ 273 h 2347"/>
                <a:gd name="T28" fmla="*/ 1384 w 2360"/>
                <a:gd name="T29" fmla="*/ 273 h 2347"/>
                <a:gd name="T30" fmla="*/ 2087 w 2360"/>
                <a:gd name="T31" fmla="*/ 273 h 2347"/>
                <a:gd name="T32" fmla="*/ 2087 w 2360"/>
                <a:gd name="T33" fmla="*/ 878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0" h="2347">
                  <a:moveTo>
                    <a:pt x="2224" y="0"/>
                  </a:moveTo>
                  <a:lnTo>
                    <a:pt x="1304" y="0"/>
                  </a:lnTo>
                  <a:cubicBezTo>
                    <a:pt x="1254" y="0"/>
                    <a:pt x="1209" y="26"/>
                    <a:pt x="1184" y="70"/>
                  </a:cubicBezTo>
                  <a:lnTo>
                    <a:pt x="30" y="2144"/>
                  </a:lnTo>
                  <a:cubicBezTo>
                    <a:pt x="0" y="2198"/>
                    <a:pt x="10" y="2266"/>
                    <a:pt x="54" y="2309"/>
                  </a:cubicBezTo>
                  <a:cubicBezTo>
                    <a:pt x="80" y="2334"/>
                    <a:pt x="115" y="2347"/>
                    <a:pt x="149" y="2347"/>
                  </a:cubicBezTo>
                  <a:cubicBezTo>
                    <a:pt x="173" y="2347"/>
                    <a:pt x="198" y="2341"/>
                    <a:pt x="220" y="2327"/>
                  </a:cubicBezTo>
                  <a:lnTo>
                    <a:pt x="2294" y="1072"/>
                  </a:lnTo>
                  <a:cubicBezTo>
                    <a:pt x="2335" y="1047"/>
                    <a:pt x="2360" y="1003"/>
                    <a:pt x="2360" y="955"/>
                  </a:cubicBezTo>
                  <a:lnTo>
                    <a:pt x="2360" y="136"/>
                  </a:lnTo>
                  <a:cubicBezTo>
                    <a:pt x="2360" y="61"/>
                    <a:pt x="2299" y="0"/>
                    <a:pt x="2224" y="0"/>
                  </a:cubicBezTo>
                  <a:close/>
                  <a:moveTo>
                    <a:pt x="2087" y="878"/>
                  </a:moveTo>
                  <a:lnTo>
                    <a:pt x="519" y="1828"/>
                  </a:lnTo>
                  <a:lnTo>
                    <a:pt x="1384" y="273"/>
                  </a:lnTo>
                  <a:lnTo>
                    <a:pt x="1384" y="273"/>
                  </a:lnTo>
                  <a:lnTo>
                    <a:pt x="2087" y="273"/>
                  </a:lnTo>
                  <a:lnTo>
                    <a:pt x="2087" y="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86D4CA90-AB99-93E3-BA40-A416C3A54D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10174" y="3451224"/>
              <a:ext cx="3648075" cy="3638551"/>
            </a:xfrm>
            <a:custGeom>
              <a:avLst/>
              <a:gdLst>
                <a:gd name="T0" fmla="*/ 6632 w 6949"/>
                <a:gd name="T1" fmla="*/ 442 h 6938"/>
                <a:gd name="T2" fmla="*/ 6507 w 6949"/>
                <a:gd name="T3" fmla="*/ 317 h 6938"/>
                <a:gd name="T4" fmla="*/ 20 w 6949"/>
                <a:gd name="T5" fmla="*/ 5097 h 6938"/>
                <a:gd name="T6" fmla="*/ 51 w 6949"/>
                <a:gd name="T7" fmla="*/ 5242 h 6938"/>
                <a:gd name="T8" fmla="*/ 700 w 6949"/>
                <a:gd name="T9" fmla="*/ 5891 h 6938"/>
                <a:gd name="T10" fmla="*/ 816 w 6949"/>
                <a:gd name="T11" fmla="*/ 5930 h 6938"/>
                <a:gd name="T12" fmla="*/ 916 w 6949"/>
                <a:gd name="T13" fmla="*/ 5861 h 6938"/>
                <a:gd name="T14" fmla="*/ 1566 w 6949"/>
                <a:gd name="T15" fmla="*/ 4680 h 6938"/>
                <a:gd name="T16" fmla="*/ 2269 w 6949"/>
                <a:gd name="T17" fmla="*/ 4680 h 6938"/>
                <a:gd name="T18" fmla="*/ 2269 w 6949"/>
                <a:gd name="T19" fmla="*/ 5287 h 6938"/>
                <a:gd name="T20" fmla="*/ 1081 w 6949"/>
                <a:gd name="T21" fmla="*/ 6037 h 6938"/>
                <a:gd name="T22" fmla="*/ 1018 w 6949"/>
                <a:gd name="T23" fmla="*/ 6137 h 6938"/>
                <a:gd name="T24" fmla="*/ 1057 w 6949"/>
                <a:gd name="T25" fmla="*/ 6249 h 6938"/>
                <a:gd name="T26" fmla="*/ 1707 w 6949"/>
                <a:gd name="T27" fmla="*/ 6898 h 6938"/>
                <a:gd name="T28" fmla="*/ 1803 w 6949"/>
                <a:gd name="T29" fmla="*/ 6938 h 6938"/>
                <a:gd name="T30" fmla="*/ 1852 w 6949"/>
                <a:gd name="T31" fmla="*/ 6929 h 6938"/>
                <a:gd name="T32" fmla="*/ 6632 w 6949"/>
                <a:gd name="T33" fmla="*/ 442 h 6938"/>
                <a:gd name="T34" fmla="*/ 5915 w 6949"/>
                <a:gd name="T35" fmla="*/ 2864 h 6938"/>
                <a:gd name="T36" fmla="*/ 1837 w 6949"/>
                <a:gd name="T37" fmla="*/ 6642 h 6938"/>
                <a:gd name="T38" fmla="*/ 1371 w 6949"/>
                <a:gd name="T39" fmla="*/ 6177 h 6938"/>
                <a:gd name="T40" fmla="*/ 2479 w 6949"/>
                <a:gd name="T41" fmla="*/ 5478 h 6938"/>
                <a:gd name="T42" fmla="*/ 2542 w 6949"/>
                <a:gd name="T43" fmla="*/ 5362 h 6938"/>
                <a:gd name="T44" fmla="*/ 2542 w 6949"/>
                <a:gd name="T45" fmla="*/ 4543 h 6938"/>
                <a:gd name="T46" fmla="*/ 2406 w 6949"/>
                <a:gd name="T47" fmla="*/ 4407 h 6938"/>
                <a:gd name="T48" fmla="*/ 1485 w 6949"/>
                <a:gd name="T49" fmla="*/ 4407 h 6938"/>
                <a:gd name="T50" fmla="*/ 1366 w 6949"/>
                <a:gd name="T51" fmla="*/ 4477 h 6938"/>
                <a:gd name="T52" fmla="*/ 764 w 6949"/>
                <a:gd name="T53" fmla="*/ 5570 h 6938"/>
                <a:gd name="T54" fmla="*/ 306 w 6949"/>
                <a:gd name="T55" fmla="*/ 5112 h 6938"/>
                <a:gd name="T56" fmla="*/ 6364 w 6949"/>
                <a:gd name="T57" fmla="*/ 586 h 6938"/>
                <a:gd name="T58" fmla="*/ 5915 w 6949"/>
                <a:gd name="T59" fmla="*/ 2864 h 6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9" h="6938">
                  <a:moveTo>
                    <a:pt x="6632" y="442"/>
                  </a:moveTo>
                  <a:cubicBezTo>
                    <a:pt x="6626" y="376"/>
                    <a:pt x="6573" y="323"/>
                    <a:pt x="6507" y="317"/>
                  </a:cubicBezTo>
                  <a:cubicBezTo>
                    <a:pt x="6461" y="314"/>
                    <a:pt x="1966" y="0"/>
                    <a:pt x="20" y="5097"/>
                  </a:cubicBezTo>
                  <a:cubicBezTo>
                    <a:pt x="0" y="5147"/>
                    <a:pt x="13" y="5204"/>
                    <a:pt x="51" y="5242"/>
                  </a:cubicBezTo>
                  <a:lnTo>
                    <a:pt x="700" y="5891"/>
                  </a:lnTo>
                  <a:cubicBezTo>
                    <a:pt x="730" y="5922"/>
                    <a:pt x="773" y="5936"/>
                    <a:pt x="816" y="5930"/>
                  </a:cubicBezTo>
                  <a:cubicBezTo>
                    <a:pt x="858" y="5924"/>
                    <a:pt x="895" y="5898"/>
                    <a:pt x="916" y="5861"/>
                  </a:cubicBezTo>
                  <a:lnTo>
                    <a:pt x="1566" y="4680"/>
                  </a:lnTo>
                  <a:lnTo>
                    <a:pt x="2269" y="4680"/>
                  </a:lnTo>
                  <a:lnTo>
                    <a:pt x="2269" y="5287"/>
                  </a:lnTo>
                  <a:lnTo>
                    <a:pt x="1081" y="6037"/>
                  </a:lnTo>
                  <a:cubicBezTo>
                    <a:pt x="1046" y="6059"/>
                    <a:pt x="1023" y="6096"/>
                    <a:pt x="1018" y="6137"/>
                  </a:cubicBezTo>
                  <a:cubicBezTo>
                    <a:pt x="1014" y="6179"/>
                    <a:pt x="1028" y="6220"/>
                    <a:pt x="1057" y="6249"/>
                  </a:cubicBezTo>
                  <a:lnTo>
                    <a:pt x="1707" y="6898"/>
                  </a:lnTo>
                  <a:cubicBezTo>
                    <a:pt x="1733" y="6924"/>
                    <a:pt x="1768" y="6938"/>
                    <a:pt x="1803" y="6938"/>
                  </a:cubicBezTo>
                  <a:cubicBezTo>
                    <a:pt x="1820" y="6938"/>
                    <a:pt x="1836" y="6935"/>
                    <a:pt x="1852" y="6929"/>
                  </a:cubicBezTo>
                  <a:cubicBezTo>
                    <a:pt x="6949" y="4983"/>
                    <a:pt x="6635" y="487"/>
                    <a:pt x="6632" y="442"/>
                  </a:cubicBezTo>
                  <a:close/>
                  <a:moveTo>
                    <a:pt x="5915" y="2864"/>
                  </a:moveTo>
                  <a:cubicBezTo>
                    <a:pt x="5436" y="4050"/>
                    <a:pt x="4340" y="5661"/>
                    <a:pt x="1837" y="6642"/>
                  </a:cubicBezTo>
                  <a:lnTo>
                    <a:pt x="1371" y="6177"/>
                  </a:lnTo>
                  <a:lnTo>
                    <a:pt x="2479" y="5478"/>
                  </a:lnTo>
                  <a:cubicBezTo>
                    <a:pt x="2518" y="5453"/>
                    <a:pt x="2542" y="5409"/>
                    <a:pt x="2542" y="5362"/>
                  </a:cubicBezTo>
                  <a:lnTo>
                    <a:pt x="2542" y="4543"/>
                  </a:lnTo>
                  <a:cubicBezTo>
                    <a:pt x="2542" y="4468"/>
                    <a:pt x="2481" y="4407"/>
                    <a:pt x="2406" y="4407"/>
                  </a:cubicBezTo>
                  <a:lnTo>
                    <a:pt x="1485" y="4407"/>
                  </a:lnTo>
                  <a:cubicBezTo>
                    <a:pt x="1436" y="4407"/>
                    <a:pt x="1390" y="4434"/>
                    <a:pt x="1366" y="4477"/>
                  </a:cubicBezTo>
                  <a:lnTo>
                    <a:pt x="764" y="5570"/>
                  </a:lnTo>
                  <a:lnTo>
                    <a:pt x="306" y="5112"/>
                  </a:lnTo>
                  <a:cubicBezTo>
                    <a:pt x="2015" y="754"/>
                    <a:pt x="5656" y="576"/>
                    <a:pt x="6364" y="586"/>
                  </a:cubicBezTo>
                  <a:cubicBezTo>
                    <a:pt x="6369" y="904"/>
                    <a:pt x="6340" y="1814"/>
                    <a:pt x="5915" y="286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6E1D783F-C117-D9E0-2ABD-44DB5B587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30915" y="6575423"/>
              <a:ext cx="1341439" cy="1335091"/>
            </a:xfrm>
            <a:custGeom>
              <a:avLst/>
              <a:gdLst>
                <a:gd name="T0" fmla="*/ 2350 w 2557"/>
                <a:gd name="T1" fmla="*/ 384 h 2546"/>
                <a:gd name="T2" fmla="*/ 2227 w 2557"/>
                <a:gd name="T3" fmla="*/ 331 h 2546"/>
                <a:gd name="T4" fmla="*/ 2173 w 2557"/>
                <a:gd name="T5" fmla="*/ 208 h 2546"/>
                <a:gd name="T6" fmla="*/ 1444 w 2557"/>
                <a:gd name="T7" fmla="*/ 66 h 2546"/>
                <a:gd name="T8" fmla="*/ 831 w 2557"/>
                <a:gd name="T9" fmla="*/ 578 h 2546"/>
                <a:gd name="T10" fmla="*/ 24 w 2557"/>
                <a:gd name="T11" fmla="*/ 2353 h 2546"/>
                <a:gd name="T12" fmla="*/ 51 w 2557"/>
                <a:gd name="T13" fmla="*/ 2506 h 2546"/>
                <a:gd name="T14" fmla="*/ 148 w 2557"/>
                <a:gd name="T15" fmla="*/ 2546 h 2546"/>
                <a:gd name="T16" fmla="*/ 205 w 2557"/>
                <a:gd name="T17" fmla="*/ 2534 h 2546"/>
                <a:gd name="T18" fmla="*/ 1980 w 2557"/>
                <a:gd name="T19" fmla="*/ 1727 h 2546"/>
                <a:gd name="T20" fmla="*/ 2492 w 2557"/>
                <a:gd name="T21" fmla="*/ 1114 h 2546"/>
                <a:gd name="T22" fmla="*/ 2350 w 2557"/>
                <a:gd name="T23" fmla="*/ 384 h 2546"/>
                <a:gd name="T24" fmla="*/ 2228 w 2557"/>
                <a:gd name="T25" fmla="*/ 1046 h 2546"/>
                <a:gd name="T26" fmla="*/ 1867 w 2557"/>
                <a:gd name="T27" fmla="*/ 1478 h 2546"/>
                <a:gd name="T28" fmla="*/ 423 w 2557"/>
                <a:gd name="T29" fmla="*/ 2135 h 2546"/>
                <a:gd name="T30" fmla="*/ 1079 w 2557"/>
                <a:gd name="T31" fmla="*/ 690 h 2546"/>
                <a:gd name="T32" fmla="*/ 1511 w 2557"/>
                <a:gd name="T33" fmla="*/ 330 h 2546"/>
                <a:gd name="T34" fmla="*/ 1663 w 2557"/>
                <a:gd name="T35" fmla="*/ 311 h 2546"/>
                <a:gd name="T36" fmla="*/ 1907 w 2557"/>
                <a:gd name="T37" fmla="*/ 365 h 2546"/>
                <a:gd name="T38" fmla="*/ 1777 w 2557"/>
                <a:gd name="T39" fmla="*/ 595 h 2546"/>
                <a:gd name="T40" fmla="*/ 1800 w 2557"/>
                <a:gd name="T41" fmla="*/ 758 h 2546"/>
                <a:gd name="T42" fmla="*/ 1963 w 2557"/>
                <a:gd name="T43" fmla="*/ 781 h 2546"/>
                <a:gd name="T44" fmla="*/ 2193 w 2557"/>
                <a:gd name="T45" fmla="*/ 651 h 2546"/>
                <a:gd name="T46" fmla="*/ 2228 w 2557"/>
                <a:gd name="T47" fmla="*/ 1046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7" h="2546">
                  <a:moveTo>
                    <a:pt x="2350" y="384"/>
                  </a:moveTo>
                  <a:cubicBezTo>
                    <a:pt x="2320" y="345"/>
                    <a:pt x="2273" y="326"/>
                    <a:pt x="2227" y="331"/>
                  </a:cubicBezTo>
                  <a:cubicBezTo>
                    <a:pt x="2232" y="284"/>
                    <a:pt x="2213" y="237"/>
                    <a:pt x="2173" y="208"/>
                  </a:cubicBezTo>
                  <a:cubicBezTo>
                    <a:pt x="1968" y="52"/>
                    <a:pt x="1702" y="0"/>
                    <a:pt x="1444" y="66"/>
                  </a:cubicBezTo>
                  <a:cubicBezTo>
                    <a:pt x="1171" y="135"/>
                    <a:pt x="947" y="322"/>
                    <a:pt x="831" y="578"/>
                  </a:cubicBezTo>
                  <a:lnTo>
                    <a:pt x="24" y="2353"/>
                  </a:lnTo>
                  <a:cubicBezTo>
                    <a:pt x="0" y="2405"/>
                    <a:pt x="11" y="2466"/>
                    <a:pt x="51" y="2506"/>
                  </a:cubicBezTo>
                  <a:cubicBezTo>
                    <a:pt x="78" y="2533"/>
                    <a:pt x="112" y="2546"/>
                    <a:pt x="148" y="2546"/>
                  </a:cubicBezTo>
                  <a:cubicBezTo>
                    <a:pt x="167" y="2546"/>
                    <a:pt x="186" y="2542"/>
                    <a:pt x="205" y="2534"/>
                  </a:cubicBezTo>
                  <a:lnTo>
                    <a:pt x="1980" y="1727"/>
                  </a:lnTo>
                  <a:cubicBezTo>
                    <a:pt x="2236" y="1611"/>
                    <a:pt x="2423" y="1387"/>
                    <a:pt x="2492" y="1114"/>
                  </a:cubicBezTo>
                  <a:cubicBezTo>
                    <a:pt x="2557" y="856"/>
                    <a:pt x="2506" y="590"/>
                    <a:pt x="2350" y="384"/>
                  </a:cubicBezTo>
                  <a:close/>
                  <a:moveTo>
                    <a:pt x="2228" y="1046"/>
                  </a:moveTo>
                  <a:cubicBezTo>
                    <a:pt x="2179" y="1239"/>
                    <a:pt x="2047" y="1396"/>
                    <a:pt x="1867" y="1478"/>
                  </a:cubicBezTo>
                  <a:lnTo>
                    <a:pt x="423" y="2135"/>
                  </a:lnTo>
                  <a:lnTo>
                    <a:pt x="1079" y="690"/>
                  </a:lnTo>
                  <a:cubicBezTo>
                    <a:pt x="1161" y="510"/>
                    <a:pt x="1319" y="379"/>
                    <a:pt x="1511" y="330"/>
                  </a:cubicBezTo>
                  <a:cubicBezTo>
                    <a:pt x="1562" y="317"/>
                    <a:pt x="1613" y="311"/>
                    <a:pt x="1663" y="311"/>
                  </a:cubicBezTo>
                  <a:cubicBezTo>
                    <a:pt x="1748" y="311"/>
                    <a:pt x="1831" y="329"/>
                    <a:pt x="1907" y="365"/>
                  </a:cubicBezTo>
                  <a:lnTo>
                    <a:pt x="1777" y="595"/>
                  </a:lnTo>
                  <a:cubicBezTo>
                    <a:pt x="1747" y="648"/>
                    <a:pt x="1756" y="715"/>
                    <a:pt x="1800" y="758"/>
                  </a:cubicBezTo>
                  <a:cubicBezTo>
                    <a:pt x="1843" y="802"/>
                    <a:pt x="1910" y="811"/>
                    <a:pt x="1963" y="781"/>
                  </a:cubicBezTo>
                  <a:lnTo>
                    <a:pt x="2193" y="651"/>
                  </a:lnTo>
                  <a:cubicBezTo>
                    <a:pt x="2249" y="771"/>
                    <a:pt x="2262" y="910"/>
                    <a:pt x="2228" y="10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EB2B985E-7E83-812A-F5EE-F0000B6DD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3112" y="3565524"/>
              <a:ext cx="1636713" cy="1631951"/>
            </a:xfrm>
            <a:custGeom>
              <a:avLst/>
              <a:gdLst>
                <a:gd name="T0" fmla="*/ 3018 w 3118"/>
                <a:gd name="T1" fmla="*/ 225 h 3112"/>
                <a:gd name="T2" fmla="*/ 2893 w 3118"/>
                <a:gd name="T3" fmla="*/ 100 h 3112"/>
                <a:gd name="T4" fmla="*/ 86 w 3118"/>
                <a:gd name="T5" fmla="*/ 686 h 3112"/>
                <a:gd name="T6" fmla="*/ 8 w 3118"/>
                <a:gd name="T7" fmla="*/ 786 h 3112"/>
                <a:gd name="T8" fmla="*/ 46 w 3118"/>
                <a:gd name="T9" fmla="*/ 906 h 3112"/>
                <a:gd name="T10" fmla="*/ 2211 w 3118"/>
                <a:gd name="T11" fmla="*/ 3072 h 3112"/>
                <a:gd name="T12" fmla="*/ 2308 w 3118"/>
                <a:gd name="T13" fmla="*/ 3112 h 3112"/>
                <a:gd name="T14" fmla="*/ 2332 w 3118"/>
                <a:gd name="T15" fmla="*/ 3110 h 3112"/>
                <a:gd name="T16" fmla="*/ 2432 w 3118"/>
                <a:gd name="T17" fmla="*/ 3032 h 3112"/>
                <a:gd name="T18" fmla="*/ 3018 w 3118"/>
                <a:gd name="T19" fmla="*/ 225 h 3112"/>
                <a:gd name="T20" fmla="*/ 2264 w 3118"/>
                <a:gd name="T21" fmla="*/ 2738 h 3112"/>
                <a:gd name="T22" fmla="*/ 380 w 3118"/>
                <a:gd name="T23" fmla="*/ 854 h 3112"/>
                <a:gd name="T24" fmla="*/ 2750 w 3118"/>
                <a:gd name="T25" fmla="*/ 368 h 3112"/>
                <a:gd name="T26" fmla="*/ 2264 w 3118"/>
                <a:gd name="T27" fmla="*/ 2738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8" h="3112">
                  <a:moveTo>
                    <a:pt x="3018" y="225"/>
                  </a:moveTo>
                  <a:cubicBezTo>
                    <a:pt x="3012" y="159"/>
                    <a:pt x="2959" y="106"/>
                    <a:pt x="2893" y="100"/>
                  </a:cubicBezTo>
                  <a:cubicBezTo>
                    <a:pt x="2840" y="96"/>
                    <a:pt x="1574" y="0"/>
                    <a:pt x="86" y="686"/>
                  </a:cubicBezTo>
                  <a:cubicBezTo>
                    <a:pt x="45" y="705"/>
                    <a:pt x="16" y="742"/>
                    <a:pt x="8" y="786"/>
                  </a:cubicBezTo>
                  <a:cubicBezTo>
                    <a:pt x="0" y="830"/>
                    <a:pt x="15" y="875"/>
                    <a:pt x="46" y="906"/>
                  </a:cubicBezTo>
                  <a:lnTo>
                    <a:pt x="2211" y="3072"/>
                  </a:lnTo>
                  <a:cubicBezTo>
                    <a:pt x="2237" y="3098"/>
                    <a:pt x="2272" y="3112"/>
                    <a:pt x="2308" y="3112"/>
                  </a:cubicBezTo>
                  <a:cubicBezTo>
                    <a:pt x="2316" y="3112"/>
                    <a:pt x="2324" y="3111"/>
                    <a:pt x="2332" y="3110"/>
                  </a:cubicBezTo>
                  <a:cubicBezTo>
                    <a:pt x="2376" y="3102"/>
                    <a:pt x="2413" y="3073"/>
                    <a:pt x="2432" y="3032"/>
                  </a:cubicBezTo>
                  <a:cubicBezTo>
                    <a:pt x="3118" y="1544"/>
                    <a:pt x="3022" y="278"/>
                    <a:pt x="3018" y="225"/>
                  </a:cubicBezTo>
                  <a:close/>
                  <a:moveTo>
                    <a:pt x="2264" y="2738"/>
                  </a:moveTo>
                  <a:lnTo>
                    <a:pt x="380" y="854"/>
                  </a:lnTo>
                  <a:cubicBezTo>
                    <a:pt x="1470" y="394"/>
                    <a:pt x="2424" y="363"/>
                    <a:pt x="2750" y="368"/>
                  </a:cubicBezTo>
                  <a:cubicBezTo>
                    <a:pt x="2756" y="694"/>
                    <a:pt x="2725" y="1646"/>
                    <a:pt x="2264" y="27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7F912ED9-BF79-C732-31BA-480F666DD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75102" y="4506914"/>
              <a:ext cx="1355723" cy="1295403"/>
            </a:xfrm>
            <a:custGeom>
              <a:avLst/>
              <a:gdLst>
                <a:gd name="T0" fmla="*/ 2124 w 2583"/>
                <a:gd name="T1" fmla="*/ 459 h 2468"/>
                <a:gd name="T2" fmla="*/ 459 w 2583"/>
                <a:gd name="T3" fmla="*/ 459 h 2468"/>
                <a:gd name="T4" fmla="*/ 459 w 2583"/>
                <a:gd name="T5" fmla="*/ 2124 h 2468"/>
                <a:gd name="T6" fmla="*/ 1291 w 2583"/>
                <a:gd name="T7" fmla="*/ 2468 h 2468"/>
                <a:gd name="T8" fmla="*/ 2124 w 2583"/>
                <a:gd name="T9" fmla="*/ 2124 h 2468"/>
                <a:gd name="T10" fmla="*/ 2124 w 2583"/>
                <a:gd name="T11" fmla="*/ 459 h 2468"/>
                <a:gd name="T12" fmla="*/ 1931 w 2583"/>
                <a:gd name="T13" fmla="*/ 1931 h 2468"/>
                <a:gd name="T14" fmla="*/ 652 w 2583"/>
                <a:gd name="T15" fmla="*/ 1931 h 2468"/>
                <a:gd name="T16" fmla="*/ 652 w 2583"/>
                <a:gd name="T17" fmla="*/ 652 h 2468"/>
                <a:gd name="T18" fmla="*/ 1291 w 2583"/>
                <a:gd name="T19" fmla="*/ 388 h 2468"/>
                <a:gd name="T20" fmla="*/ 1931 w 2583"/>
                <a:gd name="T21" fmla="*/ 652 h 2468"/>
                <a:gd name="T22" fmla="*/ 1931 w 2583"/>
                <a:gd name="T23" fmla="*/ 1931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3" h="2468">
                  <a:moveTo>
                    <a:pt x="2124" y="459"/>
                  </a:moveTo>
                  <a:cubicBezTo>
                    <a:pt x="1665" y="0"/>
                    <a:pt x="918" y="0"/>
                    <a:pt x="459" y="459"/>
                  </a:cubicBezTo>
                  <a:cubicBezTo>
                    <a:pt x="0" y="918"/>
                    <a:pt x="0" y="1665"/>
                    <a:pt x="459" y="2124"/>
                  </a:cubicBezTo>
                  <a:cubicBezTo>
                    <a:pt x="688" y="2354"/>
                    <a:pt x="990" y="2468"/>
                    <a:pt x="1291" y="2468"/>
                  </a:cubicBezTo>
                  <a:cubicBezTo>
                    <a:pt x="1593" y="2468"/>
                    <a:pt x="1894" y="2354"/>
                    <a:pt x="2124" y="2124"/>
                  </a:cubicBezTo>
                  <a:cubicBezTo>
                    <a:pt x="2583" y="1665"/>
                    <a:pt x="2583" y="918"/>
                    <a:pt x="2124" y="459"/>
                  </a:cubicBezTo>
                  <a:close/>
                  <a:moveTo>
                    <a:pt x="1931" y="1931"/>
                  </a:moveTo>
                  <a:cubicBezTo>
                    <a:pt x="1578" y="2284"/>
                    <a:pt x="1004" y="2284"/>
                    <a:pt x="652" y="1931"/>
                  </a:cubicBezTo>
                  <a:cubicBezTo>
                    <a:pt x="299" y="1578"/>
                    <a:pt x="299" y="1005"/>
                    <a:pt x="652" y="652"/>
                  </a:cubicBezTo>
                  <a:cubicBezTo>
                    <a:pt x="828" y="476"/>
                    <a:pt x="1060" y="388"/>
                    <a:pt x="1291" y="388"/>
                  </a:cubicBezTo>
                  <a:cubicBezTo>
                    <a:pt x="1523" y="388"/>
                    <a:pt x="1754" y="476"/>
                    <a:pt x="1931" y="652"/>
                  </a:cubicBezTo>
                  <a:cubicBezTo>
                    <a:pt x="2283" y="1005"/>
                    <a:pt x="2283" y="1578"/>
                    <a:pt x="1931" y="19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E5508CDC-092F-B427-8805-15EF6B545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75066" y="4806949"/>
              <a:ext cx="649288" cy="722310"/>
            </a:xfrm>
            <a:custGeom>
              <a:avLst/>
              <a:gdLst>
                <a:gd name="T0" fmla="*/ 992 w 1238"/>
                <a:gd name="T1" fmla="*/ 992 h 1377"/>
                <a:gd name="T2" fmla="*/ 449 w 1238"/>
                <a:gd name="T3" fmla="*/ 992 h 1377"/>
                <a:gd name="T4" fmla="*/ 449 w 1238"/>
                <a:gd name="T5" fmla="*/ 449 h 1377"/>
                <a:gd name="T6" fmla="*/ 992 w 1238"/>
                <a:gd name="T7" fmla="*/ 449 h 1377"/>
                <a:gd name="T8" fmla="*/ 1185 w 1238"/>
                <a:gd name="T9" fmla="*/ 449 h 1377"/>
                <a:gd name="T10" fmla="*/ 1185 w 1238"/>
                <a:gd name="T11" fmla="*/ 256 h 1377"/>
                <a:gd name="T12" fmla="*/ 256 w 1238"/>
                <a:gd name="T13" fmla="*/ 256 h 1377"/>
                <a:gd name="T14" fmla="*/ 256 w 1238"/>
                <a:gd name="T15" fmla="*/ 1185 h 1377"/>
                <a:gd name="T16" fmla="*/ 720 w 1238"/>
                <a:gd name="T17" fmla="*/ 1377 h 1377"/>
                <a:gd name="T18" fmla="*/ 1185 w 1238"/>
                <a:gd name="T19" fmla="*/ 1185 h 1377"/>
                <a:gd name="T20" fmla="*/ 1185 w 1238"/>
                <a:gd name="T21" fmla="*/ 992 h 1377"/>
                <a:gd name="T22" fmla="*/ 992 w 1238"/>
                <a:gd name="T23" fmla="*/ 992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1377">
                  <a:moveTo>
                    <a:pt x="992" y="992"/>
                  </a:moveTo>
                  <a:cubicBezTo>
                    <a:pt x="842" y="1142"/>
                    <a:pt x="598" y="1142"/>
                    <a:pt x="449" y="992"/>
                  </a:cubicBezTo>
                  <a:cubicBezTo>
                    <a:pt x="299" y="842"/>
                    <a:pt x="299" y="599"/>
                    <a:pt x="449" y="449"/>
                  </a:cubicBezTo>
                  <a:cubicBezTo>
                    <a:pt x="598" y="299"/>
                    <a:pt x="842" y="299"/>
                    <a:pt x="992" y="449"/>
                  </a:cubicBezTo>
                  <a:cubicBezTo>
                    <a:pt x="1045" y="502"/>
                    <a:pt x="1131" y="502"/>
                    <a:pt x="1185" y="449"/>
                  </a:cubicBezTo>
                  <a:cubicBezTo>
                    <a:pt x="1238" y="396"/>
                    <a:pt x="1238" y="309"/>
                    <a:pt x="1185" y="256"/>
                  </a:cubicBezTo>
                  <a:cubicBezTo>
                    <a:pt x="929" y="0"/>
                    <a:pt x="512" y="0"/>
                    <a:pt x="256" y="256"/>
                  </a:cubicBezTo>
                  <a:cubicBezTo>
                    <a:pt x="0" y="512"/>
                    <a:pt x="0" y="929"/>
                    <a:pt x="256" y="1185"/>
                  </a:cubicBezTo>
                  <a:cubicBezTo>
                    <a:pt x="384" y="1313"/>
                    <a:pt x="552" y="1377"/>
                    <a:pt x="720" y="1377"/>
                  </a:cubicBezTo>
                  <a:cubicBezTo>
                    <a:pt x="889" y="1377"/>
                    <a:pt x="1057" y="1313"/>
                    <a:pt x="1185" y="1185"/>
                  </a:cubicBezTo>
                  <a:cubicBezTo>
                    <a:pt x="1238" y="1132"/>
                    <a:pt x="1238" y="1045"/>
                    <a:pt x="1185" y="992"/>
                  </a:cubicBezTo>
                  <a:cubicBezTo>
                    <a:pt x="1131" y="939"/>
                    <a:pt x="1045" y="939"/>
                    <a:pt x="992" y="99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1A33052-D19B-0831-43AE-3CF5BF2372E6}"/>
              </a:ext>
            </a:extLst>
          </p:cNvPr>
          <p:cNvGrpSpPr/>
          <p:nvPr/>
        </p:nvGrpSpPr>
        <p:grpSpPr>
          <a:xfrm>
            <a:off x="10398188" y="2731360"/>
            <a:ext cx="619725" cy="619725"/>
            <a:chOff x="13765153" y="2605082"/>
            <a:chExt cx="488948" cy="488949"/>
          </a:xfrm>
          <a:solidFill>
            <a:schemeClr val="bg1"/>
          </a:solidFill>
        </p:grpSpPr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id="{CB9474B0-7128-ED85-5E38-C0A83493F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65153" y="2605082"/>
              <a:ext cx="488948" cy="488949"/>
            </a:xfrm>
            <a:custGeom>
              <a:avLst/>
              <a:gdLst>
                <a:gd name="T0" fmla="*/ 1785 w 1984"/>
                <a:gd name="T1" fmla="*/ 1232 h 1984"/>
                <a:gd name="T2" fmla="*/ 1626 w 1984"/>
                <a:gd name="T3" fmla="*/ 897 h 1984"/>
                <a:gd name="T4" fmla="*/ 1568 w 1984"/>
                <a:gd name="T5" fmla="*/ 0 h 1984"/>
                <a:gd name="T6" fmla="*/ 0 w 1984"/>
                <a:gd name="T7" fmla="*/ 1568 h 1984"/>
                <a:gd name="T8" fmla="*/ 1216 w 1984"/>
                <a:gd name="T9" fmla="*/ 1984 h 1984"/>
                <a:gd name="T10" fmla="*/ 1664 w 1984"/>
                <a:gd name="T11" fmla="*/ 1984 h 1984"/>
                <a:gd name="T12" fmla="*/ 1568 w 1984"/>
                <a:gd name="T13" fmla="*/ 64 h 1984"/>
                <a:gd name="T14" fmla="*/ 1681 w 1984"/>
                <a:gd name="T15" fmla="*/ 256 h 1984"/>
                <a:gd name="T16" fmla="*/ 1681 w 1984"/>
                <a:gd name="T17" fmla="*/ 256 h 1984"/>
                <a:gd name="T18" fmla="*/ 1881 w 1984"/>
                <a:gd name="T19" fmla="*/ 256 h 1984"/>
                <a:gd name="T20" fmla="*/ 1664 w 1984"/>
                <a:gd name="T21" fmla="*/ 640 h 1984"/>
                <a:gd name="T22" fmla="*/ 1695 w 1984"/>
                <a:gd name="T23" fmla="*/ 448 h 1984"/>
                <a:gd name="T24" fmla="*/ 1918 w 1984"/>
                <a:gd name="T25" fmla="*/ 448 h 1984"/>
                <a:gd name="T26" fmla="*/ 1377 w 1984"/>
                <a:gd name="T27" fmla="*/ 384 h 1984"/>
                <a:gd name="T28" fmla="*/ 1377 w 1984"/>
                <a:gd name="T29" fmla="*/ 384 h 1984"/>
                <a:gd name="T30" fmla="*/ 1218 w 1984"/>
                <a:gd name="T31" fmla="*/ 448 h 1984"/>
                <a:gd name="T32" fmla="*/ 1297 w 1984"/>
                <a:gd name="T33" fmla="*/ 640 h 1984"/>
                <a:gd name="T34" fmla="*/ 1839 w 1984"/>
                <a:gd name="T35" fmla="*/ 640 h 1984"/>
                <a:gd name="T36" fmla="*/ 1687 w 1984"/>
                <a:gd name="T37" fmla="*/ 85 h 1984"/>
                <a:gd name="T38" fmla="*/ 1297 w 1984"/>
                <a:gd name="T39" fmla="*/ 192 h 1984"/>
                <a:gd name="T40" fmla="*/ 1152 w 1984"/>
                <a:gd name="T41" fmla="*/ 416 h 1984"/>
                <a:gd name="T42" fmla="*/ 96 w 1984"/>
                <a:gd name="T43" fmla="*/ 320 h 1984"/>
                <a:gd name="T44" fmla="*/ 1269 w 1984"/>
                <a:gd name="T45" fmla="*/ 704 h 1984"/>
                <a:gd name="T46" fmla="*/ 1285 w 1984"/>
                <a:gd name="T47" fmla="*/ 896 h 1984"/>
                <a:gd name="T48" fmla="*/ 1124 w 1984"/>
                <a:gd name="T49" fmla="*/ 1253 h 1984"/>
                <a:gd name="T50" fmla="*/ 1009 w 1984"/>
                <a:gd name="T51" fmla="*/ 1344 h 1984"/>
                <a:gd name="T52" fmla="*/ 768 w 1984"/>
                <a:gd name="T53" fmla="*/ 1600 h 1984"/>
                <a:gd name="T54" fmla="*/ 768 w 1984"/>
                <a:gd name="T55" fmla="*/ 1600 h 1984"/>
                <a:gd name="T56" fmla="*/ 704 w 1984"/>
                <a:gd name="T57" fmla="*/ 1536 h 1984"/>
                <a:gd name="T58" fmla="*/ 448 w 1984"/>
                <a:gd name="T59" fmla="*/ 1408 h 1984"/>
                <a:gd name="T60" fmla="*/ 576 w 1984"/>
                <a:gd name="T61" fmla="*/ 1600 h 1984"/>
                <a:gd name="T62" fmla="*/ 704 w 1984"/>
                <a:gd name="T63" fmla="*/ 1792 h 1984"/>
                <a:gd name="T64" fmla="*/ 704 w 1984"/>
                <a:gd name="T65" fmla="*/ 1792 h 1984"/>
                <a:gd name="T66" fmla="*/ 901 w 1984"/>
                <a:gd name="T67" fmla="*/ 1728 h 1984"/>
                <a:gd name="T68" fmla="*/ 768 w 1984"/>
                <a:gd name="T69" fmla="*/ 1536 h 1984"/>
                <a:gd name="T70" fmla="*/ 913 w 1984"/>
                <a:gd name="T71" fmla="*/ 1536 h 1984"/>
                <a:gd name="T72" fmla="*/ 448 w 1984"/>
                <a:gd name="T73" fmla="*/ 1920 h 1984"/>
                <a:gd name="T74" fmla="*/ 917 w 1984"/>
                <a:gd name="T75" fmla="*/ 1792 h 1984"/>
                <a:gd name="T76" fmla="*/ 1576 w 1984"/>
                <a:gd name="T77" fmla="*/ 1778 h 1984"/>
                <a:gd name="T78" fmla="*/ 1248 w 1984"/>
                <a:gd name="T79" fmla="*/ 1757 h 1984"/>
                <a:gd name="T80" fmla="*/ 1632 w 1984"/>
                <a:gd name="T81" fmla="*/ 1757 h 1984"/>
                <a:gd name="T82" fmla="*/ 1356 w 1984"/>
                <a:gd name="T83" fmla="*/ 1815 h 1984"/>
                <a:gd name="T84" fmla="*/ 1469 w 1984"/>
                <a:gd name="T85" fmla="*/ 1920 h 1984"/>
                <a:gd name="T86" fmla="*/ 1696 w 1984"/>
                <a:gd name="T87" fmla="*/ 1757 h 1984"/>
                <a:gd name="T88" fmla="*/ 1184 w 1984"/>
                <a:gd name="T89" fmla="*/ 1757 h 1984"/>
                <a:gd name="T90" fmla="*/ 1023 w 1984"/>
                <a:gd name="T91" fmla="*/ 1455 h 1984"/>
                <a:gd name="T92" fmla="*/ 1184 w 1984"/>
                <a:gd name="T93" fmla="*/ 1317 h 1984"/>
                <a:gd name="T94" fmla="*/ 1440 w 1984"/>
                <a:gd name="T95" fmla="*/ 1216 h 1984"/>
                <a:gd name="T96" fmla="*/ 1727 w 1984"/>
                <a:gd name="T97" fmla="*/ 1280 h 1984"/>
                <a:gd name="T98" fmla="*/ 1857 w 1984"/>
                <a:gd name="T99" fmla="*/ 1455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84" h="1984">
                  <a:moveTo>
                    <a:pt x="1856" y="1248"/>
                  </a:moveTo>
                  <a:cubicBezTo>
                    <a:pt x="1856" y="1201"/>
                    <a:pt x="1856" y="1201"/>
                    <a:pt x="1856" y="1201"/>
                  </a:cubicBezTo>
                  <a:cubicBezTo>
                    <a:pt x="1812" y="1218"/>
                    <a:pt x="1812" y="1218"/>
                    <a:pt x="1812" y="1218"/>
                  </a:cubicBezTo>
                  <a:cubicBezTo>
                    <a:pt x="1810" y="1219"/>
                    <a:pt x="1800" y="1223"/>
                    <a:pt x="1785" y="1232"/>
                  </a:cubicBezTo>
                  <a:cubicBezTo>
                    <a:pt x="1773" y="1159"/>
                    <a:pt x="1744" y="1119"/>
                    <a:pt x="1718" y="1083"/>
                  </a:cubicBezTo>
                  <a:cubicBezTo>
                    <a:pt x="1689" y="1044"/>
                    <a:pt x="1664" y="1010"/>
                    <a:pt x="1664" y="928"/>
                  </a:cubicBezTo>
                  <a:cubicBezTo>
                    <a:pt x="1664" y="889"/>
                    <a:pt x="1664" y="889"/>
                    <a:pt x="1664" y="889"/>
                  </a:cubicBezTo>
                  <a:cubicBezTo>
                    <a:pt x="1626" y="897"/>
                    <a:pt x="1626" y="897"/>
                    <a:pt x="1626" y="897"/>
                  </a:cubicBezTo>
                  <a:cubicBezTo>
                    <a:pt x="1624" y="897"/>
                    <a:pt x="1614" y="899"/>
                    <a:pt x="1600" y="905"/>
                  </a:cubicBezTo>
                  <a:cubicBezTo>
                    <a:pt x="1600" y="830"/>
                    <a:pt x="1600" y="830"/>
                    <a:pt x="1600" y="830"/>
                  </a:cubicBezTo>
                  <a:cubicBezTo>
                    <a:pt x="1814" y="814"/>
                    <a:pt x="1984" y="635"/>
                    <a:pt x="1984" y="416"/>
                  </a:cubicBezTo>
                  <a:cubicBezTo>
                    <a:pt x="1984" y="187"/>
                    <a:pt x="1797" y="0"/>
                    <a:pt x="1568" y="0"/>
                  </a:cubicBezTo>
                  <a:cubicBezTo>
                    <a:pt x="1395" y="0"/>
                    <a:pt x="1247" y="106"/>
                    <a:pt x="1184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43" y="256"/>
                    <a:pt x="0" y="299"/>
                    <a:pt x="0" y="352"/>
                  </a:cubicBezTo>
                  <a:cubicBezTo>
                    <a:pt x="0" y="1568"/>
                    <a:pt x="0" y="1568"/>
                    <a:pt x="0" y="1568"/>
                  </a:cubicBezTo>
                  <a:cubicBezTo>
                    <a:pt x="0" y="1621"/>
                    <a:pt x="43" y="1664"/>
                    <a:pt x="96" y="1664"/>
                  </a:cubicBezTo>
                  <a:cubicBezTo>
                    <a:pt x="384" y="1664"/>
                    <a:pt x="384" y="1664"/>
                    <a:pt x="384" y="1664"/>
                  </a:cubicBezTo>
                  <a:cubicBezTo>
                    <a:pt x="384" y="1984"/>
                    <a:pt x="384" y="1984"/>
                    <a:pt x="384" y="1984"/>
                  </a:cubicBezTo>
                  <a:cubicBezTo>
                    <a:pt x="1216" y="1984"/>
                    <a:pt x="1216" y="1984"/>
                    <a:pt x="1216" y="1984"/>
                  </a:cubicBezTo>
                  <a:cubicBezTo>
                    <a:pt x="1312" y="1984"/>
                    <a:pt x="1312" y="1984"/>
                    <a:pt x="1312" y="1984"/>
                  </a:cubicBezTo>
                  <a:cubicBezTo>
                    <a:pt x="1411" y="1984"/>
                    <a:pt x="1411" y="1984"/>
                    <a:pt x="1411" y="1984"/>
                  </a:cubicBezTo>
                  <a:cubicBezTo>
                    <a:pt x="1469" y="1984"/>
                    <a:pt x="1469" y="1984"/>
                    <a:pt x="1469" y="1984"/>
                  </a:cubicBezTo>
                  <a:cubicBezTo>
                    <a:pt x="1664" y="1984"/>
                    <a:pt x="1664" y="1984"/>
                    <a:pt x="1664" y="1984"/>
                  </a:cubicBezTo>
                  <a:cubicBezTo>
                    <a:pt x="1858" y="1984"/>
                    <a:pt x="1984" y="1858"/>
                    <a:pt x="1984" y="1664"/>
                  </a:cubicBezTo>
                  <a:cubicBezTo>
                    <a:pt x="1984" y="1539"/>
                    <a:pt x="1946" y="1476"/>
                    <a:pt x="1912" y="1421"/>
                  </a:cubicBezTo>
                  <a:cubicBezTo>
                    <a:pt x="1882" y="1373"/>
                    <a:pt x="1856" y="1331"/>
                    <a:pt x="1856" y="1248"/>
                  </a:cubicBezTo>
                  <a:close/>
                  <a:moveTo>
                    <a:pt x="1568" y="64"/>
                  </a:moveTo>
                  <a:cubicBezTo>
                    <a:pt x="1602" y="64"/>
                    <a:pt x="1639" y="113"/>
                    <a:pt x="1664" y="192"/>
                  </a:cubicBezTo>
                  <a:cubicBezTo>
                    <a:pt x="1472" y="192"/>
                    <a:pt x="1472" y="192"/>
                    <a:pt x="1472" y="192"/>
                  </a:cubicBezTo>
                  <a:cubicBezTo>
                    <a:pt x="1497" y="113"/>
                    <a:pt x="1534" y="64"/>
                    <a:pt x="1568" y="64"/>
                  </a:cubicBezTo>
                  <a:close/>
                  <a:moveTo>
                    <a:pt x="1681" y="256"/>
                  </a:moveTo>
                  <a:cubicBezTo>
                    <a:pt x="1688" y="295"/>
                    <a:pt x="1694" y="338"/>
                    <a:pt x="1695" y="384"/>
                  </a:cubicBezTo>
                  <a:cubicBezTo>
                    <a:pt x="1441" y="384"/>
                    <a:pt x="1441" y="384"/>
                    <a:pt x="1441" y="384"/>
                  </a:cubicBezTo>
                  <a:cubicBezTo>
                    <a:pt x="1442" y="338"/>
                    <a:pt x="1448" y="295"/>
                    <a:pt x="1455" y="256"/>
                  </a:cubicBezTo>
                  <a:lnTo>
                    <a:pt x="1681" y="256"/>
                  </a:lnTo>
                  <a:close/>
                  <a:moveTo>
                    <a:pt x="1918" y="384"/>
                  </a:moveTo>
                  <a:cubicBezTo>
                    <a:pt x="1759" y="384"/>
                    <a:pt x="1759" y="384"/>
                    <a:pt x="1759" y="384"/>
                  </a:cubicBezTo>
                  <a:cubicBezTo>
                    <a:pt x="1758" y="339"/>
                    <a:pt x="1753" y="296"/>
                    <a:pt x="1746" y="256"/>
                  </a:cubicBezTo>
                  <a:cubicBezTo>
                    <a:pt x="1881" y="256"/>
                    <a:pt x="1881" y="256"/>
                    <a:pt x="1881" y="256"/>
                  </a:cubicBezTo>
                  <a:cubicBezTo>
                    <a:pt x="1901" y="295"/>
                    <a:pt x="1914" y="338"/>
                    <a:pt x="1918" y="384"/>
                  </a:cubicBezTo>
                  <a:close/>
                  <a:moveTo>
                    <a:pt x="1568" y="768"/>
                  </a:moveTo>
                  <a:cubicBezTo>
                    <a:pt x="1534" y="768"/>
                    <a:pt x="1497" y="719"/>
                    <a:pt x="1472" y="640"/>
                  </a:cubicBezTo>
                  <a:cubicBezTo>
                    <a:pt x="1664" y="640"/>
                    <a:pt x="1664" y="640"/>
                    <a:pt x="1664" y="640"/>
                  </a:cubicBezTo>
                  <a:cubicBezTo>
                    <a:pt x="1639" y="719"/>
                    <a:pt x="1602" y="768"/>
                    <a:pt x="1568" y="768"/>
                  </a:cubicBezTo>
                  <a:close/>
                  <a:moveTo>
                    <a:pt x="1455" y="576"/>
                  </a:moveTo>
                  <a:cubicBezTo>
                    <a:pt x="1448" y="537"/>
                    <a:pt x="1442" y="494"/>
                    <a:pt x="1441" y="448"/>
                  </a:cubicBezTo>
                  <a:cubicBezTo>
                    <a:pt x="1695" y="448"/>
                    <a:pt x="1695" y="448"/>
                    <a:pt x="1695" y="448"/>
                  </a:cubicBezTo>
                  <a:cubicBezTo>
                    <a:pt x="1694" y="494"/>
                    <a:pt x="1688" y="537"/>
                    <a:pt x="1681" y="576"/>
                  </a:cubicBezTo>
                  <a:lnTo>
                    <a:pt x="1455" y="576"/>
                  </a:lnTo>
                  <a:close/>
                  <a:moveTo>
                    <a:pt x="1759" y="448"/>
                  </a:moveTo>
                  <a:cubicBezTo>
                    <a:pt x="1918" y="448"/>
                    <a:pt x="1918" y="448"/>
                    <a:pt x="1918" y="448"/>
                  </a:cubicBezTo>
                  <a:cubicBezTo>
                    <a:pt x="1914" y="494"/>
                    <a:pt x="1901" y="537"/>
                    <a:pt x="1881" y="576"/>
                  </a:cubicBezTo>
                  <a:cubicBezTo>
                    <a:pt x="1746" y="576"/>
                    <a:pt x="1746" y="576"/>
                    <a:pt x="1746" y="576"/>
                  </a:cubicBezTo>
                  <a:cubicBezTo>
                    <a:pt x="1753" y="536"/>
                    <a:pt x="1758" y="493"/>
                    <a:pt x="1759" y="448"/>
                  </a:cubicBezTo>
                  <a:close/>
                  <a:moveTo>
                    <a:pt x="1377" y="384"/>
                  </a:moveTo>
                  <a:cubicBezTo>
                    <a:pt x="1218" y="384"/>
                    <a:pt x="1218" y="384"/>
                    <a:pt x="1218" y="384"/>
                  </a:cubicBezTo>
                  <a:cubicBezTo>
                    <a:pt x="1222" y="338"/>
                    <a:pt x="1235" y="295"/>
                    <a:pt x="1255" y="256"/>
                  </a:cubicBezTo>
                  <a:cubicBezTo>
                    <a:pt x="1390" y="256"/>
                    <a:pt x="1390" y="256"/>
                    <a:pt x="1390" y="256"/>
                  </a:cubicBezTo>
                  <a:cubicBezTo>
                    <a:pt x="1383" y="296"/>
                    <a:pt x="1378" y="339"/>
                    <a:pt x="1377" y="384"/>
                  </a:cubicBezTo>
                  <a:close/>
                  <a:moveTo>
                    <a:pt x="1377" y="448"/>
                  </a:moveTo>
                  <a:cubicBezTo>
                    <a:pt x="1378" y="493"/>
                    <a:pt x="1383" y="536"/>
                    <a:pt x="1390" y="576"/>
                  </a:cubicBezTo>
                  <a:cubicBezTo>
                    <a:pt x="1255" y="576"/>
                    <a:pt x="1255" y="576"/>
                    <a:pt x="1255" y="576"/>
                  </a:cubicBezTo>
                  <a:cubicBezTo>
                    <a:pt x="1235" y="537"/>
                    <a:pt x="1222" y="494"/>
                    <a:pt x="1218" y="448"/>
                  </a:cubicBezTo>
                  <a:lnTo>
                    <a:pt x="1377" y="448"/>
                  </a:lnTo>
                  <a:close/>
                  <a:moveTo>
                    <a:pt x="1405" y="640"/>
                  </a:moveTo>
                  <a:cubicBezTo>
                    <a:pt x="1416" y="681"/>
                    <a:pt x="1431" y="718"/>
                    <a:pt x="1449" y="747"/>
                  </a:cubicBezTo>
                  <a:cubicBezTo>
                    <a:pt x="1389" y="725"/>
                    <a:pt x="1337" y="688"/>
                    <a:pt x="1297" y="640"/>
                  </a:cubicBezTo>
                  <a:lnTo>
                    <a:pt x="1405" y="640"/>
                  </a:lnTo>
                  <a:close/>
                  <a:moveTo>
                    <a:pt x="1687" y="747"/>
                  </a:moveTo>
                  <a:cubicBezTo>
                    <a:pt x="1705" y="718"/>
                    <a:pt x="1720" y="681"/>
                    <a:pt x="1731" y="640"/>
                  </a:cubicBezTo>
                  <a:cubicBezTo>
                    <a:pt x="1839" y="640"/>
                    <a:pt x="1839" y="640"/>
                    <a:pt x="1839" y="640"/>
                  </a:cubicBezTo>
                  <a:cubicBezTo>
                    <a:pt x="1799" y="688"/>
                    <a:pt x="1747" y="725"/>
                    <a:pt x="1687" y="747"/>
                  </a:cubicBezTo>
                  <a:close/>
                  <a:moveTo>
                    <a:pt x="1839" y="192"/>
                  </a:moveTo>
                  <a:cubicBezTo>
                    <a:pt x="1731" y="192"/>
                    <a:pt x="1731" y="192"/>
                    <a:pt x="1731" y="192"/>
                  </a:cubicBezTo>
                  <a:cubicBezTo>
                    <a:pt x="1720" y="151"/>
                    <a:pt x="1705" y="114"/>
                    <a:pt x="1687" y="85"/>
                  </a:cubicBezTo>
                  <a:cubicBezTo>
                    <a:pt x="1747" y="107"/>
                    <a:pt x="1799" y="144"/>
                    <a:pt x="1839" y="192"/>
                  </a:cubicBezTo>
                  <a:close/>
                  <a:moveTo>
                    <a:pt x="1449" y="85"/>
                  </a:moveTo>
                  <a:cubicBezTo>
                    <a:pt x="1431" y="114"/>
                    <a:pt x="1416" y="151"/>
                    <a:pt x="1405" y="192"/>
                  </a:cubicBezTo>
                  <a:cubicBezTo>
                    <a:pt x="1297" y="192"/>
                    <a:pt x="1297" y="192"/>
                    <a:pt x="1297" y="192"/>
                  </a:cubicBezTo>
                  <a:cubicBezTo>
                    <a:pt x="1337" y="144"/>
                    <a:pt x="1389" y="107"/>
                    <a:pt x="1449" y="85"/>
                  </a:cubicBezTo>
                  <a:close/>
                  <a:moveTo>
                    <a:pt x="96" y="320"/>
                  </a:moveTo>
                  <a:cubicBezTo>
                    <a:pt x="1164" y="320"/>
                    <a:pt x="1164" y="320"/>
                    <a:pt x="1164" y="320"/>
                  </a:cubicBezTo>
                  <a:cubicBezTo>
                    <a:pt x="1156" y="351"/>
                    <a:pt x="1152" y="383"/>
                    <a:pt x="1152" y="416"/>
                  </a:cubicBezTo>
                  <a:cubicBezTo>
                    <a:pt x="1152" y="498"/>
                    <a:pt x="1176" y="575"/>
                    <a:pt x="1218" y="640"/>
                  </a:cubicBezTo>
                  <a:cubicBezTo>
                    <a:pt x="64" y="640"/>
                    <a:pt x="64" y="640"/>
                    <a:pt x="64" y="640"/>
                  </a:cubicBezTo>
                  <a:cubicBezTo>
                    <a:pt x="64" y="352"/>
                    <a:pt x="64" y="352"/>
                    <a:pt x="64" y="352"/>
                  </a:cubicBezTo>
                  <a:cubicBezTo>
                    <a:pt x="64" y="334"/>
                    <a:pt x="78" y="320"/>
                    <a:pt x="96" y="320"/>
                  </a:cubicBezTo>
                  <a:close/>
                  <a:moveTo>
                    <a:pt x="96" y="1600"/>
                  </a:moveTo>
                  <a:cubicBezTo>
                    <a:pt x="78" y="1600"/>
                    <a:pt x="64" y="1586"/>
                    <a:pt x="64" y="1568"/>
                  </a:cubicBezTo>
                  <a:cubicBezTo>
                    <a:pt x="64" y="704"/>
                    <a:pt x="64" y="704"/>
                    <a:pt x="64" y="704"/>
                  </a:cubicBezTo>
                  <a:cubicBezTo>
                    <a:pt x="1269" y="704"/>
                    <a:pt x="1269" y="704"/>
                    <a:pt x="1269" y="704"/>
                  </a:cubicBezTo>
                  <a:cubicBezTo>
                    <a:pt x="1337" y="775"/>
                    <a:pt x="1431" y="822"/>
                    <a:pt x="1536" y="830"/>
                  </a:cubicBezTo>
                  <a:cubicBezTo>
                    <a:pt x="1536" y="947"/>
                    <a:pt x="1536" y="947"/>
                    <a:pt x="1536" y="947"/>
                  </a:cubicBezTo>
                  <a:cubicBezTo>
                    <a:pt x="1512" y="969"/>
                    <a:pt x="1487" y="1001"/>
                    <a:pt x="1469" y="1046"/>
                  </a:cubicBezTo>
                  <a:cubicBezTo>
                    <a:pt x="1408" y="919"/>
                    <a:pt x="1287" y="897"/>
                    <a:pt x="1285" y="896"/>
                  </a:cubicBezTo>
                  <a:cubicBezTo>
                    <a:pt x="1248" y="890"/>
                    <a:pt x="1248" y="890"/>
                    <a:pt x="1248" y="890"/>
                  </a:cubicBezTo>
                  <a:cubicBezTo>
                    <a:pt x="1248" y="928"/>
                    <a:pt x="1248" y="928"/>
                    <a:pt x="1248" y="928"/>
                  </a:cubicBezTo>
                  <a:cubicBezTo>
                    <a:pt x="1248" y="1010"/>
                    <a:pt x="1223" y="1044"/>
                    <a:pt x="1194" y="1084"/>
                  </a:cubicBezTo>
                  <a:cubicBezTo>
                    <a:pt x="1165" y="1123"/>
                    <a:pt x="1134" y="1167"/>
                    <a:pt x="1124" y="1253"/>
                  </a:cubicBezTo>
                  <a:cubicBezTo>
                    <a:pt x="1094" y="1229"/>
                    <a:pt x="1071" y="1219"/>
                    <a:pt x="1068" y="1218"/>
                  </a:cubicBezTo>
                  <a:cubicBezTo>
                    <a:pt x="1024" y="1201"/>
                    <a:pt x="1024" y="1201"/>
                    <a:pt x="1024" y="1201"/>
                  </a:cubicBezTo>
                  <a:cubicBezTo>
                    <a:pt x="1024" y="1248"/>
                    <a:pt x="1024" y="1248"/>
                    <a:pt x="1024" y="1248"/>
                  </a:cubicBezTo>
                  <a:cubicBezTo>
                    <a:pt x="1024" y="1288"/>
                    <a:pt x="1018" y="1318"/>
                    <a:pt x="1009" y="1344"/>
                  </a:cubicBezTo>
                  <a:cubicBezTo>
                    <a:pt x="384" y="1344"/>
                    <a:pt x="384" y="1344"/>
                    <a:pt x="384" y="1344"/>
                  </a:cubicBezTo>
                  <a:cubicBezTo>
                    <a:pt x="384" y="1600"/>
                    <a:pt x="384" y="1600"/>
                    <a:pt x="384" y="1600"/>
                  </a:cubicBezTo>
                  <a:lnTo>
                    <a:pt x="96" y="1600"/>
                  </a:lnTo>
                  <a:close/>
                  <a:moveTo>
                    <a:pt x="768" y="1600"/>
                  </a:moveTo>
                  <a:cubicBezTo>
                    <a:pt x="768" y="1728"/>
                    <a:pt x="768" y="1728"/>
                    <a:pt x="768" y="1728"/>
                  </a:cubicBezTo>
                  <a:cubicBezTo>
                    <a:pt x="640" y="1728"/>
                    <a:pt x="640" y="1728"/>
                    <a:pt x="640" y="1728"/>
                  </a:cubicBezTo>
                  <a:cubicBezTo>
                    <a:pt x="640" y="1600"/>
                    <a:pt x="640" y="1600"/>
                    <a:pt x="640" y="1600"/>
                  </a:cubicBezTo>
                  <a:lnTo>
                    <a:pt x="768" y="1600"/>
                  </a:lnTo>
                  <a:close/>
                  <a:moveTo>
                    <a:pt x="576" y="1536"/>
                  </a:moveTo>
                  <a:cubicBezTo>
                    <a:pt x="576" y="1408"/>
                    <a:pt x="576" y="1408"/>
                    <a:pt x="576" y="1408"/>
                  </a:cubicBezTo>
                  <a:cubicBezTo>
                    <a:pt x="704" y="1408"/>
                    <a:pt x="704" y="1408"/>
                    <a:pt x="704" y="1408"/>
                  </a:cubicBezTo>
                  <a:cubicBezTo>
                    <a:pt x="704" y="1536"/>
                    <a:pt x="704" y="1536"/>
                    <a:pt x="704" y="1536"/>
                  </a:cubicBezTo>
                  <a:lnTo>
                    <a:pt x="576" y="1536"/>
                  </a:lnTo>
                  <a:close/>
                  <a:moveTo>
                    <a:pt x="512" y="1536"/>
                  </a:moveTo>
                  <a:cubicBezTo>
                    <a:pt x="448" y="1536"/>
                    <a:pt x="448" y="1536"/>
                    <a:pt x="448" y="1536"/>
                  </a:cubicBezTo>
                  <a:cubicBezTo>
                    <a:pt x="448" y="1408"/>
                    <a:pt x="448" y="1408"/>
                    <a:pt x="448" y="1408"/>
                  </a:cubicBezTo>
                  <a:cubicBezTo>
                    <a:pt x="512" y="1408"/>
                    <a:pt x="512" y="1408"/>
                    <a:pt x="512" y="1408"/>
                  </a:cubicBezTo>
                  <a:lnTo>
                    <a:pt x="512" y="1536"/>
                  </a:lnTo>
                  <a:close/>
                  <a:moveTo>
                    <a:pt x="448" y="1600"/>
                  </a:moveTo>
                  <a:cubicBezTo>
                    <a:pt x="576" y="1600"/>
                    <a:pt x="576" y="1600"/>
                    <a:pt x="576" y="1600"/>
                  </a:cubicBezTo>
                  <a:cubicBezTo>
                    <a:pt x="576" y="1728"/>
                    <a:pt x="576" y="1728"/>
                    <a:pt x="576" y="1728"/>
                  </a:cubicBezTo>
                  <a:cubicBezTo>
                    <a:pt x="448" y="1728"/>
                    <a:pt x="448" y="1728"/>
                    <a:pt x="448" y="1728"/>
                  </a:cubicBezTo>
                  <a:lnTo>
                    <a:pt x="448" y="1600"/>
                  </a:lnTo>
                  <a:close/>
                  <a:moveTo>
                    <a:pt x="704" y="1792"/>
                  </a:moveTo>
                  <a:cubicBezTo>
                    <a:pt x="704" y="1920"/>
                    <a:pt x="704" y="1920"/>
                    <a:pt x="704" y="1920"/>
                  </a:cubicBezTo>
                  <a:cubicBezTo>
                    <a:pt x="576" y="1920"/>
                    <a:pt x="576" y="1920"/>
                    <a:pt x="576" y="1920"/>
                  </a:cubicBezTo>
                  <a:cubicBezTo>
                    <a:pt x="576" y="1792"/>
                    <a:pt x="576" y="1792"/>
                    <a:pt x="576" y="1792"/>
                  </a:cubicBezTo>
                  <a:lnTo>
                    <a:pt x="704" y="1792"/>
                  </a:lnTo>
                  <a:close/>
                  <a:moveTo>
                    <a:pt x="832" y="1600"/>
                  </a:moveTo>
                  <a:cubicBezTo>
                    <a:pt x="900" y="1600"/>
                    <a:pt x="900" y="1600"/>
                    <a:pt x="900" y="1600"/>
                  </a:cubicBezTo>
                  <a:cubicBezTo>
                    <a:pt x="898" y="1620"/>
                    <a:pt x="896" y="1640"/>
                    <a:pt x="896" y="1664"/>
                  </a:cubicBezTo>
                  <a:cubicBezTo>
                    <a:pt x="896" y="1686"/>
                    <a:pt x="898" y="1708"/>
                    <a:pt x="901" y="1728"/>
                  </a:cubicBezTo>
                  <a:cubicBezTo>
                    <a:pt x="832" y="1728"/>
                    <a:pt x="832" y="1728"/>
                    <a:pt x="832" y="1728"/>
                  </a:cubicBezTo>
                  <a:lnTo>
                    <a:pt x="832" y="1600"/>
                  </a:lnTo>
                  <a:close/>
                  <a:moveTo>
                    <a:pt x="913" y="1536"/>
                  </a:moveTo>
                  <a:cubicBezTo>
                    <a:pt x="768" y="1536"/>
                    <a:pt x="768" y="1536"/>
                    <a:pt x="768" y="1536"/>
                  </a:cubicBezTo>
                  <a:cubicBezTo>
                    <a:pt x="768" y="1408"/>
                    <a:pt x="768" y="1408"/>
                    <a:pt x="768" y="1408"/>
                  </a:cubicBezTo>
                  <a:cubicBezTo>
                    <a:pt x="977" y="1408"/>
                    <a:pt x="977" y="1408"/>
                    <a:pt x="977" y="1408"/>
                  </a:cubicBezTo>
                  <a:cubicBezTo>
                    <a:pt x="974" y="1412"/>
                    <a:pt x="971" y="1417"/>
                    <a:pt x="968" y="1421"/>
                  </a:cubicBezTo>
                  <a:cubicBezTo>
                    <a:pt x="949" y="1453"/>
                    <a:pt x="928" y="1488"/>
                    <a:pt x="913" y="1536"/>
                  </a:cubicBezTo>
                  <a:close/>
                  <a:moveTo>
                    <a:pt x="448" y="1792"/>
                  </a:moveTo>
                  <a:cubicBezTo>
                    <a:pt x="512" y="1792"/>
                    <a:pt x="512" y="1792"/>
                    <a:pt x="512" y="1792"/>
                  </a:cubicBezTo>
                  <a:cubicBezTo>
                    <a:pt x="512" y="1920"/>
                    <a:pt x="512" y="1920"/>
                    <a:pt x="512" y="1920"/>
                  </a:cubicBezTo>
                  <a:cubicBezTo>
                    <a:pt x="448" y="1920"/>
                    <a:pt x="448" y="1920"/>
                    <a:pt x="448" y="1920"/>
                  </a:cubicBezTo>
                  <a:lnTo>
                    <a:pt x="448" y="1792"/>
                  </a:lnTo>
                  <a:close/>
                  <a:moveTo>
                    <a:pt x="768" y="1920"/>
                  </a:moveTo>
                  <a:cubicBezTo>
                    <a:pt x="768" y="1792"/>
                    <a:pt x="768" y="1792"/>
                    <a:pt x="768" y="1792"/>
                  </a:cubicBezTo>
                  <a:cubicBezTo>
                    <a:pt x="917" y="1792"/>
                    <a:pt x="917" y="1792"/>
                    <a:pt x="917" y="1792"/>
                  </a:cubicBezTo>
                  <a:cubicBezTo>
                    <a:pt x="936" y="1845"/>
                    <a:pt x="968" y="1888"/>
                    <a:pt x="1010" y="1920"/>
                  </a:cubicBezTo>
                  <a:lnTo>
                    <a:pt x="768" y="1920"/>
                  </a:lnTo>
                  <a:close/>
                  <a:moveTo>
                    <a:pt x="1600" y="1853"/>
                  </a:moveTo>
                  <a:cubicBezTo>
                    <a:pt x="1600" y="1826"/>
                    <a:pt x="1592" y="1800"/>
                    <a:pt x="1576" y="1778"/>
                  </a:cubicBezTo>
                  <a:cubicBezTo>
                    <a:pt x="1440" y="1584"/>
                    <a:pt x="1440" y="1584"/>
                    <a:pt x="1440" y="1584"/>
                  </a:cubicBezTo>
                  <a:cubicBezTo>
                    <a:pt x="1304" y="1778"/>
                    <a:pt x="1304" y="1778"/>
                    <a:pt x="1304" y="1778"/>
                  </a:cubicBezTo>
                  <a:cubicBezTo>
                    <a:pt x="1288" y="1800"/>
                    <a:pt x="1280" y="1826"/>
                    <a:pt x="1280" y="1853"/>
                  </a:cubicBezTo>
                  <a:cubicBezTo>
                    <a:pt x="1260" y="1826"/>
                    <a:pt x="1248" y="1793"/>
                    <a:pt x="1248" y="1757"/>
                  </a:cubicBezTo>
                  <a:cubicBezTo>
                    <a:pt x="1248" y="1724"/>
                    <a:pt x="1258" y="1692"/>
                    <a:pt x="1277" y="1664"/>
                  </a:cubicBezTo>
                  <a:cubicBezTo>
                    <a:pt x="1440" y="1432"/>
                    <a:pt x="1440" y="1432"/>
                    <a:pt x="1440" y="1432"/>
                  </a:cubicBezTo>
                  <a:cubicBezTo>
                    <a:pt x="1603" y="1664"/>
                    <a:pt x="1603" y="1664"/>
                    <a:pt x="1603" y="1664"/>
                  </a:cubicBezTo>
                  <a:cubicBezTo>
                    <a:pt x="1622" y="1692"/>
                    <a:pt x="1632" y="1724"/>
                    <a:pt x="1632" y="1757"/>
                  </a:cubicBezTo>
                  <a:cubicBezTo>
                    <a:pt x="1632" y="1793"/>
                    <a:pt x="1620" y="1826"/>
                    <a:pt x="1600" y="1853"/>
                  </a:cubicBezTo>
                  <a:close/>
                  <a:moveTo>
                    <a:pt x="1411" y="1920"/>
                  </a:moveTo>
                  <a:cubicBezTo>
                    <a:pt x="1374" y="1920"/>
                    <a:pt x="1344" y="1890"/>
                    <a:pt x="1344" y="1853"/>
                  </a:cubicBezTo>
                  <a:cubicBezTo>
                    <a:pt x="1344" y="1840"/>
                    <a:pt x="1348" y="1826"/>
                    <a:pt x="1356" y="1815"/>
                  </a:cubicBezTo>
                  <a:cubicBezTo>
                    <a:pt x="1440" y="1695"/>
                    <a:pt x="1440" y="1695"/>
                    <a:pt x="1440" y="1695"/>
                  </a:cubicBezTo>
                  <a:cubicBezTo>
                    <a:pt x="1524" y="1815"/>
                    <a:pt x="1524" y="1815"/>
                    <a:pt x="1524" y="1815"/>
                  </a:cubicBezTo>
                  <a:cubicBezTo>
                    <a:pt x="1532" y="1826"/>
                    <a:pt x="1536" y="1840"/>
                    <a:pt x="1536" y="1853"/>
                  </a:cubicBezTo>
                  <a:cubicBezTo>
                    <a:pt x="1536" y="1890"/>
                    <a:pt x="1506" y="1920"/>
                    <a:pt x="1469" y="1920"/>
                  </a:cubicBezTo>
                  <a:lnTo>
                    <a:pt x="1411" y="1920"/>
                  </a:lnTo>
                  <a:close/>
                  <a:moveTo>
                    <a:pt x="1664" y="1920"/>
                  </a:moveTo>
                  <a:cubicBezTo>
                    <a:pt x="1627" y="1920"/>
                    <a:pt x="1627" y="1920"/>
                    <a:pt x="1627" y="1920"/>
                  </a:cubicBezTo>
                  <a:cubicBezTo>
                    <a:pt x="1669" y="1879"/>
                    <a:pt x="1696" y="1821"/>
                    <a:pt x="1696" y="1757"/>
                  </a:cubicBezTo>
                  <a:cubicBezTo>
                    <a:pt x="1696" y="1711"/>
                    <a:pt x="1682" y="1666"/>
                    <a:pt x="1655" y="1627"/>
                  </a:cubicBezTo>
                  <a:cubicBezTo>
                    <a:pt x="1440" y="1320"/>
                    <a:pt x="1440" y="1320"/>
                    <a:pt x="1440" y="1320"/>
                  </a:cubicBezTo>
                  <a:cubicBezTo>
                    <a:pt x="1225" y="1627"/>
                    <a:pt x="1225" y="1627"/>
                    <a:pt x="1225" y="1627"/>
                  </a:cubicBezTo>
                  <a:cubicBezTo>
                    <a:pt x="1198" y="1666"/>
                    <a:pt x="1184" y="1711"/>
                    <a:pt x="1184" y="1757"/>
                  </a:cubicBezTo>
                  <a:cubicBezTo>
                    <a:pt x="1184" y="1821"/>
                    <a:pt x="1211" y="1879"/>
                    <a:pt x="1253" y="1920"/>
                  </a:cubicBezTo>
                  <a:cubicBezTo>
                    <a:pt x="1216" y="1920"/>
                    <a:pt x="1216" y="1920"/>
                    <a:pt x="1216" y="1920"/>
                  </a:cubicBezTo>
                  <a:cubicBezTo>
                    <a:pt x="1092" y="1920"/>
                    <a:pt x="960" y="1853"/>
                    <a:pt x="960" y="1664"/>
                  </a:cubicBezTo>
                  <a:cubicBezTo>
                    <a:pt x="960" y="1557"/>
                    <a:pt x="991" y="1507"/>
                    <a:pt x="1023" y="1455"/>
                  </a:cubicBezTo>
                  <a:cubicBezTo>
                    <a:pt x="1049" y="1413"/>
                    <a:pt x="1075" y="1370"/>
                    <a:pt x="1084" y="1303"/>
                  </a:cubicBezTo>
                  <a:cubicBezTo>
                    <a:pt x="1126" y="1336"/>
                    <a:pt x="1184" y="1406"/>
                    <a:pt x="1184" y="1536"/>
                  </a:cubicBezTo>
                  <a:cubicBezTo>
                    <a:pt x="1248" y="1536"/>
                    <a:pt x="1248" y="1536"/>
                    <a:pt x="1248" y="1536"/>
                  </a:cubicBezTo>
                  <a:cubicBezTo>
                    <a:pt x="1248" y="1436"/>
                    <a:pt x="1219" y="1366"/>
                    <a:pt x="1184" y="1317"/>
                  </a:cubicBezTo>
                  <a:cubicBezTo>
                    <a:pt x="1184" y="1315"/>
                    <a:pt x="1184" y="1314"/>
                    <a:pt x="1184" y="1312"/>
                  </a:cubicBezTo>
                  <a:cubicBezTo>
                    <a:pt x="1184" y="1206"/>
                    <a:pt x="1214" y="1165"/>
                    <a:pt x="1246" y="1122"/>
                  </a:cubicBezTo>
                  <a:cubicBezTo>
                    <a:pt x="1272" y="1086"/>
                    <a:pt x="1301" y="1045"/>
                    <a:pt x="1310" y="971"/>
                  </a:cubicBezTo>
                  <a:cubicBezTo>
                    <a:pt x="1358" y="994"/>
                    <a:pt x="1440" y="1055"/>
                    <a:pt x="1440" y="1216"/>
                  </a:cubicBezTo>
                  <a:cubicBezTo>
                    <a:pt x="1504" y="1216"/>
                    <a:pt x="1504" y="1216"/>
                    <a:pt x="1504" y="1216"/>
                  </a:cubicBezTo>
                  <a:cubicBezTo>
                    <a:pt x="1504" y="1065"/>
                    <a:pt x="1563" y="1001"/>
                    <a:pt x="1603" y="976"/>
                  </a:cubicBezTo>
                  <a:cubicBezTo>
                    <a:pt x="1611" y="1046"/>
                    <a:pt x="1639" y="1084"/>
                    <a:pt x="1666" y="1121"/>
                  </a:cubicBezTo>
                  <a:cubicBezTo>
                    <a:pt x="1695" y="1159"/>
                    <a:pt x="1721" y="1196"/>
                    <a:pt x="1727" y="1280"/>
                  </a:cubicBezTo>
                  <a:cubicBezTo>
                    <a:pt x="1680" y="1328"/>
                    <a:pt x="1632" y="1408"/>
                    <a:pt x="1632" y="1536"/>
                  </a:cubicBezTo>
                  <a:cubicBezTo>
                    <a:pt x="1696" y="1536"/>
                    <a:pt x="1696" y="1536"/>
                    <a:pt x="1696" y="1536"/>
                  </a:cubicBezTo>
                  <a:cubicBezTo>
                    <a:pt x="1696" y="1406"/>
                    <a:pt x="1754" y="1336"/>
                    <a:pt x="1796" y="1303"/>
                  </a:cubicBezTo>
                  <a:cubicBezTo>
                    <a:pt x="1805" y="1370"/>
                    <a:pt x="1831" y="1413"/>
                    <a:pt x="1857" y="1455"/>
                  </a:cubicBezTo>
                  <a:cubicBezTo>
                    <a:pt x="1889" y="1507"/>
                    <a:pt x="1920" y="1557"/>
                    <a:pt x="1920" y="1664"/>
                  </a:cubicBezTo>
                  <a:cubicBezTo>
                    <a:pt x="1920" y="1853"/>
                    <a:pt x="1788" y="1920"/>
                    <a:pt x="1664" y="19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id="{FC45D10E-3809-6A27-6449-F534999B31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6903" y="2700332"/>
              <a:ext cx="47625" cy="47625"/>
            </a:xfrm>
            <a:custGeom>
              <a:avLst/>
              <a:gdLst>
                <a:gd name="T0" fmla="*/ 30 w 30"/>
                <a:gd name="T1" fmla="*/ 0 h 30"/>
                <a:gd name="T2" fmla="*/ 0 w 30"/>
                <a:gd name="T3" fmla="*/ 0 h 30"/>
                <a:gd name="T4" fmla="*/ 0 w 30"/>
                <a:gd name="T5" fmla="*/ 30 h 30"/>
                <a:gd name="T6" fmla="*/ 30 w 30"/>
                <a:gd name="T7" fmla="*/ 30 h 30"/>
                <a:gd name="T8" fmla="*/ 30 w 30"/>
                <a:gd name="T9" fmla="*/ 0 h 30"/>
                <a:gd name="T10" fmla="*/ 20 w 30"/>
                <a:gd name="T11" fmla="*/ 20 h 30"/>
                <a:gd name="T12" fmla="*/ 10 w 30"/>
                <a:gd name="T13" fmla="*/ 20 h 30"/>
                <a:gd name="T14" fmla="*/ 10 w 30"/>
                <a:gd name="T15" fmla="*/ 10 h 30"/>
                <a:gd name="T16" fmla="*/ 20 w 30"/>
                <a:gd name="T17" fmla="*/ 10 h 30"/>
                <a:gd name="T18" fmla="*/ 20 w 30"/>
                <a:gd name="T1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30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30" y="30"/>
                  </a:lnTo>
                  <a:lnTo>
                    <a:pt x="30" y="0"/>
                  </a:lnTo>
                  <a:close/>
                  <a:moveTo>
                    <a:pt x="20" y="20"/>
                  </a:moveTo>
                  <a:lnTo>
                    <a:pt x="10" y="20"/>
                  </a:lnTo>
                  <a:lnTo>
                    <a:pt x="10" y="10"/>
                  </a:lnTo>
                  <a:lnTo>
                    <a:pt x="20" y="1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D27069BA-823C-E39C-4D14-2DC2176B0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58815" y="2700330"/>
              <a:ext cx="47625" cy="47625"/>
            </a:xfrm>
            <a:custGeom>
              <a:avLst/>
              <a:gdLst>
                <a:gd name="T0" fmla="*/ 30 w 30"/>
                <a:gd name="T1" fmla="*/ 0 h 30"/>
                <a:gd name="T2" fmla="*/ 0 w 30"/>
                <a:gd name="T3" fmla="*/ 0 h 30"/>
                <a:gd name="T4" fmla="*/ 0 w 30"/>
                <a:gd name="T5" fmla="*/ 30 h 30"/>
                <a:gd name="T6" fmla="*/ 30 w 30"/>
                <a:gd name="T7" fmla="*/ 30 h 30"/>
                <a:gd name="T8" fmla="*/ 30 w 30"/>
                <a:gd name="T9" fmla="*/ 0 h 30"/>
                <a:gd name="T10" fmla="*/ 20 w 30"/>
                <a:gd name="T11" fmla="*/ 20 h 30"/>
                <a:gd name="T12" fmla="*/ 10 w 30"/>
                <a:gd name="T13" fmla="*/ 20 h 30"/>
                <a:gd name="T14" fmla="*/ 10 w 30"/>
                <a:gd name="T15" fmla="*/ 10 h 30"/>
                <a:gd name="T16" fmla="*/ 20 w 30"/>
                <a:gd name="T17" fmla="*/ 10 h 30"/>
                <a:gd name="T18" fmla="*/ 20 w 30"/>
                <a:gd name="T1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30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30" y="30"/>
                  </a:lnTo>
                  <a:lnTo>
                    <a:pt x="30" y="0"/>
                  </a:lnTo>
                  <a:close/>
                  <a:moveTo>
                    <a:pt x="20" y="20"/>
                  </a:moveTo>
                  <a:lnTo>
                    <a:pt x="10" y="20"/>
                  </a:lnTo>
                  <a:lnTo>
                    <a:pt x="10" y="10"/>
                  </a:lnTo>
                  <a:lnTo>
                    <a:pt x="20" y="1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id="{600C9C2E-2EE7-56D8-5657-56E697EB1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22315" y="2700331"/>
              <a:ext cx="47625" cy="47625"/>
            </a:xfrm>
            <a:custGeom>
              <a:avLst/>
              <a:gdLst>
                <a:gd name="T0" fmla="*/ 30 w 30"/>
                <a:gd name="T1" fmla="*/ 0 h 30"/>
                <a:gd name="T2" fmla="*/ 0 w 30"/>
                <a:gd name="T3" fmla="*/ 0 h 30"/>
                <a:gd name="T4" fmla="*/ 0 w 30"/>
                <a:gd name="T5" fmla="*/ 30 h 30"/>
                <a:gd name="T6" fmla="*/ 30 w 30"/>
                <a:gd name="T7" fmla="*/ 30 h 30"/>
                <a:gd name="T8" fmla="*/ 30 w 30"/>
                <a:gd name="T9" fmla="*/ 0 h 30"/>
                <a:gd name="T10" fmla="*/ 20 w 30"/>
                <a:gd name="T11" fmla="*/ 20 h 30"/>
                <a:gd name="T12" fmla="*/ 10 w 30"/>
                <a:gd name="T13" fmla="*/ 20 h 30"/>
                <a:gd name="T14" fmla="*/ 10 w 30"/>
                <a:gd name="T15" fmla="*/ 10 h 30"/>
                <a:gd name="T16" fmla="*/ 20 w 30"/>
                <a:gd name="T17" fmla="*/ 10 h 30"/>
                <a:gd name="T18" fmla="*/ 20 w 30"/>
                <a:gd name="T1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30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30" y="30"/>
                  </a:lnTo>
                  <a:lnTo>
                    <a:pt x="30" y="0"/>
                  </a:lnTo>
                  <a:close/>
                  <a:moveTo>
                    <a:pt x="20" y="20"/>
                  </a:moveTo>
                  <a:lnTo>
                    <a:pt x="10" y="20"/>
                  </a:lnTo>
                  <a:lnTo>
                    <a:pt x="10" y="10"/>
                  </a:lnTo>
                  <a:lnTo>
                    <a:pt x="20" y="1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062BA7FD-AE7F-3C79-E7D1-B8B756DED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96897" y="2793988"/>
              <a:ext cx="141287" cy="127000"/>
            </a:xfrm>
            <a:custGeom>
              <a:avLst/>
              <a:gdLst>
                <a:gd name="T0" fmla="*/ 89 w 89"/>
                <a:gd name="T1" fmla="*/ 0 h 80"/>
                <a:gd name="T2" fmla="*/ 0 w 89"/>
                <a:gd name="T3" fmla="*/ 0 h 80"/>
                <a:gd name="T4" fmla="*/ 0 w 89"/>
                <a:gd name="T5" fmla="*/ 80 h 80"/>
                <a:gd name="T6" fmla="*/ 89 w 89"/>
                <a:gd name="T7" fmla="*/ 80 h 80"/>
                <a:gd name="T8" fmla="*/ 89 w 89"/>
                <a:gd name="T9" fmla="*/ 0 h 80"/>
                <a:gd name="T10" fmla="*/ 79 w 89"/>
                <a:gd name="T11" fmla="*/ 70 h 80"/>
                <a:gd name="T12" fmla="*/ 10 w 89"/>
                <a:gd name="T13" fmla="*/ 70 h 80"/>
                <a:gd name="T14" fmla="*/ 10 w 89"/>
                <a:gd name="T15" fmla="*/ 10 h 80"/>
                <a:gd name="T16" fmla="*/ 79 w 89"/>
                <a:gd name="T17" fmla="*/ 10 h 80"/>
                <a:gd name="T18" fmla="*/ 79 w 89"/>
                <a:gd name="T19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0">
                  <a:moveTo>
                    <a:pt x="8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89" y="80"/>
                  </a:lnTo>
                  <a:lnTo>
                    <a:pt x="89" y="0"/>
                  </a:lnTo>
                  <a:close/>
                  <a:moveTo>
                    <a:pt x="79" y="70"/>
                  </a:moveTo>
                  <a:lnTo>
                    <a:pt x="10" y="70"/>
                  </a:lnTo>
                  <a:lnTo>
                    <a:pt x="10" y="10"/>
                  </a:lnTo>
                  <a:lnTo>
                    <a:pt x="79" y="10"/>
                  </a:lnTo>
                  <a:lnTo>
                    <a:pt x="79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10">
              <a:extLst>
                <a:ext uri="{FF2B5EF4-FFF2-40B4-BE49-F238E27FC236}">
                  <a16:creationId xmlns:a16="http://schemas.microsoft.com/office/drawing/2014/main" id="{975FF557-D65F-0953-F2F5-2A210CCF4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96905" y="2936862"/>
              <a:ext cx="476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11">
              <a:extLst>
                <a:ext uri="{FF2B5EF4-FFF2-40B4-BE49-F238E27FC236}">
                  <a16:creationId xmlns:a16="http://schemas.microsoft.com/office/drawing/2014/main" id="{8F51BC1B-3F34-4FC6-C21D-591A10AE4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96923" y="2968617"/>
              <a:ext cx="476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12">
              <a:extLst>
                <a:ext uri="{FF2B5EF4-FFF2-40B4-BE49-F238E27FC236}">
                  <a16:creationId xmlns:a16="http://schemas.microsoft.com/office/drawing/2014/main" id="{A1E5D031-A502-EA21-4C65-AFA7E0F5D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4086" y="2794001"/>
              <a:ext cx="1111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13">
              <a:extLst>
                <a:ext uri="{FF2B5EF4-FFF2-40B4-BE49-F238E27FC236}">
                  <a16:creationId xmlns:a16="http://schemas.microsoft.com/office/drawing/2014/main" id="{094CFAEE-A94F-35EF-845F-8FDCF2748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4086" y="2825750"/>
              <a:ext cx="952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14">
              <a:extLst>
                <a:ext uri="{FF2B5EF4-FFF2-40B4-BE49-F238E27FC236}">
                  <a16:creationId xmlns:a16="http://schemas.microsoft.com/office/drawing/2014/main" id="{9B664DB4-53E1-2D25-C43E-26F4A0117A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4086" y="2857493"/>
              <a:ext cx="952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15">
              <a:extLst>
                <a:ext uri="{FF2B5EF4-FFF2-40B4-BE49-F238E27FC236}">
                  <a16:creationId xmlns:a16="http://schemas.microsoft.com/office/drawing/2014/main" id="{2576D7C9-6129-B7BA-134C-93F427204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4126" y="2889251"/>
              <a:ext cx="476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8D4D5B04-4491-97DB-FB4C-AE3C73AEAE92}"/>
              </a:ext>
            </a:extLst>
          </p:cNvPr>
          <p:cNvGrpSpPr/>
          <p:nvPr/>
        </p:nvGrpSpPr>
        <p:grpSpPr>
          <a:xfrm>
            <a:off x="5791103" y="4419779"/>
            <a:ext cx="667176" cy="667176"/>
            <a:chOff x="5791103" y="4419779"/>
            <a:chExt cx="667176" cy="667176"/>
          </a:xfrm>
          <a:solidFill>
            <a:schemeClr val="bg1"/>
          </a:solidFill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22AC747-C6F7-AB5D-738E-6CE66CD2CCCC}"/>
                </a:ext>
              </a:extLst>
            </p:cNvPr>
            <p:cNvSpPr/>
            <p:nvPr/>
          </p:nvSpPr>
          <p:spPr>
            <a:xfrm>
              <a:off x="5791103" y="4419779"/>
              <a:ext cx="667176" cy="667176"/>
            </a:xfrm>
            <a:custGeom>
              <a:avLst/>
              <a:gdLst>
                <a:gd name="connsiteX0" fmla="*/ 602611 w 667176"/>
                <a:gd name="connsiteY0" fmla="*/ 360813 h 667176"/>
                <a:gd name="connsiteX1" fmla="*/ 602611 w 667176"/>
                <a:gd name="connsiteY1" fmla="*/ 149792 h 667176"/>
                <a:gd name="connsiteX2" fmla="*/ 667176 w 667176"/>
                <a:gd name="connsiteY2" fmla="*/ 75326 h 667176"/>
                <a:gd name="connsiteX3" fmla="*/ 591850 w 667176"/>
                <a:gd name="connsiteY3" fmla="*/ 0 h 667176"/>
                <a:gd name="connsiteX4" fmla="*/ 516524 w 667176"/>
                <a:gd name="connsiteY4" fmla="*/ 75326 h 667176"/>
                <a:gd name="connsiteX5" fmla="*/ 0 w 667176"/>
                <a:gd name="connsiteY5" fmla="*/ 75326 h 667176"/>
                <a:gd name="connsiteX6" fmla="*/ 0 w 667176"/>
                <a:gd name="connsiteY6" fmla="*/ 505763 h 667176"/>
                <a:gd name="connsiteX7" fmla="*/ 323376 w 667176"/>
                <a:gd name="connsiteY7" fmla="*/ 505763 h 667176"/>
                <a:gd name="connsiteX8" fmla="*/ 495002 w 667176"/>
                <a:gd name="connsiteY8" fmla="*/ 667176 h 667176"/>
                <a:gd name="connsiteX9" fmla="*/ 667176 w 667176"/>
                <a:gd name="connsiteY9" fmla="*/ 495002 h 667176"/>
                <a:gd name="connsiteX10" fmla="*/ 602611 w 667176"/>
                <a:gd name="connsiteY10" fmla="*/ 360813 h 667176"/>
                <a:gd name="connsiteX11" fmla="*/ 591850 w 667176"/>
                <a:gd name="connsiteY11" fmla="*/ 21522 h 667176"/>
                <a:gd name="connsiteX12" fmla="*/ 645654 w 667176"/>
                <a:gd name="connsiteY12" fmla="*/ 75326 h 667176"/>
                <a:gd name="connsiteX13" fmla="*/ 591850 w 667176"/>
                <a:gd name="connsiteY13" fmla="*/ 129131 h 667176"/>
                <a:gd name="connsiteX14" fmla="*/ 538045 w 667176"/>
                <a:gd name="connsiteY14" fmla="*/ 75326 h 667176"/>
                <a:gd name="connsiteX15" fmla="*/ 591850 w 667176"/>
                <a:gd name="connsiteY15" fmla="*/ 21522 h 667176"/>
                <a:gd name="connsiteX16" fmla="*/ 21522 w 667176"/>
                <a:gd name="connsiteY16" fmla="*/ 96848 h 667176"/>
                <a:gd name="connsiteX17" fmla="*/ 519698 w 667176"/>
                <a:gd name="connsiteY17" fmla="*/ 96848 h 667176"/>
                <a:gd name="connsiteX18" fmla="*/ 531610 w 667176"/>
                <a:gd name="connsiteY18" fmla="*/ 120361 h 667176"/>
                <a:gd name="connsiteX19" fmla="*/ 465797 w 667176"/>
                <a:gd name="connsiteY19" fmla="*/ 186174 h 667176"/>
                <a:gd name="connsiteX20" fmla="*/ 451958 w 667176"/>
                <a:gd name="connsiteY20" fmla="*/ 182935 h 667176"/>
                <a:gd name="connsiteX21" fmla="*/ 438130 w 667176"/>
                <a:gd name="connsiteY21" fmla="*/ 186174 h 667176"/>
                <a:gd name="connsiteX22" fmla="*/ 416447 w 667176"/>
                <a:gd name="connsiteY22" fmla="*/ 164491 h 667176"/>
                <a:gd name="connsiteX23" fmla="*/ 419675 w 667176"/>
                <a:gd name="connsiteY23" fmla="*/ 150653 h 667176"/>
                <a:gd name="connsiteX24" fmla="*/ 387393 w 667176"/>
                <a:gd name="connsiteY24" fmla="*/ 118370 h 667176"/>
                <a:gd name="connsiteX25" fmla="*/ 355110 w 667176"/>
                <a:gd name="connsiteY25" fmla="*/ 150653 h 667176"/>
                <a:gd name="connsiteX26" fmla="*/ 358349 w 667176"/>
                <a:gd name="connsiteY26" fmla="*/ 164480 h 667176"/>
                <a:gd name="connsiteX27" fmla="*/ 304383 w 667176"/>
                <a:gd name="connsiteY27" fmla="*/ 218446 h 667176"/>
                <a:gd name="connsiteX28" fmla="*/ 290544 w 667176"/>
                <a:gd name="connsiteY28" fmla="*/ 215218 h 667176"/>
                <a:gd name="connsiteX29" fmla="*/ 258262 w 667176"/>
                <a:gd name="connsiteY29" fmla="*/ 247501 h 667176"/>
                <a:gd name="connsiteX30" fmla="*/ 290544 w 667176"/>
                <a:gd name="connsiteY30" fmla="*/ 279784 h 667176"/>
                <a:gd name="connsiteX31" fmla="*/ 322827 w 667176"/>
                <a:gd name="connsiteY31" fmla="*/ 247501 h 667176"/>
                <a:gd name="connsiteX32" fmla="*/ 319588 w 667176"/>
                <a:gd name="connsiteY32" fmla="*/ 233673 h 667176"/>
                <a:gd name="connsiteX33" fmla="*/ 373554 w 667176"/>
                <a:gd name="connsiteY33" fmla="*/ 179707 h 667176"/>
                <a:gd name="connsiteX34" fmla="*/ 387393 w 667176"/>
                <a:gd name="connsiteY34" fmla="*/ 182935 h 667176"/>
                <a:gd name="connsiteX35" fmla="*/ 401220 w 667176"/>
                <a:gd name="connsiteY35" fmla="*/ 179696 h 667176"/>
                <a:gd name="connsiteX36" fmla="*/ 422904 w 667176"/>
                <a:gd name="connsiteY36" fmla="*/ 201380 h 667176"/>
                <a:gd name="connsiteX37" fmla="*/ 419675 w 667176"/>
                <a:gd name="connsiteY37" fmla="*/ 215218 h 667176"/>
                <a:gd name="connsiteX38" fmla="*/ 451958 w 667176"/>
                <a:gd name="connsiteY38" fmla="*/ 247501 h 667176"/>
                <a:gd name="connsiteX39" fmla="*/ 484241 w 667176"/>
                <a:gd name="connsiteY39" fmla="*/ 215218 h 667176"/>
                <a:gd name="connsiteX40" fmla="*/ 481002 w 667176"/>
                <a:gd name="connsiteY40" fmla="*/ 201390 h 667176"/>
                <a:gd name="connsiteX41" fmla="*/ 546826 w 667176"/>
                <a:gd name="connsiteY41" fmla="*/ 135577 h 667176"/>
                <a:gd name="connsiteX42" fmla="*/ 581089 w 667176"/>
                <a:gd name="connsiteY42" fmla="*/ 149803 h 667176"/>
                <a:gd name="connsiteX43" fmla="*/ 581089 w 667176"/>
                <a:gd name="connsiteY43" fmla="*/ 346135 h 667176"/>
                <a:gd name="connsiteX44" fmla="*/ 495002 w 667176"/>
                <a:gd name="connsiteY44" fmla="*/ 322827 h 667176"/>
                <a:gd name="connsiteX45" fmla="*/ 365871 w 667176"/>
                <a:gd name="connsiteY45" fmla="*/ 381506 h 667176"/>
                <a:gd name="connsiteX46" fmla="*/ 365871 w 667176"/>
                <a:gd name="connsiteY46" fmla="*/ 333588 h 667176"/>
                <a:gd name="connsiteX47" fmla="*/ 301305 w 667176"/>
                <a:gd name="connsiteY47" fmla="*/ 333588 h 667176"/>
                <a:gd name="connsiteX48" fmla="*/ 301305 w 667176"/>
                <a:gd name="connsiteY48" fmla="*/ 462719 h 667176"/>
                <a:gd name="connsiteX49" fmla="*/ 325969 w 667176"/>
                <a:gd name="connsiteY49" fmla="*/ 462719 h 667176"/>
                <a:gd name="connsiteX50" fmla="*/ 323376 w 667176"/>
                <a:gd name="connsiteY50" fmla="*/ 484241 h 667176"/>
                <a:gd name="connsiteX51" fmla="*/ 21522 w 667176"/>
                <a:gd name="connsiteY51" fmla="*/ 484241 h 667176"/>
                <a:gd name="connsiteX52" fmla="*/ 451958 w 667176"/>
                <a:gd name="connsiteY52" fmla="*/ 204457 h 667176"/>
                <a:gd name="connsiteX53" fmla="*/ 462719 w 667176"/>
                <a:gd name="connsiteY53" fmla="*/ 215218 h 667176"/>
                <a:gd name="connsiteX54" fmla="*/ 451958 w 667176"/>
                <a:gd name="connsiteY54" fmla="*/ 225979 h 667176"/>
                <a:gd name="connsiteX55" fmla="*/ 441197 w 667176"/>
                <a:gd name="connsiteY55" fmla="*/ 215218 h 667176"/>
                <a:gd name="connsiteX56" fmla="*/ 451958 w 667176"/>
                <a:gd name="connsiteY56" fmla="*/ 204457 h 667176"/>
                <a:gd name="connsiteX57" fmla="*/ 376632 w 667176"/>
                <a:gd name="connsiteY57" fmla="*/ 150653 h 667176"/>
                <a:gd name="connsiteX58" fmla="*/ 387393 w 667176"/>
                <a:gd name="connsiteY58" fmla="*/ 139892 h 667176"/>
                <a:gd name="connsiteX59" fmla="*/ 398154 w 667176"/>
                <a:gd name="connsiteY59" fmla="*/ 150653 h 667176"/>
                <a:gd name="connsiteX60" fmla="*/ 387393 w 667176"/>
                <a:gd name="connsiteY60" fmla="*/ 161414 h 667176"/>
                <a:gd name="connsiteX61" fmla="*/ 376632 w 667176"/>
                <a:gd name="connsiteY61" fmla="*/ 150653 h 667176"/>
                <a:gd name="connsiteX62" fmla="*/ 301305 w 667176"/>
                <a:gd name="connsiteY62" fmla="*/ 247501 h 667176"/>
                <a:gd name="connsiteX63" fmla="*/ 290544 w 667176"/>
                <a:gd name="connsiteY63" fmla="*/ 258262 h 667176"/>
                <a:gd name="connsiteX64" fmla="*/ 279784 w 667176"/>
                <a:gd name="connsiteY64" fmla="*/ 247501 h 667176"/>
                <a:gd name="connsiteX65" fmla="*/ 290544 w 667176"/>
                <a:gd name="connsiteY65" fmla="*/ 236740 h 667176"/>
                <a:gd name="connsiteX66" fmla="*/ 301305 w 667176"/>
                <a:gd name="connsiteY66" fmla="*/ 247501 h 667176"/>
                <a:gd name="connsiteX67" fmla="*/ 495002 w 667176"/>
                <a:gd name="connsiteY67" fmla="*/ 581089 h 667176"/>
                <a:gd name="connsiteX68" fmla="*/ 408914 w 667176"/>
                <a:gd name="connsiteY68" fmla="*/ 495002 h 667176"/>
                <a:gd name="connsiteX69" fmla="*/ 495002 w 667176"/>
                <a:gd name="connsiteY69" fmla="*/ 408914 h 667176"/>
                <a:gd name="connsiteX70" fmla="*/ 581089 w 667176"/>
                <a:gd name="connsiteY70" fmla="*/ 495002 h 667176"/>
                <a:gd name="connsiteX71" fmla="*/ 495002 w 667176"/>
                <a:gd name="connsiteY71" fmla="*/ 581089 h 667176"/>
                <a:gd name="connsiteX72" fmla="*/ 344349 w 667176"/>
                <a:gd name="connsiteY72" fmla="*/ 411831 h 667176"/>
                <a:gd name="connsiteX73" fmla="*/ 331554 w 667176"/>
                <a:gd name="connsiteY73" fmla="*/ 441197 h 667176"/>
                <a:gd name="connsiteX74" fmla="*/ 322827 w 667176"/>
                <a:gd name="connsiteY74" fmla="*/ 441197 h 667176"/>
                <a:gd name="connsiteX75" fmla="*/ 322827 w 667176"/>
                <a:gd name="connsiteY75" fmla="*/ 355110 h 667176"/>
                <a:gd name="connsiteX76" fmla="*/ 344349 w 667176"/>
                <a:gd name="connsiteY76" fmla="*/ 355110 h 667176"/>
                <a:gd name="connsiteX77" fmla="*/ 484241 w 667176"/>
                <a:gd name="connsiteY77" fmla="*/ 344898 h 667176"/>
                <a:gd name="connsiteX78" fmla="*/ 484241 w 667176"/>
                <a:gd name="connsiteY78" fmla="*/ 387941 h 667176"/>
                <a:gd name="connsiteX79" fmla="*/ 387393 w 667176"/>
                <a:gd name="connsiteY79" fmla="*/ 495002 h 667176"/>
                <a:gd name="connsiteX80" fmla="*/ 396981 w 667176"/>
                <a:gd name="connsiteY80" fmla="*/ 539164 h 667176"/>
                <a:gd name="connsiteX81" fmla="*/ 359651 w 667176"/>
                <a:gd name="connsiteY81" fmla="*/ 560719 h 667176"/>
                <a:gd name="connsiteX82" fmla="*/ 344349 w 667176"/>
                <a:gd name="connsiteY82" fmla="*/ 495002 h 667176"/>
                <a:gd name="connsiteX83" fmla="*/ 484241 w 667176"/>
                <a:gd name="connsiteY83" fmla="*/ 344898 h 667176"/>
                <a:gd name="connsiteX84" fmla="*/ 495002 w 667176"/>
                <a:gd name="connsiteY84" fmla="*/ 645654 h 667176"/>
                <a:gd name="connsiteX85" fmla="*/ 370304 w 667176"/>
                <a:gd name="connsiteY85" fmla="*/ 579421 h 667176"/>
                <a:gd name="connsiteX86" fmla="*/ 407785 w 667176"/>
                <a:gd name="connsiteY86" fmla="*/ 557781 h 667176"/>
                <a:gd name="connsiteX87" fmla="*/ 495002 w 667176"/>
                <a:gd name="connsiteY87" fmla="*/ 602611 h 667176"/>
                <a:gd name="connsiteX88" fmla="*/ 582219 w 667176"/>
                <a:gd name="connsiteY88" fmla="*/ 557781 h 667176"/>
                <a:gd name="connsiteX89" fmla="*/ 619699 w 667176"/>
                <a:gd name="connsiteY89" fmla="*/ 579421 h 667176"/>
                <a:gd name="connsiteX90" fmla="*/ 495002 w 667176"/>
                <a:gd name="connsiteY90" fmla="*/ 645654 h 667176"/>
                <a:gd name="connsiteX91" fmla="*/ 630352 w 667176"/>
                <a:gd name="connsiteY91" fmla="*/ 560719 h 667176"/>
                <a:gd name="connsiteX92" fmla="*/ 593023 w 667176"/>
                <a:gd name="connsiteY92" fmla="*/ 539164 h 667176"/>
                <a:gd name="connsiteX93" fmla="*/ 602611 w 667176"/>
                <a:gd name="connsiteY93" fmla="*/ 495002 h 667176"/>
                <a:gd name="connsiteX94" fmla="*/ 505763 w 667176"/>
                <a:gd name="connsiteY94" fmla="*/ 387941 h 667176"/>
                <a:gd name="connsiteX95" fmla="*/ 505763 w 667176"/>
                <a:gd name="connsiteY95" fmla="*/ 344898 h 667176"/>
                <a:gd name="connsiteX96" fmla="*/ 645654 w 667176"/>
                <a:gd name="connsiteY96" fmla="*/ 495002 h 667176"/>
                <a:gd name="connsiteX97" fmla="*/ 630352 w 667176"/>
                <a:gd name="connsiteY97" fmla="*/ 560719 h 66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67176" h="667176">
                  <a:moveTo>
                    <a:pt x="602611" y="360813"/>
                  </a:moveTo>
                  <a:lnTo>
                    <a:pt x="602611" y="149792"/>
                  </a:lnTo>
                  <a:cubicBezTo>
                    <a:pt x="639058" y="144541"/>
                    <a:pt x="667176" y="113194"/>
                    <a:pt x="667176" y="75326"/>
                  </a:cubicBezTo>
                  <a:cubicBezTo>
                    <a:pt x="667176" y="33800"/>
                    <a:pt x="633387" y="0"/>
                    <a:pt x="591850" y="0"/>
                  </a:cubicBezTo>
                  <a:cubicBezTo>
                    <a:pt x="550313" y="0"/>
                    <a:pt x="516524" y="33800"/>
                    <a:pt x="516524" y="75326"/>
                  </a:cubicBezTo>
                  <a:lnTo>
                    <a:pt x="0" y="75326"/>
                  </a:lnTo>
                  <a:lnTo>
                    <a:pt x="0" y="505763"/>
                  </a:lnTo>
                  <a:lnTo>
                    <a:pt x="323376" y="505763"/>
                  </a:lnTo>
                  <a:cubicBezTo>
                    <a:pt x="328972" y="595681"/>
                    <a:pt x="403706" y="667176"/>
                    <a:pt x="495002" y="667176"/>
                  </a:cubicBezTo>
                  <a:cubicBezTo>
                    <a:pt x="589934" y="667176"/>
                    <a:pt x="667176" y="589934"/>
                    <a:pt x="667176" y="495002"/>
                  </a:cubicBezTo>
                  <a:cubicBezTo>
                    <a:pt x="667176" y="440777"/>
                    <a:pt x="641920" y="392396"/>
                    <a:pt x="602611" y="360813"/>
                  </a:cubicBezTo>
                  <a:close/>
                  <a:moveTo>
                    <a:pt x="591850" y="21522"/>
                  </a:moveTo>
                  <a:cubicBezTo>
                    <a:pt x="621518" y="21522"/>
                    <a:pt x="645654" y="45659"/>
                    <a:pt x="645654" y="75326"/>
                  </a:cubicBezTo>
                  <a:cubicBezTo>
                    <a:pt x="645654" y="104994"/>
                    <a:pt x="621518" y="129131"/>
                    <a:pt x="591850" y="129131"/>
                  </a:cubicBezTo>
                  <a:cubicBezTo>
                    <a:pt x="562182" y="129131"/>
                    <a:pt x="538045" y="104994"/>
                    <a:pt x="538045" y="75326"/>
                  </a:cubicBezTo>
                  <a:cubicBezTo>
                    <a:pt x="538045" y="45659"/>
                    <a:pt x="562182" y="21522"/>
                    <a:pt x="591850" y="21522"/>
                  </a:cubicBezTo>
                  <a:close/>
                  <a:moveTo>
                    <a:pt x="21522" y="96848"/>
                  </a:moveTo>
                  <a:lnTo>
                    <a:pt x="519698" y="96848"/>
                  </a:lnTo>
                  <a:cubicBezTo>
                    <a:pt x="522270" y="105435"/>
                    <a:pt x="526359" y="113345"/>
                    <a:pt x="531610" y="120361"/>
                  </a:cubicBezTo>
                  <a:lnTo>
                    <a:pt x="465797" y="186174"/>
                  </a:lnTo>
                  <a:cubicBezTo>
                    <a:pt x="461578" y="184151"/>
                    <a:pt x="456930" y="182935"/>
                    <a:pt x="451958" y="182935"/>
                  </a:cubicBezTo>
                  <a:cubicBezTo>
                    <a:pt x="446987" y="182935"/>
                    <a:pt x="442338" y="184151"/>
                    <a:pt x="438130" y="186174"/>
                  </a:cubicBezTo>
                  <a:lnTo>
                    <a:pt x="416447" y="164491"/>
                  </a:lnTo>
                  <a:cubicBezTo>
                    <a:pt x="418459" y="160273"/>
                    <a:pt x="419675" y="155624"/>
                    <a:pt x="419675" y="150653"/>
                  </a:cubicBezTo>
                  <a:cubicBezTo>
                    <a:pt x="419675" y="132854"/>
                    <a:pt x="405191" y="118370"/>
                    <a:pt x="387393" y="118370"/>
                  </a:cubicBezTo>
                  <a:cubicBezTo>
                    <a:pt x="369594" y="118370"/>
                    <a:pt x="355110" y="132854"/>
                    <a:pt x="355110" y="150653"/>
                  </a:cubicBezTo>
                  <a:cubicBezTo>
                    <a:pt x="355110" y="155624"/>
                    <a:pt x="356326" y="160273"/>
                    <a:pt x="358349" y="164480"/>
                  </a:cubicBezTo>
                  <a:lnTo>
                    <a:pt x="304383" y="218446"/>
                  </a:lnTo>
                  <a:cubicBezTo>
                    <a:pt x="300165" y="216434"/>
                    <a:pt x="295516" y="215218"/>
                    <a:pt x="290544" y="215218"/>
                  </a:cubicBezTo>
                  <a:cubicBezTo>
                    <a:pt x="272746" y="215218"/>
                    <a:pt x="258262" y="229702"/>
                    <a:pt x="258262" y="247501"/>
                  </a:cubicBezTo>
                  <a:cubicBezTo>
                    <a:pt x="258262" y="265299"/>
                    <a:pt x="272746" y="279784"/>
                    <a:pt x="290544" y="279784"/>
                  </a:cubicBezTo>
                  <a:cubicBezTo>
                    <a:pt x="308343" y="279784"/>
                    <a:pt x="322827" y="265299"/>
                    <a:pt x="322827" y="247501"/>
                  </a:cubicBezTo>
                  <a:cubicBezTo>
                    <a:pt x="322827" y="242529"/>
                    <a:pt x="321611" y="237881"/>
                    <a:pt x="319588" y="233673"/>
                  </a:cubicBezTo>
                  <a:lnTo>
                    <a:pt x="373554" y="179707"/>
                  </a:lnTo>
                  <a:cubicBezTo>
                    <a:pt x="377772" y="181719"/>
                    <a:pt x="382421" y="182935"/>
                    <a:pt x="387393" y="182935"/>
                  </a:cubicBezTo>
                  <a:cubicBezTo>
                    <a:pt x="392364" y="182935"/>
                    <a:pt x="397013" y="181719"/>
                    <a:pt x="401220" y="179696"/>
                  </a:cubicBezTo>
                  <a:lnTo>
                    <a:pt x="422904" y="201380"/>
                  </a:lnTo>
                  <a:cubicBezTo>
                    <a:pt x="420891" y="205598"/>
                    <a:pt x="419675" y="210247"/>
                    <a:pt x="419675" y="215218"/>
                  </a:cubicBezTo>
                  <a:cubicBezTo>
                    <a:pt x="419675" y="233017"/>
                    <a:pt x="434160" y="247501"/>
                    <a:pt x="451958" y="247501"/>
                  </a:cubicBezTo>
                  <a:cubicBezTo>
                    <a:pt x="469757" y="247501"/>
                    <a:pt x="484241" y="233017"/>
                    <a:pt x="484241" y="215218"/>
                  </a:cubicBezTo>
                  <a:cubicBezTo>
                    <a:pt x="484241" y="210247"/>
                    <a:pt x="483025" y="205598"/>
                    <a:pt x="481002" y="201390"/>
                  </a:cubicBezTo>
                  <a:lnTo>
                    <a:pt x="546826" y="135577"/>
                  </a:lnTo>
                  <a:cubicBezTo>
                    <a:pt x="556672" y="142959"/>
                    <a:pt x="568359" y="147962"/>
                    <a:pt x="581089" y="149803"/>
                  </a:cubicBezTo>
                  <a:lnTo>
                    <a:pt x="581089" y="346135"/>
                  </a:lnTo>
                  <a:cubicBezTo>
                    <a:pt x="555726" y="331404"/>
                    <a:pt x="526381" y="322827"/>
                    <a:pt x="495002" y="322827"/>
                  </a:cubicBezTo>
                  <a:cubicBezTo>
                    <a:pt x="443565" y="322827"/>
                    <a:pt x="397443" y="345619"/>
                    <a:pt x="365871" y="381506"/>
                  </a:cubicBezTo>
                  <a:lnTo>
                    <a:pt x="365871" y="333588"/>
                  </a:lnTo>
                  <a:lnTo>
                    <a:pt x="301305" y="333588"/>
                  </a:lnTo>
                  <a:lnTo>
                    <a:pt x="301305" y="462719"/>
                  </a:lnTo>
                  <a:lnTo>
                    <a:pt x="325969" y="462719"/>
                  </a:lnTo>
                  <a:cubicBezTo>
                    <a:pt x="324635" y="469746"/>
                    <a:pt x="323828" y="476945"/>
                    <a:pt x="323376" y="484241"/>
                  </a:cubicBezTo>
                  <a:lnTo>
                    <a:pt x="21522" y="484241"/>
                  </a:lnTo>
                  <a:close/>
                  <a:moveTo>
                    <a:pt x="451958" y="204457"/>
                  </a:moveTo>
                  <a:cubicBezTo>
                    <a:pt x="457887" y="204457"/>
                    <a:pt x="462719" y="209278"/>
                    <a:pt x="462719" y="215218"/>
                  </a:cubicBezTo>
                  <a:cubicBezTo>
                    <a:pt x="462719" y="221158"/>
                    <a:pt x="457887" y="225979"/>
                    <a:pt x="451958" y="225979"/>
                  </a:cubicBezTo>
                  <a:cubicBezTo>
                    <a:pt x="446029" y="225979"/>
                    <a:pt x="441197" y="221158"/>
                    <a:pt x="441197" y="215218"/>
                  </a:cubicBezTo>
                  <a:cubicBezTo>
                    <a:pt x="441197" y="209278"/>
                    <a:pt x="446029" y="204457"/>
                    <a:pt x="451958" y="204457"/>
                  </a:cubicBezTo>
                  <a:close/>
                  <a:moveTo>
                    <a:pt x="376632" y="150653"/>
                  </a:moveTo>
                  <a:cubicBezTo>
                    <a:pt x="376632" y="144713"/>
                    <a:pt x="381463" y="139892"/>
                    <a:pt x="387393" y="139892"/>
                  </a:cubicBezTo>
                  <a:cubicBezTo>
                    <a:pt x="393322" y="139892"/>
                    <a:pt x="398154" y="144713"/>
                    <a:pt x="398154" y="150653"/>
                  </a:cubicBezTo>
                  <a:cubicBezTo>
                    <a:pt x="398154" y="156593"/>
                    <a:pt x="393322" y="161414"/>
                    <a:pt x="387393" y="161414"/>
                  </a:cubicBezTo>
                  <a:cubicBezTo>
                    <a:pt x="381463" y="161414"/>
                    <a:pt x="376632" y="156593"/>
                    <a:pt x="376632" y="150653"/>
                  </a:cubicBezTo>
                  <a:close/>
                  <a:moveTo>
                    <a:pt x="301305" y="247501"/>
                  </a:moveTo>
                  <a:cubicBezTo>
                    <a:pt x="301305" y="253441"/>
                    <a:pt x="296474" y="258262"/>
                    <a:pt x="290544" y="258262"/>
                  </a:cubicBezTo>
                  <a:cubicBezTo>
                    <a:pt x="284615" y="258262"/>
                    <a:pt x="279784" y="253441"/>
                    <a:pt x="279784" y="247501"/>
                  </a:cubicBezTo>
                  <a:cubicBezTo>
                    <a:pt x="279784" y="241561"/>
                    <a:pt x="284615" y="236740"/>
                    <a:pt x="290544" y="236740"/>
                  </a:cubicBezTo>
                  <a:cubicBezTo>
                    <a:pt x="296474" y="236740"/>
                    <a:pt x="301305" y="241561"/>
                    <a:pt x="301305" y="247501"/>
                  </a:cubicBezTo>
                  <a:close/>
                  <a:moveTo>
                    <a:pt x="495002" y="581089"/>
                  </a:moveTo>
                  <a:cubicBezTo>
                    <a:pt x="447535" y="581089"/>
                    <a:pt x="408914" y="542468"/>
                    <a:pt x="408914" y="495002"/>
                  </a:cubicBezTo>
                  <a:cubicBezTo>
                    <a:pt x="408914" y="447535"/>
                    <a:pt x="447535" y="408914"/>
                    <a:pt x="495002" y="408914"/>
                  </a:cubicBezTo>
                  <a:cubicBezTo>
                    <a:pt x="542468" y="408914"/>
                    <a:pt x="581089" y="447535"/>
                    <a:pt x="581089" y="495002"/>
                  </a:cubicBezTo>
                  <a:cubicBezTo>
                    <a:pt x="581089" y="542468"/>
                    <a:pt x="542468" y="581089"/>
                    <a:pt x="495002" y="581089"/>
                  </a:cubicBezTo>
                  <a:close/>
                  <a:moveTo>
                    <a:pt x="344349" y="411831"/>
                  </a:moveTo>
                  <a:cubicBezTo>
                    <a:pt x="339195" y="421128"/>
                    <a:pt x="334933" y="430953"/>
                    <a:pt x="331554" y="441197"/>
                  </a:cubicBezTo>
                  <a:lnTo>
                    <a:pt x="322827" y="441197"/>
                  </a:lnTo>
                  <a:lnTo>
                    <a:pt x="322827" y="355110"/>
                  </a:lnTo>
                  <a:lnTo>
                    <a:pt x="344349" y="355110"/>
                  </a:lnTo>
                  <a:close/>
                  <a:moveTo>
                    <a:pt x="484241" y="344898"/>
                  </a:moveTo>
                  <a:lnTo>
                    <a:pt x="484241" y="387941"/>
                  </a:lnTo>
                  <a:cubicBezTo>
                    <a:pt x="429941" y="393365"/>
                    <a:pt x="387393" y="439303"/>
                    <a:pt x="387393" y="495002"/>
                  </a:cubicBezTo>
                  <a:cubicBezTo>
                    <a:pt x="387393" y="510745"/>
                    <a:pt x="390879" y="525670"/>
                    <a:pt x="396981" y="539164"/>
                  </a:cubicBezTo>
                  <a:lnTo>
                    <a:pt x="359651" y="560719"/>
                  </a:lnTo>
                  <a:cubicBezTo>
                    <a:pt x="349945" y="540832"/>
                    <a:pt x="344349" y="518579"/>
                    <a:pt x="344349" y="495002"/>
                  </a:cubicBezTo>
                  <a:cubicBezTo>
                    <a:pt x="344349" y="415565"/>
                    <a:pt x="406192" y="350450"/>
                    <a:pt x="484241" y="344898"/>
                  </a:cubicBezTo>
                  <a:close/>
                  <a:moveTo>
                    <a:pt x="495002" y="645654"/>
                  </a:moveTo>
                  <a:cubicBezTo>
                    <a:pt x="443199" y="645654"/>
                    <a:pt x="397422" y="619366"/>
                    <a:pt x="370304" y="579421"/>
                  </a:cubicBezTo>
                  <a:lnTo>
                    <a:pt x="407785" y="557781"/>
                  </a:lnTo>
                  <a:cubicBezTo>
                    <a:pt x="427348" y="584877"/>
                    <a:pt x="459103" y="602611"/>
                    <a:pt x="495002" y="602611"/>
                  </a:cubicBezTo>
                  <a:cubicBezTo>
                    <a:pt x="530900" y="602611"/>
                    <a:pt x="562656" y="584877"/>
                    <a:pt x="582219" y="557781"/>
                  </a:cubicBezTo>
                  <a:lnTo>
                    <a:pt x="619699" y="579421"/>
                  </a:lnTo>
                  <a:cubicBezTo>
                    <a:pt x="592582" y="619366"/>
                    <a:pt x="546805" y="645654"/>
                    <a:pt x="495002" y="645654"/>
                  </a:cubicBezTo>
                  <a:close/>
                  <a:moveTo>
                    <a:pt x="630352" y="560719"/>
                  </a:moveTo>
                  <a:lnTo>
                    <a:pt x="593023" y="539164"/>
                  </a:lnTo>
                  <a:cubicBezTo>
                    <a:pt x="599124" y="525670"/>
                    <a:pt x="602611" y="510745"/>
                    <a:pt x="602611" y="495002"/>
                  </a:cubicBezTo>
                  <a:cubicBezTo>
                    <a:pt x="602611" y="439303"/>
                    <a:pt x="560062" y="393354"/>
                    <a:pt x="505763" y="387941"/>
                  </a:cubicBezTo>
                  <a:lnTo>
                    <a:pt x="505763" y="344898"/>
                  </a:lnTo>
                  <a:cubicBezTo>
                    <a:pt x="583811" y="350450"/>
                    <a:pt x="645654" y="415565"/>
                    <a:pt x="645654" y="495002"/>
                  </a:cubicBezTo>
                  <a:cubicBezTo>
                    <a:pt x="645654" y="518579"/>
                    <a:pt x="640059" y="540832"/>
                    <a:pt x="630352" y="56071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AA5A058-0472-647C-E0B9-63EAE5D61439}"/>
                </a:ext>
              </a:extLst>
            </p:cNvPr>
            <p:cNvSpPr/>
            <p:nvPr/>
          </p:nvSpPr>
          <p:spPr>
            <a:xfrm>
              <a:off x="6221540" y="4850216"/>
              <a:ext cx="129130" cy="129130"/>
            </a:xfrm>
            <a:custGeom>
              <a:avLst/>
              <a:gdLst>
                <a:gd name="connsiteX0" fmla="*/ 64565 w 129130"/>
                <a:gd name="connsiteY0" fmla="*/ 0 h 129130"/>
                <a:gd name="connsiteX1" fmla="*/ 0 w 129130"/>
                <a:gd name="connsiteY1" fmla="*/ 64565 h 129130"/>
                <a:gd name="connsiteX2" fmla="*/ 64565 w 129130"/>
                <a:gd name="connsiteY2" fmla="*/ 129131 h 129130"/>
                <a:gd name="connsiteX3" fmla="*/ 129131 w 129130"/>
                <a:gd name="connsiteY3" fmla="*/ 64565 h 129130"/>
                <a:gd name="connsiteX4" fmla="*/ 64565 w 129130"/>
                <a:gd name="connsiteY4" fmla="*/ 0 h 129130"/>
                <a:gd name="connsiteX5" fmla="*/ 64565 w 129130"/>
                <a:gd name="connsiteY5" fmla="*/ 107609 h 129130"/>
                <a:gd name="connsiteX6" fmla="*/ 21522 w 129130"/>
                <a:gd name="connsiteY6" fmla="*/ 64565 h 129130"/>
                <a:gd name="connsiteX7" fmla="*/ 64565 w 129130"/>
                <a:gd name="connsiteY7" fmla="*/ 21522 h 129130"/>
                <a:gd name="connsiteX8" fmla="*/ 107609 w 129130"/>
                <a:gd name="connsiteY8" fmla="*/ 64565 h 129130"/>
                <a:gd name="connsiteX9" fmla="*/ 64565 w 129130"/>
                <a:gd name="connsiteY9" fmla="*/ 107609 h 12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130" h="129130">
                  <a:moveTo>
                    <a:pt x="64565" y="0"/>
                  </a:moveTo>
                  <a:cubicBezTo>
                    <a:pt x="28958" y="0"/>
                    <a:pt x="0" y="28958"/>
                    <a:pt x="0" y="64565"/>
                  </a:cubicBezTo>
                  <a:cubicBezTo>
                    <a:pt x="0" y="100173"/>
                    <a:pt x="28958" y="129131"/>
                    <a:pt x="64565" y="129131"/>
                  </a:cubicBezTo>
                  <a:cubicBezTo>
                    <a:pt x="100173" y="129131"/>
                    <a:pt x="129131" y="100173"/>
                    <a:pt x="129131" y="64565"/>
                  </a:cubicBezTo>
                  <a:cubicBezTo>
                    <a:pt x="129131" y="28958"/>
                    <a:pt x="100173" y="0"/>
                    <a:pt x="64565" y="0"/>
                  </a:cubicBezTo>
                  <a:close/>
                  <a:moveTo>
                    <a:pt x="64565" y="107609"/>
                  </a:moveTo>
                  <a:cubicBezTo>
                    <a:pt x="40827" y="107609"/>
                    <a:pt x="21522" y="88304"/>
                    <a:pt x="21522" y="64565"/>
                  </a:cubicBezTo>
                  <a:cubicBezTo>
                    <a:pt x="21522" y="40827"/>
                    <a:pt x="40827" y="21522"/>
                    <a:pt x="64565" y="21522"/>
                  </a:cubicBezTo>
                  <a:cubicBezTo>
                    <a:pt x="88304" y="21522"/>
                    <a:pt x="107609" y="40827"/>
                    <a:pt x="107609" y="64565"/>
                  </a:cubicBezTo>
                  <a:cubicBezTo>
                    <a:pt x="107609" y="88304"/>
                    <a:pt x="88304" y="107609"/>
                    <a:pt x="64565" y="10760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D98BB09-5713-7FCB-0AC9-8DD8C5AFB18F}"/>
                </a:ext>
              </a:extLst>
            </p:cNvPr>
            <p:cNvSpPr/>
            <p:nvPr/>
          </p:nvSpPr>
          <p:spPr>
            <a:xfrm>
              <a:off x="5834147" y="4538149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2839065-4D30-1D17-EF67-4856A55ABFAD}"/>
                </a:ext>
              </a:extLst>
            </p:cNvPr>
            <p:cNvSpPr/>
            <p:nvPr/>
          </p:nvSpPr>
          <p:spPr>
            <a:xfrm>
              <a:off x="5877191" y="4538149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846E889-7775-49F6-EF29-464318F519BF}"/>
                </a:ext>
              </a:extLst>
            </p:cNvPr>
            <p:cNvSpPr/>
            <p:nvPr/>
          </p:nvSpPr>
          <p:spPr>
            <a:xfrm>
              <a:off x="5834147" y="4581193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DD92D6-13DF-C820-7B80-12CFFA310917}"/>
                </a:ext>
              </a:extLst>
            </p:cNvPr>
            <p:cNvSpPr/>
            <p:nvPr/>
          </p:nvSpPr>
          <p:spPr>
            <a:xfrm>
              <a:off x="5877191" y="4581193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44804FB-9245-D6A8-628E-99A0D9E6D4CF}"/>
                </a:ext>
              </a:extLst>
            </p:cNvPr>
            <p:cNvSpPr/>
            <p:nvPr/>
          </p:nvSpPr>
          <p:spPr>
            <a:xfrm>
              <a:off x="5834147" y="4624237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3270CC6-3450-548F-F249-1B6CCC6EFF13}"/>
                </a:ext>
              </a:extLst>
            </p:cNvPr>
            <p:cNvSpPr/>
            <p:nvPr/>
          </p:nvSpPr>
          <p:spPr>
            <a:xfrm>
              <a:off x="5877191" y="4624237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D89C724-2D5D-EBD5-122C-7FA0765BB040}"/>
                </a:ext>
              </a:extLst>
            </p:cNvPr>
            <p:cNvSpPr/>
            <p:nvPr/>
          </p:nvSpPr>
          <p:spPr>
            <a:xfrm>
              <a:off x="5834147" y="4667280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B28C3F9-34F0-3989-9A5B-1889897BB9C2}"/>
                </a:ext>
              </a:extLst>
            </p:cNvPr>
            <p:cNvSpPr/>
            <p:nvPr/>
          </p:nvSpPr>
          <p:spPr>
            <a:xfrm>
              <a:off x="5877191" y="4667280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998DAD3-BF62-825F-86AB-7210DF6CDADD}"/>
                </a:ext>
              </a:extLst>
            </p:cNvPr>
            <p:cNvSpPr/>
            <p:nvPr/>
          </p:nvSpPr>
          <p:spPr>
            <a:xfrm>
              <a:off x="5834147" y="4774889"/>
              <a:ext cx="64565" cy="107609"/>
            </a:xfrm>
            <a:custGeom>
              <a:avLst/>
              <a:gdLst>
                <a:gd name="connsiteX0" fmla="*/ 0 w 64565"/>
                <a:gd name="connsiteY0" fmla="*/ 107609 h 107609"/>
                <a:gd name="connsiteX1" fmla="*/ 64565 w 64565"/>
                <a:gd name="connsiteY1" fmla="*/ 107609 h 107609"/>
                <a:gd name="connsiteX2" fmla="*/ 64565 w 64565"/>
                <a:gd name="connsiteY2" fmla="*/ 0 h 107609"/>
                <a:gd name="connsiteX3" fmla="*/ 0 w 64565"/>
                <a:gd name="connsiteY3" fmla="*/ 0 h 107609"/>
                <a:gd name="connsiteX4" fmla="*/ 21522 w 64565"/>
                <a:gd name="connsiteY4" fmla="*/ 21522 h 107609"/>
                <a:gd name="connsiteX5" fmla="*/ 43044 w 64565"/>
                <a:gd name="connsiteY5" fmla="*/ 21522 h 107609"/>
                <a:gd name="connsiteX6" fmla="*/ 43044 w 64565"/>
                <a:gd name="connsiteY6" fmla="*/ 86087 h 107609"/>
                <a:gd name="connsiteX7" fmla="*/ 21522 w 64565"/>
                <a:gd name="connsiteY7" fmla="*/ 86087 h 10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07609">
                  <a:moveTo>
                    <a:pt x="0" y="107609"/>
                  </a:moveTo>
                  <a:lnTo>
                    <a:pt x="64565" y="107609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86087"/>
                  </a:lnTo>
                  <a:lnTo>
                    <a:pt x="21522" y="86087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4440A3D-1A5F-E499-ECA6-F753351BCDBB}"/>
                </a:ext>
              </a:extLst>
            </p:cNvPr>
            <p:cNvSpPr/>
            <p:nvPr/>
          </p:nvSpPr>
          <p:spPr>
            <a:xfrm>
              <a:off x="5920234" y="4796411"/>
              <a:ext cx="64565" cy="86087"/>
            </a:xfrm>
            <a:custGeom>
              <a:avLst/>
              <a:gdLst>
                <a:gd name="connsiteX0" fmla="*/ 0 w 64565"/>
                <a:gd name="connsiteY0" fmla="*/ 86087 h 86087"/>
                <a:gd name="connsiteX1" fmla="*/ 64565 w 64565"/>
                <a:gd name="connsiteY1" fmla="*/ 86087 h 86087"/>
                <a:gd name="connsiteX2" fmla="*/ 64565 w 64565"/>
                <a:gd name="connsiteY2" fmla="*/ 0 h 86087"/>
                <a:gd name="connsiteX3" fmla="*/ 0 w 64565"/>
                <a:gd name="connsiteY3" fmla="*/ 0 h 86087"/>
                <a:gd name="connsiteX4" fmla="*/ 21522 w 64565"/>
                <a:gd name="connsiteY4" fmla="*/ 21522 h 86087"/>
                <a:gd name="connsiteX5" fmla="*/ 43044 w 64565"/>
                <a:gd name="connsiteY5" fmla="*/ 21522 h 86087"/>
                <a:gd name="connsiteX6" fmla="*/ 43044 w 64565"/>
                <a:gd name="connsiteY6" fmla="*/ 64565 h 86087"/>
                <a:gd name="connsiteX7" fmla="*/ 21522 w 64565"/>
                <a:gd name="connsiteY7" fmla="*/ 64565 h 8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86087">
                  <a:moveTo>
                    <a:pt x="0" y="86087"/>
                  </a:moveTo>
                  <a:lnTo>
                    <a:pt x="64565" y="86087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64565"/>
                  </a:lnTo>
                  <a:lnTo>
                    <a:pt x="21522" y="64565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8EAB903-25D9-6AB6-F168-311FBF547CE7}"/>
                </a:ext>
              </a:extLst>
            </p:cNvPr>
            <p:cNvSpPr/>
            <p:nvPr/>
          </p:nvSpPr>
          <p:spPr>
            <a:xfrm>
              <a:off x="6006322" y="4710324"/>
              <a:ext cx="64565" cy="172174"/>
            </a:xfrm>
            <a:custGeom>
              <a:avLst/>
              <a:gdLst>
                <a:gd name="connsiteX0" fmla="*/ 0 w 64565"/>
                <a:gd name="connsiteY0" fmla="*/ 172175 h 172174"/>
                <a:gd name="connsiteX1" fmla="*/ 64565 w 64565"/>
                <a:gd name="connsiteY1" fmla="*/ 172175 h 172174"/>
                <a:gd name="connsiteX2" fmla="*/ 64565 w 64565"/>
                <a:gd name="connsiteY2" fmla="*/ 0 h 172174"/>
                <a:gd name="connsiteX3" fmla="*/ 0 w 64565"/>
                <a:gd name="connsiteY3" fmla="*/ 0 h 172174"/>
                <a:gd name="connsiteX4" fmla="*/ 21522 w 64565"/>
                <a:gd name="connsiteY4" fmla="*/ 21522 h 172174"/>
                <a:gd name="connsiteX5" fmla="*/ 43044 w 64565"/>
                <a:gd name="connsiteY5" fmla="*/ 21522 h 172174"/>
                <a:gd name="connsiteX6" fmla="*/ 43044 w 64565"/>
                <a:gd name="connsiteY6" fmla="*/ 150653 h 172174"/>
                <a:gd name="connsiteX7" fmla="*/ 21522 w 64565"/>
                <a:gd name="connsiteY7" fmla="*/ 150653 h 17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72174">
                  <a:moveTo>
                    <a:pt x="0" y="172175"/>
                  </a:moveTo>
                  <a:lnTo>
                    <a:pt x="64565" y="172175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150653"/>
                  </a:lnTo>
                  <a:lnTo>
                    <a:pt x="21522" y="150653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624DD1DA-B3B4-7B26-2B9B-26E511B71F4E}"/>
              </a:ext>
            </a:extLst>
          </p:cNvPr>
          <p:cNvSpPr/>
          <p:nvPr/>
        </p:nvSpPr>
        <p:spPr>
          <a:xfrm>
            <a:off x="3117745" y="5471265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添加标题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B1B3B9AA-FB71-8759-B6BF-FD2F77BF409E}"/>
              </a:ext>
            </a:extLst>
          </p:cNvPr>
          <p:cNvSpPr/>
          <p:nvPr/>
        </p:nvSpPr>
        <p:spPr>
          <a:xfrm>
            <a:off x="5635940" y="5507162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添加标题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A3E54A1F-63AD-C1AD-5F72-55866F000782}"/>
              </a:ext>
            </a:extLst>
          </p:cNvPr>
          <p:cNvSpPr/>
          <p:nvPr/>
        </p:nvSpPr>
        <p:spPr>
          <a:xfrm>
            <a:off x="8199682" y="4821151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添加标题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D792AAD3-C83A-AACC-991A-69A02090FF5E}"/>
              </a:ext>
            </a:extLst>
          </p:cNvPr>
          <p:cNvSpPr/>
          <p:nvPr/>
        </p:nvSpPr>
        <p:spPr>
          <a:xfrm>
            <a:off x="10306521" y="3732186"/>
            <a:ext cx="992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781705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8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C731CC5-DAB9-459A-AE52-61A70FFEDDDD}"/>
              </a:ext>
            </a:extLst>
          </p:cNvPr>
          <p:cNvSpPr/>
          <p:nvPr/>
        </p:nvSpPr>
        <p:spPr>
          <a:xfrm>
            <a:off x="2036951" y="2240623"/>
            <a:ext cx="1574534" cy="382622"/>
          </a:xfrm>
          <a:prstGeom prst="roundRect">
            <a:avLst>
              <a:gd name="adj" fmla="val 17638"/>
            </a:avLst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31B486-01EE-7D6B-2140-6D39F5FAF6DB}"/>
              </a:ext>
            </a:extLst>
          </p:cNvPr>
          <p:cNvSpPr/>
          <p:nvPr/>
        </p:nvSpPr>
        <p:spPr>
          <a:xfrm>
            <a:off x="2323954" y="224726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ea"/>
                <a:cs typeface="Times New Roman" panose="02020603050405020304" pitchFamily="18" charset="0"/>
              </a:rPr>
              <a:t>添加标题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BC0668-2BC9-31AC-E4FA-4ADEF17F925E}"/>
              </a:ext>
            </a:extLst>
          </p:cNvPr>
          <p:cNvSpPr/>
          <p:nvPr/>
        </p:nvSpPr>
        <p:spPr>
          <a:xfrm>
            <a:off x="3906994" y="1519479"/>
            <a:ext cx="4378012" cy="4378012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五边形 11">
            <a:extLst>
              <a:ext uri="{FF2B5EF4-FFF2-40B4-BE49-F238E27FC236}">
                <a16:creationId xmlns:a16="http://schemas.microsoft.com/office/drawing/2014/main" id="{32215607-2EBC-641C-769E-00D9C38F4A1F}"/>
              </a:ext>
            </a:extLst>
          </p:cNvPr>
          <p:cNvSpPr/>
          <p:nvPr/>
        </p:nvSpPr>
        <p:spPr>
          <a:xfrm>
            <a:off x="4451708" y="2018598"/>
            <a:ext cx="3288584" cy="3131985"/>
          </a:xfrm>
          <a:prstGeom prst="pentagon">
            <a:avLst/>
          </a:pr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3" name="五边形 12">
            <a:extLst>
              <a:ext uri="{FF2B5EF4-FFF2-40B4-BE49-F238E27FC236}">
                <a16:creationId xmlns:a16="http://schemas.microsoft.com/office/drawing/2014/main" id="{C6B05D6D-B8A4-1C24-666E-C9587023EFFF}"/>
              </a:ext>
            </a:extLst>
          </p:cNvPr>
          <p:cNvSpPr/>
          <p:nvPr/>
        </p:nvSpPr>
        <p:spPr>
          <a:xfrm>
            <a:off x="4922743" y="2467202"/>
            <a:ext cx="2346516" cy="2234777"/>
          </a:xfrm>
          <a:prstGeom prst="pentagon">
            <a:avLst/>
          </a:prstGeom>
          <a:solidFill>
            <a:srgbClr val="329D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A8241D6-8A18-6750-37B5-25CABEAD6FF2}"/>
              </a:ext>
            </a:extLst>
          </p:cNvPr>
          <p:cNvSpPr/>
          <p:nvPr/>
        </p:nvSpPr>
        <p:spPr>
          <a:xfrm>
            <a:off x="6003743" y="1942752"/>
            <a:ext cx="184515" cy="184515"/>
          </a:xfrm>
          <a:prstGeom prst="ellipse">
            <a:avLst/>
          </a:prstGeom>
          <a:solidFill>
            <a:sysClr val="window" lastClr="FFFFFF"/>
          </a:solidFill>
          <a:ln w="66675" cap="flat" cmpd="sng" algn="ctr">
            <a:solidFill>
              <a:srgbClr val="73C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FCDF748-C892-9413-37DD-74812EB54AEF}"/>
              </a:ext>
            </a:extLst>
          </p:cNvPr>
          <p:cNvSpPr/>
          <p:nvPr/>
        </p:nvSpPr>
        <p:spPr>
          <a:xfrm>
            <a:off x="7648034" y="3134840"/>
            <a:ext cx="184515" cy="184515"/>
          </a:xfrm>
          <a:prstGeom prst="ellipse">
            <a:avLst/>
          </a:prstGeom>
          <a:solidFill>
            <a:sysClr val="window" lastClr="FFFFFF"/>
          </a:solidFill>
          <a:ln w="66675" cap="flat" cmpd="sng" algn="ctr">
            <a:solidFill>
              <a:srgbClr val="73C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E5D5ACD-A42D-A1DA-83C6-E0ABFE3C94F9}"/>
              </a:ext>
            </a:extLst>
          </p:cNvPr>
          <p:cNvSpPr/>
          <p:nvPr/>
        </p:nvSpPr>
        <p:spPr>
          <a:xfrm>
            <a:off x="7014358" y="5091729"/>
            <a:ext cx="184515" cy="184515"/>
          </a:xfrm>
          <a:prstGeom prst="ellipse">
            <a:avLst/>
          </a:prstGeom>
          <a:solidFill>
            <a:sysClr val="window" lastClr="FFFFFF"/>
          </a:solidFill>
          <a:ln w="66675" cap="flat" cmpd="sng" algn="ctr">
            <a:solidFill>
              <a:srgbClr val="73C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B1F844B-C6C1-DB7B-A487-04A7E3317C63}"/>
              </a:ext>
            </a:extLst>
          </p:cNvPr>
          <p:cNvSpPr/>
          <p:nvPr/>
        </p:nvSpPr>
        <p:spPr>
          <a:xfrm>
            <a:off x="4996422" y="5080592"/>
            <a:ext cx="184515" cy="184515"/>
          </a:xfrm>
          <a:prstGeom prst="ellipse">
            <a:avLst/>
          </a:prstGeom>
          <a:solidFill>
            <a:sysClr val="window" lastClr="FFFFFF"/>
          </a:solidFill>
          <a:ln w="66675" cap="flat" cmpd="sng" algn="ctr">
            <a:solidFill>
              <a:srgbClr val="73C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0E744BC-9494-D737-C237-65C7CF4F9045}"/>
              </a:ext>
            </a:extLst>
          </p:cNvPr>
          <p:cNvSpPr/>
          <p:nvPr/>
        </p:nvSpPr>
        <p:spPr>
          <a:xfrm>
            <a:off x="4373613" y="3134840"/>
            <a:ext cx="184515" cy="184515"/>
          </a:xfrm>
          <a:prstGeom prst="ellipse">
            <a:avLst/>
          </a:prstGeom>
          <a:solidFill>
            <a:sysClr val="window" lastClr="FFFFFF"/>
          </a:solidFill>
          <a:ln w="66675" cap="flat" cmpd="sng" algn="ctr">
            <a:solidFill>
              <a:srgbClr val="73C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9" name="五边形 18">
            <a:extLst>
              <a:ext uri="{FF2B5EF4-FFF2-40B4-BE49-F238E27FC236}">
                <a16:creationId xmlns:a16="http://schemas.microsoft.com/office/drawing/2014/main" id="{3C74B307-E54B-8B0F-F337-3E31BB8A8517}"/>
              </a:ext>
            </a:extLst>
          </p:cNvPr>
          <p:cNvSpPr/>
          <p:nvPr/>
        </p:nvSpPr>
        <p:spPr>
          <a:xfrm>
            <a:off x="5322482" y="2847906"/>
            <a:ext cx="1547036" cy="1473368"/>
          </a:xfrm>
          <a:prstGeom prst="pentagon">
            <a:avLst/>
          </a:prstGeom>
          <a:solidFill>
            <a:srgbClr val="73C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0" name="五边形 19">
            <a:extLst>
              <a:ext uri="{FF2B5EF4-FFF2-40B4-BE49-F238E27FC236}">
                <a16:creationId xmlns:a16="http://schemas.microsoft.com/office/drawing/2014/main" id="{93442CA6-7BA4-3E1A-9192-0752E159E500}"/>
              </a:ext>
            </a:extLst>
          </p:cNvPr>
          <p:cNvSpPr/>
          <p:nvPr/>
        </p:nvSpPr>
        <p:spPr>
          <a:xfrm>
            <a:off x="5548186" y="3062862"/>
            <a:ext cx="1095627" cy="1043455"/>
          </a:xfrm>
          <a:prstGeom prst="pentagon">
            <a:avLst/>
          </a:pr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7D83E30-B8A3-13A1-3290-949AFD44FC2F}"/>
              </a:ext>
            </a:extLst>
          </p:cNvPr>
          <p:cNvSpPr/>
          <p:nvPr/>
        </p:nvSpPr>
        <p:spPr>
          <a:xfrm>
            <a:off x="5308733" y="809985"/>
            <a:ext cx="1574534" cy="382622"/>
          </a:xfrm>
          <a:prstGeom prst="roundRect">
            <a:avLst>
              <a:gd name="adj" fmla="val 17638"/>
            </a:avLst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8B7EC6A-3126-E373-5A07-EEC33DEE484C}"/>
              </a:ext>
            </a:extLst>
          </p:cNvPr>
          <p:cNvSpPr/>
          <p:nvPr/>
        </p:nvSpPr>
        <p:spPr>
          <a:xfrm>
            <a:off x="8295386" y="2228676"/>
            <a:ext cx="1574534" cy="382622"/>
          </a:xfrm>
          <a:prstGeom prst="roundRect">
            <a:avLst>
              <a:gd name="adj" fmla="val 17638"/>
            </a:avLst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1013865-AACC-7DD0-CF8F-91DDC6BE5FC9}"/>
              </a:ext>
            </a:extLst>
          </p:cNvPr>
          <p:cNvSpPr/>
          <p:nvPr/>
        </p:nvSpPr>
        <p:spPr>
          <a:xfrm>
            <a:off x="7759630" y="4593101"/>
            <a:ext cx="1574534" cy="382622"/>
          </a:xfrm>
          <a:prstGeom prst="roundRect">
            <a:avLst>
              <a:gd name="adj" fmla="val 17638"/>
            </a:avLst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C256681-EA6D-12A0-5E3B-0170F17D77B7}"/>
              </a:ext>
            </a:extLst>
          </p:cNvPr>
          <p:cNvSpPr/>
          <p:nvPr/>
        </p:nvSpPr>
        <p:spPr>
          <a:xfrm>
            <a:off x="2838127" y="4593101"/>
            <a:ext cx="1574534" cy="382622"/>
          </a:xfrm>
          <a:prstGeom prst="roundRect">
            <a:avLst>
              <a:gd name="adj" fmla="val 17638"/>
            </a:avLst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iconfont-1141-850513">
            <a:extLst>
              <a:ext uri="{FF2B5EF4-FFF2-40B4-BE49-F238E27FC236}">
                <a16:creationId xmlns:a16="http://schemas.microsoft.com/office/drawing/2014/main" id="{3708E2C3-6BCC-BB15-2C4E-888F5551214C}"/>
              </a:ext>
            </a:extLst>
          </p:cNvPr>
          <p:cNvSpPr/>
          <p:nvPr/>
        </p:nvSpPr>
        <p:spPr>
          <a:xfrm>
            <a:off x="5926909" y="3486149"/>
            <a:ext cx="338181" cy="338181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1 h 12800"/>
              <a:gd name="T34" fmla="*/ 1600 w 12800"/>
              <a:gd name="T35" fmla="*/ 9644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1 h 12800"/>
              <a:gd name="T42" fmla="*/ 7200 w 12800"/>
              <a:gd name="T43" fmla="*/ 2507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1 h 12800"/>
              <a:gd name="T50" fmla="*/ 10400 w 12800"/>
              <a:gd name="T51" fmla="*/ 3200 h 12800"/>
              <a:gd name="T52" fmla="*/ 10400 w 12800"/>
              <a:gd name="T53" fmla="*/ 4800 h 12800"/>
              <a:gd name="T54" fmla="*/ 8000 w 12800"/>
              <a:gd name="T55" fmla="*/ 5600 h 12800"/>
              <a:gd name="T56" fmla="*/ 8000 w 12800"/>
              <a:gd name="T57" fmla="*/ 4000 h 12800"/>
              <a:gd name="T58" fmla="*/ 10400 w 12800"/>
              <a:gd name="T59" fmla="*/ 3200 h 12800"/>
              <a:gd name="T60" fmla="*/ 10400 w 12800"/>
              <a:gd name="T61" fmla="*/ 6400 h 12800"/>
              <a:gd name="T62" fmla="*/ 10400 w 12800"/>
              <a:gd name="T63" fmla="*/ 8000 h 12800"/>
              <a:gd name="T64" fmla="*/ 8000 w 12800"/>
              <a:gd name="T65" fmla="*/ 8800 h 12800"/>
              <a:gd name="T66" fmla="*/ 8000 w 12800"/>
              <a:gd name="T67" fmla="*/ 7200 h 12800"/>
              <a:gd name="T68" fmla="*/ 10400 w 12800"/>
              <a:gd name="T69" fmla="*/ 6400 h 12800"/>
              <a:gd name="T70" fmla="*/ 4800 w 12800"/>
              <a:gd name="T71" fmla="*/ 4000 h 12800"/>
              <a:gd name="T72" fmla="*/ 4800 w 12800"/>
              <a:gd name="T73" fmla="*/ 5600 h 12800"/>
              <a:gd name="T74" fmla="*/ 2400 w 12800"/>
              <a:gd name="T75" fmla="*/ 4800 h 12800"/>
              <a:gd name="T76" fmla="*/ 2400 w 12800"/>
              <a:gd name="T77" fmla="*/ 3200 h 12800"/>
              <a:gd name="T78" fmla="*/ 4800 w 12800"/>
              <a:gd name="T79" fmla="*/ 4000 h 12800"/>
              <a:gd name="T80" fmla="*/ 4800 w 12800"/>
              <a:gd name="T81" fmla="*/ 7200 h 12800"/>
              <a:gd name="T82" fmla="*/ 4800 w 12800"/>
              <a:gd name="T83" fmla="*/ 8800 h 12800"/>
              <a:gd name="T84" fmla="*/ 2400 w 12800"/>
              <a:gd name="T85" fmla="*/ 8000 h 12800"/>
              <a:gd name="T86" fmla="*/ 2400 w 12800"/>
              <a:gd name="T87" fmla="*/ 6400 h 12800"/>
              <a:gd name="T88" fmla="*/ 4800 w 12800"/>
              <a:gd name="T89" fmla="*/ 72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1" y="12800"/>
                  <a:pt x="5685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1"/>
                </a:cubicBezTo>
                <a:lnTo>
                  <a:pt x="1600" y="9644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1"/>
                </a:moveTo>
                <a:cubicBezTo>
                  <a:pt x="9939" y="1764"/>
                  <a:pt x="8232" y="1982"/>
                  <a:pt x="7200" y="2507"/>
                </a:cubicBezTo>
                <a:lnTo>
                  <a:pt x="7200" y="10400"/>
                </a:lnTo>
                <a:cubicBezTo>
                  <a:pt x="7851" y="10074"/>
                  <a:pt x="9053" y="9753"/>
                  <a:pt x="11200" y="9644"/>
                </a:cubicBezTo>
                <a:lnTo>
                  <a:pt x="11200" y="1671"/>
                </a:lnTo>
                <a:close/>
                <a:moveTo>
                  <a:pt x="10400" y="3200"/>
                </a:moveTo>
                <a:lnTo>
                  <a:pt x="10400" y="4800"/>
                </a:lnTo>
                <a:cubicBezTo>
                  <a:pt x="10400" y="4800"/>
                  <a:pt x="8000" y="4800"/>
                  <a:pt x="8000" y="5600"/>
                </a:cubicBezTo>
                <a:lnTo>
                  <a:pt x="8000" y="4000"/>
                </a:lnTo>
                <a:cubicBezTo>
                  <a:pt x="8000" y="4000"/>
                  <a:pt x="8000" y="3200"/>
                  <a:pt x="10400" y="3200"/>
                </a:cubicBezTo>
                <a:close/>
                <a:moveTo>
                  <a:pt x="10400" y="6400"/>
                </a:moveTo>
                <a:lnTo>
                  <a:pt x="10400" y="8000"/>
                </a:lnTo>
                <a:cubicBezTo>
                  <a:pt x="10400" y="8000"/>
                  <a:pt x="8000" y="8000"/>
                  <a:pt x="8000" y="8800"/>
                </a:cubicBezTo>
                <a:lnTo>
                  <a:pt x="8000" y="7200"/>
                </a:lnTo>
                <a:cubicBezTo>
                  <a:pt x="8000" y="7200"/>
                  <a:pt x="8000" y="6400"/>
                  <a:pt x="10400" y="6400"/>
                </a:cubicBezTo>
                <a:close/>
                <a:moveTo>
                  <a:pt x="4800" y="4000"/>
                </a:moveTo>
                <a:lnTo>
                  <a:pt x="4800" y="5600"/>
                </a:lnTo>
                <a:cubicBezTo>
                  <a:pt x="4800" y="4800"/>
                  <a:pt x="2400" y="4800"/>
                  <a:pt x="2400" y="4800"/>
                </a:cubicBezTo>
                <a:lnTo>
                  <a:pt x="2400" y="3200"/>
                </a:lnTo>
                <a:cubicBezTo>
                  <a:pt x="4800" y="3200"/>
                  <a:pt x="4800" y="4000"/>
                  <a:pt x="4800" y="4000"/>
                </a:cubicBezTo>
                <a:close/>
                <a:moveTo>
                  <a:pt x="4800" y="7200"/>
                </a:moveTo>
                <a:lnTo>
                  <a:pt x="4800" y="8800"/>
                </a:lnTo>
                <a:cubicBezTo>
                  <a:pt x="4800" y="8000"/>
                  <a:pt x="2400" y="8000"/>
                  <a:pt x="2400" y="8000"/>
                </a:cubicBezTo>
                <a:lnTo>
                  <a:pt x="2400" y="6400"/>
                </a:lnTo>
                <a:cubicBezTo>
                  <a:pt x="4800" y="6400"/>
                  <a:pt x="4800" y="7200"/>
                  <a:pt x="4800" y="7200"/>
                </a:cubicBezTo>
                <a:close/>
              </a:path>
            </a:pathLst>
          </a:cu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C853C6E5-35E0-E965-D4A3-0484D2075B33}"/>
              </a:ext>
            </a:extLst>
          </p:cNvPr>
          <p:cNvSpPr/>
          <p:nvPr/>
        </p:nvSpPr>
        <p:spPr>
          <a:xfrm>
            <a:off x="8580515" y="224726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ea"/>
                <a:cs typeface="Times New Roman" panose="02020603050405020304" pitchFamily="18" charset="0"/>
              </a:rPr>
              <a:t>添加标题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01C91086-D407-81C0-042D-8E6CBBB855EE}"/>
              </a:ext>
            </a:extLst>
          </p:cNvPr>
          <p:cNvSpPr/>
          <p:nvPr/>
        </p:nvSpPr>
        <p:spPr>
          <a:xfrm>
            <a:off x="5568883" y="80998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ea"/>
                <a:cs typeface="Times New Roman" panose="02020603050405020304" pitchFamily="18" charset="0"/>
              </a:rPr>
              <a:t>添加标题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987CE77E-135E-29A5-A49B-74E5FD32A801}"/>
              </a:ext>
            </a:extLst>
          </p:cNvPr>
          <p:cNvSpPr/>
          <p:nvPr/>
        </p:nvSpPr>
        <p:spPr>
          <a:xfrm>
            <a:off x="3122692" y="461513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ea"/>
                <a:cs typeface="Times New Roman" panose="02020603050405020304" pitchFamily="18" charset="0"/>
              </a:rPr>
              <a:t>添加标题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A23B709-0124-E5EB-BB56-EC2DFF176EB3}"/>
              </a:ext>
            </a:extLst>
          </p:cNvPr>
          <p:cNvSpPr/>
          <p:nvPr/>
        </p:nvSpPr>
        <p:spPr>
          <a:xfrm>
            <a:off x="8044195" y="461513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ea"/>
                <a:cs typeface="Times New Roman" panose="02020603050405020304" pitchFamily="18" charset="0"/>
              </a:rPr>
              <a:t>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15BD374-4AE7-BAB4-5B7F-3361C8F08BB1}"/>
              </a:ext>
            </a:extLst>
          </p:cNvPr>
          <p:cNvSpPr txBox="1"/>
          <p:nvPr/>
        </p:nvSpPr>
        <p:spPr>
          <a:xfrm>
            <a:off x="7014358" y="660154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0DFE13-3D18-1CC2-6030-8621F38023DA}"/>
              </a:ext>
            </a:extLst>
          </p:cNvPr>
          <p:cNvSpPr txBox="1"/>
          <p:nvPr/>
        </p:nvSpPr>
        <p:spPr>
          <a:xfrm>
            <a:off x="8259834" y="2671943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0BA5E16-E2BB-0DE1-5E10-03F2254FA378}"/>
              </a:ext>
            </a:extLst>
          </p:cNvPr>
          <p:cNvSpPr txBox="1"/>
          <p:nvPr/>
        </p:nvSpPr>
        <p:spPr>
          <a:xfrm>
            <a:off x="7709024" y="5051123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8221A5-4F2A-9186-62B7-187EA713A9E2}"/>
              </a:ext>
            </a:extLst>
          </p:cNvPr>
          <p:cNvSpPr txBox="1"/>
          <p:nvPr/>
        </p:nvSpPr>
        <p:spPr>
          <a:xfrm>
            <a:off x="722267" y="2686932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878104B-9931-4468-33DA-F71116C45463}"/>
              </a:ext>
            </a:extLst>
          </p:cNvPr>
          <p:cNvSpPr txBox="1"/>
          <p:nvPr/>
        </p:nvSpPr>
        <p:spPr>
          <a:xfrm>
            <a:off x="1446236" y="503636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502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8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岗位认知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A0B76C9-0C1C-22E0-C7E5-2B7E1C7AE7FE}"/>
              </a:ext>
            </a:extLst>
          </p:cNvPr>
          <p:cNvGrpSpPr/>
          <p:nvPr/>
        </p:nvGrpSpPr>
        <p:grpSpPr>
          <a:xfrm>
            <a:off x="2567485" y="2026045"/>
            <a:ext cx="7516316" cy="2805910"/>
            <a:chOff x="1555653" y="1878817"/>
            <a:chExt cx="9539979" cy="356136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BFA7DE0-D34A-A1EE-C291-36E49C7DA7C4}"/>
                </a:ext>
              </a:extLst>
            </p:cNvPr>
            <p:cNvGrpSpPr/>
            <p:nvPr/>
          </p:nvGrpSpPr>
          <p:grpSpPr>
            <a:xfrm>
              <a:off x="2998461" y="1945406"/>
              <a:ext cx="1868592" cy="1866714"/>
              <a:chOff x="5305424" y="2638424"/>
              <a:chExt cx="1579562" cy="1577974"/>
            </a:xfrm>
            <a:solidFill>
              <a:srgbClr val="000000">
                <a:alpha val="60000"/>
              </a:srgbClr>
            </a:solidFill>
          </p:grpSpPr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1A76E0EE-025D-87A9-CF9D-D7FEA9FA27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5424" y="2638424"/>
                <a:ext cx="1579562" cy="1577974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rgbClr val="73CA6E">
                  <a:alpha val="8902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6F626860-0662-3A5F-3180-A7EA0B8397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C0F5278-097D-46AC-6111-46565C34575F}"/>
                </a:ext>
              </a:extLst>
            </p:cNvPr>
            <p:cNvGrpSpPr/>
            <p:nvPr/>
          </p:nvGrpSpPr>
          <p:grpSpPr>
            <a:xfrm>
              <a:off x="4098235" y="3098333"/>
              <a:ext cx="2345601" cy="2341845"/>
              <a:chOff x="5102225" y="2441575"/>
              <a:chExt cx="1982788" cy="1979613"/>
            </a:xfrm>
            <a:solidFill>
              <a:srgbClr val="000000">
                <a:alpha val="60000"/>
              </a:srgbClr>
            </a:solidFill>
          </p:grpSpPr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2F6A7945-05F1-2BBD-EF87-3EC12EE894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329D5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1DC37D4F-8263-A143-803B-69A8E4FB6F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FB263E7-2147-C6B3-EF1F-36DB1D633E9E}"/>
                </a:ext>
              </a:extLst>
            </p:cNvPr>
            <p:cNvGrpSpPr/>
            <p:nvPr/>
          </p:nvGrpSpPr>
          <p:grpSpPr>
            <a:xfrm>
              <a:off x="6133002" y="2639598"/>
              <a:ext cx="1538068" cy="1560603"/>
              <a:chOff x="5803900" y="2852738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17" name="Freeform 18">
                <a:extLst>
                  <a:ext uri="{FF2B5EF4-FFF2-40B4-BE49-F238E27FC236}">
                    <a16:creationId xmlns:a16="http://schemas.microsoft.com/office/drawing/2014/main" id="{D0BA5E10-6617-1E1F-0D90-4DAA45197E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3900" y="2852738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rgbClr val="73CA6E">
                  <a:alpha val="8902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:a16="http://schemas.microsoft.com/office/drawing/2014/main" id="{E2D63DDA-6D35-ABE4-4F59-15373D1D9B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0125" y="3136900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62B9F44-85B7-A740-3162-E2C246907C78}"/>
                </a:ext>
              </a:extLst>
            </p:cNvPr>
            <p:cNvGrpSpPr/>
            <p:nvPr/>
          </p:nvGrpSpPr>
          <p:grpSpPr>
            <a:xfrm>
              <a:off x="7473866" y="2931300"/>
              <a:ext cx="1868593" cy="1866715"/>
              <a:chOff x="5305425" y="2638425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369C70AF-930E-360A-F5A8-DA8162A3FD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5425" y="2638425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rgbClr val="329D5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3537B051-B116-85F3-0355-53EC6D46E2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cxnSp>
          <p:nvCxnSpPr>
            <p:cNvPr id="30" name="肘形连接符 111">
              <a:extLst>
                <a:ext uri="{FF2B5EF4-FFF2-40B4-BE49-F238E27FC236}">
                  <a16:creationId xmlns:a16="http://schemas.microsoft.com/office/drawing/2014/main" id="{A1C604FB-6381-557C-2F97-3B62F4F45C7F}"/>
                </a:ext>
              </a:extLst>
            </p:cNvPr>
            <p:cNvCxnSpPr/>
            <p:nvPr/>
          </p:nvCxnSpPr>
          <p:spPr>
            <a:xfrm rot="10800000" flipV="1">
              <a:off x="1555653" y="2681022"/>
              <a:ext cx="1530873" cy="834621"/>
            </a:xfrm>
            <a:prstGeom prst="bentConnector3">
              <a:avLst>
                <a:gd name="adj1" fmla="val 20581"/>
              </a:avLst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肘形连接符 112">
              <a:extLst>
                <a:ext uri="{FF2B5EF4-FFF2-40B4-BE49-F238E27FC236}">
                  <a16:creationId xmlns:a16="http://schemas.microsoft.com/office/drawing/2014/main" id="{D94AF01F-9B7E-0888-2AD1-48904661B025}"/>
                </a:ext>
              </a:extLst>
            </p:cNvPr>
            <p:cNvCxnSpPr/>
            <p:nvPr/>
          </p:nvCxnSpPr>
          <p:spPr>
            <a:xfrm rot="10800000">
              <a:off x="1950914" y="4356789"/>
              <a:ext cx="2473569" cy="569324"/>
            </a:xfrm>
            <a:prstGeom prst="bentConnector3">
              <a:avLst>
                <a:gd name="adj1" fmla="val 21861"/>
              </a:avLst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肘形连接符 113">
              <a:extLst>
                <a:ext uri="{FF2B5EF4-FFF2-40B4-BE49-F238E27FC236}">
                  <a16:creationId xmlns:a16="http://schemas.microsoft.com/office/drawing/2014/main" id="{B5C50D90-EC82-26E5-CA6F-5395798263AA}"/>
                </a:ext>
              </a:extLst>
            </p:cNvPr>
            <p:cNvCxnSpPr/>
            <p:nvPr/>
          </p:nvCxnSpPr>
          <p:spPr>
            <a:xfrm rot="10800000" flipV="1">
              <a:off x="8671403" y="4106769"/>
              <a:ext cx="2424229" cy="640975"/>
            </a:xfrm>
            <a:prstGeom prst="bentConnector3">
              <a:avLst>
                <a:gd name="adj1" fmla="val 66889"/>
              </a:avLst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肘形连接符 114">
              <a:extLst>
                <a:ext uri="{FF2B5EF4-FFF2-40B4-BE49-F238E27FC236}">
                  <a16:creationId xmlns:a16="http://schemas.microsoft.com/office/drawing/2014/main" id="{4BEAEA10-BF3F-609D-DE9C-E352A77BB487}"/>
                </a:ext>
              </a:extLst>
            </p:cNvPr>
            <p:cNvCxnSpPr/>
            <p:nvPr/>
          </p:nvCxnSpPr>
          <p:spPr>
            <a:xfrm rot="10800000" flipV="1">
              <a:off x="7449279" y="1878817"/>
              <a:ext cx="2267929" cy="997559"/>
            </a:xfrm>
            <a:prstGeom prst="bentConnector3">
              <a:avLst>
                <a:gd name="adj1" fmla="val 74673"/>
              </a:avLst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088F2CD-249C-D079-CE00-99A37E69C66A}"/>
              </a:ext>
            </a:extLst>
          </p:cNvPr>
          <p:cNvGrpSpPr/>
          <p:nvPr/>
        </p:nvGrpSpPr>
        <p:grpSpPr>
          <a:xfrm>
            <a:off x="7632892" y="1149787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FC48ACE-229E-6002-FA06-72D4A0D0925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4FDEA1D-80A7-82EE-D06D-ACBD33E289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0BC5E32-62C6-9393-08F2-D428E13ED8D3}"/>
              </a:ext>
            </a:extLst>
          </p:cNvPr>
          <p:cNvGrpSpPr/>
          <p:nvPr/>
        </p:nvGrpSpPr>
        <p:grpSpPr>
          <a:xfrm>
            <a:off x="443011" y="2403737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244D7CD-7E74-B675-A909-2B505D57D8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EB7D6F4-4981-8877-2941-F10B379ACBD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7B57F6D-710A-2E58-FF81-531A66E8F281}"/>
              </a:ext>
            </a:extLst>
          </p:cNvPr>
          <p:cNvGrpSpPr/>
          <p:nvPr/>
        </p:nvGrpSpPr>
        <p:grpSpPr>
          <a:xfrm>
            <a:off x="8861936" y="3896713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8BDAD50-D030-AC23-AD03-C415293785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D85DACE-3F1E-A3DA-DB1B-CE2CFA5428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E0E47ED-9BB6-10CF-FC30-EAC2D93361BB}"/>
              </a:ext>
            </a:extLst>
          </p:cNvPr>
          <p:cNvGrpSpPr/>
          <p:nvPr/>
        </p:nvGrpSpPr>
        <p:grpSpPr>
          <a:xfrm>
            <a:off x="1316686" y="4043684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3100046-C918-B8FA-F8AF-41130F9726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0B4D88F-61E9-74E4-90A5-AB17F540729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515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138468" y="-349679"/>
            <a:ext cx="3313512" cy="2986591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243" y="-4129"/>
            <a:ext cx="2894923" cy="2436662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8C0AE1-E8A6-B082-1211-8170D17C60B7}"/>
              </a:ext>
            </a:extLst>
          </p:cNvPr>
          <p:cNvGrpSpPr/>
          <p:nvPr/>
        </p:nvGrpSpPr>
        <p:grpSpPr>
          <a:xfrm>
            <a:off x="2271140" y="1676114"/>
            <a:ext cx="943791" cy="1037633"/>
            <a:chOff x="9624392" y="4513853"/>
            <a:chExt cx="1792538" cy="197077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BE3FFF9-AD33-8C90-7BD1-3BFC13CCA25E}"/>
                </a:ext>
              </a:extLst>
            </p:cNvPr>
            <p:cNvGrpSpPr/>
            <p:nvPr/>
          </p:nvGrpSpPr>
          <p:grpSpPr>
            <a:xfrm>
              <a:off x="9624392" y="4513853"/>
              <a:ext cx="683189" cy="1225523"/>
              <a:chOff x="3147883" y="2107118"/>
              <a:chExt cx="381301" cy="68398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CED0D8B-72E4-8528-F649-2345F0939FC8}"/>
                  </a:ext>
                </a:extLst>
              </p:cNvPr>
              <p:cNvSpPr/>
              <p:nvPr/>
            </p:nvSpPr>
            <p:spPr>
              <a:xfrm>
                <a:off x="3435910" y="2659065"/>
                <a:ext cx="93274" cy="110620"/>
              </a:xfrm>
              <a:custGeom>
                <a:avLst/>
                <a:gdLst>
                  <a:gd name="connsiteX0" fmla="*/ 36279 w 93274"/>
                  <a:gd name="connsiteY0" fmla="*/ 110603 h 110620"/>
                  <a:gd name="connsiteX1" fmla="*/ 10248 w 93274"/>
                  <a:gd name="connsiteY1" fmla="*/ 101078 h 110620"/>
                  <a:gd name="connsiteX2" fmla="*/ 4752 w 93274"/>
                  <a:gd name="connsiteY2" fmla="*/ 47234 h 110620"/>
                  <a:gd name="connsiteX3" fmla="*/ 56272 w 93274"/>
                  <a:gd name="connsiteY3" fmla="*/ 914 h 110620"/>
                  <a:gd name="connsiteX4" fmla="*/ 85562 w 93274"/>
                  <a:gd name="connsiteY4" fmla="*/ 9791 h 110620"/>
                  <a:gd name="connsiteX5" fmla="*/ 92286 w 93274"/>
                  <a:gd name="connsiteY5" fmla="*/ 42414 h 110620"/>
                  <a:gd name="connsiteX6" fmla="*/ 78952 w 93274"/>
                  <a:gd name="connsiteY6" fmla="*/ 73894 h 110620"/>
                  <a:gd name="connsiteX7" fmla="*/ 52634 w 93274"/>
                  <a:gd name="connsiteY7" fmla="*/ 104879 h 110620"/>
                  <a:gd name="connsiteX8" fmla="*/ 42376 w 93274"/>
                  <a:gd name="connsiteY8" fmla="*/ 109641 h 110620"/>
                  <a:gd name="connsiteX9" fmla="*/ 36279 w 93274"/>
                  <a:gd name="connsiteY9" fmla="*/ 110603 h 11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4" h="110620">
                    <a:moveTo>
                      <a:pt x="36279" y="110603"/>
                    </a:moveTo>
                    <a:cubicBezTo>
                      <a:pt x="26700" y="110896"/>
                      <a:pt x="17376" y="107485"/>
                      <a:pt x="10248" y="101078"/>
                    </a:cubicBezTo>
                    <a:cubicBezTo>
                      <a:pt x="-4888" y="84752"/>
                      <a:pt x="-106" y="62883"/>
                      <a:pt x="4752" y="47234"/>
                    </a:cubicBezTo>
                    <a:cubicBezTo>
                      <a:pt x="22145" y="32038"/>
                      <a:pt x="39318" y="16598"/>
                      <a:pt x="56272" y="914"/>
                    </a:cubicBezTo>
                    <a:cubicBezTo>
                      <a:pt x="66926" y="-1795"/>
                      <a:pt x="78204" y="1623"/>
                      <a:pt x="85562" y="9791"/>
                    </a:cubicBezTo>
                    <a:cubicBezTo>
                      <a:pt x="92390" y="19193"/>
                      <a:pt x="94840" y="31079"/>
                      <a:pt x="92286" y="42414"/>
                    </a:cubicBezTo>
                    <a:cubicBezTo>
                      <a:pt x="89684" y="53596"/>
                      <a:pt x="85173" y="64245"/>
                      <a:pt x="78952" y="73894"/>
                    </a:cubicBezTo>
                    <a:cubicBezTo>
                      <a:pt x="72719" y="86136"/>
                      <a:pt x="63705" y="96747"/>
                      <a:pt x="52634" y="104879"/>
                    </a:cubicBezTo>
                    <a:cubicBezTo>
                      <a:pt x="49447" y="106925"/>
                      <a:pt x="45995" y="108527"/>
                      <a:pt x="42376" y="109641"/>
                    </a:cubicBezTo>
                    <a:cubicBezTo>
                      <a:pt x="40395" y="110230"/>
                      <a:pt x="38345" y="110553"/>
                      <a:pt x="36279" y="110603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EE84FA-F674-0769-28A6-98E9A3595049}"/>
                  </a:ext>
                </a:extLst>
              </p:cNvPr>
              <p:cNvSpPr/>
              <p:nvPr/>
            </p:nvSpPr>
            <p:spPr>
              <a:xfrm>
                <a:off x="3185472" y="2700189"/>
                <a:ext cx="117814" cy="90917"/>
              </a:xfrm>
              <a:custGeom>
                <a:avLst/>
                <a:gdLst>
                  <a:gd name="connsiteX0" fmla="*/ 453 w 117814"/>
                  <a:gd name="connsiteY0" fmla="*/ 40209 h 90917"/>
                  <a:gd name="connsiteX1" fmla="*/ 7721 w 117814"/>
                  <a:gd name="connsiteY1" fmla="*/ 10814 h 90917"/>
                  <a:gd name="connsiteX2" fmla="*/ 55432 w 117814"/>
                  <a:gd name="connsiteY2" fmla="*/ 4614 h 90917"/>
                  <a:gd name="connsiteX3" fmla="*/ 55222 w 117814"/>
                  <a:gd name="connsiteY3" fmla="*/ 8757 h 90917"/>
                  <a:gd name="connsiteX4" fmla="*/ 59204 w 117814"/>
                  <a:gd name="connsiteY4" fmla="*/ 18653 h 90917"/>
                  <a:gd name="connsiteX5" fmla="*/ 103762 w 117814"/>
                  <a:gd name="connsiteY5" fmla="*/ 45009 h 90917"/>
                  <a:gd name="connsiteX6" fmla="*/ 112772 w 117814"/>
                  <a:gd name="connsiteY6" fmla="*/ 44057 h 90917"/>
                  <a:gd name="connsiteX7" fmla="*/ 113020 w 117814"/>
                  <a:gd name="connsiteY7" fmla="*/ 43876 h 90917"/>
                  <a:gd name="connsiteX8" fmla="*/ 106790 w 117814"/>
                  <a:gd name="connsiteY8" fmla="*/ 80785 h 90917"/>
                  <a:gd name="connsiteX9" fmla="*/ 74406 w 117814"/>
                  <a:gd name="connsiteY9" fmla="*/ 90558 h 90917"/>
                  <a:gd name="connsiteX10" fmla="*/ 41316 w 117814"/>
                  <a:gd name="connsiteY10" fmla="*/ 79861 h 90917"/>
                  <a:gd name="connsiteX11" fmla="*/ 7645 w 117814"/>
                  <a:gd name="connsiteY11" fmla="*/ 56049 h 90917"/>
                  <a:gd name="connsiteX12" fmla="*/ 1930 w 117814"/>
                  <a:gd name="connsiteY12" fmla="*/ 46076 h 90917"/>
                  <a:gd name="connsiteX13" fmla="*/ 453 w 117814"/>
                  <a:gd name="connsiteY13" fmla="*/ 40209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814" h="90917">
                    <a:moveTo>
                      <a:pt x="453" y="40209"/>
                    </a:moveTo>
                    <a:cubicBezTo>
                      <a:pt x="-1133" y="29834"/>
                      <a:pt x="1482" y="19254"/>
                      <a:pt x="7721" y="10814"/>
                    </a:cubicBezTo>
                    <a:cubicBezTo>
                      <a:pt x="20837" y="-865"/>
                      <a:pt x="39766" y="-3326"/>
                      <a:pt x="55432" y="4614"/>
                    </a:cubicBezTo>
                    <a:cubicBezTo>
                      <a:pt x="55191" y="5981"/>
                      <a:pt x="55120" y="7372"/>
                      <a:pt x="55222" y="8757"/>
                    </a:cubicBezTo>
                    <a:cubicBezTo>
                      <a:pt x="55714" y="12333"/>
                      <a:pt x="57081" y="15733"/>
                      <a:pt x="59204" y="18653"/>
                    </a:cubicBezTo>
                    <a:cubicBezTo>
                      <a:pt x="70252" y="32685"/>
                      <a:pt x="86143" y="42084"/>
                      <a:pt x="103762" y="45009"/>
                    </a:cubicBezTo>
                    <a:cubicBezTo>
                      <a:pt x="106775" y="45874"/>
                      <a:pt x="110006" y="45532"/>
                      <a:pt x="112772" y="44057"/>
                    </a:cubicBezTo>
                    <a:lnTo>
                      <a:pt x="113020" y="43876"/>
                    </a:lnTo>
                    <a:cubicBezTo>
                      <a:pt x="122183" y="57287"/>
                      <a:pt x="117163" y="70717"/>
                      <a:pt x="106790" y="80785"/>
                    </a:cubicBezTo>
                    <a:cubicBezTo>
                      <a:pt x="97908" y="88556"/>
                      <a:pt x="86104" y="92118"/>
                      <a:pt x="74406" y="90558"/>
                    </a:cubicBezTo>
                    <a:cubicBezTo>
                      <a:pt x="62837" y="88944"/>
                      <a:pt x="51639" y="85325"/>
                      <a:pt x="41316" y="79861"/>
                    </a:cubicBezTo>
                    <a:cubicBezTo>
                      <a:pt x="28388" y="74659"/>
                      <a:pt x="16857" y="66504"/>
                      <a:pt x="7645" y="56049"/>
                    </a:cubicBezTo>
                    <a:cubicBezTo>
                      <a:pt x="5289" y="53004"/>
                      <a:pt x="3365" y="49648"/>
                      <a:pt x="1930" y="46076"/>
                    </a:cubicBezTo>
                    <a:cubicBezTo>
                      <a:pt x="1197" y="44189"/>
                      <a:pt x="701" y="42218"/>
                      <a:pt x="453" y="4020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2671D7D-C74E-CE08-A618-836C4DFE7B50}"/>
                  </a:ext>
                </a:extLst>
              </p:cNvPr>
              <p:cNvSpPr/>
              <p:nvPr/>
            </p:nvSpPr>
            <p:spPr>
              <a:xfrm>
                <a:off x="3240680" y="2523666"/>
                <a:ext cx="257513" cy="222010"/>
              </a:xfrm>
              <a:custGeom>
                <a:avLst/>
                <a:gdLst>
                  <a:gd name="connsiteX0" fmla="*/ 129764 w 257513"/>
                  <a:gd name="connsiteY0" fmla="*/ 79743 h 222010"/>
                  <a:gd name="connsiteX1" fmla="*/ 61450 w 257513"/>
                  <a:gd name="connsiteY1" fmla="*/ 215303 h 222010"/>
                  <a:gd name="connsiteX2" fmla="*/ 57564 w 257513"/>
                  <a:gd name="connsiteY2" fmla="*/ 220589 h 222010"/>
                  <a:gd name="connsiteX3" fmla="*/ 48553 w 257513"/>
                  <a:gd name="connsiteY3" fmla="*/ 221542 h 222010"/>
                  <a:gd name="connsiteX4" fmla="*/ 3995 w 257513"/>
                  <a:gd name="connsiteY4" fmla="*/ 195186 h 222010"/>
                  <a:gd name="connsiteX5" fmla="*/ 14 w 257513"/>
                  <a:gd name="connsiteY5" fmla="*/ 185290 h 222010"/>
                  <a:gd name="connsiteX6" fmla="*/ 1224 w 257513"/>
                  <a:gd name="connsiteY6" fmla="*/ 176603 h 222010"/>
                  <a:gd name="connsiteX7" fmla="*/ 51649 w 257513"/>
                  <a:gd name="connsiteY7" fmla="*/ 0 h 222010"/>
                  <a:gd name="connsiteX8" fmla="*/ 206316 w 257513"/>
                  <a:gd name="connsiteY8" fmla="*/ 2495 h 222010"/>
                  <a:gd name="connsiteX9" fmla="*/ 257513 w 257513"/>
                  <a:gd name="connsiteY9" fmla="*/ 130788 h 222010"/>
                  <a:gd name="connsiteX10" fmla="*/ 187485 w 257513"/>
                  <a:gd name="connsiteY10" fmla="*/ 193529 h 222010"/>
                  <a:gd name="connsiteX11" fmla="*/ 130107 w 257513"/>
                  <a:gd name="connsiteY11" fmla="*/ 81925 h 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513" h="222010">
                    <a:moveTo>
                      <a:pt x="129764" y="79743"/>
                    </a:moveTo>
                    <a:lnTo>
                      <a:pt x="61450" y="215303"/>
                    </a:lnTo>
                    <a:cubicBezTo>
                      <a:pt x="60620" y="217364"/>
                      <a:pt x="59284" y="219183"/>
                      <a:pt x="57564" y="220589"/>
                    </a:cubicBezTo>
                    <a:cubicBezTo>
                      <a:pt x="54798" y="222065"/>
                      <a:pt x="51567" y="222407"/>
                      <a:pt x="48553" y="221542"/>
                    </a:cubicBezTo>
                    <a:cubicBezTo>
                      <a:pt x="30935" y="218617"/>
                      <a:pt x="15044" y="209218"/>
                      <a:pt x="3995" y="195186"/>
                    </a:cubicBezTo>
                    <a:cubicBezTo>
                      <a:pt x="1873" y="192266"/>
                      <a:pt x="506" y="188866"/>
                      <a:pt x="14" y="185290"/>
                    </a:cubicBezTo>
                    <a:cubicBezTo>
                      <a:pt x="-83" y="182346"/>
                      <a:pt x="326" y="179408"/>
                      <a:pt x="1224" y="176603"/>
                    </a:cubicBezTo>
                    <a:cubicBezTo>
                      <a:pt x="19417" y="108575"/>
                      <a:pt x="38543" y="66361"/>
                      <a:pt x="51649" y="0"/>
                    </a:cubicBezTo>
                    <a:cubicBezTo>
                      <a:pt x="101341" y="9668"/>
                      <a:pt x="156939" y="7458"/>
                      <a:pt x="206316" y="2495"/>
                    </a:cubicBezTo>
                    <a:cubicBezTo>
                      <a:pt x="213113" y="48675"/>
                      <a:pt x="230648" y="92616"/>
                      <a:pt x="257513" y="130788"/>
                    </a:cubicBezTo>
                    <a:cubicBezTo>
                      <a:pt x="234589" y="152149"/>
                      <a:pt x="211247" y="173063"/>
                      <a:pt x="187485" y="193529"/>
                    </a:cubicBezTo>
                    <a:cubicBezTo>
                      <a:pt x="169035" y="170955"/>
                      <a:pt x="137479" y="118148"/>
                      <a:pt x="130107" y="81925"/>
                    </a:cubicBezTo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841CB1-CCF7-E266-F950-2B3E1D8FF020}"/>
                  </a:ext>
                </a:extLst>
              </p:cNvPr>
              <p:cNvSpPr/>
              <p:nvPr/>
            </p:nvSpPr>
            <p:spPr>
              <a:xfrm>
                <a:off x="3147883" y="2378973"/>
                <a:ext cx="88115" cy="88251"/>
              </a:xfrm>
              <a:custGeom>
                <a:avLst/>
                <a:gdLst>
                  <a:gd name="connsiteX0" fmla="*/ 3752 w 88115"/>
                  <a:gd name="connsiteY0" fmla="*/ 24631 h 88251"/>
                  <a:gd name="connsiteX1" fmla="*/ 23174 w 88115"/>
                  <a:gd name="connsiteY1" fmla="*/ 4009 h 88251"/>
                  <a:gd name="connsiteX2" fmla="*/ 66932 w 88115"/>
                  <a:gd name="connsiteY2" fmla="*/ 2761 h 88251"/>
                  <a:gd name="connsiteX3" fmla="*/ 88115 w 88115"/>
                  <a:gd name="connsiteY3" fmla="*/ 57320 h 88251"/>
                  <a:gd name="connsiteX4" fmla="*/ 47158 w 88115"/>
                  <a:gd name="connsiteY4" fmla="*/ 87972 h 88251"/>
                  <a:gd name="connsiteX5" fmla="*/ 7515 w 88115"/>
                  <a:gd name="connsiteY5" fmla="*/ 70331 h 88251"/>
                  <a:gd name="connsiteX6" fmla="*/ 1095 w 88115"/>
                  <a:gd name="connsiteY6" fmla="*/ 33508 h 88251"/>
                  <a:gd name="connsiteX7" fmla="*/ 3752 w 88115"/>
                  <a:gd name="connsiteY7" fmla="*/ 24630 h 8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115" h="88251">
                    <a:moveTo>
                      <a:pt x="3752" y="24631"/>
                    </a:moveTo>
                    <a:cubicBezTo>
                      <a:pt x="6920" y="15260"/>
                      <a:pt x="14010" y="7732"/>
                      <a:pt x="23174" y="4009"/>
                    </a:cubicBezTo>
                    <a:cubicBezTo>
                      <a:pt x="37289" y="-871"/>
                      <a:pt x="52561" y="-1307"/>
                      <a:pt x="66932" y="2761"/>
                    </a:cubicBezTo>
                    <a:cubicBezTo>
                      <a:pt x="71628" y="16391"/>
                      <a:pt x="80724" y="41814"/>
                      <a:pt x="88115" y="57320"/>
                    </a:cubicBezTo>
                    <a:cubicBezTo>
                      <a:pt x="85582" y="76742"/>
                      <a:pt x="65093" y="86638"/>
                      <a:pt x="47158" y="87972"/>
                    </a:cubicBezTo>
                    <a:cubicBezTo>
                      <a:pt x="31717" y="89746"/>
                      <a:pt x="16533" y="82989"/>
                      <a:pt x="7515" y="70331"/>
                    </a:cubicBezTo>
                    <a:cubicBezTo>
                      <a:pt x="709" y="59343"/>
                      <a:pt x="-1591" y="46151"/>
                      <a:pt x="1095" y="33508"/>
                    </a:cubicBezTo>
                    <a:cubicBezTo>
                      <a:pt x="1740" y="30482"/>
                      <a:pt x="2628" y="27513"/>
                      <a:pt x="3752" y="2463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92CD19-3E1B-F2CC-EAE3-5E080B8864F3}"/>
                  </a:ext>
                </a:extLst>
              </p:cNvPr>
              <p:cNvSpPr/>
              <p:nvPr/>
            </p:nvSpPr>
            <p:spPr>
              <a:xfrm>
                <a:off x="3272413" y="2107118"/>
                <a:ext cx="171105" cy="176181"/>
              </a:xfrm>
              <a:custGeom>
                <a:avLst/>
                <a:gdLst>
                  <a:gd name="connsiteX0" fmla="*/ 112328 w 171105"/>
                  <a:gd name="connsiteY0" fmla="*/ 2849 h 176181"/>
                  <a:gd name="connsiteX1" fmla="*/ 59778 w 171105"/>
                  <a:gd name="connsiteY1" fmla="*/ 4878 h 176181"/>
                  <a:gd name="connsiteX2" fmla="*/ 23584 w 171105"/>
                  <a:gd name="connsiteY2" fmla="*/ 26128 h 176181"/>
                  <a:gd name="connsiteX3" fmla="*/ 9134 w 171105"/>
                  <a:gd name="connsiteY3" fmla="*/ 50274 h 176181"/>
                  <a:gd name="connsiteX4" fmla="*/ 4981 w 171105"/>
                  <a:gd name="connsiteY4" fmla="*/ 125522 h 176181"/>
                  <a:gd name="connsiteX5" fmla="*/ 60893 w 171105"/>
                  <a:gd name="connsiteY5" fmla="*/ 172728 h 176181"/>
                  <a:gd name="connsiteX6" fmla="*/ 124053 w 171105"/>
                  <a:gd name="connsiteY6" fmla="*/ 168603 h 176181"/>
                  <a:gd name="connsiteX7" fmla="*/ 163668 w 171105"/>
                  <a:gd name="connsiteY7" fmla="*/ 128084 h 176181"/>
                  <a:gd name="connsiteX8" fmla="*/ 169859 w 171105"/>
                  <a:gd name="connsiteY8" fmla="*/ 69334 h 176181"/>
                  <a:gd name="connsiteX9" fmla="*/ 149704 w 171105"/>
                  <a:gd name="connsiteY9" fmla="*/ 27147 h 176181"/>
                  <a:gd name="connsiteX10" fmla="*/ 119881 w 171105"/>
                  <a:gd name="connsiteY10" fmla="*/ 5469 h 176181"/>
                  <a:gd name="connsiteX11" fmla="*/ 112328 w 171105"/>
                  <a:gd name="connsiteY11" fmla="*/ 2849 h 1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105" h="176181">
                    <a:moveTo>
                      <a:pt x="112328" y="2849"/>
                    </a:moveTo>
                    <a:cubicBezTo>
                      <a:pt x="94981" y="-1548"/>
                      <a:pt x="76734" y="-843"/>
                      <a:pt x="59778" y="4878"/>
                    </a:cubicBezTo>
                    <a:cubicBezTo>
                      <a:pt x="46039" y="8618"/>
                      <a:pt x="33545" y="15953"/>
                      <a:pt x="23584" y="26128"/>
                    </a:cubicBezTo>
                    <a:cubicBezTo>
                      <a:pt x="17403" y="33278"/>
                      <a:pt x="12513" y="41448"/>
                      <a:pt x="9134" y="50274"/>
                    </a:cubicBezTo>
                    <a:cubicBezTo>
                      <a:pt x="-1399" y="74007"/>
                      <a:pt x="-2876" y="100775"/>
                      <a:pt x="4981" y="125522"/>
                    </a:cubicBezTo>
                    <a:cubicBezTo>
                      <a:pt x="14520" y="149640"/>
                      <a:pt x="35517" y="167368"/>
                      <a:pt x="60893" y="172728"/>
                    </a:cubicBezTo>
                    <a:cubicBezTo>
                      <a:pt x="81813" y="178473"/>
                      <a:pt x="104057" y="177020"/>
                      <a:pt x="124053" y="168603"/>
                    </a:cubicBezTo>
                    <a:cubicBezTo>
                      <a:pt x="141932" y="160629"/>
                      <a:pt x="156099" y="146139"/>
                      <a:pt x="163668" y="128084"/>
                    </a:cubicBezTo>
                    <a:cubicBezTo>
                      <a:pt x="170610" y="109326"/>
                      <a:pt x="172739" y="89127"/>
                      <a:pt x="169859" y="69334"/>
                    </a:cubicBezTo>
                    <a:cubicBezTo>
                      <a:pt x="168771" y="53215"/>
                      <a:pt x="161560" y="38122"/>
                      <a:pt x="149704" y="27147"/>
                    </a:cubicBezTo>
                    <a:cubicBezTo>
                      <a:pt x="141311" y="18002"/>
                      <a:pt x="131170" y="10630"/>
                      <a:pt x="119881" y="5469"/>
                    </a:cubicBezTo>
                    <a:cubicBezTo>
                      <a:pt x="117417" y="4447"/>
                      <a:pt x="114895" y="3572"/>
                      <a:pt x="112328" y="284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25B8CF9-2949-F435-46B9-B5C7ACB4A269}"/>
                  </a:ext>
                </a:extLst>
              </p:cNvPr>
              <p:cNvSpPr/>
              <p:nvPr/>
            </p:nvSpPr>
            <p:spPr>
              <a:xfrm>
                <a:off x="3289005" y="2107118"/>
                <a:ext cx="154513" cy="176160"/>
              </a:xfrm>
              <a:custGeom>
                <a:avLst/>
                <a:gdLst>
                  <a:gd name="connsiteX0" fmla="*/ 95736 w 154513"/>
                  <a:gd name="connsiteY0" fmla="*/ 2849 h 176160"/>
                  <a:gd name="connsiteX1" fmla="*/ 43186 w 154513"/>
                  <a:gd name="connsiteY1" fmla="*/ 4878 h 176160"/>
                  <a:gd name="connsiteX2" fmla="*/ 6991 w 154513"/>
                  <a:gd name="connsiteY2" fmla="*/ 26128 h 176160"/>
                  <a:gd name="connsiteX3" fmla="*/ 0 w 154513"/>
                  <a:gd name="connsiteY3" fmla="*/ 35444 h 176160"/>
                  <a:gd name="connsiteX4" fmla="*/ 59407 w 154513"/>
                  <a:gd name="connsiteY4" fmla="*/ 79716 h 176160"/>
                  <a:gd name="connsiteX5" fmla="*/ 63322 w 154513"/>
                  <a:gd name="connsiteY5" fmla="*/ 175633 h 176160"/>
                  <a:gd name="connsiteX6" fmla="*/ 107461 w 154513"/>
                  <a:gd name="connsiteY6" fmla="*/ 168641 h 176160"/>
                  <a:gd name="connsiteX7" fmla="*/ 147076 w 154513"/>
                  <a:gd name="connsiteY7" fmla="*/ 128122 h 176160"/>
                  <a:gd name="connsiteX8" fmla="*/ 153267 w 154513"/>
                  <a:gd name="connsiteY8" fmla="*/ 69372 h 176160"/>
                  <a:gd name="connsiteX9" fmla="*/ 133112 w 154513"/>
                  <a:gd name="connsiteY9" fmla="*/ 27186 h 176160"/>
                  <a:gd name="connsiteX10" fmla="*/ 103289 w 154513"/>
                  <a:gd name="connsiteY10" fmla="*/ 5507 h 176160"/>
                  <a:gd name="connsiteX11" fmla="*/ 95736 w 154513"/>
                  <a:gd name="connsiteY11" fmla="*/ 2849 h 17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513" h="176160">
                    <a:moveTo>
                      <a:pt x="95736" y="2849"/>
                    </a:moveTo>
                    <a:cubicBezTo>
                      <a:pt x="78389" y="-1548"/>
                      <a:pt x="60142" y="-843"/>
                      <a:pt x="43186" y="4878"/>
                    </a:cubicBezTo>
                    <a:cubicBezTo>
                      <a:pt x="29447" y="8618"/>
                      <a:pt x="16953" y="15953"/>
                      <a:pt x="6991" y="26128"/>
                    </a:cubicBezTo>
                    <a:cubicBezTo>
                      <a:pt x="4383" y="29015"/>
                      <a:pt x="2043" y="32133"/>
                      <a:pt x="0" y="35444"/>
                    </a:cubicBezTo>
                    <a:cubicBezTo>
                      <a:pt x="16335" y="43235"/>
                      <a:pt x="47558" y="56275"/>
                      <a:pt x="59407" y="79716"/>
                    </a:cubicBezTo>
                    <a:cubicBezTo>
                      <a:pt x="69580" y="99823"/>
                      <a:pt x="68799" y="144686"/>
                      <a:pt x="63322" y="175633"/>
                    </a:cubicBezTo>
                    <a:cubicBezTo>
                      <a:pt x="78397" y="177331"/>
                      <a:pt x="93650" y="174915"/>
                      <a:pt x="107461" y="168641"/>
                    </a:cubicBezTo>
                    <a:cubicBezTo>
                      <a:pt x="125340" y="160667"/>
                      <a:pt x="139507" y="146177"/>
                      <a:pt x="147076" y="128122"/>
                    </a:cubicBezTo>
                    <a:cubicBezTo>
                      <a:pt x="154018" y="109364"/>
                      <a:pt x="156147" y="89165"/>
                      <a:pt x="153267" y="69372"/>
                    </a:cubicBezTo>
                    <a:cubicBezTo>
                      <a:pt x="152179" y="53253"/>
                      <a:pt x="144968" y="38160"/>
                      <a:pt x="133112" y="27186"/>
                    </a:cubicBezTo>
                    <a:cubicBezTo>
                      <a:pt x="124719" y="18040"/>
                      <a:pt x="114578" y="10669"/>
                      <a:pt x="103289" y="5507"/>
                    </a:cubicBezTo>
                    <a:cubicBezTo>
                      <a:pt x="100828" y="4468"/>
                      <a:pt x="98305" y="3580"/>
                      <a:pt x="95736" y="284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57CA69C-EAA2-55F9-08A6-FAF199EC511B}"/>
                  </a:ext>
                </a:extLst>
              </p:cNvPr>
              <p:cNvSpPr/>
              <p:nvPr/>
            </p:nvSpPr>
            <p:spPr>
              <a:xfrm>
                <a:off x="3214687" y="2273949"/>
                <a:ext cx="244066" cy="256327"/>
              </a:xfrm>
              <a:custGeom>
                <a:avLst/>
                <a:gdLst>
                  <a:gd name="connsiteX0" fmla="*/ 233357 w 244066"/>
                  <a:gd name="connsiteY0" fmla="*/ 49435 h 256327"/>
                  <a:gd name="connsiteX1" fmla="*/ 195990 w 244066"/>
                  <a:gd name="connsiteY1" fmla="*/ 0 h 256327"/>
                  <a:gd name="connsiteX2" fmla="*/ 116637 w 244066"/>
                  <a:gd name="connsiteY2" fmla="*/ 9192 h 256327"/>
                  <a:gd name="connsiteX3" fmla="*/ 85148 w 244066"/>
                  <a:gd name="connsiteY3" fmla="*/ 29947 h 256327"/>
                  <a:gd name="connsiteX4" fmla="*/ 57583 w 244066"/>
                  <a:gd name="connsiteY4" fmla="*/ 65608 h 256327"/>
                  <a:gd name="connsiteX5" fmla="*/ 5386 w 244066"/>
                  <a:gd name="connsiteY5" fmla="*/ 99079 h 256327"/>
                  <a:gd name="connsiteX6" fmla="*/ 338 w 244066"/>
                  <a:gd name="connsiteY6" fmla="*/ 108600 h 256327"/>
                  <a:gd name="connsiteX7" fmla="*/ 423 w 244066"/>
                  <a:gd name="connsiteY7" fmla="*/ 108861 h 256327"/>
                  <a:gd name="connsiteX8" fmla="*/ 25960 w 244066"/>
                  <a:gd name="connsiteY8" fmla="*/ 171003 h 256327"/>
                  <a:gd name="connsiteX9" fmla="*/ 72985 w 244066"/>
                  <a:gd name="connsiteY9" fmla="*/ 155048 h 256327"/>
                  <a:gd name="connsiteX10" fmla="*/ 72632 w 244066"/>
                  <a:gd name="connsiteY10" fmla="*/ 166983 h 256327"/>
                  <a:gd name="connsiteX11" fmla="*/ 72632 w 244066"/>
                  <a:gd name="connsiteY11" fmla="*/ 248688 h 256327"/>
                  <a:gd name="connsiteX12" fmla="*/ 106608 w 244066"/>
                  <a:gd name="connsiteY12" fmla="*/ 254003 h 256327"/>
                  <a:gd name="connsiteX13" fmla="*/ 235528 w 244066"/>
                  <a:gd name="connsiteY13" fmla="*/ 251870 h 256327"/>
                  <a:gd name="connsiteX14" fmla="*/ 234824 w 244066"/>
                  <a:gd name="connsiteY14" fmla="*/ 54483 h 256327"/>
                  <a:gd name="connsiteX15" fmla="*/ 233357 w 244066"/>
                  <a:gd name="connsiteY15" fmla="*/ 49435 h 25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66" h="256327">
                    <a:moveTo>
                      <a:pt x="233357" y="49435"/>
                    </a:moveTo>
                    <a:cubicBezTo>
                      <a:pt x="225737" y="23822"/>
                      <a:pt x="219288" y="11335"/>
                      <a:pt x="195990" y="0"/>
                    </a:cubicBezTo>
                    <a:lnTo>
                      <a:pt x="116637" y="9192"/>
                    </a:lnTo>
                    <a:cubicBezTo>
                      <a:pt x="104314" y="12833"/>
                      <a:pt x="93353" y="20058"/>
                      <a:pt x="85148" y="29947"/>
                    </a:cubicBezTo>
                    <a:cubicBezTo>
                      <a:pt x="78357" y="37567"/>
                      <a:pt x="66422" y="55864"/>
                      <a:pt x="57583" y="65608"/>
                    </a:cubicBezTo>
                    <a:cubicBezTo>
                      <a:pt x="44172" y="82017"/>
                      <a:pt x="25893" y="93738"/>
                      <a:pt x="5386" y="99079"/>
                    </a:cubicBezTo>
                    <a:cubicBezTo>
                      <a:pt x="1363" y="100314"/>
                      <a:pt x="-898" y="104577"/>
                      <a:pt x="338" y="108600"/>
                    </a:cubicBezTo>
                    <a:cubicBezTo>
                      <a:pt x="365" y="108688"/>
                      <a:pt x="393" y="108775"/>
                      <a:pt x="423" y="108861"/>
                    </a:cubicBezTo>
                    <a:cubicBezTo>
                      <a:pt x="7314" y="130205"/>
                      <a:pt x="15852" y="150981"/>
                      <a:pt x="25960" y="171003"/>
                    </a:cubicBezTo>
                    <a:cubicBezTo>
                      <a:pt x="42398" y="168276"/>
                      <a:pt x="58281" y="162887"/>
                      <a:pt x="72985" y="155048"/>
                    </a:cubicBezTo>
                    <a:cubicBezTo>
                      <a:pt x="72756" y="162582"/>
                      <a:pt x="72632" y="166983"/>
                      <a:pt x="72632" y="166983"/>
                    </a:cubicBezTo>
                    <a:cubicBezTo>
                      <a:pt x="72184" y="182223"/>
                      <a:pt x="72480" y="233410"/>
                      <a:pt x="72632" y="248688"/>
                    </a:cubicBezTo>
                    <a:cubicBezTo>
                      <a:pt x="83858" y="251046"/>
                      <a:pt x="95198" y="252820"/>
                      <a:pt x="106608" y="254003"/>
                    </a:cubicBezTo>
                    <a:cubicBezTo>
                      <a:pt x="149541" y="257701"/>
                      <a:pt x="192741" y="256986"/>
                      <a:pt x="235528" y="251870"/>
                    </a:cubicBezTo>
                    <a:cubicBezTo>
                      <a:pt x="242958" y="194872"/>
                      <a:pt x="250607" y="109757"/>
                      <a:pt x="234824" y="54483"/>
                    </a:cubicBezTo>
                    <a:cubicBezTo>
                      <a:pt x="234322" y="52749"/>
                      <a:pt x="233833" y="51067"/>
                      <a:pt x="233357" y="49435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46A5632-ACC1-647C-BFA8-E798465245E7}"/>
                  </a:ext>
                </a:extLst>
              </p:cNvPr>
              <p:cNvSpPr/>
              <p:nvPr/>
            </p:nvSpPr>
            <p:spPr>
              <a:xfrm>
                <a:off x="3449507" y="2358278"/>
                <a:ext cx="48737" cy="111680"/>
              </a:xfrm>
              <a:custGeom>
                <a:avLst/>
                <a:gdLst>
                  <a:gd name="connsiteX0" fmla="*/ 45295 w 48737"/>
                  <a:gd name="connsiteY0" fmla="*/ 101370 h 111680"/>
                  <a:gd name="connsiteX1" fmla="*/ 13862 w 48737"/>
                  <a:gd name="connsiteY1" fmla="*/ 111457 h 111680"/>
                  <a:gd name="connsiteX2" fmla="*/ 2489 w 48737"/>
                  <a:gd name="connsiteY2" fmla="*/ 82987 h 111680"/>
                  <a:gd name="connsiteX3" fmla="*/ 213 w 48737"/>
                  <a:gd name="connsiteY3" fmla="*/ 19065 h 111680"/>
                  <a:gd name="connsiteX4" fmla="*/ 7776 w 48737"/>
                  <a:gd name="connsiteY4" fmla="*/ 967 h 111680"/>
                  <a:gd name="connsiteX5" fmla="*/ 35256 w 48737"/>
                  <a:gd name="connsiteY5" fmla="*/ 2005 h 111680"/>
                  <a:gd name="connsiteX6" fmla="*/ 38513 w 48737"/>
                  <a:gd name="connsiteY6" fmla="*/ 3320 h 111680"/>
                  <a:gd name="connsiteX7" fmla="*/ 39542 w 48737"/>
                  <a:gd name="connsiteY7" fmla="*/ 6244 h 111680"/>
                  <a:gd name="connsiteX8" fmla="*/ 48552 w 48737"/>
                  <a:gd name="connsiteY8" fmla="*/ 96427 h 111680"/>
                  <a:gd name="connsiteX9" fmla="*/ 46096 w 48737"/>
                  <a:gd name="connsiteY9" fmla="*/ 101222 h 111680"/>
                  <a:gd name="connsiteX10" fmla="*/ 45285 w 48737"/>
                  <a:gd name="connsiteY10" fmla="*/ 101389 h 11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37" h="111680">
                    <a:moveTo>
                      <a:pt x="45295" y="101370"/>
                    </a:moveTo>
                    <a:cubicBezTo>
                      <a:pt x="38275" y="103466"/>
                      <a:pt x="21178" y="113276"/>
                      <a:pt x="13862" y="111457"/>
                    </a:cubicBezTo>
                    <a:cubicBezTo>
                      <a:pt x="3918" y="109000"/>
                      <a:pt x="3290" y="90893"/>
                      <a:pt x="2489" y="82987"/>
                    </a:cubicBezTo>
                    <a:cubicBezTo>
                      <a:pt x="346" y="61751"/>
                      <a:pt x="-415" y="40399"/>
                      <a:pt x="213" y="19065"/>
                    </a:cubicBezTo>
                    <a:cubicBezTo>
                      <a:pt x="461" y="10645"/>
                      <a:pt x="-825" y="4015"/>
                      <a:pt x="7776" y="967"/>
                    </a:cubicBezTo>
                    <a:cubicBezTo>
                      <a:pt x="16908" y="-609"/>
                      <a:pt x="26269" y="-255"/>
                      <a:pt x="35256" y="2005"/>
                    </a:cubicBezTo>
                    <a:cubicBezTo>
                      <a:pt x="36461" y="2052"/>
                      <a:pt x="37613" y="2517"/>
                      <a:pt x="38513" y="3320"/>
                    </a:cubicBezTo>
                    <a:cubicBezTo>
                      <a:pt x="39135" y="4173"/>
                      <a:pt x="39493" y="5189"/>
                      <a:pt x="39542" y="6244"/>
                    </a:cubicBezTo>
                    <a:cubicBezTo>
                      <a:pt x="43739" y="36171"/>
                      <a:pt x="46743" y="66232"/>
                      <a:pt x="48552" y="96427"/>
                    </a:cubicBezTo>
                    <a:cubicBezTo>
                      <a:pt x="49198" y="98429"/>
                      <a:pt x="48098" y="100576"/>
                      <a:pt x="46096" y="101222"/>
                    </a:cubicBezTo>
                    <a:cubicBezTo>
                      <a:pt x="45832" y="101307"/>
                      <a:pt x="45561" y="101363"/>
                      <a:pt x="45285" y="10138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3EB5AA1-39B7-198E-256F-D97F747A55C4}"/>
                </a:ext>
              </a:extLst>
            </p:cNvPr>
            <p:cNvGrpSpPr/>
            <p:nvPr/>
          </p:nvGrpSpPr>
          <p:grpSpPr>
            <a:xfrm>
              <a:off x="10829824" y="5297737"/>
              <a:ext cx="587106" cy="1186888"/>
              <a:chOff x="3820658" y="2544619"/>
              <a:chExt cx="327675" cy="662425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5EC931-DA6A-14FA-89D7-B931112ABF86}"/>
                  </a:ext>
                </a:extLst>
              </p:cNvPr>
              <p:cNvSpPr/>
              <p:nvPr/>
            </p:nvSpPr>
            <p:spPr>
              <a:xfrm>
                <a:off x="4003256" y="3055485"/>
                <a:ext cx="115090" cy="82705"/>
              </a:xfrm>
              <a:custGeom>
                <a:avLst/>
                <a:gdLst>
                  <a:gd name="connsiteX0" fmla="*/ 40539 w 115090"/>
                  <a:gd name="connsiteY0" fmla="*/ 60588 h 82705"/>
                  <a:gd name="connsiteX1" fmla="*/ 6248 w 115090"/>
                  <a:gd name="connsiteY1" fmla="*/ 25641 h 82705"/>
                  <a:gd name="connsiteX2" fmla="*/ 0 w 115090"/>
                  <a:gd name="connsiteY2" fmla="*/ 14773 h 82705"/>
                  <a:gd name="connsiteX3" fmla="*/ 80563 w 115090"/>
                  <a:gd name="connsiteY3" fmla="*/ 3143 h 82705"/>
                  <a:gd name="connsiteX4" fmla="*/ 88887 w 115090"/>
                  <a:gd name="connsiteY4" fmla="*/ 0 h 82705"/>
                  <a:gd name="connsiteX5" fmla="*/ 93497 w 115090"/>
                  <a:gd name="connsiteY5" fmla="*/ 6763 h 82705"/>
                  <a:gd name="connsiteX6" fmla="*/ 115091 w 115090"/>
                  <a:gd name="connsiteY6" fmla="*/ 35138 h 82705"/>
                  <a:gd name="connsiteX7" fmla="*/ 103794 w 115090"/>
                  <a:gd name="connsiteY7" fmla="*/ 44148 h 82705"/>
                  <a:gd name="connsiteX8" fmla="*/ 68361 w 115090"/>
                  <a:gd name="connsiteY8" fmla="*/ 82706 h 82705"/>
                  <a:gd name="connsiteX9" fmla="*/ 66589 w 115090"/>
                  <a:gd name="connsiteY9" fmla="*/ 81267 h 82705"/>
                  <a:gd name="connsiteX10" fmla="*/ 40539 w 115090"/>
                  <a:gd name="connsiteY10" fmla="*/ 60589 h 8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090" h="82705">
                    <a:moveTo>
                      <a:pt x="40539" y="60588"/>
                    </a:moveTo>
                    <a:cubicBezTo>
                      <a:pt x="28375" y="49682"/>
                      <a:pt x="16922" y="38009"/>
                      <a:pt x="6248" y="25641"/>
                    </a:cubicBezTo>
                    <a:lnTo>
                      <a:pt x="0" y="14773"/>
                    </a:lnTo>
                    <a:cubicBezTo>
                      <a:pt x="27266" y="14689"/>
                      <a:pt x="54386" y="10774"/>
                      <a:pt x="80563" y="3143"/>
                    </a:cubicBezTo>
                    <a:cubicBezTo>
                      <a:pt x="81420" y="2895"/>
                      <a:pt x="84934" y="1619"/>
                      <a:pt x="88887" y="0"/>
                    </a:cubicBezTo>
                    <a:lnTo>
                      <a:pt x="93497" y="6763"/>
                    </a:lnTo>
                    <a:cubicBezTo>
                      <a:pt x="99840" y="16842"/>
                      <a:pt x="107066" y="26338"/>
                      <a:pt x="115091" y="35138"/>
                    </a:cubicBezTo>
                    <a:lnTo>
                      <a:pt x="103794" y="44148"/>
                    </a:lnTo>
                    <a:cubicBezTo>
                      <a:pt x="91055" y="56116"/>
                      <a:pt x="79212" y="69003"/>
                      <a:pt x="68361" y="82706"/>
                    </a:cubicBezTo>
                    <a:lnTo>
                      <a:pt x="66589" y="81267"/>
                    </a:lnTo>
                    <a:cubicBezTo>
                      <a:pt x="57084" y="75479"/>
                      <a:pt x="48333" y="68533"/>
                      <a:pt x="40539" y="6058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D913417-7B63-351D-9081-75EB960B819A}"/>
                  </a:ext>
                </a:extLst>
              </p:cNvPr>
              <p:cNvSpPr/>
              <p:nvPr/>
            </p:nvSpPr>
            <p:spPr>
              <a:xfrm>
                <a:off x="3888975" y="3055409"/>
                <a:ext cx="98526" cy="102425"/>
              </a:xfrm>
              <a:custGeom>
                <a:avLst/>
                <a:gdLst>
                  <a:gd name="connsiteX0" fmla="*/ 305 w 98526"/>
                  <a:gd name="connsiteY0" fmla="*/ 84420 h 102425"/>
                  <a:gd name="connsiteX1" fmla="*/ 0 w 98526"/>
                  <a:gd name="connsiteY1" fmla="*/ 84229 h 102425"/>
                  <a:gd name="connsiteX2" fmla="*/ 1495 w 98526"/>
                  <a:gd name="connsiteY2" fmla="*/ 75829 h 102425"/>
                  <a:gd name="connsiteX3" fmla="*/ 20545 w 98526"/>
                  <a:gd name="connsiteY3" fmla="*/ 1324 h 102425"/>
                  <a:gd name="connsiteX4" fmla="*/ 21060 w 98526"/>
                  <a:gd name="connsiteY4" fmla="*/ 0 h 102425"/>
                  <a:gd name="connsiteX5" fmla="*/ 98527 w 98526"/>
                  <a:gd name="connsiteY5" fmla="*/ 14440 h 102425"/>
                  <a:gd name="connsiteX6" fmla="*/ 98403 w 98526"/>
                  <a:gd name="connsiteY6" fmla="*/ 14811 h 102425"/>
                  <a:gd name="connsiteX7" fmla="*/ 58321 w 98526"/>
                  <a:gd name="connsiteY7" fmla="*/ 101965 h 102425"/>
                  <a:gd name="connsiteX8" fmla="*/ 305 w 98526"/>
                  <a:gd name="connsiteY8" fmla="*/ 84420 h 10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526" h="102425">
                    <a:moveTo>
                      <a:pt x="305" y="84420"/>
                    </a:moveTo>
                    <a:lnTo>
                      <a:pt x="0" y="84229"/>
                    </a:lnTo>
                    <a:lnTo>
                      <a:pt x="1495" y="75829"/>
                    </a:lnTo>
                    <a:cubicBezTo>
                      <a:pt x="6179" y="50597"/>
                      <a:pt x="12543" y="25707"/>
                      <a:pt x="20545" y="1324"/>
                    </a:cubicBezTo>
                    <a:cubicBezTo>
                      <a:pt x="20545" y="1324"/>
                      <a:pt x="20755" y="771"/>
                      <a:pt x="21060" y="0"/>
                    </a:cubicBezTo>
                    <a:cubicBezTo>
                      <a:pt x="46123" y="8245"/>
                      <a:pt x="72176" y="13101"/>
                      <a:pt x="98527" y="14440"/>
                    </a:cubicBezTo>
                    <a:lnTo>
                      <a:pt x="98403" y="14811"/>
                    </a:lnTo>
                    <a:cubicBezTo>
                      <a:pt x="90907" y="31080"/>
                      <a:pt x="57531" y="109109"/>
                      <a:pt x="58321" y="101965"/>
                    </a:cubicBezTo>
                    <a:cubicBezTo>
                      <a:pt x="38035" y="99900"/>
                      <a:pt x="18336" y="93943"/>
                      <a:pt x="305" y="8442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E905302-095E-D772-B333-296683BB06AE}"/>
                  </a:ext>
                </a:extLst>
              </p:cNvPr>
              <p:cNvSpPr/>
              <p:nvPr/>
            </p:nvSpPr>
            <p:spPr>
              <a:xfrm>
                <a:off x="3836538" y="3132967"/>
                <a:ext cx="116406" cy="74077"/>
              </a:xfrm>
              <a:custGeom>
                <a:avLst/>
                <a:gdLst>
                  <a:gd name="connsiteX0" fmla="*/ 5736 w 116406"/>
                  <a:gd name="connsiteY0" fmla="*/ 50210 h 74077"/>
                  <a:gd name="connsiteX1" fmla="*/ 2593 w 116406"/>
                  <a:gd name="connsiteY1" fmla="*/ 16558 h 74077"/>
                  <a:gd name="connsiteX2" fmla="*/ 49561 w 116406"/>
                  <a:gd name="connsiteY2" fmla="*/ 4738 h 74077"/>
                  <a:gd name="connsiteX3" fmla="*/ 109311 w 116406"/>
                  <a:gd name="connsiteY3" fmla="*/ 24264 h 74077"/>
                  <a:gd name="connsiteX4" fmla="*/ 109730 w 116406"/>
                  <a:gd name="connsiteY4" fmla="*/ 56801 h 74077"/>
                  <a:gd name="connsiteX5" fmla="*/ 82498 w 116406"/>
                  <a:gd name="connsiteY5" fmla="*/ 73432 h 74077"/>
                  <a:gd name="connsiteX6" fmla="*/ 49798 w 116406"/>
                  <a:gd name="connsiteY6" fmla="*/ 71603 h 74077"/>
                  <a:gd name="connsiteX7" fmla="*/ 13327 w 116406"/>
                  <a:gd name="connsiteY7" fmla="*/ 57916 h 74077"/>
                  <a:gd name="connsiteX8" fmla="*/ 5736 w 116406"/>
                  <a:gd name="connsiteY8" fmla="*/ 50210 h 7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406" h="74077">
                    <a:moveTo>
                      <a:pt x="5736" y="50210"/>
                    </a:moveTo>
                    <a:cubicBezTo>
                      <a:pt x="-588" y="40125"/>
                      <a:pt x="-1754" y="27639"/>
                      <a:pt x="2593" y="16558"/>
                    </a:cubicBezTo>
                    <a:cubicBezTo>
                      <a:pt x="12414" y="480"/>
                      <a:pt x="33299" y="-4777"/>
                      <a:pt x="49561" y="4738"/>
                    </a:cubicBezTo>
                    <a:cubicBezTo>
                      <a:pt x="67856" y="15435"/>
                      <a:pt x="88229" y="22093"/>
                      <a:pt x="109311" y="24264"/>
                    </a:cubicBezTo>
                    <a:cubicBezTo>
                      <a:pt x="120931" y="30465"/>
                      <a:pt x="116226" y="46171"/>
                      <a:pt x="109730" y="56801"/>
                    </a:cubicBezTo>
                    <a:cubicBezTo>
                      <a:pt x="103466" y="66002"/>
                      <a:pt x="93544" y="72061"/>
                      <a:pt x="82498" y="73432"/>
                    </a:cubicBezTo>
                    <a:cubicBezTo>
                      <a:pt x="71574" y="74708"/>
                      <a:pt x="60512" y="74090"/>
                      <a:pt x="49798" y="71603"/>
                    </a:cubicBezTo>
                    <a:cubicBezTo>
                      <a:pt x="36740" y="69950"/>
                      <a:pt x="24249" y="65263"/>
                      <a:pt x="13327" y="57916"/>
                    </a:cubicBezTo>
                    <a:cubicBezTo>
                      <a:pt x="10458" y="55704"/>
                      <a:pt x="7904" y="53112"/>
                      <a:pt x="5736" y="50210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1EE3015-10D6-8488-F188-43A84C6DA6FE}"/>
                  </a:ext>
                </a:extLst>
              </p:cNvPr>
              <p:cNvSpPr/>
              <p:nvPr/>
            </p:nvSpPr>
            <p:spPr>
              <a:xfrm>
                <a:off x="4058325" y="3095697"/>
                <a:ext cx="90008" cy="108896"/>
              </a:xfrm>
              <a:custGeom>
                <a:avLst/>
                <a:gdLst>
                  <a:gd name="connsiteX0" fmla="*/ 41248 w 90008"/>
                  <a:gd name="connsiteY0" fmla="*/ 108111 h 108896"/>
                  <a:gd name="connsiteX1" fmla="*/ 10463 w 90008"/>
                  <a:gd name="connsiteY1" fmla="*/ 99929 h 108896"/>
                  <a:gd name="connsiteX2" fmla="*/ 6492 w 90008"/>
                  <a:gd name="connsiteY2" fmla="*/ 52304 h 108896"/>
                  <a:gd name="connsiteX3" fmla="*/ 48754 w 90008"/>
                  <a:gd name="connsiteY3" fmla="*/ 3888 h 108896"/>
                  <a:gd name="connsiteX4" fmla="*/ 82615 w 90008"/>
                  <a:gd name="connsiteY4" fmla="*/ 12461 h 108896"/>
                  <a:gd name="connsiteX5" fmla="*/ 89064 w 90008"/>
                  <a:gd name="connsiteY5" fmla="*/ 43712 h 108896"/>
                  <a:gd name="connsiteX6" fmla="*/ 76281 w 90008"/>
                  <a:gd name="connsiteY6" fmla="*/ 73868 h 108896"/>
                  <a:gd name="connsiteX7" fmla="*/ 51069 w 90008"/>
                  <a:gd name="connsiteY7" fmla="*/ 103558 h 108896"/>
                  <a:gd name="connsiteX8" fmla="*/ 41248 w 90008"/>
                  <a:gd name="connsiteY8" fmla="*/ 108111 h 10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008" h="108896">
                    <a:moveTo>
                      <a:pt x="41248" y="108111"/>
                    </a:moveTo>
                    <a:cubicBezTo>
                      <a:pt x="30268" y="110476"/>
                      <a:pt x="18820" y="107433"/>
                      <a:pt x="10463" y="99929"/>
                    </a:cubicBezTo>
                    <a:cubicBezTo>
                      <a:pt x="-1824" y="86931"/>
                      <a:pt x="-3473" y="67157"/>
                      <a:pt x="6492" y="52304"/>
                    </a:cubicBezTo>
                    <a:cubicBezTo>
                      <a:pt x="18759" y="34663"/>
                      <a:pt x="32932" y="18426"/>
                      <a:pt x="48754" y="3888"/>
                    </a:cubicBezTo>
                    <a:cubicBezTo>
                      <a:pt x="58517" y="-4961"/>
                      <a:pt x="74786" y="2755"/>
                      <a:pt x="82615" y="12461"/>
                    </a:cubicBezTo>
                    <a:cubicBezTo>
                      <a:pt x="89158" y="21466"/>
                      <a:pt x="91508" y="32853"/>
                      <a:pt x="89064" y="43712"/>
                    </a:cubicBezTo>
                    <a:cubicBezTo>
                      <a:pt x="86569" y="54425"/>
                      <a:pt x="82245" y="64626"/>
                      <a:pt x="76281" y="73868"/>
                    </a:cubicBezTo>
                    <a:cubicBezTo>
                      <a:pt x="70312" y="85598"/>
                      <a:pt x="61677" y="95767"/>
                      <a:pt x="51069" y="103558"/>
                    </a:cubicBezTo>
                    <a:cubicBezTo>
                      <a:pt x="48016" y="105513"/>
                      <a:pt x="44713" y="107044"/>
                      <a:pt x="41248" y="10811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9CA73F5-104D-27C4-48C3-0732DBA2F52B}"/>
                  </a:ext>
                </a:extLst>
              </p:cNvPr>
              <p:cNvSpPr/>
              <p:nvPr/>
            </p:nvSpPr>
            <p:spPr>
              <a:xfrm>
                <a:off x="3820658" y="2751442"/>
                <a:ext cx="86187" cy="74585"/>
              </a:xfrm>
              <a:custGeom>
                <a:avLst/>
                <a:gdLst>
                  <a:gd name="connsiteX0" fmla="*/ 61059 w 86187"/>
                  <a:gd name="connsiteY0" fmla="*/ 2977 h 74585"/>
                  <a:gd name="connsiteX1" fmla="*/ 33437 w 86187"/>
                  <a:gd name="connsiteY1" fmla="*/ 1958 h 74585"/>
                  <a:gd name="connsiteX2" fmla="*/ 8767 w 86187"/>
                  <a:gd name="connsiteY2" fmla="*/ 18846 h 74585"/>
                  <a:gd name="connsiteX3" fmla="*/ 119 w 86187"/>
                  <a:gd name="connsiteY3" fmla="*/ 45630 h 74585"/>
                  <a:gd name="connsiteX4" fmla="*/ 8843 w 86187"/>
                  <a:gd name="connsiteY4" fmla="*/ 66794 h 74585"/>
                  <a:gd name="connsiteX5" fmla="*/ 32504 w 86187"/>
                  <a:gd name="connsiteY5" fmla="*/ 74462 h 74585"/>
                  <a:gd name="connsiteX6" fmla="*/ 41190 w 86187"/>
                  <a:gd name="connsiteY6" fmla="*/ 73557 h 74585"/>
                  <a:gd name="connsiteX7" fmla="*/ 72861 w 86187"/>
                  <a:gd name="connsiteY7" fmla="*/ 59832 h 74585"/>
                  <a:gd name="connsiteX8" fmla="*/ 78300 w 86187"/>
                  <a:gd name="connsiteY8" fmla="*/ 56717 h 74585"/>
                  <a:gd name="connsiteX9" fmla="*/ 82872 w 86187"/>
                  <a:gd name="connsiteY9" fmla="*/ 49383 h 74585"/>
                  <a:gd name="connsiteX10" fmla="*/ 86186 w 86187"/>
                  <a:gd name="connsiteY10" fmla="*/ 42048 h 74585"/>
                  <a:gd name="connsiteX11" fmla="*/ 86186 w 86187"/>
                  <a:gd name="connsiteY11" fmla="*/ 41096 h 74585"/>
                  <a:gd name="connsiteX12" fmla="*/ 67051 w 86187"/>
                  <a:gd name="connsiteY12" fmla="*/ 6177 h 74585"/>
                  <a:gd name="connsiteX13" fmla="*/ 61059 w 86187"/>
                  <a:gd name="connsiteY13" fmla="*/ 2977 h 7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187" h="74585">
                    <a:moveTo>
                      <a:pt x="61059" y="2977"/>
                    </a:moveTo>
                    <a:cubicBezTo>
                      <a:pt x="52259" y="-605"/>
                      <a:pt x="42477" y="-966"/>
                      <a:pt x="33437" y="1958"/>
                    </a:cubicBezTo>
                    <a:cubicBezTo>
                      <a:pt x="23605" y="4774"/>
                      <a:pt x="14950" y="10699"/>
                      <a:pt x="8767" y="18846"/>
                    </a:cubicBezTo>
                    <a:cubicBezTo>
                      <a:pt x="2447" y="26274"/>
                      <a:pt x="-664" y="35908"/>
                      <a:pt x="119" y="45630"/>
                    </a:cubicBezTo>
                    <a:cubicBezTo>
                      <a:pt x="167" y="53550"/>
                      <a:pt x="3296" y="61141"/>
                      <a:pt x="8843" y="66794"/>
                    </a:cubicBezTo>
                    <a:cubicBezTo>
                      <a:pt x="15363" y="72454"/>
                      <a:pt x="23903" y="75221"/>
                      <a:pt x="32504" y="74462"/>
                    </a:cubicBezTo>
                    <a:lnTo>
                      <a:pt x="41190" y="73557"/>
                    </a:lnTo>
                    <a:cubicBezTo>
                      <a:pt x="53858" y="68099"/>
                      <a:pt x="66974" y="62442"/>
                      <a:pt x="72861" y="59832"/>
                    </a:cubicBezTo>
                    <a:cubicBezTo>
                      <a:pt x="74823" y="59078"/>
                      <a:pt x="76657" y="58027"/>
                      <a:pt x="78300" y="56717"/>
                    </a:cubicBezTo>
                    <a:cubicBezTo>
                      <a:pt x="80317" y="54616"/>
                      <a:pt x="81874" y="52119"/>
                      <a:pt x="82872" y="49383"/>
                    </a:cubicBezTo>
                    <a:lnTo>
                      <a:pt x="86186" y="42048"/>
                    </a:lnTo>
                    <a:lnTo>
                      <a:pt x="86186" y="41096"/>
                    </a:lnTo>
                    <a:cubicBezTo>
                      <a:pt x="86276" y="26930"/>
                      <a:pt x="79039" y="13724"/>
                      <a:pt x="67051" y="6177"/>
                    </a:cubicBezTo>
                    <a:cubicBezTo>
                      <a:pt x="65151" y="4937"/>
                      <a:pt x="63146" y="3866"/>
                      <a:pt x="61059" y="2977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DF7599-F541-3B0F-D4E3-B25A5DE0E2A9}"/>
                  </a:ext>
                </a:extLst>
              </p:cNvPr>
              <p:cNvSpPr/>
              <p:nvPr/>
            </p:nvSpPr>
            <p:spPr>
              <a:xfrm>
                <a:off x="3908609" y="2603038"/>
                <a:ext cx="67256" cy="104784"/>
              </a:xfrm>
              <a:custGeom>
                <a:avLst/>
                <a:gdLst>
                  <a:gd name="connsiteX0" fmla="*/ 63890 w 67256"/>
                  <a:gd name="connsiteY0" fmla="*/ 103365 h 104784"/>
                  <a:gd name="connsiteX1" fmla="*/ 61919 w 67256"/>
                  <a:gd name="connsiteY1" fmla="*/ 43815 h 104784"/>
                  <a:gd name="connsiteX2" fmla="*/ 8884 w 67256"/>
                  <a:gd name="connsiteY2" fmla="*/ 0 h 104784"/>
                  <a:gd name="connsiteX3" fmla="*/ 25 w 67256"/>
                  <a:gd name="connsiteY3" fmla="*/ 38548 h 104784"/>
                  <a:gd name="connsiteX4" fmla="*/ 11322 w 67256"/>
                  <a:gd name="connsiteY4" fmla="*/ 79896 h 104784"/>
                  <a:gd name="connsiteX5" fmla="*/ 46364 w 67256"/>
                  <a:gd name="connsiteY5" fmla="*/ 103470 h 104784"/>
                  <a:gd name="connsiteX6" fmla="*/ 63719 w 67256"/>
                  <a:gd name="connsiteY6" fmla="*/ 104785 h 104784"/>
                  <a:gd name="connsiteX7" fmla="*/ 63890 w 67256"/>
                  <a:gd name="connsiteY7" fmla="*/ 103365 h 10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256" h="104784">
                    <a:moveTo>
                      <a:pt x="63890" y="103365"/>
                    </a:moveTo>
                    <a:cubicBezTo>
                      <a:pt x="66643" y="83363"/>
                      <a:pt x="70682" y="61998"/>
                      <a:pt x="61919" y="43815"/>
                    </a:cubicBezTo>
                    <a:cubicBezTo>
                      <a:pt x="54680" y="28794"/>
                      <a:pt x="27086" y="3248"/>
                      <a:pt x="8884" y="0"/>
                    </a:cubicBezTo>
                    <a:cubicBezTo>
                      <a:pt x="3214" y="12070"/>
                      <a:pt x="193" y="25214"/>
                      <a:pt x="25" y="38548"/>
                    </a:cubicBezTo>
                    <a:cubicBezTo>
                      <a:pt x="-357" y="53141"/>
                      <a:pt x="3573" y="67523"/>
                      <a:pt x="11322" y="79896"/>
                    </a:cubicBezTo>
                    <a:cubicBezTo>
                      <a:pt x="19216" y="92285"/>
                      <a:pt x="31914" y="100827"/>
                      <a:pt x="46364" y="103470"/>
                    </a:cubicBezTo>
                    <a:lnTo>
                      <a:pt x="63719" y="104785"/>
                    </a:lnTo>
                    <a:cubicBezTo>
                      <a:pt x="63786" y="104337"/>
                      <a:pt x="63824" y="103842"/>
                      <a:pt x="63890" y="103365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BE24470-9237-0AE1-8520-A530C36EC3EE}"/>
                  </a:ext>
                </a:extLst>
              </p:cNvPr>
              <p:cNvSpPr/>
              <p:nvPr/>
            </p:nvSpPr>
            <p:spPr>
              <a:xfrm>
                <a:off x="3834787" y="2695935"/>
                <a:ext cx="261624" cy="266785"/>
              </a:xfrm>
              <a:custGeom>
                <a:avLst/>
                <a:gdLst>
                  <a:gd name="connsiteX0" fmla="*/ 89182 w 261624"/>
                  <a:gd name="connsiteY0" fmla="*/ 66580 h 266785"/>
                  <a:gd name="connsiteX1" fmla="*/ 68789 w 261624"/>
                  <a:gd name="connsiteY1" fmla="*/ 104889 h 266785"/>
                  <a:gd name="connsiteX2" fmla="*/ 64217 w 261624"/>
                  <a:gd name="connsiteY2" fmla="*/ 112224 h 266785"/>
                  <a:gd name="connsiteX3" fmla="*/ 58778 w 261624"/>
                  <a:gd name="connsiteY3" fmla="*/ 115338 h 266785"/>
                  <a:gd name="connsiteX4" fmla="*/ 0 w 261624"/>
                  <a:gd name="connsiteY4" fmla="*/ 140818 h 266785"/>
                  <a:gd name="connsiteX5" fmla="*/ 70761 w 261624"/>
                  <a:gd name="connsiteY5" fmla="*/ 211836 h 266785"/>
                  <a:gd name="connsiteX6" fmla="*/ 90001 w 261624"/>
                  <a:gd name="connsiteY6" fmla="*/ 210560 h 266785"/>
                  <a:gd name="connsiteX7" fmla="*/ 105994 w 261624"/>
                  <a:gd name="connsiteY7" fmla="*/ 200692 h 266785"/>
                  <a:gd name="connsiteX8" fmla="*/ 134035 w 261624"/>
                  <a:gd name="connsiteY8" fmla="*/ 177241 h 266785"/>
                  <a:gd name="connsiteX9" fmla="*/ 191567 w 261624"/>
                  <a:gd name="connsiteY9" fmla="*/ 183137 h 266785"/>
                  <a:gd name="connsiteX10" fmla="*/ 199958 w 261624"/>
                  <a:gd name="connsiteY10" fmla="*/ 192043 h 266785"/>
                  <a:gd name="connsiteX11" fmla="*/ 195015 w 261624"/>
                  <a:gd name="connsiteY11" fmla="*/ 266786 h 266785"/>
                  <a:gd name="connsiteX12" fmla="*/ 254070 w 261624"/>
                  <a:gd name="connsiteY12" fmla="*/ 260642 h 266785"/>
                  <a:gd name="connsiteX13" fmla="*/ 251670 w 261624"/>
                  <a:gd name="connsiteY13" fmla="*/ 77238 h 266785"/>
                  <a:gd name="connsiteX14" fmla="*/ 197520 w 261624"/>
                  <a:gd name="connsiteY14" fmla="*/ 0 h 266785"/>
                  <a:gd name="connsiteX15" fmla="*/ 120072 w 261624"/>
                  <a:gd name="connsiteY15" fmla="*/ 35481 h 266785"/>
                  <a:gd name="connsiteX16" fmla="*/ 95145 w 261624"/>
                  <a:gd name="connsiteY16" fmla="*/ 57331 h 266785"/>
                  <a:gd name="connsiteX17" fmla="*/ 89182 w 261624"/>
                  <a:gd name="connsiteY17" fmla="*/ 66580 h 26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1624" h="266785">
                    <a:moveTo>
                      <a:pt x="89182" y="66580"/>
                    </a:moveTo>
                    <a:cubicBezTo>
                      <a:pt x="81559" y="78893"/>
                      <a:pt x="74747" y="91690"/>
                      <a:pt x="68789" y="104889"/>
                    </a:cubicBezTo>
                    <a:cubicBezTo>
                      <a:pt x="67792" y="107625"/>
                      <a:pt x="66235" y="110123"/>
                      <a:pt x="64217" y="112224"/>
                    </a:cubicBezTo>
                    <a:cubicBezTo>
                      <a:pt x="62574" y="113534"/>
                      <a:pt x="60740" y="114584"/>
                      <a:pt x="58778" y="115338"/>
                    </a:cubicBezTo>
                    <a:cubicBezTo>
                      <a:pt x="47711" y="120253"/>
                      <a:pt x="11068" y="135912"/>
                      <a:pt x="0" y="140818"/>
                    </a:cubicBezTo>
                    <a:cubicBezTo>
                      <a:pt x="7115" y="176593"/>
                      <a:pt x="38443" y="207617"/>
                      <a:pt x="70761" y="211836"/>
                    </a:cubicBezTo>
                    <a:cubicBezTo>
                      <a:pt x="77187" y="212901"/>
                      <a:pt x="83773" y="212465"/>
                      <a:pt x="90001" y="210560"/>
                    </a:cubicBezTo>
                    <a:cubicBezTo>
                      <a:pt x="95837" y="208169"/>
                      <a:pt x="101240" y="204836"/>
                      <a:pt x="105994" y="200692"/>
                    </a:cubicBezTo>
                    <a:cubicBezTo>
                      <a:pt x="115727" y="193348"/>
                      <a:pt x="125086" y="185521"/>
                      <a:pt x="134035" y="177241"/>
                    </a:cubicBezTo>
                    <a:cubicBezTo>
                      <a:pt x="156324" y="177984"/>
                      <a:pt x="169764" y="180594"/>
                      <a:pt x="191567" y="183137"/>
                    </a:cubicBezTo>
                    <a:cubicBezTo>
                      <a:pt x="196153" y="183679"/>
                      <a:pt x="199690" y="187433"/>
                      <a:pt x="199958" y="192043"/>
                    </a:cubicBezTo>
                    <a:cubicBezTo>
                      <a:pt x="201187" y="217065"/>
                      <a:pt x="199529" y="242144"/>
                      <a:pt x="195015" y="266786"/>
                    </a:cubicBezTo>
                    <a:cubicBezTo>
                      <a:pt x="214700" y="264722"/>
                      <a:pt x="234385" y="262674"/>
                      <a:pt x="254070" y="260642"/>
                    </a:cubicBezTo>
                    <a:cubicBezTo>
                      <a:pt x="261499" y="203635"/>
                      <a:pt x="267452" y="132512"/>
                      <a:pt x="251670" y="77238"/>
                    </a:cubicBezTo>
                    <a:cubicBezTo>
                      <a:pt x="242726" y="45949"/>
                      <a:pt x="227438" y="12792"/>
                      <a:pt x="197520" y="0"/>
                    </a:cubicBezTo>
                    <a:lnTo>
                      <a:pt x="120072" y="35481"/>
                    </a:lnTo>
                    <a:cubicBezTo>
                      <a:pt x="109882" y="40288"/>
                      <a:pt x="101246" y="47858"/>
                      <a:pt x="95145" y="57331"/>
                    </a:cubicBezTo>
                    <a:cubicBezTo>
                      <a:pt x="93107" y="60379"/>
                      <a:pt x="91119" y="63462"/>
                      <a:pt x="89182" y="66580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DBEA97E-912A-91C3-431B-899980AC83D4}"/>
                  </a:ext>
                </a:extLst>
              </p:cNvPr>
              <p:cNvSpPr/>
              <p:nvPr/>
            </p:nvSpPr>
            <p:spPr>
              <a:xfrm>
                <a:off x="3885327" y="2957015"/>
                <a:ext cx="220058" cy="113203"/>
              </a:xfrm>
              <a:custGeom>
                <a:avLst/>
                <a:gdLst>
                  <a:gd name="connsiteX0" fmla="*/ 27194 w 220058"/>
                  <a:gd name="connsiteY0" fmla="*/ 99193 h 113203"/>
                  <a:gd name="connsiteX1" fmla="*/ 0 w 220058"/>
                  <a:gd name="connsiteY1" fmla="*/ 89059 h 113203"/>
                  <a:gd name="connsiteX2" fmla="*/ 39443 w 220058"/>
                  <a:gd name="connsiteY2" fmla="*/ 7439 h 113203"/>
                  <a:gd name="connsiteX3" fmla="*/ 134264 w 220058"/>
                  <a:gd name="connsiteY3" fmla="*/ 16269 h 113203"/>
                  <a:gd name="connsiteX4" fmla="*/ 144101 w 220058"/>
                  <a:gd name="connsiteY4" fmla="*/ 6929 h 113203"/>
                  <a:gd name="connsiteX5" fmla="*/ 144056 w 220058"/>
                  <a:gd name="connsiteY5" fmla="*/ 5715 h 113203"/>
                  <a:gd name="connsiteX6" fmla="*/ 199434 w 220058"/>
                  <a:gd name="connsiteY6" fmla="*/ 0 h 113203"/>
                  <a:gd name="connsiteX7" fmla="*/ 220046 w 220058"/>
                  <a:gd name="connsiteY7" fmla="*/ 90992 h 113203"/>
                  <a:gd name="connsiteX8" fmla="*/ 198520 w 220058"/>
                  <a:gd name="connsiteY8" fmla="*/ 101584 h 113203"/>
                  <a:gd name="connsiteX9" fmla="*/ 27194 w 220058"/>
                  <a:gd name="connsiteY9" fmla="*/ 99193 h 11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058" h="113203">
                    <a:moveTo>
                      <a:pt x="27194" y="99193"/>
                    </a:moveTo>
                    <a:cubicBezTo>
                      <a:pt x="18018" y="96266"/>
                      <a:pt x="8954" y="92888"/>
                      <a:pt x="0" y="89059"/>
                    </a:cubicBezTo>
                    <a:lnTo>
                      <a:pt x="39443" y="7439"/>
                    </a:lnTo>
                    <a:cubicBezTo>
                      <a:pt x="70879" y="12001"/>
                      <a:pt x="102527" y="14948"/>
                      <a:pt x="134264" y="16269"/>
                    </a:cubicBezTo>
                    <a:cubicBezTo>
                      <a:pt x="139560" y="16406"/>
                      <a:pt x="143964" y="12225"/>
                      <a:pt x="144101" y="6929"/>
                    </a:cubicBezTo>
                    <a:cubicBezTo>
                      <a:pt x="144112" y="6524"/>
                      <a:pt x="144097" y="6118"/>
                      <a:pt x="144056" y="5715"/>
                    </a:cubicBezTo>
                    <a:lnTo>
                      <a:pt x="199434" y="0"/>
                    </a:lnTo>
                    <a:cubicBezTo>
                      <a:pt x="203435" y="24194"/>
                      <a:pt x="216427" y="75000"/>
                      <a:pt x="220046" y="90992"/>
                    </a:cubicBezTo>
                    <a:cubicBezTo>
                      <a:pt x="220608" y="93459"/>
                      <a:pt x="200720" y="100946"/>
                      <a:pt x="198520" y="101584"/>
                    </a:cubicBezTo>
                    <a:cubicBezTo>
                      <a:pt x="142446" y="117854"/>
                      <a:pt x="82792" y="117021"/>
                      <a:pt x="27194" y="99193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05BAB17-BF4F-893C-90D0-AD3A91C2C563}"/>
                  </a:ext>
                </a:extLst>
              </p:cNvPr>
              <p:cNvSpPr/>
              <p:nvPr/>
            </p:nvSpPr>
            <p:spPr>
              <a:xfrm>
                <a:off x="3851088" y="2873167"/>
                <a:ext cx="184049" cy="100140"/>
              </a:xfrm>
              <a:custGeom>
                <a:avLst/>
                <a:gdLst>
                  <a:gd name="connsiteX0" fmla="*/ 183657 w 184049"/>
                  <a:gd name="connsiteY0" fmla="*/ 14821 h 100140"/>
                  <a:gd name="connsiteX1" fmla="*/ 175275 w 184049"/>
                  <a:gd name="connsiteY1" fmla="*/ 5905 h 100140"/>
                  <a:gd name="connsiteX2" fmla="*/ 117954 w 184049"/>
                  <a:gd name="connsiteY2" fmla="*/ 0 h 100140"/>
                  <a:gd name="connsiteX3" fmla="*/ 117601 w 184049"/>
                  <a:gd name="connsiteY3" fmla="*/ 57 h 100140"/>
                  <a:gd name="connsiteX4" fmla="*/ 89693 w 184049"/>
                  <a:gd name="connsiteY4" fmla="*/ 23460 h 100140"/>
                  <a:gd name="connsiteX5" fmla="*/ 73701 w 184049"/>
                  <a:gd name="connsiteY5" fmla="*/ 33328 h 100140"/>
                  <a:gd name="connsiteX6" fmla="*/ 54460 w 184049"/>
                  <a:gd name="connsiteY6" fmla="*/ 34604 h 100140"/>
                  <a:gd name="connsiteX7" fmla="*/ 15684 w 184049"/>
                  <a:gd name="connsiteY7" fmla="*/ 16431 h 100140"/>
                  <a:gd name="connsiteX8" fmla="*/ 9216 w 184049"/>
                  <a:gd name="connsiteY8" fmla="*/ 17469 h 100140"/>
                  <a:gd name="connsiteX9" fmla="*/ 158 w 184049"/>
                  <a:gd name="connsiteY9" fmla="*/ 68904 h 100140"/>
                  <a:gd name="connsiteX10" fmla="*/ 7426 w 184049"/>
                  <a:gd name="connsiteY10" fmla="*/ 79915 h 100140"/>
                  <a:gd name="connsiteX11" fmla="*/ 168503 w 184049"/>
                  <a:gd name="connsiteY11" fmla="*/ 100136 h 100140"/>
                  <a:gd name="connsiteX12" fmla="*/ 178152 w 184049"/>
                  <a:gd name="connsiteY12" fmla="*/ 92430 h 100140"/>
                  <a:gd name="connsiteX13" fmla="*/ 183657 w 184049"/>
                  <a:gd name="connsiteY13" fmla="*/ 14821 h 100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049" h="100140">
                    <a:moveTo>
                      <a:pt x="183657" y="14821"/>
                    </a:moveTo>
                    <a:cubicBezTo>
                      <a:pt x="183394" y="10210"/>
                      <a:pt x="179861" y="6452"/>
                      <a:pt x="175275" y="5905"/>
                    </a:cubicBezTo>
                    <a:cubicBezTo>
                      <a:pt x="153549" y="3372"/>
                      <a:pt x="140118" y="771"/>
                      <a:pt x="117954" y="0"/>
                    </a:cubicBezTo>
                    <a:lnTo>
                      <a:pt x="117601" y="57"/>
                    </a:lnTo>
                    <a:cubicBezTo>
                      <a:pt x="108838" y="8429"/>
                      <a:pt x="99266" y="15992"/>
                      <a:pt x="89693" y="23460"/>
                    </a:cubicBezTo>
                    <a:cubicBezTo>
                      <a:pt x="84938" y="27602"/>
                      <a:pt x="79535" y="30935"/>
                      <a:pt x="73701" y="33328"/>
                    </a:cubicBezTo>
                    <a:cubicBezTo>
                      <a:pt x="67472" y="35232"/>
                      <a:pt x="60886" y="35669"/>
                      <a:pt x="54460" y="34604"/>
                    </a:cubicBezTo>
                    <a:cubicBezTo>
                      <a:pt x="40075" y="32339"/>
                      <a:pt x="26628" y="26037"/>
                      <a:pt x="15684" y="16431"/>
                    </a:cubicBezTo>
                    <a:lnTo>
                      <a:pt x="9216" y="17469"/>
                    </a:lnTo>
                    <a:cubicBezTo>
                      <a:pt x="7740" y="25898"/>
                      <a:pt x="3997" y="48063"/>
                      <a:pt x="158" y="68904"/>
                    </a:cubicBezTo>
                    <a:cubicBezTo>
                      <a:pt x="-765" y="73929"/>
                      <a:pt x="2442" y="78788"/>
                      <a:pt x="7426" y="79915"/>
                    </a:cubicBezTo>
                    <a:cubicBezTo>
                      <a:pt x="60515" y="90807"/>
                      <a:pt x="114369" y="97568"/>
                      <a:pt x="168503" y="100136"/>
                    </a:cubicBezTo>
                    <a:cubicBezTo>
                      <a:pt x="173174" y="100282"/>
                      <a:pt x="177262" y="97018"/>
                      <a:pt x="178152" y="92430"/>
                    </a:cubicBezTo>
                    <a:cubicBezTo>
                      <a:pt x="183087" y="66874"/>
                      <a:pt x="184935" y="40818"/>
                      <a:pt x="183657" y="1482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210BCE-586E-85F4-CDF4-D634C40ACA23}"/>
                  </a:ext>
                </a:extLst>
              </p:cNvPr>
              <p:cNvSpPr/>
              <p:nvPr/>
            </p:nvSpPr>
            <p:spPr>
              <a:xfrm>
                <a:off x="3917455" y="2544619"/>
                <a:ext cx="178980" cy="186831"/>
              </a:xfrm>
              <a:custGeom>
                <a:avLst/>
                <a:gdLst>
                  <a:gd name="connsiteX0" fmla="*/ 174041 w 178980"/>
                  <a:gd name="connsiteY0" fmla="*/ 68172 h 186831"/>
                  <a:gd name="connsiteX1" fmla="*/ 105089 w 178980"/>
                  <a:gd name="connsiteY1" fmla="*/ 2297 h 186831"/>
                  <a:gd name="connsiteX2" fmla="*/ 28070 w 178980"/>
                  <a:gd name="connsiteY2" fmla="*/ 18900 h 186831"/>
                  <a:gd name="connsiteX3" fmla="*/ 0 w 178980"/>
                  <a:gd name="connsiteY3" fmla="*/ 58447 h 186831"/>
                  <a:gd name="connsiteX4" fmla="*/ 53073 w 178980"/>
                  <a:gd name="connsiteY4" fmla="*/ 102262 h 186831"/>
                  <a:gd name="connsiteX5" fmla="*/ 55045 w 178980"/>
                  <a:gd name="connsiteY5" fmla="*/ 161813 h 186831"/>
                  <a:gd name="connsiteX6" fmla="*/ 56140 w 178980"/>
                  <a:gd name="connsiteY6" fmla="*/ 175291 h 186831"/>
                  <a:gd name="connsiteX7" fmla="*/ 66618 w 178980"/>
                  <a:gd name="connsiteY7" fmla="*/ 182568 h 186831"/>
                  <a:gd name="connsiteX8" fmla="*/ 140560 w 178980"/>
                  <a:gd name="connsiteY8" fmla="*/ 174833 h 186831"/>
                  <a:gd name="connsiteX9" fmla="*/ 168335 w 178980"/>
                  <a:gd name="connsiteY9" fmla="*/ 158165 h 186831"/>
                  <a:gd name="connsiteX10" fmla="*/ 176355 w 178980"/>
                  <a:gd name="connsiteY10" fmla="*/ 136571 h 186831"/>
                  <a:gd name="connsiteX11" fmla="*/ 174041 w 178980"/>
                  <a:gd name="connsiteY11" fmla="*/ 68172 h 18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980" h="186831">
                    <a:moveTo>
                      <a:pt x="174041" y="68172"/>
                    </a:moveTo>
                    <a:cubicBezTo>
                      <a:pt x="167880" y="33528"/>
                      <a:pt x="139979" y="6872"/>
                      <a:pt x="105089" y="2297"/>
                    </a:cubicBezTo>
                    <a:cubicBezTo>
                      <a:pt x="78224" y="-3765"/>
                      <a:pt x="50052" y="2308"/>
                      <a:pt x="28070" y="18900"/>
                    </a:cubicBezTo>
                    <a:cubicBezTo>
                      <a:pt x="14847" y="28861"/>
                      <a:pt x="5040" y="42678"/>
                      <a:pt x="0" y="58447"/>
                    </a:cubicBezTo>
                    <a:cubicBezTo>
                      <a:pt x="18202" y="61619"/>
                      <a:pt x="45825" y="87203"/>
                      <a:pt x="53073" y="102262"/>
                    </a:cubicBezTo>
                    <a:cubicBezTo>
                      <a:pt x="61846" y="120446"/>
                      <a:pt x="57836" y="141829"/>
                      <a:pt x="55045" y="161813"/>
                    </a:cubicBezTo>
                    <a:cubicBezTo>
                      <a:pt x="53980" y="166309"/>
                      <a:pt x="54363" y="171026"/>
                      <a:pt x="56140" y="175291"/>
                    </a:cubicBezTo>
                    <a:cubicBezTo>
                      <a:pt x="58816" y="178720"/>
                      <a:pt x="62470" y="181257"/>
                      <a:pt x="66618" y="182568"/>
                    </a:cubicBezTo>
                    <a:cubicBezTo>
                      <a:pt x="82277" y="190416"/>
                      <a:pt x="96898" y="187197"/>
                      <a:pt x="140560" y="174833"/>
                    </a:cubicBezTo>
                    <a:cubicBezTo>
                      <a:pt x="150861" y="171236"/>
                      <a:pt x="160315" y="165562"/>
                      <a:pt x="168335" y="158165"/>
                    </a:cubicBezTo>
                    <a:cubicBezTo>
                      <a:pt x="172651" y="151688"/>
                      <a:pt x="175397" y="144295"/>
                      <a:pt x="176355" y="136571"/>
                    </a:cubicBezTo>
                    <a:cubicBezTo>
                      <a:pt x="180513" y="113871"/>
                      <a:pt x="179724" y="90540"/>
                      <a:pt x="174041" y="68172"/>
                    </a:cubicBezTo>
                    <a:close/>
                  </a:path>
                </a:pathLst>
              </a:custGeom>
              <a:solidFill>
                <a:srgbClr val="A98A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A34E45D-D952-620D-CE96-65FF87F9CB33}"/>
                  </a:ext>
                </a:extLst>
              </p:cNvPr>
              <p:cNvSpPr/>
              <p:nvPr/>
            </p:nvSpPr>
            <p:spPr>
              <a:xfrm>
                <a:off x="3933921" y="2698063"/>
                <a:ext cx="95183" cy="198126"/>
              </a:xfrm>
              <a:custGeom>
                <a:avLst/>
                <a:gdLst>
                  <a:gd name="connsiteX0" fmla="*/ 13957 w 95183"/>
                  <a:gd name="connsiteY0" fmla="*/ 37287 h 198126"/>
                  <a:gd name="connsiteX1" fmla="*/ 41380 w 95183"/>
                  <a:gd name="connsiteY1" fmla="*/ 57452 h 198126"/>
                  <a:gd name="connsiteX2" fmla="*/ 54867 w 95183"/>
                  <a:gd name="connsiteY2" fmla="*/ 94047 h 198126"/>
                  <a:gd name="connsiteX3" fmla="*/ 55458 w 95183"/>
                  <a:gd name="connsiteY3" fmla="*/ 179076 h 198126"/>
                  <a:gd name="connsiteX4" fmla="*/ 74508 w 95183"/>
                  <a:gd name="connsiteY4" fmla="*/ 198126 h 198126"/>
                  <a:gd name="connsiteX5" fmla="*/ 93558 w 95183"/>
                  <a:gd name="connsiteY5" fmla="*/ 179076 h 198126"/>
                  <a:gd name="connsiteX6" fmla="*/ 91500 w 95183"/>
                  <a:gd name="connsiteY6" fmla="*/ 81817 h 198126"/>
                  <a:gd name="connsiteX7" fmla="*/ 70012 w 95183"/>
                  <a:gd name="connsiteY7" fmla="*/ 32401 h 198126"/>
                  <a:gd name="connsiteX8" fmla="*/ 24092 w 95183"/>
                  <a:gd name="connsiteY8" fmla="*/ 549 h 198126"/>
                  <a:gd name="connsiteX9" fmla="*/ 660 w 95183"/>
                  <a:gd name="connsiteY9" fmla="*/ 13884 h 198126"/>
                  <a:gd name="connsiteX10" fmla="*/ 13995 w 95183"/>
                  <a:gd name="connsiteY10" fmla="*/ 37316 h 19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183" h="198126">
                    <a:moveTo>
                      <a:pt x="13957" y="37287"/>
                    </a:moveTo>
                    <a:cubicBezTo>
                      <a:pt x="25585" y="39725"/>
                      <a:pt x="35586" y="47080"/>
                      <a:pt x="41380" y="57452"/>
                    </a:cubicBezTo>
                    <a:cubicBezTo>
                      <a:pt x="49261" y="68121"/>
                      <a:pt x="53939" y="80815"/>
                      <a:pt x="54867" y="94047"/>
                    </a:cubicBezTo>
                    <a:cubicBezTo>
                      <a:pt x="57268" y="122332"/>
                      <a:pt x="57466" y="150761"/>
                      <a:pt x="55458" y="179076"/>
                    </a:cubicBezTo>
                    <a:cubicBezTo>
                      <a:pt x="55458" y="189598"/>
                      <a:pt x="63986" y="198126"/>
                      <a:pt x="74508" y="198126"/>
                    </a:cubicBezTo>
                    <a:cubicBezTo>
                      <a:pt x="85029" y="198126"/>
                      <a:pt x="93558" y="189598"/>
                      <a:pt x="93558" y="179076"/>
                    </a:cubicBezTo>
                    <a:cubicBezTo>
                      <a:pt x="96275" y="146674"/>
                      <a:pt x="95585" y="114075"/>
                      <a:pt x="91500" y="81817"/>
                    </a:cubicBezTo>
                    <a:cubicBezTo>
                      <a:pt x="88679" y="63779"/>
                      <a:pt x="81281" y="46765"/>
                      <a:pt x="70012" y="32401"/>
                    </a:cubicBezTo>
                    <a:cubicBezTo>
                      <a:pt x="58772" y="17666"/>
                      <a:pt x="43237" y="3140"/>
                      <a:pt x="24092" y="549"/>
                    </a:cubicBezTo>
                    <a:cubicBezTo>
                      <a:pt x="13987" y="-1879"/>
                      <a:pt x="3733" y="3956"/>
                      <a:pt x="660" y="13884"/>
                    </a:cubicBezTo>
                    <a:cubicBezTo>
                      <a:pt x="-2063" y="24029"/>
                      <a:pt x="3882" y="34476"/>
                      <a:pt x="13995" y="37316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423507" y="325296"/>
            <a:ext cx="1783829" cy="1627977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2DDF67-9260-D42E-D183-B1212070515B}"/>
              </a:ext>
            </a:extLst>
          </p:cNvPr>
          <p:cNvGrpSpPr/>
          <p:nvPr/>
        </p:nvGrpSpPr>
        <p:grpSpPr>
          <a:xfrm>
            <a:off x="4524274" y="1764743"/>
            <a:ext cx="2499872" cy="839381"/>
            <a:chOff x="7245821" y="2779371"/>
            <a:chExt cx="2499872" cy="839381"/>
          </a:xfrm>
          <a:solidFill>
            <a:srgbClr val="73CA6E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5125B9D-2070-1653-CAD0-945FBA13117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4F7015E-DF6C-79F5-A857-05E12E0ADE8A}"/>
                </a:ext>
              </a:extLst>
            </p:cNvPr>
            <p:cNvSpPr/>
            <p:nvPr/>
          </p:nvSpPr>
          <p:spPr>
            <a:xfrm>
              <a:off x="7404757" y="27865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56CE08A-AEE3-9682-6407-68A6804CE5F7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8ACFD87-E230-3642-1A24-697448071EE5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E68BC84-4DB1-60A9-607A-8C15E9AE3079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A7651F1-AD47-4069-6690-854258CB9D2C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61DC21C-7186-AC54-ADFA-3E0E4BAF47C0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CE51550-6494-A52B-9CD5-62EF60703C3B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C4EC7DD-5326-C9B9-3918-9B189017E30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6365C6A-D199-7567-C42A-B451BD5A748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7211268" y="1678499"/>
            <a:ext cx="16979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72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F691A51-5E2D-F2A1-C329-B7865CE82B0F}"/>
              </a:ext>
            </a:extLst>
          </p:cNvPr>
          <p:cNvGrpSpPr/>
          <p:nvPr/>
        </p:nvGrpSpPr>
        <p:grpSpPr>
          <a:xfrm>
            <a:off x="5375920" y="4490702"/>
            <a:ext cx="2452982" cy="1993070"/>
            <a:chOff x="10382" y="8264"/>
            <a:chExt cx="4137361" cy="3361644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483F5EE-14DF-8F65-DB8D-5554E9740891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83C0F6D-B4C9-9C6F-E528-BBF23D31FF8E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E1277A7-41E3-5B88-8A8B-633BF2616675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D3D109D-E823-DB71-9AFF-0BEBDC66626D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51DBAE1-7341-3A02-08CD-E1390C1E6E22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70DB687-3FFC-F071-E441-A93553DDF024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44A6FC4-007B-BE37-FE49-47D2089EC9D2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5C4E80E-A56E-AC39-8258-0417DB1D32C9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9AE9BF-F5A8-F9DB-4F62-985689D85AE4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7B3931A-CD8B-404A-FE3C-7004E5C35585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378AD7-7F67-DDC4-5EBF-CAD57B6AE4D8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72519FE-5CB0-5F25-89B5-4656105DDA68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9AA7312-C7CB-6238-15D0-2318F29772BF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030297A-0DBB-622B-90F3-9844F9361FF6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274334B-1BFA-DD01-9660-685F6DA3B96D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23B848E-F5A0-BDA8-F855-AB63713AB98A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CA0A569-78EB-05BD-FED9-BDB2839FF679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BEEC166-5F0A-73D6-665C-5AA86D74B007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8707D4-B63E-648D-240C-B2A5C8AD8CAC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0D30F9A-6683-7E4A-9823-5EC72ECACE65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168E828-5712-B869-F5C9-FCE97D722DBF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9EC6885-F620-40CA-9EB5-37DAA68FF5A1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CB5F369-D40E-99AE-3C4C-A84C25EDEAFE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B52063-4397-2686-B125-715FCD033AE1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724FBB7-E0AD-D47D-D7D1-50116C0BE0FC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559048C-948F-CAC0-5865-9AC5C003FB62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FFBD900-1910-1058-370A-312DE521B2E4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53106FE-BBFB-9566-0D89-1B71585DB724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279A4AD-69A7-9059-32A6-8CDB5A91A55D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C2F679B-2B9B-005D-F62D-23B80D8F6FC8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CF3F609-ABD3-48DD-73E6-DC2112477044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F38928D-35A1-A195-6D92-0BD70A5E63C7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2D9F63E-38FC-1F95-452D-015BB3E3F242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1" name="图形 4">
              <a:extLst>
                <a:ext uri="{FF2B5EF4-FFF2-40B4-BE49-F238E27FC236}">
                  <a16:creationId xmlns:a16="http://schemas.microsoft.com/office/drawing/2014/main" id="{23D6EB33-66C6-37BC-EB3A-3B8A2573EB0D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F3BE5B5-5FFC-8308-2E4B-65B31955CD9B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A530AC8-0340-39DB-008C-C13AC3B94665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1E96DE0-4CA9-74E6-B0B0-3964A38C0899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4">
              <a:extLst>
                <a:ext uri="{FF2B5EF4-FFF2-40B4-BE49-F238E27FC236}">
                  <a16:creationId xmlns:a16="http://schemas.microsoft.com/office/drawing/2014/main" id="{49C76895-B472-F03D-3066-DFB1BB21227B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367914F-DAC2-8E17-068E-07DCC30ED5D8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4C2CD83-716F-67DA-3CC6-B7D2E6206279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CC9A01F-2858-E421-AB26-46E8045884D6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4">
              <a:extLst>
                <a:ext uri="{FF2B5EF4-FFF2-40B4-BE49-F238E27FC236}">
                  <a16:creationId xmlns:a16="http://schemas.microsoft.com/office/drawing/2014/main" id="{BFAB225F-8653-3D65-158A-9DF0F49859E7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6B3B4DE-6FD3-6D3A-FCFD-A61A428D1463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32323AA-AAF0-08C6-87C6-62883436FBD8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4">
              <a:extLst>
                <a:ext uri="{FF2B5EF4-FFF2-40B4-BE49-F238E27FC236}">
                  <a16:creationId xmlns:a16="http://schemas.microsoft.com/office/drawing/2014/main" id="{2A1B585B-3C19-E0B2-EC4B-08E2A2CF5C90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F0D4BDD2-76A6-6054-4FAA-629FDC3C8C45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4B51B44A-91D9-7779-F65E-CD24BAC991A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4">
              <a:extLst>
                <a:ext uri="{FF2B5EF4-FFF2-40B4-BE49-F238E27FC236}">
                  <a16:creationId xmlns:a16="http://schemas.microsoft.com/office/drawing/2014/main" id="{FF775914-D282-B860-6ADF-0B69EB339984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F7547FA-3911-C6CE-5801-95D18E41FA78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7" name="图形 4">
                <a:extLst>
                  <a:ext uri="{FF2B5EF4-FFF2-40B4-BE49-F238E27FC236}">
                    <a16:creationId xmlns:a16="http://schemas.microsoft.com/office/drawing/2014/main" id="{0CD3D999-DD23-9287-1E92-0298453EF369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530A7873-2218-FFB2-C455-2528FBAA6A51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646C8EB-4F59-0C31-DD63-AB81D74EE7B7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2BD44990-5A7A-998A-4B45-90FE750E7039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1DC61B79-FFC5-01D3-B337-F2DFBCE2A583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6CB79381-EB9C-35FB-5D32-3ED0CECB3A21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B72ADF4-25E9-DC46-CFB8-B5B8C8E4A611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40C0F431-5FB9-CDE6-2429-FDEB42A88F54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A90D647A-FCF8-C5AE-7C71-72F54EDC449D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D030292-D9B7-13E2-C217-2FBDEEA6343D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C74668D2-DA73-58F3-C50C-A7CFF1C033A1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C7BFAEE7-8CCA-3BCA-BC55-B8E4C0FFA96F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8E10CC4-A829-9BD9-5913-E1D4877296EF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CDBF9DD0-D9F6-DD78-37D7-973CA6D53E9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6A29F33C-D34F-45CD-A90E-B04BBD00A53B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699EBBB5-4155-7510-3F5C-6F96BEB1E72C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063C955-7B79-EDF1-E6B5-1882C2463E11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F5A3837-714A-6601-5F7A-306D41A83BC3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EED73C17-EBA3-A01E-D0DA-C7F3D7A56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B14C23DB-8F6A-92C1-02B4-70CE1E72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D5391AF5-B951-76D8-B840-2ECEB56A0D47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181" name="图形 4">
                <a:extLst>
                  <a:ext uri="{FF2B5EF4-FFF2-40B4-BE49-F238E27FC236}">
                    <a16:creationId xmlns:a16="http://schemas.microsoft.com/office/drawing/2014/main" id="{BA5742BA-9DB8-0545-B5CD-D121A3FEB813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03F0D962-D334-1837-E6B2-48D5B02FF538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1DFEEB7-FFF8-E640-06CD-4049F51B1566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27E21390-0607-6EC9-B89C-228BFAFAB913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E8A3DA51-B27C-04F4-2432-4CEE9D6DD713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D94C3853-3EF3-2C52-CBBA-84805D29472B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DC1CB42-5414-84D6-D4CB-C48147CA58D7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4">
                <a:extLst>
                  <a:ext uri="{FF2B5EF4-FFF2-40B4-BE49-F238E27FC236}">
                    <a16:creationId xmlns:a16="http://schemas.microsoft.com/office/drawing/2014/main" id="{C4974C15-834D-3033-0C69-7CB08E11E4AB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34C07AF5-8B3C-A97D-5460-2B0CC8ED9FEC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E6E3200C-483A-A500-C3C3-686B73393088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F2527A7-28D8-45BC-0B0E-FFDCBB72AEC9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992FDBEF-D43A-63C1-8D87-1AA564A2049D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F46AD39-7A0D-55D3-1BB3-B277E469D070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B90265BB-68F6-23CA-A0C6-70372483F568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CDB4C14-3337-6F34-CBFD-2962D28B0EF6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F54EEED-C53E-F407-6C99-2327D6D69D7B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36653E0-6075-919F-9A80-9E1C52853D88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5DE650E-A74C-E943-A8DE-4703F0F32BEF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444FD4C-051E-775D-F26A-DF61FED818AF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1FAC9D7-19A0-F29E-B716-DC0815733966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1F814E5-CE32-F2F6-DDED-C4E143147564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362CEB4-553C-3439-2397-5C0C7D4C990D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DD104C6-92CE-61FB-793F-6410533B1A95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37C9918-74D8-ECAC-D01F-0915E684CBC6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3DE0490-0704-72FC-843B-A225C72836A7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26FCA83-EF23-8262-5236-1D5E49A586E7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DFADEA3-8EF4-E21F-36BC-087CE974D402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2502ABD-8B36-7B24-3AAE-455F94342B2C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250F672-84F5-34B1-8F6E-BBD6B43ADC04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3E38CB5-DF88-3351-BEBA-69354AB7E978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2B0851A-F872-F1EB-707E-575B233E32DE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FB57BDF-4CFC-52F6-8A6B-3CB06E260CCA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1" name="图形 4">
                <a:extLst>
                  <a:ext uri="{FF2B5EF4-FFF2-40B4-BE49-F238E27FC236}">
                    <a16:creationId xmlns:a16="http://schemas.microsoft.com/office/drawing/2014/main" id="{6BA7D87A-1DE4-A504-0166-D18EDA6C8604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EDF8A8FA-B5A7-3A01-9AAE-017E64F51E16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10B6AF7-94E0-B63E-E7F6-23CC1E9AB804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C5E471-6452-8BC3-6D3E-49E42A3A34CC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4">
                <a:extLst>
                  <a:ext uri="{FF2B5EF4-FFF2-40B4-BE49-F238E27FC236}">
                    <a16:creationId xmlns:a16="http://schemas.microsoft.com/office/drawing/2014/main" id="{DC72CE5B-5206-952F-A8CD-C1CE834FD6D6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7AA87BE-5866-0C62-8F0B-CAC3A78F2FAC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05D86C9-4266-B4B7-0FC4-B3CA78559DEF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CD95636-D098-CC42-A81F-96C5EF11C938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4">
                <a:extLst>
                  <a:ext uri="{FF2B5EF4-FFF2-40B4-BE49-F238E27FC236}">
                    <a16:creationId xmlns:a16="http://schemas.microsoft.com/office/drawing/2014/main" id="{F87BCFBF-E5AD-4E45-6DDF-470B518DAA4D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83078A1C-6E61-67D1-0637-BF96EF2553B1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DA9D1C9C-891A-DC2B-444A-793D902C6AD6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4">
                <a:extLst>
                  <a:ext uri="{FF2B5EF4-FFF2-40B4-BE49-F238E27FC236}">
                    <a16:creationId xmlns:a16="http://schemas.microsoft.com/office/drawing/2014/main" id="{9FF57BAA-23CD-BFBB-8401-F0C1987096D7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5CEF60BD-4250-40A1-4B16-7B8A953ADCED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DBB4E89-E0B6-12D3-B74C-06F9FA9DBB13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79794176-9633-4A0E-5C03-F1F06E248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56911D76-DF33-70F8-14D7-45E0A9460A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D9838B0-4B60-0FFF-4868-29528643BDD8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203C277-3E41-05A3-09BC-E6AEF969957B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89877AC-34B6-9335-54F2-96236D3EE337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60EB3CE-68C3-BF8D-7680-3CAB84D28DF4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D65B181-63B8-C909-7DA8-CF4BC40B226C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BF7DFBB-8B93-C882-02F2-026824ABB15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D842CB7A-1EC5-5D75-1B43-B8EF087CD439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D6E737F-AAF1-CA2F-F1BD-B6493DD2050F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63FAD0-D824-735E-809A-98E400318141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96AC1E-E8CF-1FA5-A7CD-1D2FA663E2D1}"/>
              </a:ext>
            </a:extLst>
          </p:cNvPr>
          <p:cNvSpPr txBox="1"/>
          <p:nvPr/>
        </p:nvSpPr>
        <p:spPr>
          <a:xfrm>
            <a:off x="4407955" y="2734719"/>
            <a:ext cx="5948498" cy="1165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9BA189-0F9B-EE2F-D373-CD9C55605526}"/>
              </a:ext>
            </a:extLst>
          </p:cNvPr>
          <p:cNvSpPr txBox="1"/>
          <p:nvPr/>
        </p:nvSpPr>
        <p:spPr>
          <a:xfrm>
            <a:off x="5026884" y="197641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上岗计划</a:t>
            </a:r>
          </a:p>
        </p:txBody>
      </p:sp>
    </p:spTree>
    <p:extLst>
      <p:ext uri="{BB962C8B-B14F-4D97-AF65-F5344CB8AC3E}">
        <p14:creationId xmlns:p14="http://schemas.microsoft.com/office/powerpoint/2010/main" val="2176190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262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上岗计划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AF7FFBF-1B7C-E878-103B-FA6A3B3BC8A9}"/>
              </a:ext>
            </a:extLst>
          </p:cNvPr>
          <p:cNvCxnSpPr/>
          <p:nvPr/>
        </p:nvCxnSpPr>
        <p:spPr>
          <a:xfrm>
            <a:off x="1603012" y="3257550"/>
            <a:ext cx="9239250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1A10EAF-303A-4A32-523F-84D874335AD5}"/>
              </a:ext>
            </a:extLst>
          </p:cNvPr>
          <p:cNvCxnSpPr/>
          <p:nvPr/>
        </p:nvCxnSpPr>
        <p:spPr>
          <a:xfrm>
            <a:off x="6079762" y="1562100"/>
            <a:ext cx="0" cy="373380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图片 2" descr="办公-汇报">
            <a:extLst>
              <a:ext uri="{FF2B5EF4-FFF2-40B4-BE49-F238E27FC236}">
                <a16:creationId xmlns:a16="http://schemas.microsoft.com/office/drawing/2014/main" id="{C04362DE-74B2-FCE6-1FF3-F9BA85E1B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5567" y="1998345"/>
            <a:ext cx="673100" cy="673100"/>
          </a:xfrm>
          <a:prstGeom prst="rect">
            <a:avLst/>
          </a:prstGeom>
          <a:effectLst/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30AC24B-FDF7-9C83-43E3-F72BFE58C846}"/>
              </a:ext>
            </a:extLst>
          </p:cNvPr>
          <p:cNvGrpSpPr/>
          <p:nvPr/>
        </p:nvGrpSpPr>
        <p:grpSpPr>
          <a:xfrm>
            <a:off x="6658882" y="2027555"/>
            <a:ext cx="614680" cy="614680"/>
            <a:chOff x="8292" y="2758"/>
            <a:chExt cx="636" cy="636"/>
          </a:xfrm>
          <a:solidFill>
            <a:srgbClr val="68BDFF"/>
          </a:solidFill>
        </p:grpSpPr>
        <p:sp>
          <p:nvSpPr>
            <p:cNvPr id="12" name="图片 51">
              <a:extLst>
                <a:ext uri="{FF2B5EF4-FFF2-40B4-BE49-F238E27FC236}">
                  <a16:creationId xmlns:a16="http://schemas.microsoft.com/office/drawing/2014/main" id="{277BD712-4D9F-BCDE-0BDB-669F24A68F34}"/>
                </a:ext>
              </a:extLst>
            </p:cNvPr>
            <p:cNvSpPr/>
            <p:nvPr/>
          </p:nvSpPr>
          <p:spPr bwMode="auto">
            <a:xfrm>
              <a:off x="8292" y="2758"/>
              <a:ext cx="636" cy="636"/>
            </a:xfrm>
            <a:custGeom>
              <a:avLst/>
              <a:gdLst>
                <a:gd name="T0" fmla="*/ 24 w 303"/>
                <a:gd name="T1" fmla="*/ 279 h 303"/>
                <a:gd name="T2" fmla="*/ 24 w 303"/>
                <a:gd name="T3" fmla="*/ 0 h 303"/>
                <a:gd name="T4" fmla="*/ 0 w 303"/>
                <a:gd name="T5" fmla="*/ 0 h 303"/>
                <a:gd name="T6" fmla="*/ 0 w 303"/>
                <a:gd name="T7" fmla="*/ 303 h 303"/>
                <a:gd name="T8" fmla="*/ 303 w 303"/>
                <a:gd name="T9" fmla="*/ 303 h 303"/>
                <a:gd name="T10" fmla="*/ 303 w 303"/>
                <a:gd name="T11" fmla="*/ 279 h 303"/>
                <a:gd name="T12" fmla="*/ 24 w 303"/>
                <a:gd name="T13" fmla="*/ 27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303">
                  <a:moveTo>
                    <a:pt x="24" y="279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303" y="303"/>
                  </a:lnTo>
                  <a:lnTo>
                    <a:pt x="303" y="279"/>
                  </a:lnTo>
                  <a:lnTo>
                    <a:pt x="24" y="279"/>
                  </a:lnTo>
                  <a:close/>
                </a:path>
              </a:pathLst>
            </a:custGeom>
            <a:solidFill>
              <a:srgbClr val="329D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3" name="图片 52">
              <a:extLst>
                <a:ext uri="{FF2B5EF4-FFF2-40B4-BE49-F238E27FC236}">
                  <a16:creationId xmlns:a16="http://schemas.microsoft.com/office/drawing/2014/main" id="{2A6981BA-62CC-5FC3-4F49-060464BC0F90}"/>
                </a:ext>
              </a:extLst>
            </p:cNvPr>
            <p:cNvSpPr/>
            <p:nvPr/>
          </p:nvSpPr>
          <p:spPr bwMode="auto">
            <a:xfrm>
              <a:off x="8393" y="2867"/>
              <a:ext cx="535" cy="368"/>
            </a:xfrm>
            <a:custGeom>
              <a:avLst/>
              <a:gdLst>
                <a:gd name="T0" fmla="*/ 101 w 255"/>
                <a:gd name="T1" fmla="*/ 175 h 175"/>
                <a:gd name="T2" fmla="*/ 210 w 255"/>
                <a:gd name="T3" fmla="*/ 52 h 175"/>
                <a:gd name="T4" fmla="*/ 255 w 255"/>
                <a:gd name="T5" fmla="*/ 104 h 175"/>
                <a:gd name="T6" fmla="*/ 255 w 255"/>
                <a:gd name="T7" fmla="*/ 52 h 175"/>
                <a:gd name="T8" fmla="*/ 210 w 255"/>
                <a:gd name="T9" fmla="*/ 0 h 175"/>
                <a:gd name="T10" fmla="*/ 101 w 255"/>
                <a:gd name="T11" fmla="*/ 123 h 175"/>
                <a:gd name="T12" fmla="*/ 54 w 255"/>
                <a:gd name="T13" fmla="*/ 68 h 175"/>
                <a:gd name="T14" fmla="*/ 0 w 255"/>
                <a:gd name="T15" fmla="*/ 68 h 175"/>
                <a:gd name="T16" fmla="*/ 0 w 255"/>
                <a:gd name="T17" fmla="*/ 104 h 175"/>
                <a:gd name="T18" fmla="*/ 38 w 255"/>
                <a:gd name="T19" fmla="*/ 104 h 175"/>
                <a:gd name="T20" fmla="*/ 101 w 255"/>
                <a:gd name="T2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175">
                  <a:moveTo>
                    <a:pt x="101" y="175"/>
                  </a:moveTo>
                  <a:lnTo>
                    <a:pt x="210" y="52"/>
                  </a:lnTo>
                  <a:lnTo>
                    <a:pt x="255" y="104"/>
                  </a:lnTo>
                  <a:lnTo>
                    <a:pt x="255" y="52"/>
                  </a:lnTo>
                  <a:lnTo>
                    <a:pt x="210" y="0"/>
                  </a:lnTo>
                  <a:lnTo>
                    <a:pt x="101" y="123"/>
                  </a:lnTo>
                  <a:lnTo>
                    <a:pt x="54" y="68"/>
                  </a:lnTo>
                  <a:lnTo>
                    <a:pt x="0" y="68"/>
                  </a:lnTo>
                  <a:lnTo>
                    <a:pt x="0" y="104"/>
                  </a:lnTo>
                  <a:lnTo>
                    <a:pt x="38" y="104"/>
                  </a:lnTo>
                  <a:lnTo>
                    <a:pt x="101" y="175"/>
                  </a:lnTo>
                  <a:close/>
                </a:path>
              </a:pathLst>
            </a:custGeom>
            <a:solidFill>
              <a:srgbClr val="329D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pic>
        <p:nvPicPr>
          <p:cNvPr id="15" name="图片 1" descr="办公">
            <a:extLst>
              <a:ext uri="{FF2B5EF4-FFF2-40B4-BE49-F238E27FC236}">
                <a16:creationId xmlns:a16="http://schemas.microsoft.com/office/drawing/2014/main" id="{E2A0FC32-B4A5-2370-05C3-42BF4EC5FF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4607" y="3997325"/>
            <a:ext cx="800100" cy="800100"/>
          </a:xfrm>
          <a:prstGeom prst="rect">
            <a:avLst/>
          </a:prstGeom>
          <a:effectLst/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AA836CD2-6287-3891-F6C3-CD60F235F8D3}"/>
              </a:ext>
            </a:extLst>
          </p:cNvPr>
          <p:cNvGrpSpPr/>
          <p:nvPr/>
        </p:nvGrpSpPr>
        <p:grpSpPr>
          <a:xfrm>
            <a:off x="6635387" y="4095115"/>
            <a:ext cx="783590" cy="599440"/>
            <a:chOff x="5555" y="4576"/>
            <a:chExt cx="668" cy="510"/>
          </a:xfrm>
          <a:solidFill>
            <a:srgbClr val="68BDFF"/>
          </a:solidFill>
        </p:grpSpPr>
        <p:sp>
          <p:nvSpPr>
            <p:cNvPr id="20" name="图片 53">
              <a:extLst>
                <a:ext uri="{FF2B5EF4-FFF2-40B4-BE49-F238E27FC236}">
                  <a16:creationId xmlns:a16="http://schemas.microsoft.com/office/drawing/2014/main" id="{4023272B-3705-35F8-DDD0-DC1C11103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" y="4884"/>
              <a:ext cx="104" cy="104"/>
            </a:xfrm>
            <a:prstGeom prst="rect">
              <a:avLst/>
            </a:prstGeom>
            <a:solidFill>
              <a:srgbClr val="73CA6E">
                <a:alpha val="8902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1" name="图片 54">
              <a:extLst>
                <a:ext uri="{FF2B5EF4-FFF2-40B4-BE49-F238E27FC236}">
                  <a16:creationId xmlns:a16="http://schemas.microsoft.com/office/drawing/2014/main" id="{A8C8B146-D34D-639A-C4DF-4C2A37019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8" y="4779"/>
              <a:ext cx="106" cy="210"/>
            </a:xfrm>
            <a:prstGeom prst="rect">
              <a:avLst/>
            </a:prstGeom>
            <a:solidFill>
              <a:srgbClr val="73CA6E">
                <a:alpha val="8902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2" name="图片 55">
              <a:extLst>
                <a:ext uri="{FF2B5EF4-FFF2-40B4-BE49-F238E27FC236}">
                  <a16:creationId xmlns:a16="http://schemas.microsoft.com/office/drawing/2014/main" id="{95820C9B-764F-6069-903B-4F1070144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4" y="4679"/>
              <a:ext cx="104" cy="308"/>
            </a:xfrm>
            <a:prstGeom prst="rect">
              <a:avLst/>
            </a:prstGeom>
            <a:solidFill>
              <a:srgbClr val="73CA6E">
                <a:alpha val="8902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3" name="图片 56">
              <a:extLst>
                <a:ext uri="{FF2B5EF4-FFF2-40B4-BE49-F238E27FC236}">
                  <a16:creationId xmlns:a16="http://schemas.microsoft.com/office/drawing/2014/main" id="{7AD3FFA7-9EDC-5EF4-0426-322907DDE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6" y="4576"/>
              <a:ext cx="104" cy="412"/>
            </a:xfrm>
            <a:prstGeom prst="rect">
              <a:avLst/>
            </a:prstGeom>
            <a:solidFill>
              <a:srgbClr val="73CA6E">
                <a:alpha val="8902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4" name="图片 57">
              <a:extLst>
                <a:ext uri="{FF2B5EF4-FFF2-40B4-BE49-F238E27FC236}">
                  <a16:creationId xmlns:a16="http://schemas.microsoft.com/office/drawing/2014/main" id="{4E9C4CF3-C6D0-C329-037B-C21925FAF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5" y="5034"/>
              <a:ext cx="668" cy="53"/>
            </a:xfrm>
            <a:prstGeom prst="rect">
              <a:avLst/>
            </a:prstGeom>
            <a:solidFill>
              <a:srgbClr val="73CA6E">
                <a:alpha val="8902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354E888-D4D0-F73B-8F71-B2EE3668734A}"/>
              </a:ext>
            </a:extLst>
          </p:cNvPr>
          <p:cNvGrpSpPr/>
          <p:nvPr/>
        </p:nvGrpSpPr>
        <p:grpSpPr>
          <a:xfrm>
            <a:off x="2574590" y="1983079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E821280-AAFA-B928-F5FB-7904661789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12A13BF-813A-6E04-4901-5077AA7B82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63832BB-953D-EF7B-65DD-29C6F11ED2C7}"/>
              </a:ext>
            </a:extLst>
          </p:cNvPr>
          <p:cNvGrpSpPr/>
          <p:nvPr/>
        </p:nvGrpSpPr>
        <p:grpSpPr>
          <a:xfrm>
            <a:off x="2574590" y="4026536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28B9773-A156-66DF-C0B4-CE9E6D3461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3B46690-2A3F-0B15-0854-5DFB2C9A96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FA13D93-D42B-9DF6-4B68-7F66C9E948AF}"/>
              </a:ext>
            </a:extLst>
          </p:cNvPr>
          <p:cNvGrpSpPr/>
          <p:nvPr/>
        </p:nvGrpSpPr>
        <p:grpSpPr>
          <a:xfrm>
            <a:off x="7500008" y="1983079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71E8BD3-DBA0-AFC4-5D47-AD6FCD3ED5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4C8B95A-986C-9F41-3BBC-AE7D128CD4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FCBE9AD-7CC7-524E-83A5-9D28E49B09AD}"/>
              </a:ext>
            </a:extLst>
          </p:cNvPr>
          <p:cNvGrpSpPr/>
          <p:nvPr/>
        </p:nvGrpSpPr>
        <p:grpSpPr>
          <a:xfrm>
            <a:off x="7500008" y="4026536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E21D002-A245-33C5-E098-AD7001054C9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792DF2F-AA78-14CD-F501-3FB85BD1D6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62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D:\51PPT模板网\51pptmoban.com\图片001.jpg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138468" y="-349679"/>
            <a:ext cx="3313512" cy="2986591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243" y="-4129"/>
            <a:ext cx="2894923" cy="2436662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8C0AE1-E8A6-B082-1211-8170D17C60B7}"/>
              </a:ext>
            </a:extLst>
          </p:cNvPr>
          <p:cNvGrpSpPr/>
          <p:nvPr/>
        </p:nvGrpSpPr>
        <p:grpSpPr>
          <a:xfrm>
            <a:off x="2271140" y="1676114"/>
            <a:ext cx="943791" cy="1037633"/>
            <a:chOff x="9624392" y="4513853"/>
            <a:chExt cx="1792538" cy="197077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BE3FFF9-AD33-8C90-7BD1-3BFC13CCA25E}"/>
                </a:ext>
              </a:extLst>
            </p:cNvPr>
            <p:cNvGrpSpPr/>
            <p:nvPr/>
          </p:nvGrpSpPr>
          <p:grpSpPr>
            <a:xfrm>
              <a:off x="9624392" y="4513853"/>
              <a:ext cx="683189" cy="1225523"/>
              <a:chOff x="3147883" y="2107118"/>
              <a:chExt cx="381301" cy="68398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CED0D8B-72E4-8528-F649-2345F0939FC8}"/>
                  </a:ext>
                </a:extLst>
              </p:cNvPr>
              <p:cNvSpPr/>
              <p:nvPr/>
            </p:nvSpPr>
            <p:spPr>
              <a:xfrm>
                <a:off x="3435910" y="2659065"/>
                <a:ext cx="93274" cy="110620"/>
              </a:xfrm>
              <a:custGeom>
                <a:avLst/>
                <a:gdLst>
                  <a:gd name="connsiteX0" fmla="*/ 36279 w 93274"/>
                  <a:gd name="connsiteY0" fmla="*/ 110603 h 110620"/>
                  <a:gd name="connsiteX1" fmla="*/ 10248 w 93274"/>
                  <a:gd name="connsiteY1" fmla="*/ 101078 h 110620"/>
                  <a:gd name="connsiteX2" fmla="*/ 4752 w 93274"/>
                  <a:gd name="connsiteY2" fmla="*/ 47234 h 110620"/>
                  <a:gd name="connsiteX3" fmla="*/ 56272 w 93274"/>
                  <a:gd name="connsiteY3" fmla="*/ 914 h 110620"/>
                  <a:gd name="connsiteX4" fmla="*/ 85562 w 93274"/>
                  <a:gd name="connsiteY4" fmla="*/ 9791 h 110620"/>
                  <a:gd name="connsiteX5" fmla="*/ 92286 w 93274"/>
                  <a:gd name="connsiteY5" fmla="*/ 42414 h 110620"/>
                  <a:gd name="connsiteX6" fmla="*/ 78952 w 93274"/>
                  <a:gd name="connsiteY6" fmla="*/ 73894 h 110620"/>
                  <a:gd name="connsiteX7" fmla="*/ 52634 w 93274"/>
                  <a:gd name="connsiteY7" fmla="*/ 104879 h 110620"/>
                  <a:gd name="connsiteX8" fmla="*/ 42376 w 93274"/>
                  <a:gd name="connsiteY8" fmla="*/ 109641 h 110620"/>
                  <a:gd name="connsiteX9" fmla="*/ 36279 w 93274"/>
                  <a:gd name="connsiteY9" fmla="*/ 110603 h 11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4" h="110620">
                    <a:moveTo>
                      <a:pt x="36279" y="110603"/>
                    </a:moveTo>
                    <a:cubicBezTo>
                      <a:pt x="26700" y="110896"/>
                      <a:pt x="17376" y="107485"/>
                      <a:pt x="10248" y="101078"/>
                    </a:cubicBezTo>
                    <a:cubicBezTo>
                      <a:pt x="-4888" y="84752"/>
                      <a:pt x="-106" y="62883"/>
                      <a:pt x="4752" y="47234"/>
                    </a:cubicBezTo>
                    <a:cubicBezTo>
                      <a:pt x="22145" y="32038"/>
                      <a:pt x="39318" y="16598"/>
                      <a:pt x="56272" y="914"/>
                    </a:cubicBezTo>
                    <a:cubicBezTo>
                      <a:pt x="66926" y="-1795"/>
                      <a:pt x="78204" y="1623"/>
                      <a:pt x="85562" y="9791"/>
                    </a:cubicBezTo>
                    <a:cubicBezTo>
                      <a:pt x="92390" y="19193"/>
                      <a:pt x="94840" y="31079"/>
                      <a:pt x="92286" y="42414"/>
                    </a:cubicBezTo>
                    <a:cubicBezTo>
                      <a:pt x="89684" y="53596"/>
                      <a:pt x="85173" y="64245"/>
                      <a:pt x="78952" y="73894"/>
                    </a:cubicBezTo>
                    <a:cubicBezTo>
                      <a:pt x="72719" y="86136"/>
                      <a:pt x="63705" y="96747"/>
                      <a:pt x="52634" y="104879"/>
                    </a:cubicBezTo>
                    <a:cubicBezTo>
                      <a:pt x="49447" y="106925"/>
                      <a:pt x="45995" y="108527"/>
                      <a:pt x="42376" y="109641"/>
                    </a:cubicBezTo>
                    <a:cubicBezTo>
                      <a:pt x="40395" y="110230"/>
                      <a:pt x="38345" y="110553"/>
                      <a:pt x="36279" y="110603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EE84FA-F674-0769-28A6-98E9A3595049}"/>
                  </a:ext>
                </a:extLst>
              </p:cNvPr>
              <p:cNvSpPr/>
              <p:nvPr/>
            </p:nvSpPr>
            <p:spPr>
              <a:xfrm>
                <a:off x="3185472" y="2700189"/>
                <a:ext cx="117814" cy="90917"/>
              </a:xfrm>
              <a:custGeom>
                <a:avLst/>
                <a:gdLst>
                  <a:gd name="connsiteX0" fmla="*/ 453 w 117814"/>
                  <a:gd name="connsiteY0" fmla="*/ 40209 h 90917"/>
                  <a:gd name="connsiteX1" fmla="*/ 7721 w 117814"/>
                  <a:gd name="connsiteY1" fmla="*/ 10814 h 90917"/>
                  <a:gd name="connsiteX2" fmla="*/ 55432 w 117814"/>
                  <a:gd name="connsiteY2" fmla="*/ 4614 h 90917"/>
                  <a:gd name="connsiteX3" fmla="*/ 55222 w 117814"/>
                  <a:gd name="connsiteY3" fmla="*/ 8757 h 90917"/>
                  <a:gd name="connsiteX4" fmla="*/ 59204 w 117814"/>
                  <a:gd name="connsiteY4" fmla="*/ 18653 h 90917"/>
                  <a:gd name="connsiteX5" fmla="*/ 103762 w 117814"/>
                  <a:gd name="connsiteY5" fmla="*/ 45009 h 90917"/>
                  <a:gd name="connsiteX6" fmla="*/ 112772 w 117814"/>
                  <a:gd name="connsiteY6" fmla="*/ 44057 h 90917"/>
                  <a:gd name="connsiteX7" fmla="*/ 113020 w 117814"/>
                  <a:gd name="connsiteY7" fmla="*/ 43876 h 90917"/>
                  <a:gd name="connsiteX8" fmla="*/ 106790 w 117814"/>
                  <a:gd name="connsiteY8" fmla="*/ 80785 h 90917"/>
                  <a:gd name="connsiteX9" fmla="*/ 74406 w 117814"/>
                  <a:gd name="connsiteY9" fmla="*/ 90558 h 90917"/>
                  <a:gd name="connsiteX10" fmla="*/ 41316 w 117814"/>
                  <a:gd name="connsiteY10" fmla="*/ 79861 h 90917"/>
                  <a:gd name="connsiteX11" fmla="*/ 7645 w 117814"/>
                  <a:gd name="connsiteY11" fmla="*/ 56049 h 90917"/>
                  <a:gd name="connsiteX12" fmla="*/ 1930 w 117814"/>
                  <a:gd name="connsiteY12" fmla="*/ 46076 h 90917"/>
                  <a:gd name="connsiteX13" fmla="*/ 453 w 117814"/>
                  <a:gd name="connsiteY13" fmla="*/ 40209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814" h="90917">
                    <a:moveTo>
                      <a:pt x="453" y="40209"/>
                    </a:moveTo>
                    <a:cubicBezTo>
                      <a:pt x="-1133" y="29834"/>
                      <a:pt x="1482" y="19254"/>
                      <a:pt x="7721" y="10814"/>
                    </a:cubicBezTo>
                    <a:cubicBezTo>
                      <a:pt x="20837" y="-865"/>
                      <a:pt x="39766" y="-3326"/>
                      <a:pt x="55432" y="4614"/>
                    </a:cubicBezTo>
                    <a:cubicBezTo>
                      <a:pt x="55191" y="5981"/>
                      <a:pt x="55120" y="7372"/>
                      <a:pt x="55222" y="8757"/>
                    </a:cubicBezTo>
                    <a:cubicBezTo>
                      <a:pt x="55714" y="12333"/>
                      <a:pt x="57081" y="15733"/>
                      <a:pt x="59204" y="18653"/>
                    </a:cubicBezTo>
                    <a:cubicBezTo>
                      <a:pt x="70252" y="32685"/>
                      <a:pt x="86143" y="42084"/>
                      <a:pt x="103762" y="45009"/>
                    </a:cubicBezTo>
                    <a:cubicBezTo>
                      <a:pt x="106775" y="45874"/>
                      <a:pt x="110006" y="45532"/>
                      <a:pt x="112772" y="44057"/>
                    </a:cubicBezTo>
                    <a:lnTo>
                      <a:pt x="113020" y="43876"/>
                    </a:lnTo>
                    <a:cubicBezTo>
                      <a:pt x="122183" y="57287"/>
                      <a:pt x="117163" y="70717"/>
                      <a:pt x="106790" y="80785"/>
                    </a:cubicBezTo>
                    <a:cubicBezTo>
                      <a:pt x="97908" y="88556"/>
                      <a:pt x="86104" y="92118"/>
                      <a:pt x="74406" y="90558"/>
                    </a:cubicBezTo>
                    <a:cubicBezTo>
                      <a:pt x="62837" y="88944"/>
                      <a:pt x="51639" y="85325"/>
                      <a:pt x="41316" y="79861"/>
                    </a:cubicBezTo>
                    <a:cubicBezTo>
                      <a:pt x="28388" y="74659"/>
                      <a:pt x="16857" y="66504"/>
                      <a:pt x="7645" y="56049"/>
                    </a:cubicBezTo>
                    <a:cubicBezTo>
                      <a:pt x="5289" y="53004"/>
                      <a:pt x="3365" y="49648"/>
                      <a:pt x="1930" y="46076"/>
                    </a:cubicBezTo>
                    <a:cubicBezTo>
                      <a:pt x="1197" y="44189"/>
                      <a:pt x="701" y="42218"/>
                      <a:pt x="453" y="4020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2671D7D-C74E-CE08-A618-836C4DFE7B50}"/>
                  </a:ext>
                </a:extLst>
              </p:cNvPr>
              <p:cNvSpPr/>
              <p:nvPr/>
            </p:nvSpPr>
            <p:spPr>
              <a:xfrm>
                <a:off x="3240680" y="2523666"/>
                <a:ext cx="257513" cy="222010"/>
              </a:xfrm>
              <a:custGeom>
                <a:avLst/>
                <a:gdLst>
                  <a:gd name="connsiteX0" fmla="*/ 129764 w 257513"/>
                  <a:gd name="connsiteY0" fmla="*/ 79743 h 222010"/>
                  <a:gd name="connsiteX1" fmla="*/ 61450 w 257513"/>
                  <a:gd name="connsiteY1" fmla="*/ 215303 h 222010"/>
                  <a:gd name="connsiteX2" fmla="*/ 57564 w 257513"/>
                  <a:gd name="connsiteY2" fmla="*/ 220589 h 222010"/>
                  <a:gd name="connsiteX3" fmla="*/ 48553 w 257513"/>
                  <a:gd name="connsiteY3" fmla="*/ 221542 h 222010"/>
                  <a:gd name="connsiteX4" fmla="*/ 3995 w 257513"/>
                  <a:gd name="connsiteY4" fmla="*/ 195186 h 222010"/>
                  <a:gd name="connsiteX5" fmla="*/ 14 w 257513"/>
                  <a:gd name="connsiteY5" fmla="*/ 185290 h 222010"/>
                  <a:gd name="connsiteX6" fmla="*/ 1224 w 257513"/>
                  <a:gd name="connsiteY6" fmla="*/ 176603 h 222010"/>
                  <a:gd name="connsiteX7" fmla="*/ 51649 w 257513"/>
                  <a:gd name="connsiteY7" fmla="*/ 0 h 222010"/>
                  <a:gd name="connsiteX8" fmla="*/ 206316 w 257513"/>
                  <a:gd name="connsiteY8" fmla="*/ 2495 h 222010"/>
                  <a:gd name="connsiteX9" fmla="*/ 257513 w 257513"/>
                  <a:gd name="connsiteY9" fmla="*/ 130788 h 222010"/>
                  <a:gd name="connsiteX10" fmla="*/ 187485 w 257513"/>
                  <a:gd name="connsiteY10" fmla="*/ 193529 h 222010"/>
                  <a:gd name="connsiteX11" fmla="*/ 130107 w 257513"/>
                  <a:gd name="connsiteY11" fmla="*/ 81925 h 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513" h="222010">
                    <a:moveTo>
                      <a:pt x="129764" y="79743"/>
                    </a:moveTo>
                    <a:lnTo>
                      <a:pt x="61450" y="215303"/>
                    </a:lnTo>
                    <a:cubicBezTo>
                      <a:pt x="60620" y="217364"/>
                      <a:pt x="59284" y="219183"/>
                      <a:pt x="57564" y="220589"/>
                    </a:cubicBezTo>
                    <a:cubicBezTo>
                      <a:pt x="54798" y="222065"/>
                      <a:pt x="51567" y="222407"/>
                      <a:pt x="48553" y="221542"/>
                    </a:cubicBezTo>
                    <a:cubicBezTo>
                      <a:pt x="30935" y="218617"/>
                      <a:pt x="15044" y="209218"/>
                      <a:pt x="3995" y="195186"/>
                    </a:cubicBezTo>
                    <a:cubicBezTo>
                      <a:pt x="1873" y="192266"/>
                      <a:pt x="506" y="188866"/>
                      <a:pt x="14" y="185290"/>
                    </a:cubicBezTo>
                    <a:cubicBezTo>
                      <a:pt x="-83" y="182346"/>
                      <a:pt x="326" y="179408"/>
                      <a:pt x="1224" y="176603"/>
                    </a:cubicBezTo>
                    <a:cubicBezTo>
                      <a:pt x="19417" y="108575"/>
                      <a:pt x="38543" y="66361"/>
                      <a:pt x="51649" y="0"/>
                    </a:cubicBezTo>
                    <a:cubicBezTo>
                      <a:pt x="101341" y="9668"/>
                      <a:pt x="156939" y="7458"/>
                      <a:pt x="206316" y="2495"/>
                    </a:cubicBezTo>
                    <a:cubicBezTo>
                      <a:pt x="213113" y="48675"/>
                      <a:pt x="230648" y="92616"/>
                      <a:pt x="257513" y="130788"/>
                    </a:cubicBezTo>
                    <a:cubicBezTo>
                      <a:pt x="234589" y="152149"/>
                      <a:pt x="211247" y="173063"/>
                      <a:pt x="187485" y="193529"/>
                    </a:cubicBezTo>
                    <a:cubicBezTo>
                      <a:pt x="169035" y="170955"/>
                      <a:pt x="137479" y="118148"/>
                      <a:pt x="130107" y="81925"/>
                    </a:cubicBezTo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841CB1-CCF7-E266-F950-2B3E1D8FF020}"/>
                  </a:ext>
                </a:extLst>
              </p:cNvPr>
              <p:cNvSpPr/>
              <p:nvPr/>
            </p:nvSpPr>
            <p:spPr>
              <a:xfrm>
                <a:off x="3147883" y="2378973"/>
                <a:ext cx="88115" cy="88251"/>
              </a:xfrm>
              <a:custGeom>
                <a:avLst/>
                <a:gdLst>
                  <a:gd name="connsiteX0" fmla="*/ 3752 w 88115"/>
                  <a:gd name="connsiteY0" fmla="*/ 24631 h 88251"/>
                  <a:gd name="connsiteX1" fmla="*/ 23174 w 88115"/>
                  <a:gd name="connsiteY1" fmla="*/ 4009 h 88251"/>
                  <a:gd name="connsiteX2" fmla="*/ 66932 w 88115"/>
                  <a:gd name="connsiteY2" fmla="*/ 2761 h 88251"/>
                  <a:gd name="connsiteX3" fmla="*/ 88115 w 88115"/>
                  <a:gd name="connsiteY3" fmla="*/ 57320 h 88251"/>
                  <a:gd name="connsiteX4" fmla="*/ 47158 w 88115"/>
                  <a:gd name="connsiteY4" fmla="*/ 87972 h 88251"/>
                  <a:gd name="connsiteX5" fmla="*/ 7515 w 88115"/>
                  <a:gd name="connsiteY5" fmla="*/ 70331 h 88251"/>
                  <a:gd name="connsiteX6" fmla="*/ 1095 w 88115"/>
                  <a:gd name="connsiteY6" fmla="*/ 33508 h 88251"/>
                  <a:gd name="connsiteX7" fmla="*/ 3752 w 88115"/>
                  <a:gd name="connsiteY7" fmla="*/ 24630 h 8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115" h="88251">
                    <a:moveTo>
                      <a:pt x="3752" y="24631"/>
                    </a:moveTo>
                    <a:cubicBezTo>
                      <a:pt x="6920" y="15260"/>
                      <a:pt x="14010" y="7732"/>
                      <a:pt x="23174" y="4009"/>
                    </a:cubicBezTo>
                    <a:cubicBezTo>
                      <a:pt x="37289" y="-871"/>
                      <a:pt x="52561" y="-1307"/>
                      <a:pt x="66932" y="2761"/>
                    </a:cubicBezTo>
                    <a:cubicBezTo>
                      <a:pt x="71628" y="16391"/>
                      <a:pt x="80724" y="41814"/>
                      <a:pt x="88115" y="57320"/>
                    </a:cubicBezTo>
                    <a:cubicBezTo>
                      <a:pt x="85582" y="76742"/>
                      <a:pt x="65093" y="86638"/>
                      <a:pt x="47158" y="87972"/>
                    </a:cubicBezTo>
                    <a:cubicBezTo>
                      <a:pt x="31717" y="89746"/>
                      <a:pt x="16533" y="82989"/>
                      <a:pt x="7515" y="70331"/>
                    </a:cubicBezTo>
                    <a:cubicBezTo>
                      <a:pt x="709" y="59343"/>
                      <a:pt x="-1591" y="46151"/>
                      <a:pt x="1095" y="33508"/>
                    </a:cubicBezTo>
                    <a:cubicBezTo>
                      <a:pt x="1740" y="30482"/>
                      <a:pt x="2628" y="27513"/>
                      <a:pt x="3752" y="2463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92CD19-3E1B-F2CC-EAE3-5E080B8864F3}"/>
                  </a:ext>
                </a:extLst>
              </p:cNvPr>
              <p:cNvSpPr/>
              <p:nvPr/>
            </p:nvSpPr>
            <p:spPr>
              <a:xfrm>
                <a:off x="3272413" y="2107118"/>
                <a:ext cx="171105" cy="176181"/>
              </a:xfrm>
              <a:custGeom>
                <a:avLst/>
                <a:gdLst>
                  <a:gd name="connsiteX0" fmla="*/ 112328 w 171105"/>
                  <a:gd name="connsiteY0" fmla="*/ 2849 h 176181"/>
                  <a:gd name="connsiteX1" fmla="*/ 59778 w 171105"/>
                  <a:gd name="connsiteY1" fmla="*/ 4878 h 176181"/>
                  <a:gd name="connsiteX2" fmla="*/ 23584 w 171105"/>
                  <a:gd name="connsiteY2" fmla="*/ 26128 h 176181"/>
                  <a:gd name="connsiteX3" fmla="*/ 9134 w 171105"/>
                  <a:gd name="connsiteY3" fmla="*/ 50274 h 176181"/>
                  <a:gd name="connsiteX4" fmla="*/ 4981 w 171105"/>
                  <a:gd name="connsiteY4" fmla="*/ 125522 h 176181"/>
                  <a:gd name="connsiteX5" fmla="*/ 60893 w 171105"/>
                  <a:gd name="connsiteY5" fmla="*/ 172728 h 176181"/>
                  <a:gd name="connsiteX6" fmla="*/ 124053 w 171105"/>
                  <a:gd name="connsiteY6" fmla="*/ 168603 h 176181"/>
                  <a:gd name="connsiteX7" fmla="*/ 163668 w 171105"/>
                  <a:gd name="connsiteY7" fmla="*/ 128084 h 176181"/>
                  <a:gd name="connsiteX8" fmla="*/ 169859 w 171105"/>
                  <a:gd name="connsiteY8" fmla="*/ 69334 h 176181"/>
                  <a:gd name="connsiteX9" fmla="*/ 149704 w 171105"/>
                  <a:gd name="connsiteY9" fmla="*/ 27147 h 176181"/>
                  <a:gd name="connsiteX10" fmla="*/ 119881 w 171105"/>
                  <a:gd name="connsiteY10" fmla="*/ 5469 h 176181"/>
                  <a:gd name="connsiteX11" fmla="*/ 112328 w 171105"/>
                  <a:gd name="connsiteY11" fmla="*/ 2849 h 1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105" h="176181">
                    <a:moveTo>
                      <a:pt x="112328" y="2849"/>
                    </a:moveTo>
                    <a:cubicBezTo>
                      <a:pt x="94981" y="-1548"/>
                      <a:pt x="76734" y="-843"/>
                      <a:pt x="59778" y="4878"/>
                    </a:cubicBezTo>
                    <a:cubicBezTo>
                      <a:pt x="46039" y="8618"/>
                      <a:pt x="33545" y="15953"/>
                      <a:pt x="23584" y="26128"/>
                    </a:cubicBezTo>
                    <a:cubicBezTo>
                      <a:pt x="17403" y="33278"/>
                      <a:pt x="12513" y="41448"/>
                      <a:pt x="9134" y="50274"/>
                    </a:cubicBezTo>
                    <a:cubicBezTo>
                      <a:pt x="-1399" y="74007"/>
                      <a:pt x="-2876" y="100775"/>
                      <a:pt x="4981" y="125522"/>
                    </a:cubicBezTo>
                    <a:cubicBezTo>
                      <a:pt x="14520" y="149640"/>
                      <a:pt x="35517" y="167368"/>
                      <a:pt x="60893" y="172728"/>
                    </a:cubicBezTo>
                    <a:cubicBezTo>
                      <a:pt x="81813" y="178473"/>
                      <a:pt x="104057" y="177020"/>
                      <a:pt x="124053" y="168603"/>
                    </a:cubicBezTo>
                    <a:cubicBezTo>
                      <a:pt x="141932" y="160629"/>
                      <a:pt x="156099" y="146139"/>
                      <a:pt x="163668" y="128084"/>
                    </a:cubicBezTo>
                    <a:cubicBezTo>
                      <a:pt x="170610" y="109326"/>
                      <a:pt x="172739" y="89127"/>
                      <a:pt x="169859" y="69334"/>
                    </a:cubicBezTo>
                    <a:cubicBezTo>
                      <a:pt x="168771" y="53215"/>
                      <a:pt x="161560" y="38122"/>
                      <a:pt x="149704" y="27147"/>
                    </a:cubicBezTo>
                    <a:cubicBezTo>
                      <a:pt x="141311" y="18002"/>
                      <a:pt x="131170" y="10630"/>
                      <a:pt x="119881" y="5469"/>
                    </a:cubicBezTo>
                    <a:cubicBezTo>
                      <a:pt x="117417" y="4447"/>
                      <a:pt x="114895" y="3572"/>
                      <a:pt x="112328" y="284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25B8CF9-2949-F435-46B9-B5C7ACB4A269}"/>
                  </a:ext>
                </a:extLst>
              </p:cNvPr>
              <p:cNvSpPr/>
              <p:nvPr/>
            </p:nvSpPr>
            <p:spPr>
              <a:xfrm>
                <a:off x="3289005" y="2107118"/>
                <a:ext cx="154513" cy="176160"/>
              </a:xfrm>
              <a:custGeom>
                <a:avLst/>
                <a:gdLst>
                  <a:gd name="connsiteX0" fmla="*/ 95736 w 154513"/>
                  <a:gd name="connsiteY0" fmla="*/ 2849 h 176160"/>
                  <a:gd name="connsiteX1" fmla="*/ 43186 w 154513"/>
                  <a:gd name="connsiteY1" fmla="*/ 4878 h 176160"/>
                  <a:gd name="connsiteX2" fmla="*/ 6991 w 154513"/>
                  <a:gd name="connsiteY2" fmla="*/ 26128 h 176160"/>
                  <a:gd name="connsiteX3" fmla="*/ 0 w 154513"/>
                  <a:gd name="connsiteY3" fmla="*/ 35444 h 176160"/>
                  <a:gd name="connsiteX4" fmla="*/ 59407 w 154513"/>
                  <a:gd name="connsiteY4" fmla="*/ 79716 h 176160"/>
                  <a:gd name="connsiteX5" fmla="*/ 63322 w 154513"/>
                  <a:gd name="connsiteY5" fmla="*/ 175633 h 176160"/>
                  <a:gd name="connsiteX6" fmla="*/ 107461 w 154513"/>
                  <a:gd name="connsiteY6" fmla="*/ 168641 h 176160"/>
                  <a:gd name="connsiteX7" fmla="*/ 147076 w 154513"/>
                  <a:gd name="connsiteY7" fmla="*/ 128122 h 176160"/>
                  <a:gd name="connsiteX8" fmla="*/ 153267 w 154513"/>
                  <a:gd name="connsiteY8" fmla="*/ 69372 h 176160"/>
                  <a:gd name="connsiteX9" fmla="*/ 133112 w 154513"/>
                  <a:gd name="connsiteY9" fmla="*/ 27186 h 176160"/>
                  <a:gd name="connsiteX10" fmla="*/ 103289 w 154513"/>
                  <a:gd name="connsiteY10" fmla="*/ 5507 h 176160"/>
                  <a:gd name="connsiteX11" fmla="*/ 95736 w 154513"/>
                  <a:gd name="connsiteY11" fmla="*/ 2849 h 17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513" h="176160">
                    <a:moveTo>
                      <a:pt x="95736" y="2849"/>
                    </a:moveTo>
                    <a:cubicBezTo>
                      <a:pt x="78389" y="-1548"/>
                      <a:pt x="60142" y="-843"/>
                      <a:pt x="43186" y="4878"/>
                    </a:cubicBezTo>
                    <a:cubicBezTo>
                      <a:pt x="29447" y="8618"/>
                      <a:pt x="16953" y="15953"/>
                      <a:pt x="6991" y="26128"/>
                    </a:cubicBezTo>
                    <a:cubicBezTo>
                      <a:pt x="4383" y="29015"/>
                      <a:pt x="2043" y="32133"/>
                      <a:pt x="0" y="35444"/>
                    </a:cubicBezTo>
                    <a:cubicBezTo>
                      <a:pt x="16335" y="43235"/>
                      <a:pt x="47558" y="56275"/>
                      <a:pt x="59407" y="79716"/>
                    </a:cubicBezTo>
                    <a:cubicBezTo>
                      <a:pt x="69580" y="99823"/>
                      <a:pt x="68799" y="144686"/>
                      <a:pt x="63322" y="175633"/>
                    </a:cubicBezTo>
                    <a:cubicBezTo>
                      <a:pt x="78397" y="177331"/>
                      <a:pt x="93650" y="174915"/>
                      <a:pt x="107461" y="168641"/>
                    </a:cubicBezTo>
                    <a:cubicBezTo>
                      <a:pt x="125340" y="160667"/>
                      <a:pt x="139507" y="146177"/>
                      <a:pt x="147076" y="128122"/>
                    </a:cubicBezTo>
                    <a:cubicBezTo>
                      <a:pt x="154018" y="109364"/>
                      <a:pt x="156147" y="89165"/>
                      <a:pt x="153267" y="69372"/>
                    </a:cubicBezTo>
                    <a:cubicBezTo>
                      <a:pt x="152179" y="53253"/>
                      <a:pt x="144968" y="38160"/>
                      <a:pt x="133112" y="27186"/>
                    </a:cubicBezTo>
                    <a:cubicBezTo>
                      <a:pt x="124719" y="18040"/>
                      <a:pt x="114578" y="10669"/>
                      <a:pt x="103289" y="5507"/>
                    </a:cubicBezTo>
                    <a:cubicBezTo>
                      <a:pt x="100828" y="4468"/>
                      <a:pt x="98305" y="3580"/>
                      <a:pt x="95736" y="284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57CA69C-EAA2-55F9-08A6-FAF199EC511B}"/>
                  </a:ext>
                </a:extLst>
              </p:cNvPr>
              <p:cNvSpPr/>
              <p:nvPr/>
            </p:nvSpPr>
            <p:spPr>
              <a:xfrm>
                <a:off x="3214687" y="2273949"/>
                <a:ext cx="244066" cy="256327"/>
              </a:xfrm>
              <a:custGeom>
                <a:avLst/>
                <a:gdLst>
                  <a:gd name="connsiteX0" fmla="*/ 233357 w 244066"/>
                  <a:gd name="connsiteY0" fmla="*/ 49435 h 256327"/>
                  <a:gd name="connsiteX1" fmla="*/ 195990 w 244066"/>
                  <a:gd name="connsiteY1" fmla="*/ 0 h 256327"/>
                  <a:gd name="connsiteX2" fmla="*/ 116637 w 244066"/>
                  <a:gd name="connsiteY2" fmla="*/ 9192 h 256327"/>
                  <a:gd name="connsiteX3" fmla="*/ 85148 w 244066"/>
                  <a:gd name="connsiteY3" fmla="*/ 29947 h 256327"/>
                  <a:gd name="connsiteX4" fmla="*/ 57583 w 244066"/>
                  <a:gd name="connsiteY4" fmla="*/ 65608 h 256327"/>
                  <a:gd name="connsiteX5" fmla="*/ 5386 w 244066"/>
                  <a:gd name="connsiteY5" fmla="*/ 99079 h 256327"/>
                  <a:gd name="connsiteX6" fmla="*/ 338 w 244066"/>
                  <a:gd name="connsiteY6" fmla="*/ 108600 h 256327"/>
                  <a:gd name="connsiteX7" fmla="*/ 423 w 244066"/>
                  <a:gd name="connsiteY7" fmla="*/ 108861 h 256327"/>
                  <a:gd name="connsiteX8" fmla="*/ 25960 w 244066"/>
                  <a:gd name="connsiteY8" fmla="*/ 171003 h 256327"/>
                  <a:gd name="connsiteX9" fmla="*/ 72985 w 244066"/>
                  <a:gd name="connsiteY9" fmla="*/ 155048 h 256327"/>
                  <a:gd name="connsiteX10" fmla="*/ 72632 w 244066"/>
                  <a:gd name="connsiteY10" fmla="*/ 166983 h 256327"/>
                  <a:gd name="connsiteX11" fmla="*/ 72632 w 244066"/>
                  <a:gd name="connsiteY11" fmla="*/ 248688 h 256327"/>
                  <a:gd name="connsiteX12" fmla="*/ 106608 w 244066"/>
                  <a:gd name="connsiteY12" fmla="*/ 254003 h 256327"/>
                  <a:gd name="connsiteX13" fmla="*/ 235528 w 244066"/>
                  <a:gd name="connsiteY13" fmla="*/ 251870 h 256327"/>
                  <a:gd name="connsiteX14" fmla="*/ 234824 w 244066"/>
                  <a:gd name="connsiteY14" fmla="*/ 54483 h 256327"/>
                  <a:gd name="connsiteX15" fmla="*/ 233357 w 244066"/>
                  <a:gd name="connsiteY15" fmla="*/ 49435 h 25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66" h="256327">
                    <a:moveTo>
                      <a:pt x="233357" y="49435"/>
                    </a:moveTo>
                    <a:cubicBezTo>
                      <a:pt x="225737" y="23822"/>
                      <a:pt x="219288" y="11335"/>
                      <a:pt x="195990" y="0"/>
                    </a:cubicBezTo>
                    <a:lnTo>
                      <a:pt x="116637" y="9192"/>
                    </a:lnTo>
                    <a:cubicBezTo>
                      <a:pt x="104314" y="12833"/>
                      <a:pt x="93353" y="20058"/>
                      <a:pt x="85148" y="29947"/>
                    </a:cubicBezTo>
                    <a:cubicBezTo>
                      <a:pt x="78357" y="37567"/>
                      <a:pt x="66422" y="55864"/>
                      <a:pt x="57583" y="65608"/>
                    </a:cubicBezTo>
                    <a:cubicBezTo>
                      <a:pt x="44172" y="82017"/>
                      <a:pt x="25893" y="93738"/>
                      <a:pt x="5386" y="99079"/>
                    </a:cubicBezTo>
                    <a:cubicBezTo>
                      <a:pt x="1363" y="100314"/>
                      <a:pt x="-898" y="104577"/>
                      <a:pt x="338" y="108600"/>
                    </a:cubicBezTo>
                    <a:cubicBezTo>
                      <a:pt x="365" y="108688"/>
                      <a:pt x="393" y="108775"/>
                      <a:pt x="423" y="108861"/>
                    </a:cubicBezTo>
                    <a:cubicBezTo>
                      <a:pt x="7314" y="130205"/>
                      <a:pt x="15852" y="150981"/>
                      <a:pt x="25960" y="171003"/>
                    </a:cubicBezTo>
                    <a:cubicBezTo>
                      <a:pt x="42398" y="168276"/>
                      <a:pt x="58281" y="162887"/>
                      <a:pt x="72985" y="155048"/>
                    </a:cubicBezTo>
                    <a:cubicBezTo>
                      <a:pt x="72756" y="162582"/>
                      <a:pt x="72632" y="166983"/>
                      <a:pt x="72632" y="166983"/>
                    </a:cubicBezTo>
                    <a:cubicBezTo>
                      <a:pt x="72184" y="182223"/>
                      <a:pt x="72480" y="233410"/>
                      <a:pt x="72632" y="248688"/>
                    </a:cubicBezTo>
                    <a:cubicBezTo>
                      <a:pt x="83858" y="251046"/>
                      <a:pt x="95198" y="252820"/>
                      <a:pt x="106608" y="254003"/>
                    </a:cubicBezTo>
                    <a:cubicBezTo>
                      <a:pt x="149541" y="257701"/>
                      <a:pt x="192741" y="256986"/>
                      <a:pt x="235528" y="251870"/>
                    </a:cubicBezTo>
                    <a:cubicBezTo>
                      <a:pt x="242958" y="194872"/>
                      <a:pt x="250607" y="109757"/>
                      <a:pt x="234824" y="54483"/>
                    </a:cubicBezTo>
                    <a:cubicBezTo>
                      <a:pt x="234322" y="52749"/>
                      <a:pt x="233833" y="51067"/>
                      <a:pt x="233357" y="49435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46A5632-ACC1-647C-BFA8-E798465245E7}"/>
                  </a:ext>
                </a:extLst>
              </p:cNvPr>
              <p:cNvSpPr/>
              <p:nvPr/>
            </p:nvSpPr>
            <p:spPr>
              <a:xfrm>
                <a:off x="3449507" y="2358278"/>
                <a:ext cx="48737" cy="111680"/>
              </a:xfrm>
              <a:custGeom>
                <a:avLst/>
                <a:gdLst>
                  <a:gd name="connsiteX0" fmla="*/ 45295 w 48737"/>
                  <a:gd name="connsiteY0" fmla="*/ 101370 h 111680"/>
                  <a:gd name="connsiteX1" fmla="*/ 13862 w 48737"/>
                  <a:gd name="connsiteY1" fmla="*/ 111457 h 111680"/>
                  <a:gd name="connsiteX2" fmla="*/ 2489 w 48737"/>
                  <a:gd name="connsiteY2" fmla="*/ 82987 h 111680"/>
                  <a:gd name="connsiteX3" fmla="*/ 213 w 48737"/>
                  <a:gd name="connsiteY3" fmla="*/ 19065 h 111680"/>
                  <a:gd name="connsiteX4" fmla="*/ 7776 w 48737"/>
                  <a:gd name="connsiteY4" fmla="*/ 967 h 111680"/>
                  <a:gd name="connsiteX5" fmla="*/ 35256 w 48737"/>
                  <a:gd name="connsiteY5" fmla="*/ 2005 h 111680"/>
                  <a:gd name="connsiteX6" fmla="*/ 38513 w 48737"/>
                  <a:gd name="connsiteY6" fmla="*/ 3320 h 111680"/>
                  <a:gd name="connsiteX7" fmla="*/ 39542 w 48737"/>
                  <a:gd name="connsiteY7" fmla="*/ 6244 h 111680"/>
                  <a:gd name="connsiteX8" fmla="*/ 48552 w 48737"/>
                  <a:gd name="connsiteY8" fmla="*/ 96427 h 111680"/>
                  <a:gd name="connsiteX9" fmla="*/ 46096 w 48737"/>
                  <a:gd name="connsiteY9" fmla="*/ 101222 h 111680"/>
                  <a:gd name="connsiteX10" fmla="*/ 45285 w 48737"/>
                  <a:gd name="connsiteY10" fmla="*/ 101389 h 11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37" h="111680">
                    <a:moveTo>
                      <a:pt x="45295" y="101370"/>
                    </a:moveTo>
                    <a:cubicBezTo>
                      <a:pt x="38275" y="103466"/>
                      <a:pt x="21178" y="113276"/>
                      <a:pt x="13862" y="111457"/>
                    </a:cubicBezTo>
                    <a:cubicBezTo>
                      <a:pt x="3918" y="109000"/>
                      <a:pt x="3290" y="90893"/>
                      <a:pt x="2489" y="82987"/>
                    </a:cubicBezTo>
                    <a:cubicBezTo>
                      <a:pt x="346" y="61751"/>
                      <a:pt x="-415" y="40399"/>
                      <a:pt x="213" y="19065"/>
                    </a:cubicBezTo>
                    <a:cubicBezTo>
                      <a:pt x="461" y="10645"/>
                      <a:pt x="-825" y="4015"/>
                      <a:pt x="7776" y="967"/>
                    </a:cubicBezTo>
                    <a:cubicBezTo>
                      <a:pt x="16908" y="-609"/>
                      <a:pt x="26269" y="-255"/>
                      <a:pt x="35256" y="2005"/>
                    </a:cubicBezTo>
                    <a:cubicBezTo>
                      <a:pt x="36461" y="2052"/>
                      <a:pt x="37613" y="2517"/>
                      <a:pt x="38513" y="3320"/>
                    </a:cubicBezTo>
                    <a:cubicBezTo>
                      <a:pt x="39135" y="4173"/>
                      <a:pt x="39493" y="5189"/>
                      <a:pt x="39542" y="6244"/>
                    </a:cubicBezTo>
                    <a:cubicBezTo>
                      <a:pt x="43739" y="36171"/>
                      <a:pt x="46743" y="66232"/>
                      <a:pt x="48552" y="96427"/>
                    </a:cubicBezTo>
                    <a:cubicBezTo>
                      <a:pt x="49198" y="98429"/>
                      <a:pt x="48098" y="100576"/>
                      <a:pt x="46096" y="101222"/>
                    </a:cubicBezTo>
                    <a:cubicBezTo>
                      <a:pt x="45832" y="101307"/>
                      <a:pt x="45561" y="101363"/>
                      <a:pt x="45285" y="10138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3EB5AA1-39B7-198E-256F-D97F747A55C4}"/>
                </a:ext>
              </a:extLst>
            </p:cNvPr>
            <p:cNvGrpSpPr/>
            <p:nvPr/>
          </p:nvGrpSpPr>
          <p:grpSpPr>
            <a:xfrm>
              <a:off x="10829824" y="5297737"/>
              <a:ext cx="587106" cy="1186888"/>
              <a:chOff x="3820658" y="2544619"/>
              <a:chExt cx="327675" cy="662425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5EC931-DA6A-14FA-89D7-B931112ABF86}"/>
                  </a:ext>
                </a:extLst>
              </p:cNvPr>
              <p:cNvSpPr/>
              <p:nvPr/>
            </p:nvSpPr>
            <p:spPr>
              <a:xfrm>
                <a:off x="4003256" y="3055485"/>
                <a:ext cx="115090" cy="82705"/>
              </a:xfrm>
              <a:custGeom>
                <a:avLst/>
                <a:gdLst>
                  <a:gd name="connsiteX0" fmla="*/ 40539 w 115090"/>
                  <a:gd name="connsiteY0" fmla="*/ 60588 h 82705"/>
                  <a:gd name="connsiteX1" fmla="*/ 6248 w 115090"/>
                  <a:gd name="connsiteY1" fmla="*/ 25641 h 82705"/>
                  <a:gd name="connsiteX2" fmla="*/ 0 w 115090"/>
                  <a:gd name="connsiteY2" fmla="*/ 14773 h 82705"/>
                  <a:gd name="connsiteX3" fmla="*/ 80563 w 115090"/>
                  <a:gd name="connsiteY3" fmla="*/ 3143 h 82705"/>
                  <a:gd name="connsiteX4" fmla="*/ 88887 w 115090"/>
                  <a:gd name="connsiteY4" fmla="*/ 0 h 82705"/>
                  <a:gd name="connsiteX5" fmla="*/ 93497 w 115090"/>
                  <a:gd name="connsiteY5" fmla="*/ 6763 h 82705"/>
                  <a:gd name="connsiteX6" fmla="*/ 115091 w 115090"/>
                  <a:gd name="connsiteY6" fmla="*/ 35138 h 82705"/>
                  <a:gd name="connsiteX7" fmla="*/ 103794 w 115090"/>
                  <a:gd name="connsiteY7" fmla="*/ 44148 h 82705"/>
                  <a:gd name="connsiteX8" fmla="*/ 68361 w 115090"/>
                  <a:gd name="connsiteY8" fmla="*/ 82706 h 82705"/>
                  <a:gd name="connsiteX9" fmla="*/ 66589 w 115090"/>
                  <a:gd name="connsiteY9" fmla="*/ 81267 h 82705"/>
                  <a:gd name="connsiteX10" fmla="*/ 40539 w 115090"/>
                  <a:gd name="connsiteY10" fmla="*/ 60589 h 8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090" h="82705">
                    <a:moveTo>
                      <a:pt x="40539" y="60588"/>
                    </a:moveTo>
                    <a:cubicBezTo>
                      <a:pt x="28375" y="49682"/>
                      <a:pt x="16922" y="38009"/>
                      <a:pt x="6248" y="25641"/>
                    </a:cubicBezTo>
                    <a:lnTo>
                      <a:pt x="0" y="14773"/>
                    </a:lnTo>
                    <a:cubicBezTo>
                      <a:pt x="27266" y="14689"/>
                      <a:pt x="54386" y="10774"/>
                      <a:pt x="80563" y="3143"/>
                    </a:cubicBezTo>
                    <a:cubicBezTo>
                      <a:pt x="81420" y="2895"/>
                      <a:pt x="84934" y="1619"/>
                      <a:pt x="88887" y="0"/>
                    </a:cubicBezTo>
                    <a:lnTo>
                      <a:pt x="93497" y="6763"/>
                    </a:lnTo>
                    <a:cubicBezTo>
                      <a:pt x="99840" y="16842"/>
                      <a:pt x="107066" y="26338"/>
                      <a:pt x="115091" y="35138"/>
                    </a:cubicBezTo>
                    <a:lnTo>
                      <a:pt x="103794" y="44148"/>
                    </a:lnTo>
                    <a:cubicBezTo>
                      <a:pt x="91055" y="56116"/>
                      <a:pt x="79212" y="69003"/>
                      <a:pt x="68361" y="82706"/>
                    </a:cubicBezTo>
                    <a:lnTo>
                      <a:pt x="66589" y="81267"/>
                    </a:lnTo>
                    <a:cubicBezTo>
                      <a:pt x="57084" y="75479"/>
                      <a:pt x="48333" y="68533"/>
                      <a:pt x="40539" y="6058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D913417-7B63-351D-9081-75EB960B819A}"/>
                  </a:ext>
                </a:extLst>
              </p:cNvPr>
              <p:cNvSpPr/>
              <p:nvPr/>
            </p:nvSpPr>
            <p:spPr>
              <a:xfrm>
                <a:off x="3888975" y="3055409"/>
                <a:ext cx="98526" cy="102425"/>
              </a:xfrm>
              <a:custGeom>
                <a:avLst/>
                <a:gdLst>
                  <a:gd name="connsiteX0" fmla="*/ 305 w 98526"/>
                  <a:gd name="connsiteY0" fmla="*/ 84420 h 102425"/>
                  <a:gd name="connsiteX1" fmla="*/ 0 w 98526"/>
                  <a:gd name="connsiteY1" fmla="*/ 84229 h 102425"/>
                  <a:gd name="connsiteX2" fmla="*/ 1495 w 98526"/>
                  <a:gd name="connsiteY2" fmla="*/ 75829 h 102425"/>
                  <a:gd name="connsiteX3" fmla="*/ 20545 w 98526"/>
                  <a:gd name="connsiteY3" fmla="*/ 1324 h 102425"/>
                  <a:gd name="connsiteX4" fmla="*/ 21060 w 98526"/>
                  <a:gd name="connsiteY4" fmla="*/ 0 h 102425"/>
                  <a:gd name="connsiteX5" fmla="*/ 98527 w 98526"/>
                  <a:gd name="connsiteY5" fmla="*/ 14440 h 102425"/>
                  <a:gd name="connsiteX6" fmla="*/ 98403 w 98526"/>
                  <a:gd name="connsiteY6" fmla="*/ 14811 h 102425"/>
                  <a:gd name="connsiteX7" fmla="*/ 58321 w 98526"/>
                  <a:gd name="connsiteY7" fmla="*/ 101965 h 102425"/>
                  <a:gd name="connsiteX8" fmla="*/ 305 w 98526"/>
                  <a:gd name="connsiteY8" fmla="*/ 84420 h 10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526" h="102425">
                    <a:moveTo>
                      <a:pt x="305" y="84420"/>
                    </a:moveTo>
                    <a:lnTo>
                      <a:pt x="0" y="84229"/>
                    </a:lnTo>
                    <a:lnTo>
                      <a:pt x="1495" y="75829"/>
                    </a:lnTo>
                    <a:cubicBezTo>
                      <a:pt x="6179" y="50597"/>
                      <a:pt x="12543" y="25707"/>
                      <a:pt x="20545" y="1324"/>
                    </a:cubicBezTo>
                    <a:cubicBezTo>
                      <a:pt x="20545" y="1324"/>
                      <a:pt x="20755" y="771"/>
                      <a:pt x="21060" y="0"/>
                    </a:cubicBezTo>
                    <a:cubicBezTo>
                      <a:pt x="46123" y="8245"/>
                      <a:pt x="72176" y="13101"/>
                      <a:pt x="98527" y="14440"/>
                    </a:cubicBezTo>
                    <a:lnTo>
                      <a:pt x="98403" y="14811"/>
                    </a:lnTo>
                    <a:cubicBezTo>
                      <a:pt x="90907" y="31080"/>
                      <a:pt x="57531" y="109109"/>
                      <a:pt x="58321" y="101965"/>
                    </a:cubicBezTo>
                    <a:cubicBezTo>
                      <a:pt x="38035" y="99900"/>
                      <a:pt x="18336" y="93943"/>
                      <a:pt x="305" y="8442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E905302-095E-D772-B333-296683BB06AE}"/>
                  </a:ext>
                </a:extLst>
              </p:cNvPr>
              <p:cNvSpPr/>
              <p:nvPr/>
            </p:nvSpPr>
            <p:spPr>
              <a:xfrm>
                <a:off x="3836538" y="3132967"/>
                <a:ext cx="116406" cy="74077"/>
              </a:xfrm>
              <a:custGeom>
                <a:avLst/>
                <a:gdLst>
                  <a:gd name="connsiteX0" fmla="*/ 5736 w 116406"/>
                  <a:gd name="connsiteY0" fmla="*/ 50210 h 74077"/>
                  <a:gd name="connsiteX1" fmla="*/ 2593 w 116406"/>
                  <a:gd name="connsiteY1" fmla="*/ 16558 h 74077"/>
                  <a:gd name="connsiteX2" fmla="*/ 49561 w 116406"/>
                  <a:gd name="connsiteY2" fmla="*/ 4738 h 74077"/>
                  <a:gd name="connsiteX3" fmla="*/ 109311 w 116406"/>
                  <a:gd name="connsiteY3" fmla="*/ 24264 h 74077"/>
                  <a:gd name="connsiteX4" fmla="*/ 109730 w 116406"/>
                  <a:gd name="connsiteY4" fmla="*/ 56801 h 74077"/>
                  <a:gd name="connsiteX5" fmla="*/ 82498 w 116406"/>
                  <a:gd name="connsiteY5" fmla="*/ 73432 h 74077"/>
                  <a:gd name="connsiteX6" fmla="*/ 49798 w 116406"/>
                  <a:gd name="connsiteY6" fmla="*/ 71603 h 74077"/>
                  <a:gd name="connsiteX7" fmla="*/ 13327 w 116406"/>
                  <a:gd name="connsiteY7" fmla="*/ 57916 h 74077"/>
                  <a:gd name="connsiteX8" fmla="*/ 5736 w 116406"/>
                  <a:gd name="connsiteY8" fmla="*/ 50210 h 7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406" h="74077">
                    <a:moveTo>
                      <a:pt x="5736" y="50210"/>
                    </a:moveTo>
                    <a:cubicBezTo>
                      <a:pt x="-588" y="40125"/>
                      <a:pt x="-1754" y="27639"/>
                      <a:pt x="2593" y="16558"/>
                    </a:cubicBezTo>
                    <a:cubicBezTo>
                      <a:pt x="12414" y="480"/>
                      <a:pt x="33299" y="-4777"/>
                      <a:pt x="49561" y="4738"/>
                    </a:cubicBezTo>
                    <a:cubicBezTo>
                      <a:pt x="67856" y="15435"/>
                      <a:pt x="88229" y="22093"/>
                      <a:pt x="109311" y="24264"/>
                    </a:cubicBezTo>
                    <a:cubicBezTo>
                      <a:pt x="120931" y="30465"/>
                      <a:pt x="116226" y="46171"/>
                      <a:pt x="109730" y="56801"/>
                    </a:cubicBezTo>
                    <a:cubicBezTo>
                      <a:pt x="103466" y="66002"/>
                      <a:pt x="93544" y="72061"/>
                      <a:pt x="82498" y="73432"/>
                    </a:cubicBezTo>
                    <a:cubicBezTo>
                      <a:pt x="71574" y="74708"/>
                      <a:pt x="60512" y="74090"/>
                      <a:pt x="49798" y="71603"/>
                    </a:cubicBezTo>
                    <a:cubicBezTo>
                      <a:pt x="36740" y="69950"/>
                      <a:pt x="24249" y="65263"/>
                      <a:pt x="13327" y="57916"/>
                    </a:cubicBezTo>
                    <a:cubicBezTo>
                      <a:pt x="10458" y="55704"/>
                      <a:pt x="7904" y="53112"/>
                      <a:pt x="5736" y="50210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1EE3015-10D6-8488-F188-43A84C6DA6FE}"/>
                  </a:ext>
                </a:extLst>
              </p:cNvPr>
              <p:cNvSpPr/>
              <p:nvPr/>
            </p:nvSpPr>
            <p:spPr>
              <a:xfrm>
                <a:off x="4058325" y="3095697"/>
                <a:ext cx="90008" cy="108896"/>
              </a:xfrm>
              <a:custGeom>
                <a:avLst/>
                <a:gdLst>
                  <a:gd name="connsiteX0" fmla="*/ 41248 w 90008"/>
                  <a:gd name="connsiteY0" fmla="*/ 108111 h 108896"/>
                  <a:gd name="connsiteX1" fmla="*/ 10463 w 90008"/>
                  <a:gd name="connsiteY1" fmla="*/ 99929 h 108896"/>
                  <a:gd name="connsiteX2" fmla="*/ 6492 w 90008"/>
                  <a:gd name="connsiteY2" fmla="*/ 52304 h 108896"/>
                  <a:gd name="connsiteX3" fmla="*/ 48754 w 90008"/>
                  <a:gd name="connsiteY3" fmla="*/ 3888 h 108896"/>
                  <a:gd name="connsiteX4" fmla="*/ 82615 w 90008"/>
                  <a:gd name="connsiteY4" fmla="*/ 12461 h 108896"/>
                  <a:gd name="connsiteX5" fmla="*/ 89064 w 90008"/>
                  <a:gd name="connsiteY5" fmla="*/ 43712 h 108896"/>
                  <a:gd name="connsiteX6" fmla="*/ 76281 w 90008"/>
                  <a:gd name="connsiteY6" fmla="*/ 73868 h 108896"/>
                  <a:gd name="connsiteX7" fmla="*/ 51069 w 90008"/>
                  <a:gd name="connsiteY7" fmla="*/ 103558 h 108896"/>
                  <a:gd name="connsiteX8" fmla="*/ 41248 w 90008"/>
                  <a:gd name="connsiteY8" fmla="*/ 108111 h 10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008" h="108896">
                    <a:moveTo>
                      <a:pt x="41248" y="108111"/>
                    </a:moveTo>
                    <a:cubicBezTo>
                      <a:pt x="30268" y="110476"/>
                      <a:pt x="18820" y="107433"/>
                      <a:pt x="10463" y="99929"/>
                    </a:cubicBezTo>
                    <a:cubicBezTo>
                      <a:pt x="-1824" y="86931"/>
                      <a:pt x="-3473" y="67157"/>
                      <a:pt x="6492" y="52304"/>
                    </a:cubicBezTo>
                    <a:cubicBezTo>
                      <a:pt x="18759" y="34663"/>
                      <a:pt x="32932" y="18426"/>
                      <a:pt x="48754" y="3888"/>
                    </a:cubicBezTo>
                    <a:cubicBezTo>
                      <a:pt x="58517" y="-4961"/>
                      <a:pt x="74786" y="2755"/>
                      <a:pt x="82615" y="12461"/>
                    </a:cubicBezTo>
                    <a:cubicBezTo>
                      <a:pt x="89158" y="21466"/>
                      <a:pt x="91508" y="32853"/>
                      <a:pt x="89064" y="43712"/>
                    </a:cubicBezTo>
                    <a:cubicBezTo>
                      <a:pt x="86569" y="54425"/>
                      <a:pt x="82245" y="64626"/>
                      <a:pt x="76281" y="73868"/>
                    </a:cubicBezTo>
                    <a:cubicBezTo>
                      <a:pt x="70312" y="85598"/>
                      <a:pt x="61677" y="95767"/>
                      <a:pt x="51069" y="103558"/>
                    </a:cubicBezTo>
                    <a:cubicBezTo>
                      <a:pt x="48016" y="105513"/>
                      <a:pt x="44713" y="107044"/>
                      <a:pt x="41248" y="10811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9CA73F5-104D-27C4-48C3-0732DBA2F52B}"/>
                  </a:ext>
                </a:extLst>
              </p:cNvPr>
              <p:cNvSpPr/>
              <p:nvPr/>
            </p:nvSpPr>
            <p:spPr>
              <a:xfrm>
                <a:off x="3820658" y="2751442"/>
                <a:ext cx="86187" cy="74585"/>
              </a:xfrm>
              <a:custGeom>
                <a:avLst/>
                <a:gdLst>
                  <a:gd name="connsiteX0" fmla="*/ 61059 w 86187"/>
                  <a:gd name="connsiteY0" fmla="*/ 2977 h 74585"/>
                  <a:gd name="connsiteX1" fmla="*/ 33437 w 86187"/>
                  <a:gd name="connsiteY1" fmla="*/ 1958 h 74585"/>
                  <a:gd name="connsiteX2" fmla="*/ 8767 w 86187"/>
                  <a:gd name="connsiteY2" fmla="*/ 18846 h 74585"/>
                  <a:gd name="connsiteX3" fmla="*/ 119 w 86187"/>
                  <a:gd name="connsiteY3" fmla="*/ 45630 h 74585"/>
                  <a:gd name="connsiteX4" fmla="*/ 8843 w 86187"/>
                  <a:gd name="connsiteY4" fmla="*/ 66794 h 74585"/>
                  <a:gd name="connsiteX5" fmla="*/ 32504 w 86187"/>
                  <a:gd name="connsiteY5" fmla="*/ 74462 h 74585"/>
                  <a:gd name="connsiteX6" fmla="*/ 41190 w 86187"/>
                  <a:gd name="connsiteY6" fmla="*/ 73557 h 74585"/>
                  <a:gd name="connsiteX7" fmla="*/ 72861 w 86187"/>
                  <a:gd name="connsiteY7" fmla="*/ 59832 h 74585"/>
                  <a:gd name="connsiteX8" fmla="*/ 78300 w 86187"/>
                  <a:gd name="connsiteY8" fmla="*/ 56717 h 74585"/>
                  <a:gd name="connsiteX9" fmla="*/ 82872 w 86187"/>
                  <a:gd name="connsiteY9" fmla="*/ 49383 h 74585"/>
                  <a:gd name="connsiteX10" fmla="*/ 86186 w 86187"/>
                  <a:gd name="connsiteY10" fmla="*/ 42048 h 74585"/>
                  <a:gd name="connsiteX11" fmla="*/ 86186 w 86187"/>
                  <a:gd name="connsiteY11" fmla="*/ 41096 h 74585"/>
                  <a:gd name="connsiteX12" fmla="*/ 67051 w 86187"/>
                  <a:gd name="connsiteY12" fmla="*/ 6177 h 74585"/>
                  <a:gd name="connsiteX13" fmla="*/ 61059 w 86187"/>
                  <a:gd name="connsiteY13" fmla="*/ 2977 h 7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187" h="74585">
                    <a:moveTo>
                      <a:pt x="61059" y="2977"/>
                    </a:moveTo>
                    <a:cubicBezTo>
                      <a:pt x="52259" y="-605"/>
                      <a:pt x="42477" y="-966"/>
                      <a:pt x="33437" y="1958"/>
                    </a:cubicBezTo>
                    <a:cubicBezTo>
                      <a:pt x="23605" y="4774"/>
                      <a:pt x="14950" y="10699"/>
                      <a:pt x="8767" y="18846"/>
                    </a:cubicBezTo>
                    <a:cubicBezTo>
                      <a:pt x="2447" y="26274"/>
                      <a:pt x="-664" y="35908"/>
                      <a:pt x="119" y="45630"/>
                    </a:cubicBezTo>
                    <a:cubicBezTo>
                      <a:pt x="167" y="53550"/>
                      <a:pt x="3296" y="61141"/>
                      <a:pt x="8843" y="66794"/>
                    </a:cubicBezTo>
                    <a:cubicBezTo>
                      <a:pt x="15363" y="72454"/>
                      <a:pt x="23903" y="75221"/>
                      <a:pt x="32504" y="74462"/>
                    </a:cubicBezTo>
                    <a:lnTo>
                      <a:pt x="41190" y="73557"/>
                    </a:lnTo>
                    <a:cubicBezTo>
                      <a:pt x="53858" y="68099"/>
                      <a:pt x="66974" y="62442"/>
                      <a:pt x="72861" y="59832"/>
                    </a:cubicBezTo>
                    <a:cubicBezTo>
                      <a:pt x="74823" y="59078"/>
                      <a:pt x="76657" y="58027"/>
                      <a:pt x="78300" y="56717"/>
                    </a:cubicBezTo>
                    <a:cubicBezTo>
                      <a:pt x="80317" y="54616"/>
                      <a:pt x="81874" y="52119"/>
                      <a:pt x="82872" y="49383"/>
                    </a:cubicBezTo>
                    <a:lnTo>
                      <a:pt x="86186" y="42048"/>
                    </a:lnTo>
                    <a:lnTo>
                      <a:pt x="86186" y="41096"/>
                    </a:lnTo>
                    <a:cubicBezTo>
                      <a:pt x="86276" y="26930"/>
                      <a:pt x="79039" y="13724"/>
                      <a:pt x="67051" y="6177"/>
                    </a:cubicBezTo>
                    <a:cubicBezTo>
                      <a:pt x="65151" y="4937"/>
                      <a:pt x="63146" y="3866"/>
                      <a:pt x="61059" y="2977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DF7599-F541-3B0F-D4E3-B25A5DE0E2A9}"/>
                  </a:ext>
                </a:extLst>
              </p:cNvPr>
              <p:cNvSpPr/>
              <p:nvPr/>
            </p:nvSpPr>
            <p:spPr>
              <a:xfrm>
                <a:off x="3908609" y="2603038"/>
                <a:ext cx="67256" cy="104784"/>
              </a:xfrm>
              <a:custGeom>
                <a:avLst/>
                <a:gdLst>
                  <a:gd name="connsiteX0" fmla="*/ 63890 w 67256"/>
                  <a:gd name="connsiteY0" fmla="*/ 103365 h 104784"/>
                  <a:gd name="connsiteX1" fmla="*/ 61919 w 67256"/>
                  <a:gd name="connsiteY1" fmla="*/ 43815 h 104784"/>
                  <a:gd name="connsiteX2" fmla="*/ 8884 w 67256"/>
                  <a:gd name="connsiteY2" fmla="*/ 0 h 104784"/>
                  <a:gd name="connsiteX3" fmla="*/ 25 w 67256"/>
                  <a:gd name="connsiteY3" fmla="*/ 38548 h 104784"/>
                  <a:gd name="connsiteX4" fmla="*/ 11322 w 67256"/>
                  <a:gd name="connsiteY4" fmla="*/ 79896 h 104784"/>
                  <a:gd name="connsiteX5" fmla="*/ 46364 w 67256"/>
                  <a:gd name="connsiteY5" fmla="*/ 103470 h 104784"/>
                  <a:gd name="connsiteX6" fmla="*/ 63719 w 67256"/>
                  <a:gd name="connsiteY6" fmla="*/ 104785 h 104784"/>
                  <a:gd name="connsiteX7" fmla="*/ 63890 w 67256"/>
                  <a:gd name="connsiteY7" fmla="*/ 103365 h 10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256" h="104784">
                    <a:moveTo>
                      <a:pt x="63890" y="103365"/>
                    </a:moveTo>
                    <a:cubicBezTo>
                      <a:pt x="66643" y="83363"/>
                      <a:pt x="70682" y="61998"/>
                      <a:pt x="61919" y="43815"/>
                    </a:cubicBezTo>
                    <a:cubicBezTo>
                      <a:pt x="54680" y="28794"/>
                      <a:pt x="27086" y="3248"/>
                      <a:pt x="8884" y="0"/>
                    </a:cubicBezTo>
                    <a:cubicBezTo>
                      <a:pt x="3214" y="12070"/>
                      <a:pt x="193" y="25214"/>
                      <a:pt x="25" y="38548"/>
                    </a:cubicBezTo>
                    <a:cubicBezTo>
                      <a:pt x="-357" y="53141"/>
                      <a:pt x="3573" y="67523"/>
                      <a:pt x="11322" y="79896"/>
                    </a:cubicBezTo>
                    <a:cubicBezTo>
                      <a:pt x="19216" y="92285"/>
                      <a:pt x="31914" y="100827"/>
                      <a:pt x="46364" y="103470"/>
                    </a:cubicBezTo>
                    <a:lnTo>
                      <a:pt x="63719" y="104785"/>
                    </a:lnTo>
                    <a:cubicBezTo>
                      <a:pt x="63786" y="104337"/>
                      <a:pt x="63824" y="103842"/>
                      <a:pt x="63890" y="103365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BE24470-9237-0AE1-8520-A530C36EC3EE}"/>
                  </a:ext>
                </a:extLst>
              </p:cNvPr>
              <p:cNvSpPr/>
              <p:nvPr/>
            </p:nvSpPr>
            <p:spPr>
              <a:xfrm>
                <a:off x="3834787" y="2695935"/>
                <a:ext cx="261624" cy="266785"/>
              </a:xfrm>
              <a:custGeom>
                <a:avLst/>
                <a:gdLst>
                  <a:gd name="connsiteX0" fmla="*/ 89182 w 261624"/>
                  <a:gd name="connsiteY0" fmla="*/ 66580 h 266785"/>
                  <a:gd name="connsiteX1" fmla="*/ 68789 w 261624"/>
                  <a:gd name="connsiteY1" fmla="*/ 104889 h 266785"/>
                  <a:gd name="connsiteX2" fmla="*/ 64217 w 261624"/>
                  <a:gd name="connsiteY2" fmla="*/ 112224 h 266785"/>
                  <a:gd name="connsiteX3" fmla="*/ 58778 w 261624"/>
                  <a:gd name="connsiteY3" fmla="*/ 115338 h 266785"/>
                  <a:gd name="connsiteX4" fmla="*/ 0 w 261624"/>
                  <a:gd name="connsiteY4" fmla="*/ 140818 h 266785"/>
                  <a:gd name="connsiteX5" fmla="*/ 70761 w 261624"/>
                  <a:gd name="connsiteY5" fmla="*/ 211836 h 266785"/>
                  <a:gd name="connsiteX6" fmla="*/ 90001 w 261624"/>
                  <a:gd name="connsiteY6" fmla="*/ 210560 h 266785"/>
                  <a:gd name="connsiteX7" fmla="*/ 105994 w 261624"/>
                  <a:gd name="connsiteY7" fmla="*/ 200692 h 266785"/>
                  <a:gd name="connsiteX8" fmla="*/ 134035 w 261624"/>
                  <a:gd name="connsiteY8" fmla="*/ 177241 h 266785"/>
                  <a:gd name="connsiteX9" fmla="*/ 191567 w 261624"/>
                  <a:gd name="connsiteY9" fmla="*/ 183137 h 266785"/>
                  <a:gd name="connsiteX10" fmla="*/ 199958 w 261624"/>
                  <a:gd name="connsiteY10" fmla="*/ 192043 h 266785"/>
                  <a:gd name="connsiteX11" fmla="*/ 195015 w 261624"/>
                  <a:gd name="connsiteY11" fmla="*/ 266786 h 266785"/>
                  <a:gd name="connsiteX12" fmla="*/ 254070 w 261624"/>
                  <a:gd name="connsiteY12" fmla="*/ 260642 h 266785"/>
                  <a:gd name="connsiteX13" fmla="*/ 251670 w 261624"/>
                  <a:gd name="connsiteY13" fmla="*/ 77238 h 266785"/>
                  <a:gd name="connsiteX14" fmla="*/ 197520 w 261624"/>
                  <a:gd name="connsiteY14" fmla="*/ 0 h 266785"/>
                  <a:gd name="connsiteX15" fmla="*/ 120072 w 261624"/>
                  <a:gd name="connsiteY15" fmla="*/ 35481 h 266785"/>
                  <a:gd name="connsiteX16" fmla="*/ 95145 w 261624"/>
                  <a:gd name="connsiteY16" fmla="*/ 57331 h 266785"/>
                  <a:gd name="connsiteX17" fmla="*/ 89182 w 261624"/>
                  <a:gd name="connsiteY17" fmla="*/ 66580 h 26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1624" h="266785">
                    <a:moveTo>
                      <a:pt x="89182" y="66580"/>
                    </a:moveTo>
                    <a:cubicBezTo>
                      <a:pt x="81559" y="78893"/>
                      <a:pt x="74747" y="91690"/>
                      <a:pt x="68789" y="104889"/>
                    </a:cubicBezTo>
                    <a:cubicBezTo>
                      <a:pt x="67792" y="107625"/>
                      <a:pt x="66235" y="110123"/>
                      <a:pt x="64217" y="112224"/>
                    </a:cubicBezTo>
                    <a:cubicBezTo>
                      <a:pt x="62574" y="113534"/>
                      <a:pt x="60740" y="114584"/>
                      <a:pt x="58778" y="115338"/>
                    </a:cubicBezTo>
                    <a:cubicBezTo>
                      <a:pt x="47711" y="120253"/>
                      <a:pt x="11068" y="135912"/>
                      <a:pt x="0" y="140818"/>
                    </a:cubicBezTo>
                    <a:cubicBezTo>
                      <a:pt x="7115" y="176593"/>
                      <a:pt x="38443" y="207617"/>
                      <a:pt x="70761" y="211836"/>
                    </a:cubicBezTo>
                    <a:cubicBezTo>
                      <a:pt x="77187" y="212901"/>
                      <a:pt x="83773" y="212465"/>
                      <a:pt x="90001" y="210560"/>
                    </a:cubicBezTo>
                    <a:cubicBezTo>
                      <a:pt x="95837" y="208169"/>
                      <a:pt x="101240" y="204836"/>
                      <a:pt x="105994" y="200692"/>
                    </a:cubicBezTo>
                    <a:cubicBezTo>
                      <a:pt x="115727" y="193348"/>
                      <a:pt x="125086" y="185521"/>
                      <a:pt x="134035" y="177241"/>
                    </a:cubicBezTo>
                    <a:cubicBezTo>
                      <a:pt x="156324" y="177984"/>
                      <a:pt x="169764" y="180594"/>
                      <a:pt x="191567" y="183137"/>
                    </a:cubicBezTo>
                    <a:cubicBezTo>
                      <a:pt x="196153" y="183679"/>
                      <a:pt x="199690" y="187433"/>
                      <a:pt x="199958" y="192043"/>
                    </a:cubicBezTo>
                    <a:cubicBezTo>
                      <a:pt x="201187" y="217065"/>
                      <a:pt x="199529" y="242144"/>
                      <a:pt x="195015" y="266786"/>
                    </a:cubicBezTo>
                    <a:cubicBezTo>
                      <a:pt x="214700" y="264722"/>
                      <a:pt x="234385" y="262674"/>
                      <a:pt x="254070" y="260642"/>
                    </a:cubicBezTo>
                    <a:cubicBezTo>
                      <a:pt x="261499" y="203635"/>
                      <a:pt x="267452" y="132512"/>
                      <a:pt x="251670" y="77238"/>
                    </a:cubicBezTo>
                    <a:cubicBezTo>
                      <a:pt x="242726" y="45949"/>
                      <a:pt x="227438" y="12792"/>
                      <a:pt x="197520" y="0"/>
                    </a:cubicBezTo>
                    <a:lnTo>
                      <a:pt x="120072" y="35481"/>
                    </a:lnTo>
                    <a:cubicBezTo>
                      <a:pt x="109882" y="40288"/>
                      <a:pt x="101246" y="47858"/>
                      <a:pt x="95145" y="57331"/>
                    </a:cubicBezTo>
                    <a:cubicBezTo>
                      <a:pt x="93107" y="60379"/>
                      <a:pt x="91119" y="63462"/>
                      <a:pt x="89182" y="66580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DBEA97E-912A-91C3-431B-899980AC83D4}"/>
                  </a:ext>
                </a:extLst>
              </p:cNvPr>
              <p:cNvSpPr/>
              <p:nvPr/>
            </p:nvSpPr>
            <p:spPr>
              <a:xfrm>
                <a:off x="3885327" y="2957015"/>
                <a:ext cx="220058" cy="113203"/>
              </a:xfrm>
              <a:custGeom>
                <a:avLst/>
                <a:gdLst>
                  <a:gd name="connsiteX0" fmla="*/ 27194 w 220058"/>
                  <a:gd name="connsiteY0" fmla="*/ 99193 h 113203"/>
                  <a:gd name="connsiteX1" fmla="*/ 0 w 220058"/>
                  <a:gd name="connsiteY1" fmla="*/ 89059 h 113203"/>
                  <a:gd name="connsiteX2" fmla="*/ 39443 w 220058"/>
                  <a:gd name="connsiteY2" fmla="*/ 7439 h 113203"/>
                  <a:gd name="connsiteX3" fmla="*/ 134264 w 220058"/>
                  <a:gd name="connsiteY3" fmla="*/ 16269 h 113203"/>
                  <a:gd name="connsiteX4" fmla="*/ 144101 w 220058"/>
                  <a:gd name="connsiteY4" fmla="*/ 6929 h 113203"/>
                  <a:gd name="connsiteX5" fmla="*/ 144056 w 220058"/>
                  <a:gd name="connsiteY5" fmla="*/ 5715 h 113203"/>
                  <a:gd name="connsiteX6" fmla="*/ 199434 w 220058"/>
                  <a:gd name="connsiteY6" fmla="*/ 0 h 113203"/>
                  <a:gd name="connsiteX7" fmla="*/ 220046 w 220058"/>
                  <a:gd name="connsiteY7" fmla="*/ 90992 h 113203"/>
                  <a:gd name="connsiteX8" fmla="*/ 198520 w 220058"/>
                  <a:gd name="connsiteY8" fmla="*/ 101584 h 113203"/>
                  <a:gd name="connsiteX9" fmla="*/ 27194 w 220058"/>
                  <a:gd name="connsiteY9" fmla="*/ 99193 h 11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058" h="113203">
                    <a:moveTo>
                      <a:pt x="27194" y="99193"/>
                    </a:moveTo>
                    <a:cubicBezTo>
                      <a:pt x="18018" y="96266"/>
                      <a:pt x="8954" y="92888"/>
                      <a:pt x="0" y="89059"/>
                    </a:cubicBezTo>
                    <a:lnTo>
                      <a:pt x="39443" y="7439"/>
                    </a:lnTo>
                    <a:cubicBezTo>
                      <a:pt x="70879" y="12001"/>
                      <a:pt x="102527" y="14948"/>
                      <a:pt x="134264" y="16269"/>
                    </a:cubicBezTo>
                    <a:cubicBezTo>
                      <a:pt x="139560" y="16406"/>
                      <a:pt x="143964" y="12225"/>
                      <a:pt x="144101" y="6929"/>
                    </a:cubicBezTo>
                    <a:cubicBezTo>
                      <a:pt x="144112" y="6524"/>
                      <a:pt x="144097" y="6118"/>
                      <a:pt x="144056" y="5715"/>
                    </a:cubicBezTo>
                    <a:lnTo>
                      <a:pt x="199434" y="0"/>
                    </a:lnTo>
                    <a:cubicBezTo>
                      <a:pt x="203435" y="24194"/>
                      <a:pt x="216427" y="75000"/>
                      <a:pt x="220046" y="90992"/>
                    </a:cubicBezTo>
                    <a:cubicBezTo>
                      <a:pt x="220608" y="93459"/>
                      <a:pt x="200720" y="100946"/>
                      <a:pt x="198520" y="101584"/>
                    </a:cubicBezTo>
                    <a:cubicBezTo>
                      <a:pt x="142446" y="117854"/>
                      <a:pt x="82792" y="117021"/>
                      <a:pt x="27194" y="99193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05BAB17-BF4F-893C-90D0-AD3A91C2C563}"/>
                  </a:ext>
                </a:extLst>
              </p:cNvPr>
              <p:cNvSpPr/>
              <p:nvPr/>
            </p:nvSpPr>
            <p:spPr>
              <a:xfrm>
                <a:off x="3851088" y="2873167"/>
                <a:ext cx="184049" cy="100140"/>
              </a:xfrm>
              <a:custGeom>
                <a:avLst/>
                <a:gdLst>
                  <a:gd name="connsiteX0" fmla="*/ 183657 w 184049"/>
                  <a:gd name="connsiteY0" fmla="*/ 14821 h 100140"/>
                  <a:gd name="connsiteX1" fmla="*/ 175275 w 184049"/>
                  <a:gd name="connsiteY1" fmla="*/ 5905 h 100140"/>
                  <a:gd name="connsiteX2" fmla="*/ 117954 w 184049"/>
                  <a:gd name="connsiteY2" fmla="*/ 0 h 100140"/>
                  <a:gd name="connsiteX3" fmla="*/ 117601 w 184049"/>
                  <a:gd name="connsiteY3" fmla="*/ 57 h 100140"/>
                  <a:gd name="connsiteX4" fmla="*/ 89693 w 184049"/>
                  <a:gd name="connsiteY4" fmla="*/ 23460 h 100140"/>
                  <a:gd name="connsiteX5" fmla="*/ 73701 w 184049"/>
                  <a:gd name="connsiteY5" fmla="*/ 33328 h 100140"/>
                  <a:gd name="connsiteX6" fmla="*/ 54460 w 184049"/>
                  <a:gd name="connsiteY6" fmla="*/ 34604 h 100140"/>
                  <a:gd name="connsiteX7" fmla="*/ 15684 w 184049"/>
                  <a:gd name="connsiteY7" fmla="*/ 16431 h 100140"/>
                  <a:gd name="connsiteX8" fmla="*/ 9216 w 184049"/>
                  <a:gd name="connsiteY8" fmla="*/ 17469 h 100140"/>
                  <a:gd name="connsiteX9" fmla="*/ 158 w 184049"/>
                  <a:gd name="connsiteY9" fmla="*/ 68904 h 100140"/>
                  <a:gd name="connsiteX10" fmla="*/ 7426 w 184049"/>
                  <a:gd name="connsiteY10" fmla="*/ 79915 h 100140"/>
                  <a:gd name="connsiteX11" fmla="*/ 168503 w 184049"/>
                  <a:gd name="connsiteY11" fmla="*/ 100136 h 100140"/>
                  <a:gd name="connsiteX12" fmla="*/ 178152 w 184049"/>
                  <a:gd name="connsiteY12" fmla="*/ 92430 h 100140"/>
                  <a:gd name="connsiteX13" fmla="*/ 183657 w 184049"/>
                  <a:gd name="connsiteY13" fmla="*/ 14821 h 100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049" h="100140">
                    <a:moveTo>
                      <a:pt x="183657" y="14821"/>
                    </a:moveTo>
                    <a:cubicBezTo>
                      <a:pt x="183394" y="10210"/>
                      <a:pt x="179861" y="6452"/>
                      <a:pt x="175275" y="5905"/>
                    </a:cubicBezTo>
                    <a:cubicBezTo>
                      <a:pt x="153549" y="3372"/>
                      <a:pt x="140118" y="771"/>
                      <a:pt x="117954" y="0"/>
                    </a:cubicBezTo>
                    <a:lnTo>
                      <a:pt x="117601" y="57"/>
                    </a:lnTo>
                    <a:cubicBezTo>
                      <a:pt x="108838" y="8429"/>
                      <a:pt x="99266" y="15992"/>
                      <a:pt x="89693" y="23460"/>
                    </a:cubicBezTo>
                    <a:cubicBezTo>
                      <a:pt x="84938" y="27602"/>
                      <a:pt x="79535" y="30935"/>
                      <a:pt x="73701" y="33328"/>
                    </a:cubicBezTo>
                    <a:cubicBezTo>
                      <a:pt x="67472" y="35232"/>
                      <a:pt x="60886" y="35669"/>
                      <a:pt x="54460" y="34604"/>
                    </a:cubicBezTo>
                    <a:cubicBezTo>
                      <a:pt x="40075" y="32339"/>
                      <a:pt x="26628" y="26037"/>
                      <a:pt x="15684" y="16431"/>
                    </a:cubicBezTo>
                    <a:lnTo>
                      <a:pt x="9216" y="17469"/>
                    </a:lnTo>
                    <a:cubicBezTo>
                      <a:pt x="7740" y="25898"/>
                      <a:pt x="3997" y="48063"/>
                      <a:pt x="158" y="68904"/>
                    </a:cubicBezTo>
                    <a:cubicBezTo>
                      <a:pt x="-765" y="73929"/>
                      <a:pt x="2442" y="78788"/>
                      <a:pt x="7426" y="79915"/>
                    </a:cubicBezTo>
                    <a:cubicBezTo>
                      <a:pt x="60515" y="90807"/>
                      <a:pt x="114369" y="97568"/>
                      <a:pt x="168503" y="100136"/>
                    </a:cubicBezTo>
                    <a:cubicBezTo>
                      <a:pt x="173174" y="100282"/>
                      <a:pt x="177262" y="97018"/>
                      <a:pt x="178152" y="92430"/>
                    </a:cubicBezTo>
                    <a:cubicBezTo>
                      <a:pt x="183087" y="66874"/>
                      <a:pt x="184935" y="40818"/>
                      <a:pt x="183657" y="1482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210BCE-586E-85F4-CDF4-D634C40ACA23}"/>
                  </a:ext>
                </a:extLst>
              </p:cNvPr>
              <p:cNvSpPr/>
              <p:nvPr/>
            </p:nvSpPr>
            <p:spPr>
              <a:xfrm>
                <a:off x="3917455" y="2544619"/>
                <a:ext cx="178980" cy="186831"/>
              </a:xfrm>
              <a:custGeom>
                <a:avLst/>
                <a:gdLst>
                  <a:gd name="connsiteX0" fmla="*/ 174041 w 178980"/>
                  <a:gd name="connsiteY0" fmla="*/ 68172 h 186831"/>
                  <a:gd name="connsiteX1" fmla="*/ 105089 w 178980"/>
                  <a:gd name="connsiteY1" fmla="*/ 2297 h 186831"/>
                  <a:gd name="connsiteX2" fmla="*/ 28070 w 178980"/>
                  <a:gd name="connsiteY2" fmla="*/ 18900 h 186831"/>
                  <a:gd name="connsiteX3" fmla="*/ 0 w 178980"/>
                  <a:gd name="connsiteY3" fmla="*/ 58447 h 186831"/>
                  <a:gd name="connsiteX4" fmla="*/ 53073 w 178980"/>
                  <a:gd name="connsiteY4" fmla="*/ 102262 h 186831"/>
                  <a:gd name="connsiteX5" fmla="*/ 55045 w 178980"/>
                  <a:gd name="connsiteY5" fmla="*/ 161813 h 186831"/>
                  <a:gd name="connsiteX6" fmla="*/ 56140 w 178980"/>
                  <a:gd name="connsiteY6" fmla="*/ 175291 h 186831"/>
                  <a:gd name="connsiteX7" fmla="*/ 66618 w 178980"/>
                  <a:gd name="connsiteY7" fmla="*/ 182568 h 186831"/>
                  <a:gd name="connsiteX8" fmla="*/ 140560 w 178980"/>
                  <a:gd name="connsiteY8" fmla="*/ 174833 h 186831"/>
                  <a:gd name="connsiteX9" fmla="*/ 168335 w 178980"/>
                  <a:gd name="connsiteY9" fmla="*/ 158165 h 186831"/>
                  <a:gd name="connsiteX10" fmla="*/ 176355 w 178980"/>
                  <a:gd name="connsiteY10" fmla="*/ 136571 h 186831"/>
                  <a:gd name="connsiteX11" fmla="*/ 174041 w 178980"/>
                  <a:gd name="connsiteY11" fmla="*/ 68172 h 18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980" h="186831">
                    <a:moveTo>
                      <a:pt x="174041" y="68172"/>
                    </a:moveTo>
                    <a:cubicBezTo>
                      <a:pt x="167880" y="33528"/>
                      <a:pt x="139979" y="6872"/>
                      <a:pt x="105089" y="2297"/>
                    </a:cubicBezTo>
                    <a:cubicBezTo>
                      <a:pt x="78224" y="-3765"/>
                      <a:pt x="50052" y="2308"/>
                      <a:pt x="28070" y="18900"/>
                    </a:cubicBezTo>
                    <a:cubicBezTo>
                      <a:pt x="14847" y="28861"/>
                      <a:pt x="5040" y="42678"/>
                      <a:pt x="0" y="58447"/>
                    </a:cubicBezTo>
                    <a:cubicBezTo>
                      <a:pt x="18202" y="61619"/>
                      <a:pt x="45825" y="87203"/>
                      <a:pt x="53073" y="102262"/>
                    </a:cubicBezTo>
                    <a:cubicBezTo>
                      <a:pt x="61846" y="120446"/>
                      <a:pt x="57836" y="141829"/>
                      <a:pt x="55045" y="161813"/>
                    </a:cubicBezTo>
                    <a:cubicBezTo>
                      <a:pt x="53980" y="166309"/>
                      <a:pt x="54363" y="171026"/>
                      <a:pt x="56140" y="175291"/>
                    </a:cubicBezTo>
                    <a:cubicBezTo>
                      <a:pt x="58816" y="178720"/>
                      <a:pt x="62470" y="181257"/>
                      <a:pt x="66618" y="182568"/>
                    </a:cubicBezTo>
                    <a:cubicBezTo>
                      <a:pt x="82277" y="190416"/>
                      <a:pt x="96898" y="187197"/>
                      <a:pt x="140560" y="174833"/>
                    </a:cubicBezTo>
                    <a:cubicBezTo>
                      <a:pt x="150861" y="171236"/>
                      <a:pt x="160315" y="165562"/>
                      <a:pt x="168335" y="158165"/>
                    </a:cubicBezTo>
                    <a:cubicBezTo>
                      <a:pt x="172651" y="151688"/>
                      <a:pt x="175397" y="144295"/>
                      <a:pt x="176355" y="136571"/>
                    </a:cubicBezTo>
                    <a:cubicBezTo>
                      <a:pt x="180513" y="113871"/>
                      <a:pt x="179724" y="90540"/>
                      <a:pt x="174041" y="68172"/>
                    </a:cubicBezTo>
                    <a:close/>
                  </a:path>
                </a:pathLst>
              </a:custGeom>
              <a:solidFill>
                <a:srgbClr val="A98A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A34E45D-D952-620D-CE96-65FF87F9CB33}"/>
                  </a:ext>
                </a:extLst>
              </p:cNvPr>
              <p:cNvSpPr/>
              <p:nvPr/>
            </p:nvSpPr>
            <p:spPr>
              <a:xfrm>
                <a:off x="3933921" y="2698063"/>
                <a:ext cx="95183" cy="198126"/>
              </a:xfrm>
              <a:custGeom>
                <a:avLst/>
                <a:gdLst>
                  <a:gd name="connsiteX0" fmla="*/ 13957 w 95183"/>
                  <a:gd name="connsiteY0" fmla="*/ 37287 h 198126"/>
                  <a:gd name="connsiteX1" fmla="*/ 41380 w 95183"/>
                  <a:gd name="connsiteY1" fmla="*/ 57452 h 198126"/>
                  <a:gd name="connsiteX2" fmla="*/ 54867 w 95183"/>
                  <a:gd name="connsiteY2" fmla="*/ 94047 h 198126"/>
                  <a:gd name="connsiteX3" fmla="*/ 55458 w 95183"/>
                  <a:gd name="connsiteY3" fmla="*/ 179076 h 198126"/>
                  <a:gd name="connsiteX4" fmla="*/ 74508 w 95183"/>
                  <a:gd name="connsiteY4" fmla="*/ 198126 h 198126"/>
                  <a:gd name="connsiteX5" fmla="*/ 93558 w 95183"/>
                  <a:gd name="connsiteY5" fmla="*/ 179076 h 198126"/>
                  <a:gd name="connsiteX6" fmla="*/ 91500 w 95183"/>
                  <a:gd name="connsiteY6" fmla="*/ 81817 h 198126"/>
                  <a:gd name="connsiteX7" fmla="*/ 70012 w 95183"/>
                  <a:gd name="connsiteY7" fmla="*/ 32401 h 198126"/>
                  <a:gd name="connsiteX8" fmla="*/ 24092 w 95183"/>
                  <a:gd name="connsiteY8" fmla="*/ 549 h 198126"/>
                  <a:gd name="connsiteX9" fmla="*/ 660 w 95183"/>
                  <a:gd name="connsiteY9" fmla="*/ 13884 h 198126"/>
                  <a:gd name="connsiteX10" fmla="*/ 13995 w 95183"/>
                  <a:gd name="connsiteY10" fmla="*/ 37316 h 19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183" h="198126">
                    <a:moveTo>
                      <a:pt x="13957" y="37287"/>
                    </a:moveTo>
                    <a:cubicBezTo>
                      <a:pt x="25585" y="39725"/>
                      <a:pt x="35586" y="47080"/>
                      <a:pt x="41380" y="57452"/>
                    </a:cubicBezTo>
                    <a:cubicBezTo>
                      <a:pt x="49261" y="68121"/>
                      <a:pt x="53939" y="80815"/>
                      <a:pt x="54867" y="94047"/>
                    </a:cubicBezTo>
                    <a:cubicBezTo>
                      <a:pt x="57268" y="122332"/>
                      <a:pt x="57466" y="150761"/>
                      <a:pt x="55458" y="179076"/>
                    </a:cubicBezTo>
                    <a:cubicBezTo>
                      <a:pt x="55458" y="189598"/>
                      <a:pt x="63986" y="198126"/>
                      <a:pt x="74508" y="198126"/>
                    </a:cubicBezTo>
                    <a:cubicBezTo>
                      <a:pt x="85029" y="198126"/>
                      <a:pt x="93558" y="189598"/>
                      <a:pt x="93558" y="179076"/>
                    </a:cubicBezTo>
                    <a:cubicBezTo>
                      <a:pt x="96275" y="146674"/>
                      <a:pt x="95585" y="114075"/>
                      <a:pt x="91500" y="81817"/>
                    </a:cubicBezTo>
                    <a:cubicBezTo>
                      <a:pt x="88679" y="63779"/>
                      <a:pt x="81281" y="46765"/>
                      <a:pt x="70012" y="32401"/>
                    </a:cubicBezTo>
                    <a:cubicBezTo>
                      <a:pt x="58772" y="17666"/>
                      <a:pt x="43237" y="3140"/>
                      <a:pt x="24092" y="549"/>
                    </a:cubicBezTo>
                    <a:cubicBezTo>
                      <a:pt x="13987" y="-1879"/>
                      <a:pt x="3733" y="3956"/>
                      <a:pt x="660" y="13884"/>
                    </a:cubicBezTo>
                    <a:cubicBezTo>
                      <a:pt x="-2063" y="24029"/>
                      <a:pt x="3882" y="34476"/>
                      <a:pt x="13995" y="37316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423507" y="325296"/>
            <a:ext cx="1783829" cy="1627977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2DDF67-9260-D42E-D183-B1212070515B}"/>
              </a:ext>
            </a:extLst>
          </p:cNvPr>
          <p:cNvGrpSpPr/>
          <p:nvPr/>
        </p:nvGrpSpPr>
        <p:grpSpPr>
          <a:xfrm>
            <a:off x="9474774" y="735986"/>
            <a:ext cx="2499872" cy="839381"/>
            <a:chOff x="7245821" y="2779371"/>
            <a:chExt cx="2499872" cy="839381"/>
          </a:xfrm>
          <a:solidFill>
            <a:srgbClr val="73CA6E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5125B9D-2070-1653-CAD0-945FBA13117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4F7015E-DF6C-79F5-A857-05E12E0ADE8A}"/>
                </a:ext>
              </a:extLst>
            </p:cNvPr>
            <p:cNvSpPr/>
            <p:nvPr/>
          </p:nvSpPr>
          <p:spPr>
            <a:xfrm>
              <a:off x="7404757" y="27865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56CE08A-AEE3-9682-6407-68A6804CE5F7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8ACFD87-E230-3642-1A24-697448071EE5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E68BC84-4DB1-60A9-607A-8C15E9AE3079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A7651F1-AD47-4069-6690-854258CB9D2C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61DC21C-7186-AC54-ADFA-3E0E4BAF47C0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CE51550-6494-A52B-9CD5-62EF60703C3B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C4EC7DD-5326-C9B9-3918-9B189017E30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6365C6A-D199-7567-C42A-B451BD5A748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0122915" y="571779"/>
            <a:ext cx="13901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7AE9F81-356B-B25F-AC91-FBDF653DBCAE}"/>
              </a:ext>
            </a:extLst>
          </p:cNvPr>
          <p:cNvSpPr txBox="1"/>
          <p:nvPr/>
        </p:nvSpPr>
        <p:spPr>
          <a:xfrm>
            <a:off x="10054111" y="1137625"/>
            <a:ext cx="13054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BDE2007-685E-3C78-2FB0-176A79743252}"/>
              </a:ext>
            </a:extLst>
          </p:cNvPr>
          <p:cNvGrpSpPr/>
          <p:nvPr/>
        </p:nvGrpSpPr>
        <p:grpSpPr>
          <a:xfrm>
            <a:off x="4747671" y="1957277"/>
            <a:ext cx="2013648" cy="576064"/>
            <a:chOff x="4948579" y="2108614"/>
            <a:chExt cx="2013648" cy="576064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752F4D76-9D9A-5852-F5FB-A758EAA45446}"/>
                </a:ext>
              </a:extLst>
            </p:cNvPr>
            <p:cNvSpPr txBox="1"/>
            <p:nvPr/>
          </p:nvSpPr>
          <p:spPr>
            <a:xfrm>
              <a:off x="5546455" y="216581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个人简介</a:t>
              </a: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834EB3C2-5817-5884-61DE-81E3C596FC70}"/>
                </a:ext>
              </a:extLst>
            </p:cNvPr>
            <p:cNvSpPr/>
            <p:nvPr/>
          </p:nvSpPr>
          <p:spPr>
            <a:xfrm>
              <a:off x="4948579" y="2108614"/>
              <a:ext cx="576064" cy="576064"/>
            </a:xfrm>
            <a:prstGeom prst="ellipse">
              <a:avLst/>
            </a:prstGeom>
            <a:solidFill>
              <a:srgbClr val="329D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>
                  <a:cs typeface="+mn-ea"/>
                  <a:sym typeface="+mn-lt"/>
                </a:rPr>
                <a:t>1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C753A39-66E0-1CFE-71F0-469B86A1E205}"/>
              </a:ext>
            </a:extLst>
          </p:cNvPr>
          <p:cNvGrpSpPr/>
          <p:nvPr/>
        </p:nvGrpSpPr>
        <p:grpSpPr>
          <a:xfrm>
            <a:off x="3086824" y="3338852"/>
            <a:ext cx="2018571" cy="576064"/>
            <a:chOff x="4916855" y="2907136"/>
            <a:chExt cx="2018571" cy="576064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C27DC20-9BB9-386D-A953-CEFE606C1830}"/>
                </a:ext>
              </a:extLst>
            </p:cNvPr>
            <p:cNvSpPr txBox="1"/>
            <p:nvPr/>
          </p:nvSpPr>
          <p:spPr>
            <a:xfrm>
              <a:off x="5519654" y="297521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D0D66B68-0CB7-F296-7379-E4905C9BCC76}"/>
                </a:ext>
              </a:extLst>
            </p:cNvPr>
            <p:cNvSpPr/>
            <p:nvPr/>
          </p:nvSpPr>
          <p:spPr>
            <a:xfrm>
              <a:off x="4916855" y="2907136"/>
              <a:ext cx="576064" cy="576064"/>
            </a:xfrm>
            <a:prstGeom prst="ellipse">
              <a:avLst/>
            </a:prstGeom>
            <a:solidFill>
              <a:srgbClr val="329D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9F27840-35AC-C35D-DBED-9D03316D8A20}"/>
              </a:ext>
            </a:extLst>
          </p:cNvPr>
          <p:cNvGrpSpPr/>
          <p:nvPr/>
        </p:nvGrpSpPr>
        <p:grpSpPr>
          <a:xfrm>
            <a:off x="7829677" y="1990598"/>
            <a:ext cx="2030602" cy="576064"/>
            <a:chOff x="4916855" y="3671840"/>
            <a:chExt cx="2030602" cy="57606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3B4CA56-DF19-5D85-C576-5D84E9FA4053}"/>
                </a:ext>
              </a:extLst>
            </p:cNvPr>
            <p:cNvSpPr txBox="1"/>
            <p:nvPr/>
          </p:nvSpPr>
          <p:spPr>
            <a:xfrm>
              <a:off x="5531685" y="372337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竞聘优势</a:t>
              </a: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54F52A3-B3EB-116F-DFD6-4D1D08AAD44C}"/>
                </a:ext>
              </a:extLst>
            </p:cNvPr>
            <p:cNvSpPr/>
            <p:nvPr/>
          </p:nvSpPr>
          <p:spPr>
            <a:xfrm>
              <a:off x="4916855" y="3671840"/>
              <a:ext cx="576064" cy="576064"/>
            </a:xfrm>
            <a:prstGeom prst="ellipse">
              <a:avLst/>
            </a:prstGeom>
            <a:solidFill>
              <a:srgbClr val="329D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283F331-7D19-3522-FAEE-C9AFFCCC8336}"/>
              </a:ext>
            </a:extLst>
          </p:cNvPr>
          <p:cNvGrpSpPr/>
          <p:nvPr/>
        </p:nvGrpSpPr>
        <p:grpSpPr>
          <a:xfrm>
            <a:off x="6168830" y="3333416"/>
            <a:ext cx="2030602" cy="576064"/>
            <a:chOff x="4916855" y="3671840"/>
            <a:chExt cx="2030602" cy="576064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1947A0C4-5524-2DD7-299A-52E3D2F65E11}"/>
                </a:ext>
              </a:extLst>
            </p:cNvPr>
            <p:cNvSpPr txBox="1"/>
            <p:nvPr/>
          </p:nvSpPr>
          <p:spPr>
            <a:xfrm>
              <a:off x="5531685" y="372337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上岗计划</a:t>
              </a: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FF028BBA-AB8F-F866-C0A0-0C8F6287E234}"/>
                </a:ext>
              </a:extLst>
            </p:cNvPr>
            <p:cNvSpPr/>
            <p:nvPr/>
          </p:nvSpPr>
          <p:spPr>
            <a:xfrm>
              <a:off x="4916855" y="3671840"/>
              <a:ext cx="576064" cy="576064"/>
            </a:xfrm>
            <a:prstGeom prst="ellipse">
              <a:avLst/>
            </a:prstGeom>
            <a:solidFill>
              <a:srgbClr val="329D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F691A51-5E2D-F2A1-C329-B7865CE82B0F}"/>
              </a:ext>
            </a:extLst>
          </p:cNvPr>
          <p:cNvGrpSpPr/>
          <p:nvPr/>
        </p:nvGrpSpPr>
        <p:grpSpPr>
          <a:xfrm>
            <a:off x="5375920" y="4490702"/>
            <a:ext cx="2452982" cy="1993070"/>
            <a:chOff x="10382" y="8264"/>
            <a:chExt cx="4137361" cy="3361644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483F5EE-14DF-8F65-DB8D-5554E9740891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83C0F6D-B4C9-9C6F-E528-BBF23D31FF8E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E1277A7-41E3-5B88-8A8B-633BF2616675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D3D109D-E823-DB71-9AFF-0BEBDC66626D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51DBAE1-7341-3A02-08CD-E1390C1E6E22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70DB687-3FFC-F071-E441-A93553DDF024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44A6FC4-007B-BE37-FE49-47D2089EC9D2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5C4E80E-A56E-AC39-8258-0417DB1D32C9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9AE9BF-F5A8-F9DB-4F62-985689D85AE4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7B3931A-CD8B-404A-FE3C-7004E5C35585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378AD7-7F67-DDC4-5EBF-CAD57B6AE4D8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72519FE-5CB0-5F25-89B5-4656105DDA68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9AA7312-C7CB-6238-15D0-2318F29772BF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030297A-0DBB-622B-90F3-9844F9361FF6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274334B-1BFA-DD01-9660-685F6DA3B96D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23B848E-F5A0-BDA8-F855-AB63713AB98A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CA0A569-78EB-05BD-FED9-BDB2839FF679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BEEC166-5F0A-73D6-665C-5AA86D74B007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8707D4-B63E-648D-240C-B2A5C8AD8CAC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0D30F9A-6683-7E4A-9823-5EC72ECACE65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168E828-5712-B869-F5C9-FCE97D722DBF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9EC6885-F620-40CA-9EB5-37DAA68FF5A1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CB5F369-D40E-99AE-3C4C-A84C25EDEAFE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B52063-4397-2686-B125-715FCD033AE1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724FBB7-E0AD-D47D-D7D1-50116C0BE0FC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559048C-948F-CAC0-5865-9AC5C003FB62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FFBD900-1910-1058-370A-312DE521B2E4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53106FE-BBFB-9566-0D89-1B71585DB724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279A4AD-69A7-9059-32A6-8CDB5A91A55D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C2F679B-2B9B-005D-F62D-23B80D8F6FC8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CF3F609-ABD3-48DD-73E6-DC2112477044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F38928D-35A1-A195-6D92-0BD70A5E63C7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2D9F63E-38FC-1F95-452D-015BB3E3F242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1" name="图形 4">
              <a:extLst>
                <a:ext uri="{FF2B5EF4-FFF2-40B4-BE49-F238E27FC236}">
                  <a16:creationId xmlns:a16="http://schemas.microsoft.com/office/drawing/2014/main" id="{23D6EB33-66C6-37BC-EB3A-3B8A2573EB0D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F3BE5B5-5FFC-8308-2E4B-65B31955CD9B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A530AC8-0340-39DB-008C-C13AC3B94665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1E96DE0-4CA9-74E6-B0B0-3964A38C0899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4">
              <a:extLst>
                <a:ext uri="{FF2B5EF4-FFF2-40B4-BE49-F238E27FC236}">
                  <a16:creationId xmlns:a16="http://schemas.microsoft.com/office/drawing/2014/main" id="{49C76895-B472-F03D-3066-DFB1BB21227B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367914F-DAC2-8E17-068E-07DCC30ED5D8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4C2CD83-716F-67DA-3CC6-B7D2E6206279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CC9A01F-2858-E421-AB26-46E8045884D6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4">
              <a:extLst>
                <a:ext uri="{FF2B5EF4-FFF2-40B4-BE49-F238E27FC236}">
                  <a16:creationId xmlns:a16="http://schemas.microsoft.com/office/drawing/2014/main" id="{BFAB225F-8653-3D65-158A-9DF0F49859E7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6B3B4DE-6FD3-6D3A-FCFD-A61A428D1463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32323AA-AAF0-08C6-87C6-62883436FBD8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4">
              <a:extLst>
                <a:ext uri="{FF2B5EF4-FFF2-40B4-BE49-F238E27FC236}">
                  <a16:creationId xmlns:a16="http://schemas.microsoft.com/office/drawing/2014/main" id="{2A1B585B-3C19-E0B2-EC4B-08E2A2CF5C90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F0D4BDD2-76A6-6054-4FAA-629FDC3C8C45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4B51B44A-91D9-7779-F65E-CD24BAC991A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4">
              <a:extLst>
                <a:ext uri="{FF2B5EF4-FFF2-40B4-BE49-F238E27FC236}">
                  <a16:creationId xmlns:a16="http://schemas.microsoft.com/office/drawing/2014/main" id="{FF775914-D282-B860-6ADF-0B69EB339984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F7547FA-3911-C6CE-5801-95D18E41FA78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7" name="图形 4">
                <a:extLst>
                  <a:ext uri="{FF2B5EF4-FFF2-40B4-BE49-F238E27FC236}">
                    <a16:creationId xmlns:a16="http://schemas.microsoft.com/office/drawing/2014/main" id="{0CD3D999-DD23-9287-1E92-0298453EF369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530A7873-2218-FFB2-C455-2528FBAA6A51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646C8EB-4F59-0C31-DD63-AB81D74EE7B7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2BD44990-5A7A-998A-4B45-90FE750E7039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1DC61B79-FFC5-01D3-B337-F2DFBCE2A583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6CB79381-EB9C-35FB-5D32-3ED0CECB3A21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B72ADF4-25E9-DC46-CFB8-B5B8C8E4A611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40C0F431-5FB9-CDE6-2429-FDEB42A88F54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A90D647A-FCF8-C5AE-7C71-72F54EDC449D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D030292-D9B7-13E2-C217-2FBDEEA6343D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C74668D2-DA73-58F3-C50C-A7CFF1C033A1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C7BFAEE7-8CCA-3BCA-BC55-B8E4C0FFA96F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8E10CC4-A829-9BD9-5913-E1D4877296EF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CDBF9DD0-D9F6-DD78-37D7-973CA6D53E9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6A29F33C-D34F-45CD-A90E-B04BBD00A53B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699EBBB5-4155-7510-3F5C-6F96BEB1E72C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063C955-7B79-EDF1-E6B5-1882C2463E11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F5A3837-714A-6601-5F7A-306D41A83BC3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EED73C17-EBA3-A01E-D0DA-C7F3D7A56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B14C23DB-8F6A-92C1-02B4-70CE1E72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D5391AF5-B951-76D8-B840-2ECEB56A0D47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181" name="图形 4">
                <a:extLst>
                  <a:ext uri="{FF2B5EF4-FFF2-40B4-BE49-F238E27FC236}">
                    <a16:creationId xmlns:a16="http://schemas.microsoft.com/office/drawing/2014/main" id="{BA5742BA-9DB8-0545-B5CD-D121A3FEB813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03F0D962-D334-1837-E6B2-48D5B02FF538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1DFEEB7-FFF8-E640-06CD-4049F51B1566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27E21390-0607-6EC9-B89C-228BFAFAB913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E8A3DA51-B27C-04F4-2432-4CEE9D6DD713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D94C3853-3EF3-2C52-CBBA-84805D29472B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DC1CB42-5414-84D6-D4CB-C48147CA58D7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4">
                <a:extLst>
                  <a:ext uri="{FF2B5EF4-FFF2-40B4-BE49-F238E27FC236}">
                    <a16:creationId xmlns:a16="http://schemas.microsoft.com/office/drawing/2014/main" id="{C4974C15-834D-3033-0C69-7CB08E11E4AB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34C07AF5-8B3C-A97D-5460-2B0CC8ED9FEC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E6E3200C-483A-A500-C3C3-686B73393088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F2527A7-28D8-45BC-0B0E-FFDCBB72AEC9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992FDBEF-D43A-63C1-8D87-1AA564A2049D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F46AD39-7A0D-55D3-1BB3-B277E469D070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B90265BB-68F6-23CA-A0C6-70372483F568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CDB4C14-3337-6F34-CBFD-2962D28B0EF6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F54EEED-C53E-F407-6C99-2327D6D69D7B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36653E0-6075-919F-9A80-9E1C52853D88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5DE650E-A74C-E943-A8DE-4703F0F32BEF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444FD4C-051E-775D-F26A-DF61FED818AF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1FAC9D7-19A0-F29E-B716-DC0815733966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1F814E5-CE32-F2F6-DDED-C4E143147564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362CEB4-553C-3439-2397-5C0C7D4C990D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DD104C6-92CE-61FB-793F-6410533B1A95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37C9918-74D8-ECAC-D01F-0915E684CBC6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3DE0490-0704-72FC-843B-A225C72836A7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26FCA83-EF23-8262-5236-1D5E49A586E7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DFADEA3-8EF4-E21F-36BC-087CE974D402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2502ABD-8B36-7B24-3AAE-455F94342B2C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250F672-84F5-34B1-8F6E-BBD6B43ADC04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3E38CB5-DF88-3351-BEBA-69354AB7E978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2B0851A-F872-F1EB-707E-575B233E32DE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FB57BDF-4CFC-52F6-8A6B-3CB06E260CCA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1" name="图形 4">
                <a:extLst>
                  <a:ext uri="{FF2B5EF4-FFF2-40B4-BE49-F238E27FC236}">
                    <a16:creationId xmlns:a16="http://schemas.microsoft.com/office/drawing/2014/main" id="{6BA7D87A-1DE4-A504-0166-D18EDA6C8604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EDF8A8FA-B5A7-3A01-9AAE-017E64F51E16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10B6AF7-94E0-B63E-E7F6-23CC1E9AB804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C5E471-6452-8BC3-6D3E-49E42A3A34CC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4">
                <a:extLst>
                  <a:ext uri="{FF2B5EF4-FFF2-40B4-BE49-F238E27FC236}">
                    <a16:creationId xmlns:a16="http://schemas.microsoft.com/office/drawing/2014/main" id="{DC72CE5B-5206-952F-A8CD-C1CE834FD6D6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7AA87BE-5866-0C62-8F0B-CAC3A78F2FAC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05D86C9-4266-B4B7-0FC4-B3CA78559DEF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CD95636-D098-CC42-A81F-96C5EF11C938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4">
                <a:extLst>
                  <a:ext uri="{FF2B5EF4-FFF2-40B4-BE49-F238E27FC236}">
                    <a16:creationId xmlns:a16="http://schemas.microsoft.com/office/drawing/2014/main" id="{F87BCFBF-E5AD-4E45-6DDF-470B518DAA4D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83078A1C-6E61-67D1-0637-BF96EF2553B1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DA9D1C9C-891A-DC2B-444A-793D902C6AD6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4">
                <a:extLst>
                  <a:ext uri="{FF2B5EF4-FFF2-40B4-BE49-F238E27FC236}">
                    <a16:creationId xmlns:a16="http://schemas.microsoft.com/office/drawing/2014/main" id="{9FF57BAA-23CD-BFBB-8401-F0C1987096D7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5CEF60BD-4250-40A1-4B16-7B8A953ADCED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DBB4E89-E0B6-12D3-B74C-06F9FA9DBB13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79794176-9633-4A0E-5C03-F1F06E248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56911D76-DF33-70F8-14D7-45E0A9460A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D9838B0-4B60-0FFF-4868-29528643BDD8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203C277-3E41-05A3-09BC-E6AEF969957B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89877AC-34B6-9335-54F2-96236D3EE337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60EB3CE-68C3-BF8D-7680-3CAB84D28DF4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D65B181-63B8-C909-7DA8-CF4BC40B226C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BF7DFBB-8B93-C882-02F2-026824ABB15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D842CB7A-1EC5-5D75-1B43-B8EF087CD439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D6E737F-AAF1-CA2F-F1BD-B6493DD2050F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63FAD0-D824-735E-809A-98E400318141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D4069689-30EF-4750-364B-3897FAE5E775}"/>
              </a:ext>
            </a:extLst>
          </p:cNvPr>
          <p:cNvGrpSpPr/>
          <p:nvPr/>
        </p:nvGrpSpPr>
        <p:grpSpPr>
          <a:xfrm>
            <a:off x="4594965" y="2014476"/>
            <a:ext cx="760033" cy="547429"/>
            <a:chOff x="4594965" y="2205733"/>
            <a:chExt cx="760033" cy="547429"/>
          </a:xfrm>
        </p:grpSpPr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19CA9FB2-5598-8118-D3EC-1ACD4714C323}"/>
                </a:ext>
              </a:extLst>
            </p:cNvPr>
            <p:cNvSpPr/>
            <p:nvPr/>
          </p:nvSpPr>
          <p:spPr>
            <a:xfrm>
              <a:off x="5168813" y="2566977"/>
              <a:ext cx="186185" cy="186185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8CE0BBB6-566E-4CFD-85E0-8B43CCBB725C}"/>
                </a:ext>
              </a:extLst>
            </p:cNvPr>
            <p:cNvSpPr/>
            <p:nvPr/>
          </p:nvSpPr>
          <p:spPr>
            <a:xfrm>
              <a:off x="4594965" y="2205733"/>
              <a:ext cx="305368" cy="305368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:a16="http://schemas.microsoft.com/office/drawing/2014/main" id="{ECEEA190-11F5-8FFD-EFC7-2235A2F3C86E}"/>
              </a:ext>
            </a:extLst>
          </p:cNvPr>
          <p:cNvGrpSpPr/>
          <p:nvPr/>
        </p:nvGrpSpPr>
        <p:grpSpPr>
          <a:xfrm>
            <a:off x="7693803" y="2014476"/>
            <a:ext cx="760033" cy="547429"/>
            <a:chOff x="4594965" y="2205733"/>
            <a:chExt cx="760033" cy="547429"/>
          </a:xfrm>
        </p:grpSpPr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848855BB-E290-88BA-DA03-5E3CAEEFB1A8}"/>
                </a:ext>
              </a:extLst>
            </p:cNvPr>
            <p:cNvSpPr/>
            <p:nvPr/>
          </p:nvSpPr>
          <p:spPr>
            <a:xfrm>
              <a:off x="5168813" y="2566977"/>
              <a:ext cx="186185" cy="186185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F07D8F0E-6B07-AFE5-F57A-BC219A2E8465}"/>
                </a:ext>
              </a:extLst>
            </p:cNvPr>
            <p:cNvSpPr/>
            <p:nvPr/>
          </p:nvSpPr>
          <p:spPr>
            <a:xfrm>
              <a:off x="4594965" y="2205733"/>
              <a:ext cx="305368" cy="305368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9BEF49AD-0A24-CED2-5E22-F0243046AC0D}"/>
              </a:ext>
            </a:extLst>
          </p:cNvPr>
          <p:cNvGrpSpPr/>
          <p:nvPr/>
        </p:nvGrpSpPr>
        <p:grpSpPr>
          <a:xfrm>
            <a:off x="2905813" y="3428442"/>
            <a:ext cx="760033" cy="547429"/>
            <a:chOff x="4594965" y="2205733"/>
            <a:chExt cx="760033" cy="547429"/>
          </a:xfrm>
        </p:grpSpPr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2C7157C2-82F4-E319-1DA3-D82B347012BD}"/>
                </a:ext>
              </a:extLst>
            </p:cNvPr>
            <p:cNvSpPr/>
            <p:nvPr/>
          </p:nvSpPr>
          <p:spPr>
            <a:xfrm>
              <a:off x="5168813" y="2566977"/>
              <a:ext cx="186185" cy="186185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B78C56DB-4054-69CC-AE36-7D6AFF0D7550}"/>
                </a:ext>
              </a:extLst>
            </p:cNvPr>
            <p:cNvSpPr/>
            <p:nvPr/>
          </p:nvSpPr>
          <p:spPr>
            <a:xfrm>
              <a:off x="4594965" y="2205733"/>
              <a:ext cx="305368" cy="305368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558C8BE4-A179-F40F-0940-940BA1E53A33}"/>
              </a:ext>
            </a:extLst>
          </p:cNvPr>
          <p:cNvGrpSpPr/>
          <p:nvPr/>
        </p:nvGrpSpPr>
        <p:grpSpPr>
          <a:xfrm>
            <a:off x="5951984" y="3428442"/>
            <a:ext cx="760033" cy="547429"/>
            <a:chOff x="4594965" y="2205733"/>
            <a:chExt cx="760033" cy="547429"/>
          </a:xfrm>
        </p:grpSpPr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7FF9749A-1A4D-73CA-4382-BDFFFEAE0558}"/>
                </a:ext>
              </a:extLst>
            </p:cNvPr>
            <p:cNvSpPr/>
            <p:nvPr/>
          </p:nvSpPr>
          <p:spPr>
            <a:xfrm>
              <a:off x="5168813" y="2566977"/>
              <a:ext cx="186185" cy="186185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DBD6DF81-87CB-947C-6D95-563AF7D5B654}"/>
                </a:ext>
              </a:extLst>
            </p:cNvPr>
            <p:cNvSpPr/>
            <p:nvPr/>
          </p:nvSpPr>
          <p:spPr>
            <a:xfrm>
              <a:off x="4594965" y="2205733"/>
              <a:ext cx="305368" cy="305368"/>
            </a:xfrm>
            <a:prstGeom prst="ellipse">
              <a:avLst/>
            </a:prstGeom>
            <a:solidFill>
              <a:srgbClr val="73CA6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2357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262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上岗计划</a:t>
            </a:r>
          </a:p>
        </p:txBody>
      </p:sp>
      <p:sp>
        <p:nvSpPr>
          <p:cNvPr id="8" name="Freeform 1079">
            <a:extLst>
              <a:ext uri="{FF2B5EF4-FFF2-40B4-BE49-F238E27FC236}">
                <a16:creationId xmlns:a16="http://schemas.microsoft.com/office/drawing/2014/main" id="{6F2BB136-5938-3103-0431-15AA3C686921}"/>
              </a:ext>
            </a:extLst>
          </p:cNvPr>
          <p:cNvSpPr/>
          <p:nvPr/>
        </p:nvSpPr>
        <p:spPr bwMode="auto">
          <a:xfrm>
            <a:off x="4235558" y="2615085"/>
            <a:ext cx="1783394" cy="2113052"/>
          </a:xfrm>
          <a:custGeom>
            <a:avLst/>
            <a:gdLst>
              <a:gd name="T0" fmla="*/ 455 w 660"/>
              <a:gd name="T1" fmla="*/ 768 h 782"/>
              <a:gd name="T2" fmla="*/ 407 w 660"/>
              <a:gd name="T3" fmla="*/ 768 h 782"/>
              <a:gd name="T4" fmla="*/ 30 w 660"/>
              <a:gd name="T5" fmla="*/ 391 h 782"/>
              <a:gd name="T6" fmla="*/ 0 w 660"/>
              <a:gd name="T7" fmla="*/ 319 h 782"/>
              <a:gd name="T8" fmla="*/ 30 w 660"/>
              <a:gd name="T9" fmla="*/ 247 h 782"/>
              <a:gd name="T10" fmla="*/ 174 w 660"/>
              <a:gd name="T11" fmla="*/ 103 h 782"/>
              <a:gd name="T12" fmla="*/ 222 w 660"/>
              <a:gd name="T13" fmla="*/ 103 h 782"/>
              <a:gd name="T14" fmla="*/ 268 w 660"/>
              <a:gd name="T15" fmla="*/ 150 h 782"/>
              <a:gd name="T16" fmla="*/ 310 w 660"/>
              <a:gd name="T17" fmla="*/ 150 h 782"/>
              <a:gd name="T18" fmla="*/ 327 w 660"/>
              <a:gd name="T19" fmla="*/ 106 h 782"/>
              <a:gd name="T20" fmla="*/ 353 w 660"/>
              <a:gd name="T21" fmla="*/ 36 h 782"/>
              <a:gd name="T22" fmla="*/ 481 w 660"/>
              <a:gd name="T23" fmla="*/ 36 h 782"/>
              <a:gd name="T24" fmla="*/ 481 w 660"/>
              <a:gd name="T25" fmla="*/ 164 h 782"/>
              <a:gd name="T26" fmla="*/ 411 w 660"/>
              <a:gd name="T27" fmla="*/ 190 h 782"/>
              <a:gd name="T28" fmla="*/ 367 w 660"/>
              <a:gd name="T29" fmla="*/ 206 h 782"/>
              <a:gd name="T30" fmla="*/ 367 w 660"/>
              <a:gd name="T31" fmla="*/ 249 h 782"/>
              <a:gd name="T32" fmla="*/ 647 w 660"/>
              <a:gd name="T33" fmla="*/ 528 h 782"/>
              <a:gd name="T34" fmla="*/ 647 w 660"/>
              <a:gd name="T35" fmla="*/ 576 h 782"/>
              <a:gd name="T36" fmla="*/ 600 w 660"/>
              <a:gd name="T37" fmla="*/ 623 h 782"/>
              <a:gd name="T38" fmla="*/ 586 w 660"/>
              <a:gd name="T39" fmla="*/ 623 h 782"/>
              <a:gd name="T40" fmla="*/ 576 w 660"/>
              <a:gd name="T41" fmla="*/ 594 h 782"/>
              <a:gd name="T42" fmla="*/ 544 w 660"/>
              <a:gd name="T43" fmla="*/ 509 h 782"/>
              <a:gd name="T44" fmla="*/ 387 w 660"/>
              <a:gd name="T45" fmla="*/ 509 h 782"/>
              <a:gd name="T46" fmla="*/ 387 w 660"/>
              <a:gd name="T47" fmla="*/ 665 h 782"/>
              <a:gd name="T48" fmla="*/ 473 w 660"/>
              <a:gd name="T49" fmla="*/ 697 h 782"/>
              <a:gd name="T50" fmla="*/ 501 w 660"/>
              <a:gd name="T51" fmla="*/ 708 h 782"/>
              <a:gd name="T52" fmla="*/ 501 w 660"/>
              <a:gd name="T53" fmla="*/ 722 h 782"/>
              <a:gd name="T54" fmla="*/ 455 w 660"/>
              <a:gd name="T55" fmla="*/ 768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0" h="782">
                <a:moveTo>
                  <a:pt x="455" y="768"/>
                </a:moveTo>
                <a:cubicBezTo>
                  <a:pt x="442" y="782"/>
                  <a:pt x="420" y="782"/>
                  <a:pt x="407" y="768"/>
                </a:cubicBezTo>
                <a:cubicBezTo>
                  <a:pt x="30" y="391"/>
                  <a:pt x="30" y="391"/>
                  <a:pt x="30" y="391"/>
                </a:cubicBezTo>
                <a:cubicBezTo>
                  <a:pt x="11" y="372"/>
                  <a:pt x="0" y="346"/>
                  <a:pt x="0" y="319"/>
                </a:cubicBezTo>
                <a:cubicBezTo>
                  <a:pt x="0" y="292"/>
                  <a:pt x="11" y="266"/>
                  <a:pt x="30" y="247"/>
                </a:cubicBezTo>
                <a:cubicBezTo>
                  <a:pt x="174" y="103"/>
                  <a:pt x="174" y="103"/>
                  <a:pt x="174" y="103"/>
                </a:cubicBezTo>
                <a:cubicBezTo>
                  <a:pt x="187" y="90"/>
                  <a:pt x="208" y="90"/>
                  <a:pt x="222" y="103"/>
                </a:cubicBezTo>
                <a:cubicBezTo>
                  <a:pt x="268" y="150"/>
                  <a:pt x="268" y="150"/>
                  <a:pt x="268" y="150"/>
                </a:cubicBezTo>
                <a:cubicBezTo>
                  <a:pt x="280" y="161"/>
                  <a:pt x="299" y="161"/>
                  <a:pt x="310" y="150"/>
                </a:cubicBezTo>
                <a:cubicBezTo>
                  <a:pt x="322" y="138"/>
                  <a:pt x="328" y="122"/>
                  <a:pt x="327" y="106"/>
                </a:cubicBezTo>
                <a:cubicBezTo>
                  <a:pt x="325" y="81"/>
                  <a:pt x="334" y="55"/>
                  <a:pt x="353" y="36"/>
                </a:cubicBezTo>
                <a:cubicBezTo>
                  <a:pt x="388" y="0"/>
                  <a:pt x="446" y="0"/>
                  <a:pt x="481" y="36"/>
                </a:cubicBezTo>
                <a:cubicBezTo>
                  <a:pt x="516" y="71"/>
                  <a:pt x="516" y="128"/>
                  <a:pt x="481" y="164"/>
                </a:cubicBezTo>
                <a:cubicBezTo>
                  <a:pt x="462" y="183"/>
                  <a:pt x="436" y="192"/>
                  <a:pt x="411" y="190"/>
                </a:cubicBezTo>
                <a:cubicBezTo>
                  <a:pt x="395" y="189"/>
                  <a:pt x="379" y="195"/>
                  <a:pt x="367" y="206"/>
                </a:cubicBezTo>
                <a:cubicBezTo>
                  <a:pt x="355" y="218"/>
                  <a:pt x="356" y="237"/>
                  <a:pt x="367" y="249"/>
                </a:cubicBezTo>
                <a:cubicBezTo>
                  <a:pt x="647" y="528"/>
                  <a:pt x="647" y="528"/>
                  <a:pt x="647" y="528"/>
                </a:cubicBezTo>
                <a:cubicBezTo>
                  <a:pt x="660" y="542"/>
                  <a:pt x="660" y="563"/>
                  <a:pt x="647" y="576"/>
                </a:cubicBezTo>
                <a:cubicBezTo>
                  <a:pt x="600" y="623"/>
                  <a:pt x="600" y="623"/>
                  <a:pt x="600" y="623"/>
                </a:cubicBezTo>
                <a:cubicBezTo>
                  <a:pt x="597" y="627"/>
                  <a:pt x="590" y="627"/>
                  <a:pt x="586" y="623"/>
                </a:cubicBezTo>
                <a:cubicBezTo>
                  <a:pt x="579" y="615"/>
                  <a:pt x="575" y="605"/>
                  <a:pt x="576" y="594"/>
                </a:cubicBezTo>
                <a:cubicBezTo>
                  <a:pt x="578" y="563"/>
                  <a:pt x="566" y="531"/>
                  <a:pt x="544" y="509"/>
                </a:cubicBezTo>
                <a:cubicBezTo>
                  <a:pt x="501" y="466"/>
                  <a:pt x="430" y="466"/>
                  <a:pt x="387" y="509"/>
                </a:cubicBezTo>
                <a:cubicBezTo>
                  <a:pt x="344" y="552"/>
                  <a:pt x="344" y="622"/>
                  <a:pt x="387" y="665"/>
                </a:cubicBezTo>
                <a:cubicBezTo>
                  <a:pt x="410" y="688"/>
                  <a:pt x="441" y="699"/>
                  <a:pt x="473" y="697"/>
                </a:cubicBezTo>
                <a:cubicBezTo>
                  <a:pt x="483" y="696"/>
                  <a:pt x="494" y="700"/>
                  <a:pt x="501" y="708"/>
                </a:cubicBezTo>
                <a:cubicBezTo>
                  <a:pt x="505" y="712"/>
                  <a:pt x="505" y="718"/>
                  <a:pt x="501" y="722"/>
                </a:cubicBezTo>
                <a:lnTo>
                  <a:pt x="455" y="768"/>
                </a:lnTo>
                <a:close/>
              </a:path>
            </a:pathLst>
          </a:custGeom>
          <a:solidFill>
            <a:srgbClr val="329D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reeform 1080">
            <a:extLst>
              <a:ext uri="{FF2B5EF4-FFF2-40B4-BE49-F238E27FC236}">
                <a16:creationId xmlns:a16="http://schemas.microsoft.com/office/drawing/2014/main" id="{E48F581A-6A35-1375-437B-50DE64E81CD2}"/>
              </a:ext>
            </a:extLst>
          </p:cNvPr>
          <p:cNvSpPr/>
          <p:nvPr/>
        </p:nvSpPr>
        <p:spPr bwMode="auto">
          <a:xfrm>
            <a:off x="5224531" y="3544612"/>
            <a:ext cx="2102244" cy="1783393"/>
          </a:xfrm>
          <a:custGeom>
            <a:avLst/>
            <a:gdLst>
              <a:gd name="T0" fmla="*/ 768 w 778"/>
              <a:gd name="T1" fmla="*/ 205 h 660"/>
              <a:gd name="T2" fmla="*/ 778 w 778"/>
              <a:gd name="T3" fmla="*/ 229 h 660"/>
              <a:gd name="T4" fmla="*/ 768 w 778"/>
              <a:gd name="T5" fmla="*/ 253 h 660"/>
              <a:gd name="T6" fmla="*/ 391 w 778"/>
              <a:gd name="T7" fmla="*/ 630 h 660"/>
              <a:gd name="T8" fmla="*/ 319 w 778"/>
              <a:gd name="T9" fmla="*/ 660 h 660"/>
              <a:gd name="T10" fmla="*/ 247 w 778"/>
              <a:gd name="T11" fmla="*/ 630 h 660"/>
              <a:gd name="T12" fmla="*/ 103 w 778"/>
              <a:gd name="T13" fmla="*/ 486 h 660"/>
              <a:gd name="T14" fmla="*/ 103 w 778"/>
              <a:gd name="T15" fmla="*/ 438 h 660"/>
              <a:gd name="T16" fmla="*/ 150 w 778"/>
              <a:gd name="T17" fmla="*/ 392 h 660"/>
              <a:gd name="T18" fmla="*/ 150 w 778"/>
              <a:gd name="T19" fmla="*/ 350 h 660"/>
              <a:gd name="T20" fmla="*/ 106 w 778"/>
              <a:gd name="T21" fmla="*/ 333 h 660"/>
              <a:gd name="T22" fmla="*/ 36 w 778"/>
              <a:gd name="T23" fmla="*/ 307 h 660"/>
              <a:gd name="T24" fmla="*/ 36 w 778"/>
              <a:gd name="T25" fmla="*/ 179 h 660"/>
              <a:gd name="T26" fmla="*/ 163 w 778"/>
              <a:gd name="T27" fmla="*/ 179 h 660"/>
              <a:gd name="T28" fmla="*/ 190 w 778"/>
              <a:gd name="T29" fmla="*/ 249 h 660"/>
              <a:gd name="T30" fmla="*/ 206 w 778"/>
              <a:gd name="T31" fmla="*/ 293 h 660"/>
              <a:gd name="T32" fmla="*/ 249 w 778"/>
              <a:gd name="T33" fmla="*/ 293 h 660"/>
              <a:gd name="T34" fmla="*/ 528 w 778"/>
              <a:gd name="T35" fmla="*/ 13 h 660"/>
              <a:gd name="T36" fmla="*/ 576 w 778"/>
              <a:gd name="T37" fmla="*/ 13 h 660"/>
              <a:gd name="T38" fmla="*/ 623 w 778"/>
              <a:gd name="T39" fmla="*/ 60 h 660"/>
              <a:gd name="T40" fmla="*/ 623 w 778"/>
              <a:gd name="T41" fmla="*/ 74 h 660"/>
              <a:gd name="T42" fmla="*/ 594 w 778"/>
              <a:gd name="T43" fmla="*/ 84 h 660"/>
              <a:gd name="T44" fmla="*/ 509 w 778"/>
              <a:gd name="T45" fmla="*/ 116 h 660"/>
              <a:gd name="T46" fmla="*/ 509 w 778"/>
              <a:gd name="T47" fmla="*/ 273 h 660"/>
              <a:gd name="T48" fmla="*/ 665 w 778"/>
              <a:gd name="T49" fmla="*/ 273 h 660"/>
              <a:gd name="T50" fmla="*/ 697 w 778"/>
              <a:gd name="T51" fmla="*/ 187 h 660"/>
              <a:gd name="T52" fmla="*/ 708 w 778"/>
              <a:gd name="T53" fmla="*/ 159 h 660"/>
              <a:gd name="T54" fmla="*/ 722 w 778"/>
              <a:gd name="T55" fmla="*/ 159 h 660"/>
              <a:gd name="T56" fmla="*/ 768 w 778"/>
              <a:gd name="T57" fmla="*/ 205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8" h="660">
                <a:moveTo>
                  <a:pt x="768" y="205"/>
                </a:moveTo>
                <a:cubicBezTo>
                  <a:pt x="775" y="211"/>
                  <a:pt x="778" y="220"/>
                  <a:pt x="778" y="229"/>
                </a:cubicBezTo>
                <a:cubicBezTo>
                  <a:pt x="778" y="238"/>
                  <a:pt x="775" y="247"/>
                  <a:pt x="768" y="253"/>
                </a:cubicBezTo>
                <a:cubicBezTo>
                  <a:pt x="391" y="630"/>
                  <a:pt x="391" y="630"/>
                  <a:pt x="391" y="630"/>
                </a:cubicBezTo>
                <a:cubicBezTo>
                  <a:pt x="372" y="649"/>
                  <a:pt x="346" y="660"/>
                  <a:pt x="319" y="660"/>
                </a:cubicBezTo>
                <a:cubicBezTo>
                  <a:pt x="292" y="660"/>
                  <a:pt x="266" y="649"/>
                  <a:pt x="247" y="630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90" y="473"/>
                  <a:pt x="90" y="452"/>
                  <a:pt x="103" y="438"/>
                </a:cubicBezTo>
                <a:cubicBezTo>
                  <a:pt x="150" y="392"/>
                  <a:pt x="150" y="392"/>
                  <a:pt x="150" y="392"/>
                </a:cubicBezTo>
                <a:cubicBezTo>
                  <a:pt x="161" y="380"/>
                  <a:pt x="161" y="361"/>
                  <a:pt x="150" y="350"/>
                </a:cubicBezTo>
                <a:cubicBezTo>
                  <a:pt x="138" y="338"/>
                  <a:pt x="122" y="332"/>
                  <a:pt x="106" y="333"/>
                </a:cubicBezTo>
                <a:cubicBezTo>
                  <a:pt x="80" y="335"/>
                  <a:pt x="55" y="326"/>
                  <a:pt x="36" y="307"/>
                </a:cubicBezTo>
                <a:cubicBezTo>
                  <a:pt x="0" y="272"/>
                  <a:pt x="0" y="214"/>
                  <a:pt x="36" y="179"/>
                </a:cubicBezTo>
                <a:cubicBezTo>
                  <a:pt x="71" y="144"/>
                  <a:pt x="128" y="144"/>
                  <a:pt x="163" y="179"/>
                </a:cubicBezTo>
                <a:cubicBezTo>
                  <a:pt x="183" y="198"/>
                  <a:pt x="192" y="224"/>
                  <a:pt x="190" y="249"/>
                </a:cubicBezTo>
                <a:cubicBezTo>
                  <a:pt x="189" y="265"/>
                  <a:pt x="195" y="281"/>
                  <a:pt x="206" y="293"/>
                </a:cubicBezTo>
                <a:cubicBezTo>
                  <a:pt x="218" y="305"/>
                  <a:pt x="237" y="305"/>
                  <a:pt x="249" y="293"/>
                </a:cubicBezTo>
                <a:cubicBezTo>
                  <a:pt x="528" y="13"/>
                  <a:pt x="528" y="13"/>
                  <a:pt x="528" y="13"/>
                </a:cubicBezTo>
                <a:cubicBezTo>
                  <a:pt x="542" y="0"/>
                  <a:pt x="563" y="0"/>
                  <a:pt x="576" y="13"/>
                </a:cubicBezTo>
                <a:cubicBezTo>
                  <a:pt x="623" y="60"/>
                  <a:pt x="623" y="60"/>
                  <a:pt x="623" y="60"/>
                </a:cubicBezTo>
                <a:cubicBezTo>
                  <a:pt x="627" y="63"/>
                  <a:pt x="627" y="70"/>
                  <a:pt x="623" y="74"/>
                </a:cubicBezTo>
                <a:cubicBezTo>
                  <a:pt x="615" y="81"/>
                  <a:pt x="605" y="85"/>
                  <a:pt x="594" y="84"/>
                </a:cubicBezTo>
                <a:cubicBezTo>
                  <a:pt x="562" y="82"/>
                  <a:pt x="531" y="94"/>
                  <a:pt x="509" y="116"/>
                </a:cubicBezTo>
                <a:cubicBezTo>
                  <a:pt x="466" y="160"/>
                  <a:pt x="466" y="230"/>
                  <a:pt x="509" y="273"/>
                </a:cubicBezTo>
                <a:cubicBezTo>
                  <a:pt x="552" y="316"/>
                  <a:pt x="622" y="316"/>
                  <a:pt x="665" y="273"/>
                </a:cubicBezTo>
                <a:cubicBezTo>
                  <a:pt x="687" y="250"/>
                  <a:pt x="699" y="219"/>
                  <a:pt x="697" y="187"/>
                </a:cubicBezTo>
                <a:cubicBezTo>
                  <a:pt x="696" y="177"/>
                  <a:pt x="700" y="166"/>
                  <a:pt x="708" y="159"/>
                </a:cubicBezTo>
                <a:cubicBezTo>
                  <a:pt x="712" y="155"/>
                  <a:pt x="718" y="155"/>
                  <a:pt x="722" y="159"/>
                </a:cubicBezTo>
                <a:lnTo>
                  <a:pt x="768" y="205"/>
                </a:lnTo>
                <a:close/>
              </a:path>
            </a:pathLst>
          </a:custGeom>
          <a:solidFill>
            <a:srgbClr val="73CA6E">
              <a:alpha val="89000"/>
            </a:srgb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Freeform 1081">
            <a:extLst>
              <a:ext uri="{FF2B5EF4-FFF2-40B4-BE49-F238E27FC236}">
                <a16:creationId xmlns:a16="http://schemas.microsoft.com/office/drawing/2014/main" id="{7AE541DC-40EF-DDD4-866B-CBBC8CFD9852}"/>
              </a:ext>
            </a:extLst>
          </p:cNvPr>
          <p:cNvSpPr/>
          <p:nvPr/>
        </p:nvSpPr>
        <p:spPr bwMode="auto">
          <a:xfrm>
            <a:off x="6154058" y="2228682"/>
            <a:ext cx="1783394" cy="2110350"/>
          </a:xfrm>
          <a:custGeom>
            <a:avLst/>
            <a:gdLst>
              <a:gd name="T0" fmla="*/ 205 w 660"/>
              <a:gd name="T1" fmla="*/ 13 h 781"/>
              <a:gd name="T2" fmla="*/ 253 w 660"/>
              <a:gd name="T3" fmla="*/ 13 h 781"/>
              <a:gd name="T4" fmla="*/ 630 w 660"/>
              <a:gd name="T5" fmla="*/ 390 h 781"/>
              <a:gd name="T6" fmla="*/ 660 w 660"/>
              <a:gd name="T7" fmla="*/ 462 h 781"/>
              <a:gd name="T8" fmla="*/ 630 w 660"/>
              <a:gd name="T9" fmla="*/ 534 h 781"/>
              <a:gd name="T10" fmla="*/ 486 w 660"/>
              <a:gd name="T11" fmla="*/ 678 h 781"/>
              <a:gd name="T12" fmla="*/ 438 w 660"/>
              <a:gd name="T13" fmla="*/ 678 h 781"/>
              <a:gd name="T14" fmla="*/ 392 w 660"/>
              <a:gd name="T15" fmla="*/ 632 h 781"/>
              <a:gd name="T16" fmla="*/ 350 w 660"/>
              <a:gd name="T17" fmla="*/ 632 h 781"/>
              <a:gd name="T18" fmla="*/ 333 w 660"/>
              <a:gd name="T19" fmla="*/ 676 h 781"/>
              <a:gd name="T20" fmla="*/ 307 w 660"/>
              <a:gd name="T21" fmla="*/ 746 h 781"/>
              <a:gd name="T22" fmla="*/ 179 w 660"/>
              <a:gd name="T23" fmla="*/ 746 h 781"/>
              <a:gd name="T24" fmla="*/ 179 w 660"/>
              <a:gd name="T25" fmla="*/ 618 h 781"/>
              <a:gd name="T26" fmla="*/ 249 w 660"/>
              <a:gd name="T27" fmla="*/ 591 h 781"/>
              <a:gd name="T28" fmla="*/ 293 w 660"/>
              <a:gd name="T29" fmla="*/ 575 h 781"/>
              <a:gd name="T30" fmla="*/ 293 w 660"/>
              <a:gd name="T31" fmla="*/ 533 h 781"/>
              <a:gd name="T32" fmla="*/ 13 w 660"/>
              <a:gd name="T33" fmla="*/ 253 h 781"/>
              <a:gd name="T34" fmla="*/ 13 w 660"/>
              <a:gd name="T35" fmla="*/ 205 h 781"/>
              <a:gd name="T36" fmla="*/ 60 w 660"/>
              <a:gd name="T37" fmla="*/ 158 h 781"/>
              <a:gd name="T38" fmla="*/ 74 w 660"/>
              <a:gd name="T39" fmla="*/ 158 h 781"/>
              <a:gd name="T40" fmla="*/ 84 w 660"/>
              <a:gd name="T41" fmla="*/ 187 h 781"/>
              <a:gd name="T42" fmla="*/ 116 w 660"/>
              <a:gd name="T43" fmla="*/ 272 h 781"/>
              <a:gd name="T44" fmla="*/ 273 w 660"/>
              <a:gd name="T45" fmla="*/ 272 h 781"/>
              <a:gd name="T46" fmla="*/ 273 w 660"/>
              <a:gd name="T47" fmla="*/ 116 h 781"/>
              <a:gd name="T48" fmla="*/ 187 w 660"/>
              <a:gd name="T49" fmla="*/ 84 h 781"/>
              <a:gd name="T50" fmla="*/ 159 w 660"/>
              <a:gd name="T51" fmla="*/ 73 h 781"/>
              <a:gd name="T52" fmla="*/ 159 w 660"/>
              <a:gd name="T53" fmla="*/ 59 h 781"/>
              <a:gd name="T54" fmla="*/ 205 w 660"/>
              <a:gd name="T55" fmla="*/ 13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0" h="781">
                <a:moveTo>
                  <a:pt x="205" y="13"/>
                </a:moveTo>
                <a:cubicBezTo>
                  <a:pt x="218" y="0"/>
                  <a:pt x="240" y="0"/>
                  <a:pt x="253" y="13"/>
                </a:cubicBezTo>
                <a:cubicBezTo>
                  <a:pt x="630" y="390"/>
                  <a:pt x="630" y="390"/>
                  <a:pt x="630" y="390"/>
                </a:cubicBezTo>
                <a:cubicBezTo>
                  <a:pt x="649" y="409"/>
                  <a:pt x="660" y="435"/>
                  <a:pt x="660" y="462"/>
                </a:cubicBezTo>
                <a:cubicBezTo>
                  <a:pt x="660" y="489"/>
                  <a:pt x="649" y="515"/>
                  <a:pt x="630" y="534"/>
                </a:cubicBezTo>
                <a:cubicBezTo>
                  <a:pt x="486" y="678"/>
                  <a:pt x="486" y="678"/>
                  <a:pt x="486" y="678"/>
                </a:cubicBezTo>
                <a:cubicBezTo>
                  <a:pt x="473" y="691"/>
                  <a:pt x="452" y="691"/>
                  <a:pt x="438" y="678"/>
                </a:cubicBezTo>
                <a:cubicBezTo>
                  <a:pt x="392" y="632"/>
                  <a:pt x="392" y="632"/>
                  <a:pt x="392" y="632"/>
                </a:cubicBezTo>
                <a:cubicBezTo>
                  <a:pt x="380" y="620"/>
                  <a:pt x="361" y="620"/>
                  <a:pt x="350" y="632"/>
                </a:cubicBezTo>
                <a:cubicBezTo>
                  <a:pt x="338" y="643"/>
                  <a:pt x="332" y="659"/>
                  <a:pt x="333" y="676"/>
                </a:cubicBezTo>
                <a:cubicBezTo>
                  <a:pt x="335" y="701"/>
                  <a:pt x="326" y="726"/>
                  <a:pt x="307" y="746"/>
                </a:cubicBezTo>
                <a:cubicBezTo>
                  <a:pt x="272" y="781"/>
                  <a:pt x="214" y="781"/>
                  <a:pt x="179" y="746"/>
                </a:cubicBezTo>
                <a:cubicBezTo>
                  <a:pt x="144" y="710"/>
                  <a:pt x="144" y="653"/>
                  <a:pt x="179" y="618"/>
                </a:cubicBezTo>
                <a:cubicBezTo>
                  <a:pt x="198" y="598"/>
                  <a:pt x="224" y="590"/>
                  <a:pt x="249" y="591"/>
                </a:cubicBezTo>
                <a:cubicBezTo>
                  <a:pt x="265" y="592"/>
                  <a:pt x="281" y="586"/>
                  <a:pt x="293" y="575"/>
                </a:cubicBezTo>
                <a:cubicBezTo>
                  <a:pt x="305" y="563"/>
                  <a:pt x="304" y="544"/>
                  <a:pt x="293" y="533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0" y="240"/>
                  <a:pt x="0" y="218"/>
                  <a:pt x="13" y="205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3" y="154"/>
                  <a:pt x="70" y="154"/>
                  <a:pt x="74" y="158"/>
                </a:cubicBezTo>
                <a:cubicBezTo>
                  <a:pt x="81" y="166"/>
                  <a:pt x="85" y="176"/>
                  <a:pt x="84" y="187"/>
                </a:cubicBezTo>
                <a:cubicBezTo>
                  <a:pt x="82" y="219"/>
                  <a:pt x="94" y="250"/>
                  <a:pt x="116" y="272"/>
                </a:cubicBezTo>
                <a:cubicBezTo>
                  <a:pt x="159" y="315"/>
                  <a:pt x="229" y="315"/>
                  <a:pt x="273" y="272"/>
                </a:cubicBezTo>
                <a:cubicBezTo>
                  <a:pt x="316" y="229"/>
                  <a:pt x="316" y="159"/>
                  <a:pt x="273" y="116"/>
                </a:cubicBezTo>
                <a:cubicBezTo>
                  <a:pt x="250" y="94"/>
                  <a:pt x="219" y="82"/>
                  <a:pt x="187" y="84"/>
                </a:cubicBezTo>
                <a:cubicBezTo>
                  <a:pt x="177" y="85"/>
                  <a:pt x="166" y="81"/>
                  <a:pt x="159" y="73"/>
                </a:cubicBezTo>
                <a:cubicBezTo>
                  <a:pt x="155" y="69"/>
                  <a:pt x="155" y="63"/>
                  <a:pt x="159" y="59"/>
                </a:cubicBezTo>
                <a:lnTo>
                  <a:pt x="205" y="13"/>
                </a:lnTo>
                <a:close/>
              </a:path>
            </a:pathLst>
          </a:custGeom>
          <a:solidFill>
            <a:srgbClr val="329D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reeform 1082">
            <a:extLst>
              <a:ext uri="{FF2B5EF4-FFF2-40B4-BE49-F238E27FC236}">
                <a16:creationId xmlns:a16="http://schemas.microsoft.com/office/drawing/2014/main" id="{38D766B2-F574-23C9-D3C4-C0A3D82A78D5}"/>
              </a:ext>
            </a:extLst>
          </p:cNvPr>
          <p:cNvSpPr/>
          <p:nvPr/>
        </p:nvSpPr>
        <p:spPr bwMode="auto">
          <a:xfrm>
            <a:off x="4838129" y="1626112"/>
            <a:ext cx="2110349" cy="1783393"/>
          </a:xfrm>
          <a:custGeom>
            <a:avLst/>
            <a:gdLst>
              <a:gd name="T0" fmla="*/ 13 w 781"/>
              <a:gd name="T1" fmla="*/ 455 h 660"/>
              <a:gd name="T2" fmla="*/ 13 w 781"/>
              <a:gd name="T3" fmla="*/ 407 h 660"/>
              <a:gd name="T4" fmla="*/ 390 w 781"/>
              <a:gd name="T5" fmla="*/ 30 h 660"/>
              <a:gd name="T6" fmla="*/ 462 w 781"/>
              <a:gd name="T7" fmla="*/ 0 h 660"/>
              <a:gd name="T8" fmla="*/ 534 w 781"/>
              <a:gd name="T9" fmla="*/ 30 h 660"/>
              <a:gd name="T10" fmla="*/ 678 w 781"/>
              <a:gd name="T11" fmla="*/ 174 h 660"/>
              <a:gd name="T12" fmla="*/ 678 w 781"/>
              <a:gd name="T13" fmla="*/ 222 h 660"/>
              <a:gd name="T14" fmla="*/ 631 w 781"/>
              <a:gd name="T15" fmla="*/ 268 h 660"/>
              <a:gd name="T16" fmla="*/ 631 w 781"/>
              <a:gd name="T17" fmla="*/ 310 h 660"/>
              <a:gd name="T18" fmla="*/ 675 w 781"/>
              <a:gd name="T19" fmla="*/ 327 h 660"/>
              <a:gd name="T20" fmla="*/ 745 w 781"/>
              <a:gd name="T21" fmla="*/ 353 h 660"/>
              <a:gd name="T22" fmla="*/ 745 w 781"/>
              <a:gd name="T23" fmla="*/ 481 h 660"/>
              <a:gd name="T24" fmla="*/ 618 w 781"/>
              <a:gd name="T25" fmla="*/ 481 h 660"/>
              <a:gd name="T26" fmla="*/ 591 w 781"/>
              <a:gd name="T27" fmla="*/ 411 h 660"/>
              <a:gd name="T28" fmla="*/ 575 w 781"/>
              <a:gd name="T29" fmla="*/ 367 h 660"/>
              <a:gd name="T30" fmla="*/ 532 w 781"/>
              <a:gd name="T31" fmla="*/ 367 h 660"/>
              <a:gd name="T32" fmla="*/ 253 w 781"/>
              <a:gd name="T33" fmla="*/ 647 h 660"/>
              <a:gd name="T34" fmla="*/ 205 w 781"/>
              <a:gd name="T35" fmla="*/ 647 h 660"/>
              <a:gd name="T36" fmla="*/ 158 w 781"/>
              <a:gd name="T37" fmla="*/ 601 h 660"/>
              <a:gd name="T38" fmla="*/ 158 w 781"/>
              <a:gd name="T39" fmla="*/ 587 h 660"/>
              <a:gd name="T40" fmla="*/ 187 w 781"/>
              <a:gd name="T41" fmla="*/ 576 h 660"/>
              <a:gd name="T42" fmla="*/ 272 w 781"/>
              <a:gd name="T43" fmla="*/ 544 h 660"/>
              <a:gd name="T44" fmla="*/ 272 w 781"/>
              <a:gd name="T45" fmla="*/ 388 h 660"/>
              <a:gd name="T46" fmla="*/ 116 w 781"/>
              <a:gd name="T47" fmla="*/ 387 h 660"/>
              <a:gd name="T48" fmla="*/ 84 w 781"/>
              <a:gd name="T49" fmla="*/ 473 h 660"/>
              <a:gd name="T50" fmla="*/ 73 w 781"/>
              <a:gd name="T51" fmla="*/ 502 h 660"/>
              <a:gd name="T52" fmla="*/ 59 w 781"/>
              <a:gd name="T53" fmla="*/ 502 h 660"/>
              <a:gd name="T54" fmla="*/ 13 w 781"/>
              <a:gd name="T55" fmla="*/ 455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81" h="660">
                <a:moveTo>
                  <a:pt x="13" y="455"/>
                </a:moveTo>
                <a:cubicBezTo>
                  <a:pt x="0" y="442"/>
                  <a:pt x="0" y="420"/>
                  <a:pt x="13" y="407"/>
                </a:cubicBezTo>
                <a:cubicBezTo>
                  <a:pt x="390" y="30"/>
                  <a:pt x="390" y="30"/>
                  <a:pt x="390" y="30"/>
                </a:cubicBezTo>
                <a:cubicBezTo>
                  <a:pt x="409" y="11"/>
                  <a:pt x="435" y="0"/>
                  <a:pt x="462" y="0"/>
                </a:cubicBezTo>
                <a:cubicBezTo>
                  <a:pt x="489" y="0"/>
                  <a:pt x="515" y="11"/>
                  <a:pt x="534" y="30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91" y="187"/>
                  <a:pt x="691" y="209"/>
                  <a:pt x="678" y="222"/>
                </a:cubicBezTo>
                <a:cubicBezTo>
                  <a:pt x="631" y="268"/>
                  <a:pt x="631" y="268"/>
                  <a:pt x="631" y="268"/>
                </a:cubicBezTo>
                <a:cubicBezTo>
                  <a:pt x="620" y="280"/>
                  <a:pt x="620" y="299"/>
                  <a:pt x="631" y="310"/>
                </a:cubicBezTo>
                <a:cubicBezTo>
                  <a:pt x="643" y="322"/>
                  <a:pt x="659" y="328"/>
                  <a:pt x="675" y="327"/>
                </a:cubicBezTo>
                <a:cubicBezTo>
                  <a:pt x="701" y="325"/>
                  <a:pt x="726" y="334"/>
                  <a:pt x="745" y="353"/>
                </a:cubicBezTo>
                <a:cubicBezTo>
                  <a:pt x="781" y="389"/>
                  <a:pt x="781" y="446"/>
                  <a:pt x="745" y="481"/>
                </a:cubicBezTo>
                <a:cubicBezTo>
                  <a:pt x="710" y="517"/>
                  <a:pt x="653" y="517"/>
                  <a:pt x="618" y="481"/>
                </a:cubicBezTo>
                <a:cubicBezTo>
                  <a:pt x="598" y="462"/>
                  <a:pt x="589" y="436"/>
                  <a:pt x="591" y="411"/>
                </a:cubicBezTo>
                <a:cubicBezTo>
                  <a:pt x="592" y="395"/>
                  <a:pt x="586" y="379"/>
                  <a:pt x="575" y="367"/>
                </a:cubicBezTo>
                <a:cubicBezTo>
                  <a:pt x="563" y="356"/>
                  <a:pt x="544" y="356"/>
                  <a:pt x="532" y="367"/>
                </a:cubicBezTo>
                <a:cubicBezTo>
                  <a:pt x="253" y="647"/>
                  <a:pt x="253" y="647"/>
                  <a:pt x="253" y="647"/>
                </a:cubicBezTo>
                <a:cubicBezTo>
                  <a:pt x="239" y="660"/>
                  <a:pt x="218" y="660"/>
                  <a:pt x="205" y="647"/>
                </a:cubicBezTo>
                <a:cubicBezTo>
                  <a:pt x="158" y="601"/>
                  <a:pt x="158" y="601"/>
                  <a:pt x="158" y="601"/>
                </a:cubicBezTo>
                <a:cubicBezTo>
                  <a:pt x="154" y="597"/>
                  <a:pt x="154" y="590"/>
                  <a:pt x="158" y="587"/>
                </a:cubicBezTo>
                <a:cubicBezTo>
                  <a:pt x="166" y="579"/>
                  <a:pt x="176" y="575"/>
                  <a:pt x="187" y="576"/>
                </a:cubicBezTo>
                <a:cubicBezTo>
                  <a:pt x="219" y="578"/>
                  <a:pt x="250" y="566"/>
                  <a:pt x="272" y="544"/>
                </a:cubicBezTo>
                <a:cubicBezTo>
                  <a:pt x="315" y="501"/>
                  <a:pt x="315" y="431"/>
                  <a:pt x="272" y="388"/>
                </a:cubicBezTo>
                <a:cubicBezTo>
                  <a:pt x="229" y="344"/>
                  <a:pt x="159" y="344"/>
                  <a:pt x="116" y="387"/>
                </a:cubicBezTo>
                <a:cubicBezTo>
                  <a:pt x="94" y="410"/>
                  <a:pt x="82" y="441"/>
                  <a:pt x="84" y="473"/>
                </a:cubicBezTo>
                <a:cubicBezTo>
                  <a:pt x="85" y="484"/>
                  <a:pt x="81" y="494"/>
                  <a:pt x="73" y="502"/>
                </a:cubicBezTo>
                <a:cubicBezTo>
                  <a:pt x="69" y="505"/>
                  <a:pt x="63" y="505"/>
                  <a:pt x="59" y="502"/>
                </a:cubicBezTo>
                <a:lnTo>
                  <a:pt x="13" y="455"/>
                </a:lnTo>
                <a:close/>
              </a:path>
            </a:pathLst>
          </a:custGeom>
          <a:solidFill>
            <a:srgbClr val="73CA6E">
              <a:alpha val="89000"/>
            </a:srgbClr>
          </a:solidFill>
          <a:ln w="9525" cap="flat">
            <a:noFill/>
            <a:prstDash val="solid"/>
            <a:miter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Freeform 1083">
            <a:extLst>
              <a:ext uri="{FF2B5EF4-FFF2-40B4-BE49-F238E27FC236}">
                <a16:creationId xmlns:a16="http://schemas.microsoft.com/office/drawing/2014/main" id="{05D42DAD-2AB3-1A94-1798-46E4771DDC34}"/>
              </a:ext>
            </a:extLst>
          </p:cNvPr>
          <p:cNvSpPr>
            <a:spLocks noEditPoints="1"/>
          </p:cNvSpPr>
          <p:nvPr/>
        </p:nvSpPr>
        <p:spPr bwMode="auto">
          <a:xfrm>
            <a:off x="5375848" y="4076927"/>
            <a:ext cx="224275" cy="221574"/>
          </a:xfrm>
          <a:custGeom>
            <a:avLst/>
            <a:gdLst>
              <a:gd name="T0" fmla="*/ 81 w 83"/>
              <a:gd name="T1" fmla="*/ 25 h 82"/>
              <a:gd name="T2" fmla="*/ 45 w 83"/>
              <a:gd name="T3" fmla="*/ 1 h 82"/>
              <a:gd name="T4" fmla="*/ 39 w 83"/>
              <a:gd name="T5" fmla="*/ 1 h 82"/>
              <a:gd name="T6" fmla="*/ 3 w 83"/>
              <a:gd name="T7" fmla="*/ 25 h 82"/>
              <a:gd name="T8" fmla="*/ 0 w 83"/>
              <a:gd name="T9" fmla="*/ 30 h 82"/>
              <a:gd name="T10" fmla="*/ 0 w 83"/>
              <a:gd name="T11" fmla="*/ 77 h 82"/>
              <a:gd name="T12" fmla="*/ 5 w 83"/>
              <a:gd name="T13" fmla="*/ 82 h 82"/>
              <a:gd name="T14" fmla="*/ 78 w 83"/>
              <a:gd name="T15" fmla="*/ 82 h 82"/>
              <a:gd name="T16" fmla="*/ 83 w 83"/>
              <a:gd name="T17" fmla="*/ 77 h 82"/>
              <a:gd name="T18" fmla="*/ 83 w 83"/>
              <a:gd name="T19" fmla="*/ 30 h 82"/>
              <a:gd name="T20" fmla="*/ 81 w 83"/>
              <a:gd name="T21" fmla="*/ 25 h 82"/>
              <a:gd name="T22" fmla="*/ 78 w 83"/>
              <a:gd name="T23" fmla="*/ 37 h 82"/>
              <a:gd name="T24" fmla="*/ 42 w 83"/>
              <a:gd name="T25" fmla="*/ 62 h 82"/>
              <a:gd name="T26" fmla="*/ 6 w 83"/>
              <a:gd name="T27" fmla="*/ 37 h 82"/>
              <a:gd name="T28" fmla="*/ 6 w 83"/>
              <a:gd name="T29" fmla="*/ 32 h 82"/>
              <a:gd name="T30" fmla="*/ 8 w 83"/>
              <a:gd name="T31" fmla="*/ 30 h 82"/>
              <a:gd name="T32" fmla="*/ 75 w 83"/>
              <a:gd name="T33" fmla="*/ 30 h 82"/>
              <a:gd name="T34" fmla="*/ 78 w 83"/>
              <a:gd name="T35" fmla="*/ 32 h 82"/>
              <a:gd name="T36" fmla="*/ 78 w 83"/>
              <a:gd name="T37" fmla="*/ 37 h 82"/>
              <a:gd name="T38" fmla="*/ 41 w 83"/>
              <a:gd name="T39" fmla="*/ 57 h 82"/>
              <a:gd name="T40" fmla="*/ 42 w 83"/>
              <a:gd name="T41" fmla="*/ 57 h 82"/>
              <a:gd name="T42" fmla="*/ 48 w 83"/>
              <a:gd name="T43" fmla="*/ 53 h 82"/>
              <a:gd name="T44" fmla="*/ 35 w 83"/>
              <a:gd name="T45" fmla="*/ 53 h 82"/>
              <a:gd name="T46" fmla="*/ 41 w 83"/>
              <a:gd name="T47" fmla="*/ 57 h 82"/>
              <a:gd name="T48" fmla="*/ 29 w 83"/>
              <a:gd name="T49" fmla="*/ 49 h 82"/>
              <a:gd name="T50" fmla="*/ 54 w 83"/>
              <a:gd name="T51" fmla="*/ 49 h 82"/>
              <a:gd name="T52" fmla="*/ 60 w 83"/>
              <a:gd name="T53" fmla="*/ 45 h 82"/>
              <a:gd name="T54" fmla="*/ 24 w 83"/>
              <a:gd name="T55" fmla="*/ 45 h 82"/>
              <a:gd name="T56" fmla="*/ 29 w 83"/>
              <a:gd name="T57" fmla="*/ 49 h 82"/>
              <a:gd name="T58" fmla="*/ 17 w 83"/>
              <a:gd name="T59" fmla="*/ 40 h 82"/>
              <a:gd name="T60" fmla="*/ 18 w 83"/>
              <a:gd name="T61" fmla="*/ 41 h 82"/>
              <a:gd name="T62" fmla="*/ 66 w 83"/>
              <a:gd name="T63" fmla="*/ 41 h 82"/>
              <a:gd name="T64" fmla="*/ 66 w 83"/>
              <a:gd name="T65" fmla="*/ 40 h 82"/>
              <a:gd name="T66" fmla="*/ 66 w 83"/>
              <a:gd name="T67" fmla="*/ 37 h 82"/>
              <a:gd name="T68" fmla="*/ 17 w 83"/>
              <a:gd name="T69" fmla="*/ 37 h 82"/>
              <a:gd name="T70" fmla="*/ 17 w 83"/>
              <a:gd name="T71" fmla="*/ 4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2">
                <a:moveTo>
                  <a:pt x="81" y="25"/>
                </a:moveTo>
                <a:cubicBezTo>
                  <a:pt x="45" y="1"/>
                  <a:pt x="45" y="1"/>
                  <a:pt x="45" y="1"/>
                </a:cubicBezTo>
                <a:cubicBezTo>
                  <a:pt x="43" y="0"/>
                  <a:pt x="41" y="0"/>
                  <a:pt x="39" y="1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6"/>
                  <a:pt x="0" y="28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3" y="82"/>
                  <a:pt x="5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81" y="82"/>
                  <a:pt x="83" y="79"/>
                  <a:pt x="83" y="77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28"/>
                  <a:pt x="82" y="26"/>
                  <a:pt x="81" y="25"/>
                </a:cubicBezTo>
                <a:close/>
                <a:moveTo>
                  <a:pt x="78" y="37"/>
                </a:moveTo>
                <a:cubicBezTo>
                  <a:pt x="42" y="62"/>
                  <a:pt x="42" y="62"/>
                  <a:pt x="42" y="62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1"/>
                  <a:pt x="7" y="30"/>
                  <a:pt x="8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7" y="30"/>
                  <a:pt x="78" y="31"/>
                  <a:pt x="78" y="32"/>
                </a:cubicBezTo>
                <a:lnTo>
                  <a:pt x="78" y="37"/>
                </a:lnTo>
                <a:close/>
                <a:moveTo>
                  <a:pt x="41" y="57"/>
                </a:moveTo>
                <a:cubicBezTo>
                  <a:pt x="42" y="57"/>
                  <a:pt x="42" y="57"/>
                  <a:pt x="42" y="57"/>
                </a:cubicBezTo>
                <a:cubicBezTo>
                  <a:pt x="48" y="53"/>
                  <a:pt x="48" y="53"/>
                  <a:pt x="48" y="53"/>
                </a:cubicBezTo>
                <a:cubicBezTo>
                  <a:pt x="35" y="53"/>
                  <a:pt x="35" y="53"/>
                  <a:pt x="35" y="53"/>
                </a:cubicBezTo>
                <a:lnTo>
                  <a:pt x="41" y="57"/>
                </a:lnTo>
                <a:close/>
                <a:moveTo>
                  <a:pt x="29" y="49"/>
                </a:moveTo>
                <a:cubicBezTo>
                  <a:pt x="54" y="49"/>
                  <a:pt x="54" y="49"/>
                  <a:pt x="54" y="49"/>
                </a:cubicBezTo>
                <a:cubicBezTo>
                  <a:pt x="60" y="45"/>
                  <a:pt x="60" y="45"/>
                  <a:pt x="60" y="45"/>
                </a:cubicBezTo>
                <a:cubicBezTo>
                  <a:pt x="24" y="45"/>
                  <a:pt x="24" y="45"/>
                  <a:pt x="24" y="45"/>
                </a:cubicBezTo>
                <a:lnTo>
                  <a:pt x="29" y="49"/>
                </a:lnTo>
                <a:close/>
                <a:moveTo>
                  <a:pt x="17" y="40"/>
                </a:moveTo>
                <a:cubicBezTo>
                  <a:pt x="18" y="41"/>
                  <a:pt x="18" y="41"/>
                  <a:pt x="18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0"/>
                  <a:pt x="66" y="40"/>
                  <a:pt x="66" y="40"/>
                </a:cubicBezTo>
                <a:cubicBezTo>
                  <a:pt x="66" y="37"/>
                  <a:pt x="66" y="37"/>
                  <a:pt x="66" y="37"/>
                </a:cubicBezTo>
                <a:cubicBezTo>
                  <a:pt x="17" y="37"/>
                  <a:pt x="17" y="37"/>
                  <a:pt x="17" y="37"/>
                </a:cubicBezTo>
                <a:lnTo>
                  <a:pt x="17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1084">
            <a:extLst>
              <a:ext uri="{FF2B5EF4-FFF2-40B4-BE49-F238E27FC236}">
                <a16:creationId xmlns:a16="http://schemas.microsoft.com/office/drawing/2014/main" id="{ACF07FC8-553A-8663-3BC8-F96FE54E9B9C}"/>
              </a:ext>
            </a:extLst>
          </p:cNvPr>
          <p:cNvSpPr>
            <a:spLocks noEditPoints="1"/>
          </p:cNvSpPr>
          <p:nvPr/>
        </p:nvSpPr>
        <p:spPr bwMode="auto">
          <a:xfrm>
            <a:off x="6716096" y="3949927"/>
            <a:ext cx="191850" cy="243190"/>
          </a:xfrm>
          <a:custGeom>
            <a:avLst/>
            <a:gdLst>
              <a:gd name="T0" fmla="*/ 142 w 142"/>
              <a:gd name="T1" fmla="*/ 16 h 180"/>
              <a:gd name="T2" fmla="*/ 126 w 142"/>
              <a:gd name="T3" fmla="*/ 16 h 180"/>
              <a:gd name="T4" fmla="*/ 126 w 142"/>
              <a:gd name="T5" fmla="*/ 0 h 180"/>
              <a:gd name="T6" fmla="*/ 0 w 142"/>
              <a:gd name="T7" fmla="*/ 0 h 180"/>
              <a:gd name="T8" fmla="*/ 0 w 142"/>
              <a:gd name="T9" fmla="*/ 164 h 180"/>
              <a:gd name="T10" fmla="*/ 16 w 142"/>
              <a:gd name="T11" fmla="*/ 164 h 180"/>
              <a:gd name="T12" fmla="*/ 16 w 142"/>
              <a:gd name="T13" fmla="*/ 180 h 180"/>
              <a:gd name="T14" fmla="*/ 100 w 142"/>
              <a:gd name="T15" fmla="*/ 180 h 180"/>
              <a:gd name="T16" fmla="*/ 142 w 142"/>
              <a:gd name="T17" fmla="*/ 180 h 180"/>
              <a:gd name="T18" fmla="*/ 142 w 142"/>
              <a:gd name="T19" fmla="*/ 138 h 180"/>
              <a:gd name="T20" fmla="*/ 142 w 142"/>
              <a:gd name="T21" fmla="*/ 16 h 180"/>
              <a:gd name="T22" fmla="*/ 8 w 142"/>
              <a:gd name="T23" fmla="*/ 156 h 180"/>
              <a:gd name="T24" fmla="*/ 8 w 142"/>
              <a:gd name="T25" fmla="*/ 8 h 180"/>
              <a:gd name="T26" fmla="*/ 118 w 142"/>
              <a:gd name="T27" fmla="*/ 8 h 180"/>
              <a:gd name="T28" fmla="*/ 118 w 142"/>
              <a:gd name="T29" fmla="*/ 118 h 180"/>
              <a:gd name="T30" fmla="*/ 80 w 142"/>
              <a:gd name="T31" fmla="*/ 118 h 180"/>
              <a:gd name="T32" fmla="*/ 80 w 142"/>
              <a:gd name="T33" fmla="*/ 156 h 180"/>
              <a:gd name="T34" fmla="*/ 8 w 142"/>
              <a:gd name="T35" fmla="*/ 156 h 180"/>
              <a:gd name="T36" fmla="*/ 134 w 142"/>
              <a:gd name="T37" fmla="*/ 134 h 180"/>
              <a:gd name="T38" fmla="*/ 134 w 142"/>
              <a:gd name="T39" fmla="*/ 170 h 180"/>
              <a:gd name="T40" fmla="*/ 96 w 142"/>
              <a:gd name="T41" fmla="*/ 170 h 180"/>
              <a:gd name="T42" fmla="*/ 24 w 142"/>
              <a:gd name="T43" fmla="*/ 170 h 180"/>
              <a:gd name="T44" fmla="*/ 24 w 142"/>
              <a:gd name="T45" fmla="*/ 164 h 180"/>
              <a:gd name="T46" fmla="*/ 84 w 142"/>
              <a:gd name="T47" fmla="*/ 164 h 180"/>
              <a:gd name="T48" fmla="*/ 126 w 142"/>
              <a:gd name="T49" fmla="*/ 122 h 180"/>
              <a:gd name="T50" fmla="*/ 126 w 142"/>
              <a:gd name="T51" fmla="*/ 24 h 180"/>
              <a:gd name="T52" fmla="*/ 134 w 142"/>
              <a:gd name="T53" fmla="*/ 24 h 180"/>
              <a:gd name="T54" fmla="*/ 134 w 142"/>
              <a:gd name="T55" fmla="*/ 134 h 180"/>
              <a:gd name="T56" fmla="*/ 102 w 142"/>
              <a:gd name="T57" fmla="*/ 52 h 180"/>
              <a:gd name="T58" fmla="*/ 24 w 142"/>
              <a:gd name="T59" fmla="*/ 52 h 180"/>
              <a:gd name="T60" fmla="*/ 24 w 142"/>
              <a:gd name="T61" fmla="*/ 62 h 180"/>
              <a:gd name="T62" fmla="*/ 102 w 142"/>
              <a:gd name="T63" fmla="*/ 62 h 180"/>
              <a:gd name="T64" fmla="*/ 102 w 142"/>
              <a:gd name="T65" fmla="*/ 52 h 180"/>
              <a:gd name="T66" fmla="*/ 102 w 142"/>
              <a:gd name="T67" fmla="*/ 30 h 180"/>
              <a:gd name="T68" fmla="*/ 24 w 142"/>
              <a:gd name="T69" fmla="*/ 30 h 180"/>
              <a:gd name="T70" fmla="*/ 24 w 142"/>
              <a:gd name="T71" fmla="*/ 40 h 180"/>
              <a:gd name="T72" fmla="*/ 102 w 142"/>
              <a:gd name="T73" fmla="*/ 40 h 180"/>
              <a:gd name="T74" fmla="*/ 102 w 142"/>
              <a:gd name="T75" fmla="*/ 30 h 180"/>
              <a:gd name="T76" fmla="*/ 24 w 142"/>
              <a:gd name="T77" fmla="*/ 106 h 180"/>
              <a:gd name="T78" fmla="*/ 64 w 142"/>
              <a:gd name="T79" fmla="*/ 106 h 180"/>
              <a:gd name="T80" fmla="*/ 64 w 142"/>
              <a:gd name="T81" fmla="*/ 96 h 180"/>
              <a:gd name="T82" fmla="*/ 24 w 142"/>
              <a:gd name="T83" fmla="*/ 96 h 180"/>
              <a:gd name="T84" fmla="*/ 24 w 142"/>
              <a:gd name="T85" fmla="*/ 106 h 180"/>
              <a:gd name="T86" fmla="*/ 102 w 142"/>
              <a:gd name="T87" fmla="*/ 74 h 180"/>
              <a:gd name="T88" fmla="*/ 24 w 142"/>
              <a:gd name="T89" fmla="*/ 74 h 180"/>
              <a:gd name="T90" fmla="*/ 24 w 142"/>
              <a:gd name="T91" fmla="*/ 84 h 180"/>
              <a:gd name="T92" fmla="*/ 102 w 142"/>
              <a:gd name="T93" fmla="*/ 84 h 180"/>
              <a:gd name="T94" fmla="*/ 102 w 142"/>
              <a:gd name="T95" fmla="*/ 7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2" h="180">
                <a:moveTo>
                  <a:pt x="142" y="16"/>
                </a:moveTo>
                <a:lnTo>
                  <a:pt x="126" y="16"/>
                </a:lnTo>
                <a:lnTo>
                  <a:pt x="126" y="0"/>
                </a:lnTo>
                <a:lnTo>
                  <a:pt x="0" y="0"/>
                </a:lnTo>
                <a:lnTo>
                  <a:pt x="0" y="164"/>
                </a:lnTo>
                <a:lnTo>
                  <a:pt x="16" y="164"/>
                </a:lnTo>
                <a:lnTo>
                  <a:pt x="16" y="180"/>
                </a:lnTo>
                <a:lnTo>
                  <a:pt x="100" y="180"/>
                </a:lnTo>
                <a:lnTo>
                  <a:pt x="142" y="180"/>
                </a:lnTo>
                <a:lnTo>
                  <a:pt x="142" y="138"/>
                </a:lnTo>
                <a:lnTo>
                  <a:pt x="142" y="16"/>
                </a:lnTo>
                <a:close/>
                <a:moveTo>
                  <a:pt x="8" y="156"/>
                </a:moveTo>
                <a:lnTo>
                  <a:pt x="8" y="8"/>
                </a:lnTo>
                <a:lnTo>
                  <a:pt x="118" y="8"/>
                </a:lnTo>
                <a:lnTo>
                  <a:pt x="118" y="118"/>
                </a:lnTo>
                <a:lnTo>
                  <a:pt x="80" y="118"/>
                </a:lnTo>
                <a:lnTo>
                  <a:pt x="80" y="156"/>
                </a:lnTo>
                <a:lnTo>
                  <a:pt x="8" y="156"/>
                </a:lnTo>
                <a:close/>
                <a:moveTo>
                  <a:pt x="134" y="134"/>
                </a:moveTo>
                <a:lnTo>
                  <a:pt x="134" y="170"/>
                </a:lnTo>
                <a:lnTo>
                  <a:pt x="96" y="170"/>
                </a:lnTo>
                <a:lnTo>
                  <a:pt x="24" y="170"/>
                </a:lnTo>
                <a:lnTo>
                  <a:pt x="24" y="164"/>
                </a:lnTo>
                <a:lnTo>
                  <a:pt x="84" y="164"/>
                </a:lnTo>
                <a:lnTo>
                  <a:pt x="126" y="122"/>
                </a:lnTo>
                <a:lnTo>
                  <a:pt x="126" y="24"/>
                </a:lnTo>
                <a:lnTo>
                  <a:pt x="134" y="24"/>
                </a:lnTo>
                <a:lnTo>
                  <a:pt x="134" y="134"/>
                </a:lnTo>
                <a:close/>
                <a:moveTo>
                  <a:pt x="102" y="52"/>
                </a:moveTo>
                <a:lnTo>
                  <a:pt x="24" y="52"/>
                </a:lnTo>
                <a:lnTo>
                  <a:pt x="24" y="62"/>
                </a:lnTo>
                <a:lnTo>
                  <a:pt x="102" y="62"/>
                </a:lnTo>
                <a:lnTo>
                  <a:pt x="102" y="52"/>
                </a:lnTo>
                <a:close/>
                <a:moveTo>
                  <a:pt x="102" y="30"/>
                </a:moveTo>
                <a:lnTo>
                  <a:pt x="24" y="30"/>
                </a:lnTo>
                <a:lnTo>
                  <a:pt x="24" y="40"/>
                </a:lnTo>
                <a:lnTo>
                  <a:pt x="102" y="40"/>
                </a:lnTo>
                <a:lnTo>
                  <a:pt x="102" y="30"/>
                </a:lnTo>
                <a:close/>
                <a:moveTo>
                  <a:pt x="24" y="106"/>
                </a:moveTo>
                <a:lnTo>
                  <a:pt x="64" y="106"/>
                </a:lnTo>
                <a:lnTo>
                  <a:pt x="64" y="96"/>
                </a:lnTo>
                <a:lnTo>
                  <a:pt x="24" y="96"/>
                </a:lnTo>
                <a:lnTo>
                  <a:pt x="24" y="106"/>
                </a:lnTo>
                <a:close/>
                <a:moveTo>
                  <a:pt x="102" y="74"/>
                </a:moveTo>
                <a:lnTo>
                  <a:pt x="24" y="74"/>
                </a:lnTo>
                <a:lnTo>
                  <a:pt x="24" y="84"/>
                </a:lnTo>
                <a:lnTo>
                  <a:pt x="102" y="84"/>
                </a:lnTo>
                <a:lnTo>
                  <a:pt x="102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1085">
            <a:extLst>
              <a:ext uri="{FF2B5EF4-FFF2-40B4-BE49-F238E27FC236}">
                <a16:creationId xmlns:a16="http://schemas.microsoft.com/office/drawing/2014/main" id="{4C76358E-5B35-F4CB-CFD1-C31E2D37CDCE}"/>
              </a:ext>
            </a:extLst>
          </p:cNvPr>
          <p:cNvSpPr>
            <a:spLocks noEditPoints="1"/>
          </p:cNvSpPr>
          <p:nvPr/>
        </p:nvSpPr>
        <p:spPr bwMode="auto">
          <a:xfrm>
            <a:off x="6545864" y="2636702"/>
            <a:ext cx="262105" cy="224275"/>
          </a:xfrm>
          <a:custGeom>
            <a:avLst/>
            <a:gdLst>
              <a:gd name="T0" fmla="*/ 4 w 97"/>
              <a:gd name="T1" fmla="*/ 67 h 83"/>
              <a:gd name="T2" fmla="*/ 4 w 97"/>
              <a:gd name="T3" fmla="*/ 79 h 83"/>
              <a:gd name="T4" fmla="*/ 8 w 97"/>
              <a:gd name="T5" fmla="*/ 83 h 83"/>
              <a:gd name="T6" fmla="*/ 26 w 97"/>
              <a:gd name="T7" fmla="*/ 83 h 83"/>
              <a:gd name="T8" fmla="*/ 26 w 97"/>
              <a:gd name="T9" fmla="*/ 45 h 83"/>
              <a:gd name="T10" fmla="*/ 4 w 97"/>
              <a:gd name="T11" fmla="*/ 67 h 83"/>
              <a:gd name="T12" fmla="*/ 35 w 97"/>
              <a:gd name="T13" fmla="*/ 54 h 83"/>
              <a:gd name="T14" fmla="*/ 35 w 97"/>
              <a:gd name="T15" fmla="*/ 83 h 83"/>
              <a:gd name="T16" fmla="*/ 56 w 97"/>
              <a:gd name="T17" fmla="*/ 83 h 83"/>
              <a:gd name="T18" fmla="*/ 56 w 97"/>
              <a:gd name="T19" fmla="*/ 57 h 83"/>
              <a:gd name="T20" fmla="*/ 47 w 97"/>
              <a:gd name="T21" fmla="*/ 66 h 83"/>
              <a:gd name="T22" fmla="*/ 35 w 97"/>
              <a:gd name="T23" fmla="*/ 54 h 83"/>
              <a:gd name="T24" fmla="*/ 78 w 97"/>
              <a:gd name="T25" fmla="*/ 2 h 83"/>
              <a:gd name="T26" fmla="*/ 74 w 97"/>
              <a:gd name="T27" fmla="*/ 6 h 83"/>
              <a:gd name="T28" fmla="*/ 79 w 97"/>
              <a:gd name="T29" fmla="*/ 10 h 83"/>
              <a:gd name="T30" fmla="*/ 83 w 97"/>
              <a:gd name="T31" fmla="*/ 9 h 83"/>
              <a:gd name="T32" fmla="*/ 47 w 97"/>
              <a:gd name="T33" fmla="*/ 45 h 83"/>
              <a:gd name="T34" fmla="*/ 26 w 97"/>
              <a:gd name="T35" fmla="*/ 24 h 83"/>
              <a:gd name="T36" fmla="*/ 1 w 97"/>
              <a:gd name="T37" fmla="*/ 49 h 83"/>
              <a:gd name="T38" fmla="*/ 1 w 97"/>
              <a:gd name="T39" fmla="*/ 54 h 83"/>
              <a:gd name="T40" fmla="*/ 7 w 97"/>
              <a:gd name="T41" fmla="*/ 54 h 83"/>
              <a:gd name="T42" fmla="*/ 26 w 97"/>
              <a:gd name="T43" fmla="*/ 35 h 83"/>
              <a:gd name="T44" fmla="*/ 47 w 97"/>
              <a:gd name="T45" fmla="*/ 56 h 83"/>
              <a:gd name="T46" fmla="*/ 88 w 97"/>
              <a:gd name="T47" fmla="*/ 15 h 83"/>
              <a:gd name="T48" fmla="*/ 88 w 97"/>
              <a:gd name="T49" fmla="*/ 19 h 83"/>
              <a:gd name="T50" fmla="*/ 92 w 97"/>
              <a:gd name="T51" fmla="*/ 23 h 83"/>
              <a:gd name="T52" fmla="*/ 92 w 97"/>
              <a:gd name="T53" fmla="*/ 23 h 83"/>
              <a:gd name="T54" fmla="*/ 96 w 97"/>
              <a:gd name="T55" fmla="*/ 20 h 83"/>
              <a:gd name="T56" fmla="*/ 97 w 97"/>
              <a:gd name="T57" fmla="*/ 0 h 83"/>
              <a:gd name="T58" fmla="*/ 78 w 97"/>
              <a:gd name="T59" fmla="*/ 2 h 83"/>
              <a:gd name="T60" fmla="*/ 65 w 97"/>
              <a:gd name="T61" fmla="*/ 48 h 83"/>
              <a:gd name="T62" fmla="*/ 65 w 97"/>
              <a:gd name="T63" fmla="*/ 83 h 83"/>
              <a:gd name="T64" fmla="*/ 83 w 97"/>
              <a:gd name="T65" fmla="*/ 83 h 83"/>
              <a:gd name="T66" fmla="*/ 87 w 97"/>
              <a:gd name="T67" fmla="*/ 79 h 83"/>
              <a:gd name="T68" fmla="*/ 87 w 97"/>
              <a:gd name="T69" fmla="*/ 45 h 83"/>
              <a:gd name="T70" fmla="*/ 87 w 97"/>
              <a:gd name="T71" fmla="*/ 27 h 83"/>
              <a:gd name="T72" fmla="*/ 68 w 97"/>
              <a:gd name="T73" fmla="*/ 45 h 83"/>
              <a:gd name="T74" fmla="*/ 65 w 97"/>
              <a:gd name="T75" fmla="*/ 4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83">
                <a:moveTo>
                  <a:pt x="4" y="67"/>
                </a:moveTo>
                <a:cubicBezTo>
                  <a:pt x="4" y="79"/>
                  <a:pt x="4" y="79"/>
                  <a:pt x="4" y="79"/>
                </a:cubicBezTo>
                <a:cubicBezTo>
                  <a:pt x="4" y="81"/>
                  <a:pt x="6" y="83"/>
                  <a:pt x="8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6" y="45"/>
                  <a:pt x="26" y="45"/>
                  <a:pt x="26" y="45"/>
                </a:cubicBezTo>
                <a:lnTo>
                  <a:pt x="4" y="67"/>
                </a:lnTo>
                <a:close/>
                <a:moveTo>
                  <a:pt x="35" y="54"/>
                </a:moveTo>
                <a:cubicBezTo>
                  <a:pt x="35" y="83"/>
                  <a:pt x="35" y="83"/>
                  <a:pt x="35" y="83"/>
                </a:cubicBezTo>
                <a:cubicBezTo>
                  <a:pt x="56" y="83"/>
                  <a:pt x="56" y="83"/>
                  <a:pt x="56" y="83"/>
                </a:cubicBezTo>
                <a:cubicBezTo>
                  <a:pt x="56" y="57"/>
                  <a:pt x="56" y="57"/>
                  <a:pt x="56" y="57"/>
                </a:cubicBezTo>
                <a:cubicBezTo>
                  <a:pt x="47" y="66"/>
                  <a:pt x="47" y="66"/>
                  <a:pt x="47" y="66"/>
                </a:cubicBezTo>
                <a:lnTo>
                  <a:pt x="35" y="54"/>
                </a:lnTo>
                <a:close/>
                <a:moveTo>
                  <a:pt x="78" y="2"/>
                </a:moveTo>
                <a:cubicBezTo>
                  <a:pt x="76" y="2"/>
                  <a:pt x="74" y="4"/>
                  <a:pt x="74" y="6"/>
                </a:cubicBezTo>
                <a:cubicBezTo>
                  <a:pt x="75" y="8"/>
                  <a:pt x="77" y="10"/>
                  <a:pt x="79" y="10"/>
                </a:cubicBezTo>
                <a:cubicBezTo>
                  <a:pt x="83" y="9"/>
                  <a:pt x="83" y="9"/>
                  <a:pt x="83" y="9"/>
                </a:cubicBezTo>
                <a:cubicBezTo>
                  <a:pt x="47" y="45"/>
                  <a:pt x="47" y="45"/>
                  <a:pt x="47" y="45"/>
                </a:cubicBezTo>
                <a:cubicBezTo>
                  <a:pt x="26" y="24"/>
                  <a:pt x="26" y="24"/>
                  <a:pt x="26" y="24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3"/>
                  <a:pt x="1" y="54"/>
                </a:cubicBezTo>
                <a:cubicBezTo>
                  <a:pt x="3" y="56"/>
                  <a:pt x="5" y="56"/>
                  <a:pt x="7" y="54"/>
                </a:cubicBezTo>
                <a:cubicBezTo>
                  <a:pt x="26" y="35"/>
                  <a:pt x="26" y="35"/>
                  <a:pt x="26" y="35"/>
                </a:cubicBezTo>
                <a:cubicBezTo>
                  <a:pt x="47" y="56"/>
                  <a:pt x="47" y="56"/>
                  <a:pt x="47" y="56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19"/>
                  <a:pt x="88" y="19"/>
                  <a:pt x="88" y="19"/>
                </a:cubicBezTo>
                <a:cubicBezTo>
                  <a:pt x="88" y="21"/>
                  <a:pt x="89" y="23"/>
                  <a:pt x="92" y="23"/>
                </a:cubicBezTo>
                <a:cubicBezTo>
                  <a:pt x="92" y="23"/>
                  <a:pt x="92" y="23"/>
                  <a:pt x="92" y="23"/>
                </a:cubicBezTo>
                <a:cubicBezTo>
                  <a:pt x="94" y="23"/>
                  <a:pt x="96" y="22"/>
                  <a:pt x="96" y="20"/>
                </a:cubicBezTo>
                <a:cubicBezTo>
                  <a:pt x="97" y="0"/>
                  <a:pt x="97" y="0"/>
                  <a:pt x="97" y="0"/>
                </a:cubicBezTo>
                <a:lnTo>
                  <a:pt x="78" y="2"/>
                </a:lnTo>
                <a:close/>
                <a:moveTo>
                  <a:pt x="65" y="48"/>
                </a:moveTo>
                <a:cubicBezTo>
                  <a:pt x="65" y="83"/>
                  <a:pt x="65" y="83"/>
                  <a:pt x="65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83"/>
                  <a:pt x="87" y="81"/>
                  <a:pt x="87" y="79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27"/>
                  <a:pt x="87" y="27"/>
                  <a:pt x="87" y="27"/>
                </a:cubicBezTo>
                <a:cubicBezTo>
                  <a:pt x="68" y="45"/>
                  <a:pt x="68" y="45"/>
                  <a:pt x="68" y="45"/>
                </a:cubicBezTo>
                <a:lnTo>
                  <a:pt x="6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Freeform 1086">
            <a:extLst>
              <a:ext uri="{FF2B5EF4-FFF2-40B4-BE49-F238E27FC236}">
                <a16:creationId xmlns:a16="http://schemas.microsoft.com/office/drawing/2014/main" id="{FA546688-BBA5-E6DC-8DF7-FC96271751B5}"/>
              </a:ext>
            </a:extLst>
          </p:cNvPr>
          <p:cNvSpPr>
            <a:spLocks noEditPoints="1"/>
          </p:cNvSpPr>
          <p:nvPr/>
        </p:nvSpPr>
        <p:spPr bwMode="auto">
          <a:xfrm>
            <a:off x="5251551" y="2725871"/>
            <a:ext cx="216169" cy="313444"/>
          </a:xfrm>
          <a:custGeom>
            <a:avLst/>
            <a:gdLst>
              <a:gd name="T0" fmla="*/ 23 w 80"/>
              <a:gd name="T1" fmla="*/ 100 h 116"/>
              <a:gd name="T2" fmla="*/ 24 w 80"/>
              <a:gd name="T3" fmla="*/ 106 h 116"/>
              <a:gd name="T4" fmla="*/ 30 w 80"/>
              <a:gd name="T5" fmla="*/ 109 h 116"/>
              <a:gd name="T6" fmla="*/ 30 w 80"/>
              <a:gd name="T7" fmla="*/ 113 h 116"/>
              <a:gd name="T8" fmla="*/ 40 w 80"/>
              <a:gd name="T9" fmla="*/ 116 h 116"/>
              <a:gd name="T10" fmla="*/ 50 w 80"/>
              <a:gd name="T11" fmla="*/ 113 h 116"/>
              <a:gd name="T12" fmla="*/ 51 w 80"/>
              <a:gd name="T13" fmla="*/ 109 h 116"/>
              <a:gd name="T14" fmla="*/ 56 w 80"/>
              <a:gd name="T15" fmla="*/ 106 h 116"/>
              <a:gd name="T16" fmla="*/ 57 w 80"/>
              <a:gd name="T17" fmla="*/ 100 h 116"/>
              <a:gd name="T18" fmla="*/ 40 w 80"/>
              <a:gd name="T19" fmla="*/ 103 h 116"/>
              <a:gd name="T20" fmla="*/ 23 w 80"/>
              <a:gd name="T21" fmla="*/ 100 h 116"/>
              <a:gd name="T22" fmla="*/ 22 w 80"/>
              <a:gd name="T23" fmla="*/ 89 h 116"/>
              <a:gd name="T24" fmla="*/ 22 w 80"/>
              <a:gd name="T25" fmla="*/ 95 h 116"/>
              <a:gd name="T26" fmla="*/ 40 w 80"/>
              <a:gd name="T27" fmla="*/ 98 h 116"/>
              <a:gd name="T28" fmla="*/ 58 w 80"/>
              <a:gd name="T29" fmla="*/ 95 h 116"/>
              <a:gd name="T30" fmla="*/ 58 w 80"/>
              <a:gd name="T31" fmla="*/ 89 h 116"/>
              <a:gd name="T32" fmla="*/ 40 w 80"/>
              <a:gd name="T33" fmla="*/ 92 h 116"/>
              <a:gd name="T34" fmla="*/ 22 w 80"/>
              <a:gd name="T35" fmla="*/ 89 h 116"/>
              <a:gd name="T36" fmla="*/ 49 w 80"/>
              <a:gd name="T37" fmla="*/ 54 h 116"/>
              <a:gd name="T38" fmla="*/ 40 w 80"/>
              <a:gd name="T39" fmla="*/ 38 h 116"/>
              <a:gd name="T40" fmla="*/ 31 w 80"/>
              <a:gd name="T41" fmla="*/ 54 h 116"/>
              <a:gd name="T42" fmla="*/ 27 w 80"/>
              <a:gd name="T43" fmla="*/ 46 h 116"/>
              <a:gd name="T44" fmla="*/ 22 w 80"/>
              <a:gd name="T45" fmla="*/ 49 h 116"/>
              <a:gd name="T46" fmla="*/ 31 w 80"/>
              <a:gd name="T47" fmla="*/ 68 h 116"/>
              <a:gd name="T48" fmla="*/ 40 w 80"/>
              <a:gd name="T49" fmla="*/ 51 h 116"/>
              <a:gd name="T50" fmla="*/ 49 w 80"/>
              <a:gd name="T51" fmla="*/ 68 h 116"/>
              <a:gd name="T52" fmla="*/ 58 w 80"/>
              <a:gd name="T53" fmla="*/ 49 h 116"/>
              <a:gd name="T54" fmla="*/ 53 w 80"/>
              <a:gd name="T55" fmla="*/ 46 h 116"/>
              <a:gd name="T56" fmla="*/ 49 w 80"/>
              <a:gd name="T57" fmla="*/ 54 h 116"/>
              <a:gd name="T58" fmla="*/ 40 w 80"/>
              <a:gd name="T59" fmla="*/ 0 h 116"/>
              <a:gd name="T60" fmla="*/ 0 w 80"/>
              <a:gd name="T61" fmla="*/ 39 h 116"/>
              <a:gd name="T62" fmla="*/ 19 w 80"/>
              <a:gd name="T63" fmla="*/ 74 h 116"/>
              <a:gd name="T64" fmla="*/ 21 w 80"/>
              <a:gd name="T65" fmla="*/ 83 h 116"/>
              <a:gd name="T66" fmla="*/ 40 w 80"/>
              <a:gd name="T67" fmla="*/ 87 h 116"/>
              <a:gd name="T68" fmla="*/ 59 w 80"/>
              <a:gd name="T69" fmla="*/ 83 h 116"/>
              <a:gd name="T70" fmla="*/ 61 w 80"/>
              <a:gd name="T71" fmla="*/ 74 h 116"/>
              <a:gd name="T72" fmla="*/ 80 w 80"/>
              <a:gd name="T73" fmla="*/ 39 h 116"/>
              <a:gd name="T74" fmla="*/ 40 w 80"/>
              <a:gd name="T75" fmla="*/ 0 h 116"/>
              <a:gd name="T76" fmla="*/ 55 w 80"/>
              <a:gd name="T77" fmla="*/ 69 h 116"/>
              <a:gd name="T78" fmla="*/ 54 w 80"/>
              <a:gd name="T79" fmla="*/ 78 h 116"/>
              <a:gd name="T80" fmla="*/ 40 w 80"/>
              <a:gd name="T81" fmla="*/ 80 h 116"/>
              <a:gd name="T82" fmla="*/ 26 w 80"/>
              <a:gd name="T83" fmla="*/ 78 h 116"/>
              <a:gd name="T84" fmla="*/ 25 w 80"/>
              <a:gd name="T85" fmla="*/ 69 h 116"/>
              <a:gd name="T86" fmla="*/ 7 w 80"/>
              <a:gd name="T87" fmla="*/ 39 h 116"/>
              <a:gd name="T88" fmla="*/ 40 w 80"/>
              <a:gd name="T89" fmla="*/ 7 h 116"/>
              <a:gd name="T90" fmla="*/ 73 w 80"/>
              <a:gd name="T91" fmla="*/ 39 h 116"/>
              <a:gd name="T92" fmla="*/ 55 w 80"/>
              <a:gd name="T93" fmla="*/ 69 h 116"/>
              <a:gd name="T94" fmla="*/ 40 w 80"/>
              <a:gd name="T95" fmla="*/ 16 h 116"/>
              <a:gd name="T96" fmla="*/ 42 w 80"/>
              <a:gd name="T97" fmla="*/ 14 h 116"/>
              <a:gd name="T98" fmla="*/ 40 w 80"/>
              <a:gd name="T99" fmla="*/ 12 h 116"/>
              <a:gd name="T100" fmla="*/ 12 w 80"/>
              <a:gd name="T101" fmla="*/ 39 h 116"/>
              <a:gd name="T102" fmla="*/ 14 w 80"/>
              <a:gd name="T103" fmla="*/ 42 h 116"/>
              <a:gd name="T104" fmla="*/ 17 w 80"/>
              <a:gd name="T105" fmla="*/ 39 h 116"/>
              <a:gd name="T106" fmla="*/ 40 w 80"/>
              <a:gd name="T107" fmla="*/ 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116">
                <a:moveTo>
                  <a:pt x="23" y="100"/>
                </a:moveTo>
                <a:cubicBezTo>
                  <a:pt x="24" y="106"/>
                  <a:pt x="24" y="106"/>
                  <a:pt x="24" y="106"/>
                </a:cubicBezTo>
                <a:cubicBezTo>
                  <a:pt x="24" y="106"/>
                  <a:pt x="25" y="108"/>
                  <a:pt x="30" y="109"/>
                </a:cubicBezTo>
                <a:cubicBezTo>
                  <a:pt x="30" y="113"/>
                  <a:pt x="30" y="113"/>
                  <a:pt x="30" y="113"/>
                </a:cubicBezTo>
                <a:cubicBezTo>
                  <a:pt x="30" y="113"/>
                  <a:pt x="32" y="116"/>
                  <a:pt x="40" y="116"/>
                </a:cubicBezTo>
                <a:cubicBezTo>
                  <a:pt x="48" y="116"/>
                  <a:pt x="50" y="113"/>
                  <a:pt x="50" y="113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5" y="108"/>
                  <a:pt x="56" y="106"/>
                  <a:pt x="56" y="106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2" y="102"/>
                  <a:pt x="46" y="103"/>
                  <a:pt x="40" y="103"/>
                </a:cubicBezTo>
                <a:cubicBezTo>
                  <a:pt x="34" y="103"/>
                  <a:pt x="28" y="102"/>
                  <a:pt x="23" y="100"/>
                </a:cubicBezTo>
                <a:close/>
                <a:moveTo>
                  <a:pt x="22" y="89"/>
                </a:moveTo>
                <a:cubicBezTo>
                  <a:pt x="22" y="95"/>
                  <a:pt x="22" y="95"/>
                  <a:pt x="22" y="95"/>
                </a:cubicBezTo>
                <a:cubicBezTo>
                  <a:pt x="28" y="97"/>
                  <a:pt x="34" y="98"/>
                  <a:pt x="40" y="98"/>
                </a:cubicBezTo>
                <a:cubicBezTo>
                  <a:pt x="46" y="98"/>
                  <a:pt x="52" y="97"/>
                  <a:pt x="58" y="95"/>
                </a:cubicBezTo>
                <a:cubicBezTo>
                  <a:pt x="58" y="89"/>
                  <a:pt x="58" y="89"/>
                  <a:pt x="58" y="89"/>
                </a:cubicBezTo>
                <a:cubicBezTo>
                  <a:pt x="53" y="91"/>
                  <a:pt x="47" y="92"/>
                  <a:pt x="40" y="92"/>
                </a:cubicBezTo>
                <a:cubicBezTo>
                  <a:pt x="33" y="92"/>
                  <a:pt x="27" y="91"/>
                  <a:pt x="22" y="89"/>
                </a:cubicBezTo>
                <a:close/>
                <a:moveTo>
                  <a:pt x="49" y="54"/>
                </a:moveTo>
                <a:cubicBezTo>
                  <a:pt x="40" y="38"/>
                  <a:pt x="40" y="38"/>
                  <a:pt x="40" y="38"/>
                </a:cubicBezTo>
                <a:cubicBezTo>
                  <a:pt x="31" y="54"/>
                  <a:pt x="31" y="54"/>
                  <a:pt x="31" y="54"/>
                </a:cubicBezTo>
                <a:cubicBezTo>
                  <a:pt x="27" y="46"/>
                  <a:pt x="27" y="46"/>
                  <a:pt x="27" y="46"/>
                </a:cubicBezTo>
                <a:cubicBezTo>
                  <a:pt x="22" y="49"/>
                  <a:pt x="22" y="49"/>
                  <a:pt x="22" y="49"/>
                </a:cubicBezTo>
                <a:cubicBezTo>
                  <a:pt x="31" y="68"/>
                  <a:pt x="31" y="68"/>
                  <a:pt x="31" y="68"/>
                </a:cubicBezTo>
                <a:cubicBezTo>
                  <a:pt x="40" y="51"/>
                  <a:pt x="40" y="51"/>
                  <a:pt x="40" y="51"/>
                </a:cubicBezTo>
                <a:cubicBezTo>
                  <a:pt x="49" y="68"/>
                  <a:pt x="49" y="68"/>
                  <a:pt x="49" y="68"/>
                </a:cubicBezTo>
                <a:cubicBezTo>
                  <a:pt x="58" y="49"/>
                  <a:pt x="58" y="49"/>
                  <a:pt x="58" y="49"/>
                </a:cubicBezTo>
                <a:cubicBezTo>
                  <a:pt x="53" y="46"/>
                  <a:pt x="53" y="46"/>
                  <a:pt x="53" y="46"/>
                </a:cubicBezTo>
                <a:lnTo>
                  <a:pt x="49" y="54"/>
                </a:lnTo>
                <a:close/>
                <a:moveTo>
                  <a:pt x="40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8" y="66"/>
                  <a:pt x="19" y="74"/>
                </a:cubicBezTo>
                <a:cubicBezTo>
                  <a:pt x="21" y="83"/>
                  <a:pt x="21" y="83"/>
                  <a:pt x="21" y="83"/>
                </a:cubicBezTo>
                <a:cubicBezTo>
                  <a:pt x="26" y="86"/>
                  <a:pt x="33" y="87"/>
                  <a:pt x="40" y="87"/>
                </a:cubicBezTo>
                <a:cubicBezTo>
                  <a:pt x="47" y="87"/>
                  <a:pt x="54" y="86"/>
                  <a:pt x="59" y="83"/>
                </a:cubicBezTo>
                <a:cubicBezTo>
                  <a:pt x="61" y="74"/>
                  <a:pt x="61" y="74"/>
                  <a:pt x="61" y="74"/>
                </a:cubicBezTo>
                <a:cubicBezTo>
                  <a:pt x="72" y="66"/>
                  <a:pt x="80" y="54"/>
                  <a:pt x="80" y="39"/>
                </a:cubicBezTo>
                <a:cubicBezTo>
                  <a:pt x="80" y="17"/>
                  <a:pt x="62" y="0"/>
                  <a:pt x="40" y="0"/>
                </a:cubicBezTo>
                <a:close/>
                <a:moveTo>
                  <a:pt x="55" y="69"/>
                </a:moveTo>
                <a:cubicBezTo>
                  <a:pt x="54" y="78"/>
                  <a:pt x="54" y="78"/>
                  <a:pt x="54" y="78"/>
                </a:cubicBezTo>
                <a:cubicBezTo>
                  <a:pt x="54" y="78"/>
                  <a:pt x="50" y="80"/>
                  <a:pt x="40" y="80"/>
                </a:cubicBezTo>
                <a:cubicBezTo>
                  <a:pt x="30" y="80"/>
                  <a:pt x="26" y="78"/>
                  <a:pt x="26" y="78"/>
                </a:cubicBezTo>
                <a:cubicBezTo>
                  <a:pt x="25" y="69"/>
                  <a:pt x="25" y="69"/>
                  <a:pt x="25" y="69"/>
                </a:cubicBezTo>
                <a:cubicBezTo>
                  <a:pt x="15" y="63"/>
                  <a:pt x="7" y="52"/>
                  <a:pt x="7" y="39"/>
                </a:cubicBezTo>
                <a:cubicBezTo>
                  <a:pt x="7" y="21"/>
                  <a:pt x="22" y="7"/>
                  <a:pt x="40" y="7"/>
                </a:cubicBezTo>
                <a:cubicBezTo>
                  <a:pt x="58" y="7"/>
                  <a:pt x="73" y="21"/>
                  <a:pt x="73" y="39"/>
                </a:cubicBezTo>
                <a:cubicBezTo>
                  <a:pt x="73" y="52"/>
                  <a:pt x="66" y="63"/>
                  <a:pt x="55" y="69"/>
                </a:cubicBezTo>
                <a:close/>
                <a:moveTo>
                  <a:pt x="40" y="16"/>
                </a:moveTo>
                <a:cubicBezTo>
                  <a:pt x="41" y="16"/>
                  <a:pt x="42" y="15"/>
                  <a:pt x="42" y="14"/>
                </a:cubicBezTo>
                <a:cubicBezTo>
                  <a:pt x="42" y="13"/>
                  <a:pt x="41" y="12"/>
                  <a:pt x="40" y="12"/>
                </a:cubicBezTo>
                <a:cubicBezTo>
                  <a:pt x="25" y="12"/>
                  <a:pt x="12" y="24"/>
                  <a:pt x="12" y="39"/>
                </a:cubicBezTo>
                <a:cubicBezTo>
                  <a:pt x="12" y="41"/>
                  <a:pt x="13" y="42"/>
                  <a:pt x="14" y="42"/>
                </a:cubicBezTo>
                <a:cubicBezTo>
                  <a:pt x="16" y="42"/>
                  <a:pt x="17" y="41"/>
                  <a:pt x="17" y="39"/>
                </a:cubicBezTo>
                <a:cubicBezTo>
                  <a:pt x="17" y="26"/>
                  <a:pt x="27" y="16"/>
                  <a:pt x="4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6DE692C-FA43-25DE-7D93-B6B0185A66D6}"/>
              </a:ext>
            </a:extLst>
          </p:cNvPr>
          <p:cNvGrpSpPr/>
          <p:nvPr/>
        </p:nvGrpSpPr>
        <p:grpSpPr>
          <a:xfrm>
            <a:off x="7551049" y="2109547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EB81B3D-B9E2-D0A7-73E5-864CECC03FC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C56409D-31E3-DB3B-C922-57AAF9FAE94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9909AE8-1510-9845-B441-70764A7A52C4}"/>
              </a:ext>
            </a:extLst>
          </p:cNvPr>
          <p:cNvGrpSpPr/>
          <p:nvPr/>
        </p:nvGrpSpPr>
        <p:grpSpPr>
          <a:xfrm>
            <a:off x="6867017" y="4744347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91FA03E-D249-3727-1901-7E0482E16D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4AB3C39-9561-3FC3-48DC-21300E5EB7C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BACED96-963C-D00F-6F45-7AFCD60033DC}"/>
              </a:ext>
            </a:extLst>
          </p:cNvPr>
          <p:cNvGrpSpPr/>
          <p:nvPr/>
        </p:nvGrpSpPr>
        <p:grpSpPr>
          <a:xfrm>
            <a:off x="2375096" y="1412160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79F8C93-36A3-9D0D-6FE6-F2DDAA7BBD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269AB7F-448A-A43B-B478-C6892EF5CCF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598ED69-E54F-2842-7821-1AC54EAC446A}"/>
              </a:ext>
            </a:extLst>
          </p:cNvPr>
          <p:cNvGrpSpPr/>
          <p:nvPr/>
        </p:nvGrpSpPr>
        <p:grpSpPr>
          <a:xfrm>
            <a:off x="1435465" y="3890240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7F9EF3E-2098-120E-2DA7-1C8C3B62AE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ECA8DE7-A45F-311B-5326-9F0182DE84F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8864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262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上岗计划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E67DB25-55E4-5CF6-F3DA-63EEFDCA124E}"/>
              </a:ext>
            </a:extLst>
          </p:cNvPr>
          <p:cNvSpPr/>
          <p:nvPr/>
        </p:nvSpPr>
        <p:spPr>
          <a:xfrm>
            <a:off x="505778" y="2610803"/>
            <a:ext cx="1636394" cy="1636394"/>
          </a:xfrm>
          <a:prstGeom prst="ellipse">
            <a:avLst/>
          </a:prstGeom>
          <a:solidFill>
            <a:srgbClr val="73CA6E">
              <a:alpha val="1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45EAAB6-05E7-A37C-9E34-B0E717F36AE6}"/>
              </a:ext>
            </a:extLst>
          </p:cNvPr>
          <p:cNvSpPr/>
          <p:nvPr/>
        </p:nvSpPr>
        <p:spPr>
          <a:xfrm>
            <a:off x="667703" y="2772728"/>
            <a:ext cx="1312544" cy="1312544"/>
          </a:xfrm>
          <a:prstGeom prst="ellipse">
            <a:avLst/>
          </a:prstGeom>
          <a:solidFill>
            <a:srgbClr val="73CA6E">
              <a:alpha val="2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52A1CE1-DFF2-68F4-EDB4-FECE4E4B55A0}"/>
              </a:ext>
            </a:extLst>
          </p:cNvPr>
          <p:cNvSpPr/>
          <p:nvPr/>
        </p:nvSpPr>
        <p:spPr>
          <a:xfrm>
            <a:off x="1498791" y="3223006"/>
            <a:ext cx="9818497" cy="411987"/>
          </a:xfrm>
          <a:prstGeom prst="rect">
            <a:avLst/>
          </a:prstGeom>
          <a:gradFill flip="none" rotWithShape="1">
            <a:gsLst>
              <a:gs pos="0">
                <a:srgbClr val="D7FAF6">
                  <a:alpha val="0"/>
                </a:srgbClr>
              </a:gs>
              <a:gs pos="98000">
                <a:srgbClr val="D7FAF6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" name="箭头: 右 10">
            <a:extLst>
              <a:ext uri="{FF2B5EF4-FFF2-40B4-BE49-F238E27FC236}">
                <a16:creationId xmlns:a16="http://schemas.microsoft.com/office/drawing/2014/main" id="{365A9FC2-6229-C7BC-DFED-C6B1B57F5814}"/>
              </a:ext>
            </a:extLst>
          </p:cNvPr>
          <p:cNvSpPr/>
          <p:nvPr/>
        </p:nvSpPr>
        <p:spPr>
          <a:xfrm>
            <a:off x="1498791" y="3223006"/>
            <a:ext cx="10168426" cy="411987"/>
          </a:xfrm>
          <a:custGeom>
            <a:avLst/>
            <a:gdLst>
              <a:gd name="connsiteX0" fmla="*/ 18000 w 10168426"/>
              <a:gd name="connsiteY0" fmla="*/ 81416 h 411987"/>
              <a:gd name="connsiteX1" fmla="*/ 9776902 w 10168426"/>
              <a:gd name="connsiteY1" fmla="*/ 81416 h 411987"/>
              <a:gd name="connsiteX2" fmla="*/ 9794902 w 10168426"/>
              <a:gd name="connsiteY2" fmla="*/ 63416 h 411987"/>
              <a:gd name="connsiteX3" fmla="*/ 9794902 w 10168426"/>
              <a:gd name="connsiteY3" fmla="*/ 18022 h 411987"/>
              <a:gd name="connsiteX4" fmla="*/ 9821660 w 10168426"/>
              <a:gd name="connsiteY4" fmla="*/ 2297 h 411987"/>
              <a:gd name="connsiteX5" fmla="*/ 10159193 w 10168426"/>
              <a:gd name="connsiteY5" fmla="*/ 190268 h 411987"/>
              <a:gd name="connsiteX6" fmla="*/ 10159193 w 10168426"/>
              <a:gd name="connsiteY6" fmla="*/ 221720 h 411987"/>
              <a:gd name="connsiteX7" fmla="*/ 9821660 w 10168426"/>
              <a:gd name="connsiteY7" fmla="*/ 409691 h 411987"/>
              <a:gd name="connsiteX8" fmla="*/ 9794902 w 10168426"/>
              <a:gd name="connsiteY8" fmla="*/ 393965 h 411987"/>
              <a:gd name="connsiteX9" fmla="*/ 9794902 w 10168426"/>
              <a:gd name="connsiteY9" fmla="*/ 348571 h 411987"/>
              <a:gd name="connsiteX10" fmla="*/ 9776902 w 10168426"/>
              <a:gd name="connsiteY10" fmla="*/ 330571 h 411987"/>
              <a:gd name="connsiteX11" fmla="*/ 18000 w 10168426"/>
              <a:gd name="connsiteY11" fmla="*/ 330571 h 411987"/>
              <a:gd name="connsiteX12" fmla="*/ 0 w 10168426"/>
              <a:gd name="connsiteY12" fmla="*/ 312571 h 411987"/>
              <a:gd name="connsiteX13" fmla="*/ 0 w 10168426"/>
              <a:gd name="connsiteY13" fmla="*/ 99416 h 411987"/>
              <a:gd name="connsiteX14" fmla="*/ 18000 w 10168426"/>
              <a:gd name="connsiteY14" fmla="*/ 81416 h 41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68426" h="411987">
                <a:moveTo>
                  <a:pt x="18000" y="81416"/>
                </a:moveTo>
                <a:lnTo>
                  <a:pt x="9776902" y="81416"/>
                </a:lnTo>
                <a:cubicBezTo>
                  <a:pt x="9786838" y="81416"/>
                  <a:pt x="9794902" y="73352"/>
                  <a:pt x="9794902" y="63416"/>
                </a:cubicBezTo>
                <a:lnTo>
                  <a:pt x="9794902" y="18022"/>
                </a:lnTo>
                <a:cubicBezTo>
                  <a:pt x="9794902" y="4301"/>
                  <a:pt x="9809672" y="-4379"/>
                  <a:pt x="9821660" y="2297"/>
                </a:cubicBezTo>
                <a:lnTo>
                  <a:pt x="10159193" y="190268"/>
                </a:lnTo>
                <a:cubicBezTo>
                  <a:pt x="10171504" y="197125"/>
                  <a:pt x="10171504" y="214863"/>
                  <a:pt x="10159193" y="221720"/>
                </a:cubicBezTo>
                <a:lnTo>
                  <a:pt x="9821660" y="409691"/>
                </a:lnTo>
                <a:cubicBezTo>
                  <a:pt x="9809672" y="416367"/>
                  <a:pt x="9794902" y="407686"/>
                  <a:pt x="9794902" y="393965"/>
                </a:cubicBezTo>
                <a:lnTo>
                  <a:pt x="9794902" y="348571"/>
                </a:lnTo>
                <a:cubicBezTo>
                  <a:pt x="9794902" y="338635"/>
                  <a:pt x="9786838" y="330571"/>
                  <a:pt x="9776902" y="330571"/>
                </a:cubicBezTo>
                <a:lnTo>
                  <a:pt x="18000" y="330571"/>
                </a:lnTo>
                <a:cubicBezTo>
                  <a:pt x="8064" y="330571"/>
                  <a:pt x="0" y="322507"/>
                  <a:pt x="0" y="312571"/>
                </a:cubicBezTo>
                <a:lnTo>
                  <a:pt x="0" y="99416"/>
                </a:lnTo>
                <a:cubicBezTo>
                  <a:pt x="0" y="89480"/>
                  <a:pt x="8064" y="81416"/>
                  <a:pt x="18000" y="81416"/>
                </a:cubicBezTo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A961631-8758-10E5-CC15-1BEBD909BDB3}"/>
              </a:ext>
            </a:extLst>
          </p:cNvPr>
          <p:cNvSpPr/>
          <p:nvPr/>
        </p:nvSpPr>
        <p:spPr>
          <a:xfrm>
            <a:off x="764381" y="2869406"/>
            <a:ext cx="1119188" cy="1119188"/>
          </a:xfrm>
          <a:prstGeom prst="ellipse">
            <a:avLst/>
          </a:pr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" name="矩形: 剪去单角 8">
            <a:extLst>
              <a:ext uri="{FF2B5EF4-FFF2-40B4-BE49-F238E27FC236}">
                <a16:creationId xmlns:a16="http://schemas.microsoft.com/office/drawing/2014/main" id="{35DDE488-FE27-4CFF-454F-42E58FE27C06}"/>
              </a:ext>
            </a:extLst>
          </p:cNvPr>
          <p:cNvSpPr/>
          <p:nvPr/>
        </p:nvSpPr>
        <p:spPr>
          <a:xfrm>
            <a:off x="2848126" y="1455578"/>
            <a:ext cx="1451876" cy="479262"/>
          </a:xfrm>
          <a:prstGeom prst="snip1Rect">
            <a:avLst/>
          </a:prstGeom>
          <a:solidFill>
            <a:srgbClr val="73CA6E"/>
          </a:solidFill>
          <a:ln w="127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Roboto Regular"/>
                <a:ea typeface="思源黑体 CN Regular"/>
              </a:rPr>
              <a:t>2019</a:t>
            </a:r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41EFB3D-D963-E7ED-5120-6D82076DBA21}"/>
              </a:ext>
            </a:extLst>
          </p:cNvPr>
          <p:cNvGrpSpPr/>
          <p:nvPr/>
        </p:nvGrpSpPr>
        <p:grpSpPr>
          <a:xfrm>
            <a:off x="2593181" y="1455578"/>
            <a:ext cx="152400" cy="2051983"/>
            <a:chOff x="2593181" y="1455578"/>
            <a:chExt cx="152400" cy="2051983"/>
          </a:xfrm>
        </p:grpSpPr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F4B2B2C3-4203-B41D-7C66-8A538A2F59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531780"/>
              <a:ext cx="0" cy="1975781"/>
            </a:xfrm>
            <a:prstGeom prst="straightConnector1">
              <a:avLst/>
            </a:prstGeom>
            <a:noFill/>
            <a:ln w="15875" cap="flat" cmpd="sng" algn="ctr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0">
                    <a:srgbClr val="D7FAF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oval"/>
            </a:ln>
            <a:effectLst/>
          </p:spPr>
        </p:cxn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05413203-B24F-BC42-DA9C-00585E24385A}"/>
                </a:ext>
              </a:extLst>
            </p:cNvPr>
            <p:cNvSpPr/>
            <p:nvPr/>
          </p:nvSpPr>
          <p:spPr>
            <a:xfrm>
              <a:off x="2593181" y="1455578"/>
              <a:ext cx="152400" cy="152400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21" name="矩形: 剪去单角 20">
            <a:extLst>
              <a:ext uri="{FF2B5EF4-FFF2-40B4-BE49-F238E27FC236}">
                <a16:creationId xmlns:a16="http://schemas.microsoft.com/office/drawing/2014/main" id="{FA2FD7B7-D6C4-F943-BA42-14635CAD16DF}"/>
              </a:ext>
            </a:extLst>
          </p:cNvPr>
          <p:cNvSpPr/>
          <p:nvPr/>
        </p:nvSpPr>
        <p:spPr>
          <a:xfrm>
            <a:off x="4318714" y="4149832"/>
            <a:ext cx="1451876" cy="479262"/>
          </a:xfrm>
          <a:prstGeom prst="snip1Rect">
            <a:avLst/>
          </a:prstGeom>
          <a:solidFill>
            <a:srgbClr val="329D5A"/>
          </a:solidFill>
          <a:ln w="127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Roboto Regular"/>
                <a:ea typeface="思源黑体 CN Regular"/>
              </a:rPr>
              <a:t>2020</a:t>
            </a:r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61" name="矩形: 剪去单角 60">
            <a:extLst>
              <a:ext uri="{FF2B5EF4-FFF2-40B4-BE49-F238E27FC236}">
                <a16:creationId xmlns:a16="http://schemas.microsoft.com/office/drawing/2014/main" id="{6B26A4D6-F650-552E-CE7C-936443820D0E}"/>
              </a:ext>
            </a:extLst>
          </p:cNvPr>
          <p:cNvSpPr/>
          <p:nvPr/>
        </p:nvSpPr>
        <p:spPr>
          <a:xfrm>
            <a:off x="6079545" y="1455578"/>
            <a:ext cx="1451876" cy="479262"/>
          </a:xfrm>
          <a:prstGeom prst="snip1Rect">
            <a:avLst/>
          </a:prstGeom>
          <a:solidFill>
            <a:srgbClr val="73CA6E"/>
          </a:solidFill>
          <a:ln w="127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Roboto Regular"/>
                <a:ea typeface="思源黑体 CN Regular"/>
              </a:rPr>
              <a:t>2021</a:t>
            </a:r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68" name="矩形: 剪去单角 67">
            <a:extLst>
              <a:ext uri="{FF2B5EF4-FFF2-40B4-BE49-F238E27FC236}">
                <a16:creationId xmlns:a16="http://schemas.microsoft.com/office/drawing/2014/main" id="{7670AADD-01D9-1CEE-7116-366616FA75C0}"/>
              </a:ext>
            </a:extLst>
          </p:cNvPr>
          <p:cNvSpPr/>
          <p:nvPr/>
        </p:nvSpPr>
        <p:spPr>
          <a:xfrm>
            <a:off x="9558367" y="1455578"/>
            <a:ext cx="1451876" cy="479262"/>
          </a:xfrm>
          <a:prstGeom prst="snip1Rect">
            <a:avLst/>
          </a:prstGeom>
          <a:solidFill>
            <a:srgbClr val="73CA6E"/>
          </a:solidFill>
          <a:ln w="127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Roboto Regular"/>
                <a:ea typeface="思源黑体 CN Regular"/>
              </a:rPr>
              <a:t>2023</a:t>
            </a:r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80" name="矩形: 剪去单角 79">
            <a:extLst>
              <a:ext uri="{FF2B5EF4-FFF2-40B4-BE49-F238E27FC236}">
                <a16:creationId xmlns:a16="http://schemas.microsoft.com/office/drawing/2014/main" id="{EBFE18B6-5928-94B9-C3AC-7DC567B9F88D}"/>
              </a:ext>
            </a:extLst>
          </p:cNvPr>
          <p:cNvSpPr/>
          <p:nvPr/>
        </p:nvSpPr>
        <p:spPr>
          <a:xfrm>
            <a:off x="7976108" y="4149832"/>
            <a:ext cx="1451876" cy="479262"/>
          </a:xfrm>
          <a:prstGeom prst="snip1Rect">
            <a:avLst/>
          </a:prstGeom>
          <a:solidFill>
            <a:srgbClr val="329D5A"/>
          </a:solidFill>
          <a:ln w="127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Roboto Regular"/>
                <a:ea typeface="思源黑体 CN Regular"/>
              </a:rPr>
              <a:t>2022</a:t>
            </a:r>
            <a:endParaRPr lang="zh-CN" altLang="en-US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8" name="books-for-study_43602">
            <a:extLst>
              <a:ext uri="{FF2B5EF4-FFF2-40B4-BE49-F238E27FC236}">
                <a16:creationId xmlns:a16="http://schemas.microsoft.com/office/drawing/2014/main" id="{7F32BD76-2DF0-2E1F-81D9-749DCF29CC31}"/>
              </a:ext>
            </a:extLst>
          </p:cNvPr>
          <p:cNvSpPr/>
          <p:nvPr/>
        </p:nvSpPr>
        <p:spPr>
          <a:xfrm>
            <a:off x="1077685" y="3219212"/>
            <a:ext cx="421106" cy="383351"/>
          </a:xfrm>
          <a:custGeom>
            <a:avLst/>
            <a:gdLst>
              <a:gd name="T0" fmla="*/ 306 w 418"/>
              <a:gd name="T1" fmla="*/ 373 h 381"/>
              <a:gd name="T2" fmla="*/ 418 w 418"/>
              <a:gd name="T3" fmla="*/ 7 h 381"/>
              <a:gd name="T4" fmla="*/ 403 w 418"/>
              <a:gd name="T5" fmla="*/ 358 h 381"/>
              <a:gd name="T6" fmla="*/ 322 w 418"/>
              <a:gd name="T7" fmla="*/ 23 h 381"/>
              <a:gd name="T8" fmla="*/ 403 w 418"/>
              <a:gd name="T9" fmla="*/ 358 h 381"/>
              <a:gd name="T10" fmla="*/ 334 w 418"/>
              <a:gd name="T11" fmla="*/ 77 h 381"/>
              <a:gd name="T12" fmla="*/ 391 w 418"/>
              <a:gd name="T13" fmla="*/ 61 h 381"/>
              <a:gd name="T14" fmla="*/ 391 w 418"/>
              <a:gd name="T15" fmla="*/ 103 h 381"/>
              <a:gd name="T16" fmla="*/ 334 w 418"/>
              <a:gd name="T17" fmla="*/ 87 h 381"/>
              <a:gd name="T18" fmla="*/ 391 w 418"/>
              <a:gd name="T19" fmla="*/ 103 h 381"/>
              <a:gd name="T20" fmla="*/ 391 w 418"/>
              <a:gd name="T21" fmla="*/ 301 h 381"/>
              <a:gd name="T22" fmla="*/ 334 w 418"/>
              <a:gd name="T23" fmla="*/ 317 h 381"/>
              <a:gd name="T24" fmla="*/ 187 w 418"/>
              <a:gd name="T25" fmla="*/ 24 h 381"/>
              <a:gd name="T26" fmla="*/ 0 w 418"/>
              <a:gd name="T27" fmla="*/ 356 h 381"/>
              <a:gd name="T28" fmla="*/ 187 w 418"/>
              <a:gd name="T29" fmla="*/ 43 h 381"/>
              <a:gd name="T30" fmla="*/ 299 w 418"/>
              <a:gd name="T31" fmla="*/ 377 h 381"/>
              <a:gd name="T32" fmla="*/ 187 w 418"/>
              <a:gd name="T33" fmla="*/ 11 h 381"/>
              <a:gd name="T34" fmla="*/ 98 w 418"/>
              <a:gd name="T35" fmla="*/ 363 h 381"/>
              <a:gd name="T36" fmla="*/ 93 w 418"/>
              <a:gd name="T37" fmla="*/ 18 h 381"/>
              <a:gd name="T38" fmla="*/ 98 w 418"/>
              <a:gd name="T39" fmla="*/ 363 h 381"/>
              <a:gd name="T40" fmla="*/ 284 w 418"/>
              <a:gd name="T41" fmla="*/ 26 h 381"/>
              <a:gd name="T42" fmla="*/ 202 w 418"/>
              <a:gd name="T43" fmla="*/ 233 h 381"/>
              <a:gd name="T44" fmla="*/ 216 w 418"/>
              <a:gd name="T45" fmla="*/ 274 h 381"/>
              <a:gd name="T46" fmla="*/ 272 w 418"/>
              <a:gd name="T47" fmla="*/ 260 h 381"/>
              <a:gd name="T48" fmla="*/ 216 w 418"/>
              <a:gd name="T49" fmla="*/ 274 h 381"/>
              <a:gd name="T50" fmla="*/ 272 w 418"/>
              <a:gd name="T51" fmla="*/ 299 h 381"/>
              <a:gd name="T52" fmla="*/ 216 w 418"/>
              <a:gd name="T53" fmla="*/ 284 h 381"/>
              <a:gd name="T54" fmla="*/ 202 w 418"/>
              <a:gd name="T55" fmla="*/ 325 h 381"/>
              <a:gd name="T56" fmla="*/ 284 w 418"/>
              <a:gd name="T57" fmla="*/ 361 h 381"/>
              <a:gd name="T58" fmla="*/ 202 w 418"/>
              <a:gd name="T59" fmla="*/ 325 h 381"/>
              <a:gd name="T60" fmla="*/ 271 w 418"/>
              <a:gd name="T61" fmla="*/ 61 h 381"/>
              <a:gd name="T62" fmla="*/ 214 w 418"/>
              <a:gd name="T63" fmla="*/ 77 h 381"/>
              <a:gd name="T64" fmla="*/ 60 w 418"/>
              <a:gd name="T65" fmla="*/ 246 h 381"/>
              <a:gd name="T66" fmla="*/ 117 w 418"/>
              <a:gd name="T67" fmla="*/ 63 h 381"/>
              <a:gd name="T68" fmla="*/ 60 w 418"/>
              <a:gd name="T69" fmla="*/ 246 h 381"/>
              <a:gd name="T70" fmla="*/ 131 w 418"/>
              <a:gd name="T71" fmla="*/ 67 h 381"/>
              <a:gd name="T72" fmla="*/ 103 w 418"/>
              <a:gd name="T73" fmla="*/ 256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381">
                <a:moveTo>
                  <a:pt x="306" y="7"/>
                </a:moveTo>
                <a:lnTo>
                  <a:pt x="306" y="373"/>
                </a:lnTo>
                <a:lnTo>
                  <a:pt x="418" y="373"/>
                </a:lnTo>
                <a:lnTo>
                  <a:pt x="418" y="7"/>
                </a:lnTo>
                <a:lnTo>
                  <a:pt x="306" y="7"/>
                </a:lnTo>
                <a:close/>
                <a:moveTo>
                  <a:pt x="403" y="358"/>
                </a:moveTo>
                <a:lnTo>
                  <a:pt x="322" y="358"/>
                </a:lnTo>
                <a:lnTo>
                  <a:pt x="322" y="23"/>
                </a:lnTo>
                <a:lnTo>
                  <a:pt x="403" y="23"/>
                </a:lnTo>
                <a:lnTo>
                  <a:pt x="403" y="358"/>
                </a:lnTo>
                <a:close/>
                <a:moveTo>
                  <a:pt x="391" y="77"/>
                </a:moveTo>
                <a:lnTo>
                  <a:pt x="334" y="77"/>
                </a:lnTo>
                <a:lnTo>
                  <a:pt x="334" y="61"/>
                </a:lnTo>
                <a:lnTo>
                  <a:pt x="391" y="61"/>
                </a:lnTo>
                <a:lnTo>
                  <a:pt x="391" y="77"/>
                </a:lnTo>
                <a:close/>
                <a:moveTo>
                  <a:pt x="391" y="103"/>
                </a:moveTo>
                <a:lnTo>
                  <a:pt x="334" y="103"/>
                </a:lnTo>
                <a:lnTo>
                  <a:pt x="334" y="87"/>
                </a:lnTo>
                <a:lnTo>
                  <a:pt x="391" y="87"/>
                </a:lnTo>
                <a:lnTo>
                  <a:pt x="391" y="103"/>
                </a:lnTo>
                <a:close/>
                <a:moveTo>
                  <a:pt x="334" y="301"/>
                </a:moveTo>
                <a:lnTo>
                  <a:pt x="391" y="301"/>
                </a:lnTo>
                <a:lnTo>
                  <a:pt x="391" y="317"/>
                </a:lnTo>
                <a:lnTo>
                  <a:pt x="334" y="317"/>
                </a:lnTo>
                <a:lnTo>
                  <a:pt x="334" y="301"/>
                </a:lnTo>
                <a:close/>
                <a:moveTo>
                  <a:pt x="187" y="24"/>
                </a:moveTo>
                <a:lnTo>
                  <a:pt x="82" y="0"/>
                </a:lnTo>
                <a:lnTo>
                  <a:pt x="0" y="356"/>
                </a:lnTo>
                <a:lnTo>
                  <a:pt x="109" y="381"/>
                </a:lnTo>
                <a:lnTo>
                  <a:pt x="187" y="43"/>
                </a:lnTo>
                <a:lnTo>
                  <a:pt x="187" y="377"/>
                </a:lnTo>
                <a:lnTo>
                  <a:pt x="299" y="377"/>
                </a:lnTo>
                <a:lnTo>
                  <a:pt x="299" y="11"/>
                </a:lnTo>
                <a:lnTo>
                  <a:pt x="187" y="11"/>
                </a:lnTo>
                <a:lnTo>
                  <a:pt x="187" y="24"/>
                </a:lnTo>
                <a:close/>
                <a:moveTo>
                  <a:pt x="98" y="363"/>
                </a:moveTo>
                <a:lnTo>
                  <a:pt x="18" y="344"/>
                </a:lnTo>
                <a:lnTo>
                  <a:pt x="93" y="18"/>
                </a:lnTo>
                <a:lnTo>
                  <a:pt x="173" y="36"/>
                </a:lnTo>
                <a:lnTo>
                  <a:pt x="98" y="363"/>
                </a:lnTo>
                <a:close/>
                <a:moveTo>
                  <a:pt x="202" y="26"/>
                </a:moveTo>
                <a:lnTo>
                  <a:pt x="284" y="26"/>
                </a:lnTo>
                <a:lnTo>
                  <a:pt x="284" y="233"/>
                </a:lnTo>
                <a:lnTo>
                  <a:pt x="202" y="233"/>
                </a:lnTo>
                <a:lnTo>
                  <a:pt x="202" y="26"/>
                </a:lnTo>
                <a:close/>
                <a:moveTo>
                  <a:pt x="216" y="274"/>
                </a:moveTo>
                <a:lnTo>
                  <a:pt x="216" y="260"/>
                </a:lnTo>
                <a:lnTo>
                  <a:pt x="272" y="260"/>
                </a:lnTo>
                <a:lnTo>
                  <a:pt x="272" y="274"/>
                </a:lnTo>
                <a:lnTo>
                  <a:pt x="216" y="274"/>
                </a:lnTo>
                <a:close/>
                <a:moveTo>
                  <a:pt x="272" y="284"/>
                </a:moveTo>
                <a:lnTo>
                  <a:pt x="272" y="299"/>
                </a:lnTo>
                <a:lnTo>
                  <a:pt x="216" y="299"/>
                </a:lnTo>
                <a:lnTo>
                  <a:pt x="216" y="284"/>
                </a:lnTo>
                <a:lnTo>
                  <a:pt x="272" y="284"/>
                </a:lnTo>
                <a:close/>
                <a:moveTo>
                  <a:pt x="202" y="325"/>
                </a:moveTo>
                <a:lnTo>
                  <a:pt x="284" y="325"/>
                </a:lnTo>
                <a:lnTo>
                  <a:pt x="284" y="361"/>
                </a:lnTo>
                <a:lnTo>
                  <a:pt x="202" y="361"/>
                </a:lnTo>
                <a:lnTo>
                  <a:pt x="202" y="325"/>
                </a:lnTo>
                <a:close/>
                <a:moveTo>
                  <a:pt x="214" y="61"/>
                </a:moveTo>
                <a:lnTo>
                  <a:pt x="271" y="61"/>
                </a:lnTo>
                <a:lnTo>
                  <a:pt x="271" y="77"/>
                </a:lnTo>
                <a:lnTo>
                  <a:pt x="214" y="77"/>
                </a:lnTo>
                <a:lnTo>
                  <a:pt x="214" y="61"/>
                </a:lnTo>
                <a:close/>
                <a:moveTo>
                  <a:pt x="60" y="246"/>
                </a:moveTo>
                <a:lnTo>
                  <a:pt x="103" y="60"/>
                </a:lnTo>
                <a:lnTo>
                  <a:pt x="117" y="63"/>
                </a:lnTo>
                <a:lnTo>
                  <a:pt x="75" y="249"/>
                </a:lnTo>
                <a:lnTo>
                  <a:pt x="60" y="246"/>
                </a:lnTo>
                <a:close/>
                <a:moveTo>
                  <a:pt x="89" y="252"/>
                </a:moveTo>
                <a:lnTo>
                  <a:pt x="131" y="67"/>
                </a:lnTo>
                <a:lnTo>
                  <a:pt x="146" y="70"/>
                </a:lnTo>
                <a:lnTo>
                  <a:pt x="103" y="256"/>
                </a:lnTo>
                <a:lnTo>
                  <a:pt x="89" y="25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6C47EA-C387-15F7-0446-13B4C0D2ABBC}"/>
              </a:ext>
            </a:extLst>
          </p:cNvPr>
          <p:cNvGrpSpPr/>
          <p:nvPr/>
        </p:nvGrpSpPr>
        <p:grpSpPr>
          <a:xfrm>
            <a:off x="2745582" y="2058256"/>
            <a:ext cx="2235567" cy="1047355"/>
            <a:chOff x="283599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F974B3B-27EC-A252-B007-2436ACB9F9D2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929E0E-ECDE-5062-94DB-AFE833EEC5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A0FCF5-0ADE-F039-FB81-9902713140E0}"/>
              </a:ext>
            </a:extLst>
          </p:cNvPr>
          <p:cNvGrpSpPr/>
          <p:nvPr/>
        </p:nvGrpSpPr>
        <p:grpSpPr>
          <a:xfrm>
            <a:off x="6050516" y="2058256"/>
            <a:ext cx="2235567" cy="1047355"/>
            <a:chOff x="283599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88623A9-BDC3-E320-BD00-77B7FA03A39D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CDFE031-3752-5697-72B3-E0D64739ACC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37A68FF-105C-5980-C0C1-B59A6F57591D}"/>
              </a:ext>
            </a:extLst>
          </p:cNvPr>
          <p:cNvGrpSpPr/>
          <p:nvPr/>
        </p:nvGrpSpPr>
        <p:grpSpPr>
          <a:xfrm>
            <a:off x="9520238" y="2058256"/>
            <a:ext cx="2235567" cy="1047355"/>
            <a:chOff x="283599" y="1906534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D01561-7B67-EB08-79A0-B9480DC40B37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A40708B-7C4A-6306-DB92-6EEEB92A43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7605585-E236-19FD-EE42-6ED478136D35}"/>
              </a:ext>
            </a:extLst>
          </p:cNvPr>
          <p:cNvGrpSpPr/>
          <p:nvPr/>
        </p:nvGrpSpPr>
        <p:grpSpPr>
          <a:xfrm>
            <a:off x="5810096" y="1455578"/>
            <a:ext cx="152400" cy="2051983"/>
            <a:chOff x="2593181" y="1455578"/>
            <a:chExt cx="152400" cy="2051983"/>
          </a:xfrm>
        </p:grpSpPr>
        <p:cxnSp>
          <p:nvCxnSpPr>
            <p:cNvPr id="82" name="直接箭头连接符 81">
              <a:extLst>
                <a:ext uri="{FF2B5EF4-FFF2-40B4-BE49-F238E27FC236}">
                  <a16:creationId xmlns:a16="http://schemas.microsoft.com/office/drawing/2014/main" id="{EC6C2306-41F5-4A2A-8F6E-23D3005390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531780"/>
              <a:ext cx="0" cy="1975781"/>
            </a:xfrm>
            <a:prstGeom prst="straightConnector1">
              <a:avLst/>
            </a:prstGeom>
            <a:noFill/>
            <a:ln w="15875" cap="flat" cmpd="sng" algn="ctr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0">
                    <a:srgbClr val="D7FAF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oval"/>
            </a:ln>
            <a:effectLst/>
          </p:spPr>
        </p:cxn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E7114516-0444-3139-08F6-4904E4B14DE7}"/>
                </a:ext>
              </a:extLst>
            </p:cNvPr>
            <p:cNvSpPr/>
            <p:nvPr/>
          </p:nvSpPr>
          <p:spPr>
            <a:xfrm>
              <a:off x="2593181" y="1455578"/>
              <a:ext cx="152400" cy="152400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5D71313-5D67-626C-7943-401744DBE399}"/>
              </a:ext>
            </a:extLst>
          </p:cNvPr>
          <p:cNvGrpSpPr/>
          <p:nvPr/>
        </p:nvGrpSpPr>
        <p:grpSpPr>
          <a:xfrm>
            <a:off x="9294018" y="1455578"/>
            <a:ext cx="152400" cy="2051983"/>
            <a:chOff x="2593181" y="1455578"/>
            <a:chExt cx="152400" cy="2051983"/>
          </a:xfrm>
        </p:grpSpPr>
        <p:cxnSp>
          <p:nvCxnSpPr>
            <p:cNvPr id="85" name="直接箭头连接符 84">
              <a:extLst>
                <a:ext uri="{FF2B5EF4-FFF2-40B4-BE49-F238E27FC236}">
                  <a16:creationId xmlns:a16="http://schemas.microsoft.com/office/drawing/2014/main" id="{94FA2E28-069D-EE3A-E066-DE70FA7339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531780"/>
              <a:ext cx="0" cy="1975781"/>
            </a:xfrm>
            <a:prstGeom prst="straightConnector1">
              <a:avLst/>
            </a:prstGeom>
            <a:noFill/>
            <a:ln w="15875" cap="flat" cmpd="sng" algn="ctr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0">
                    <a:srgbClr val="D7FAF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oval"/>
            </a:ln>
            <a:effectLst/>
          </p:spPr>
        </p:cxn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04DA6FF7-5FD8-74F3-0345-B55C787B0265}"/>
                </a:ext>
              </a:extLst>
            </p:cNvPr>
            <p:cNvSpPr/>
            <p:nvPr/>
          </p:nvSpPr>
          <p:spPr>
            <a:xfrm>
              <a:off x="2593181" y="1455578"/>
              <a:ext cx="152400" cy="152400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93A601F-3DF4-743D-F83B-CF9F419A301C}"/>
              </a:ext>
            </a:extLst>
          </p:cNvPr>
          <p:cNvGrpSpPr/>
          <p:nvPr/>
        </p:nvGrpSpPr>
        <p:grpSpPr>
          <a:xfrm rot="10800000">
            <a:off x="4080589" y="3617108"/>
            <a:ext cx="152400" cy="2051983"/>
            <a:chOff x="2593181" y="1455578"/>
            <a:chExt cx="152400" cy="2051983"/>
          </a:xfrm>
        </p:grpSpPr>
        <p:cxnSp>
          <p:nvCxnSpPr>
            <p:cNvPr id="88" name="直接箭头连接符 87">
              <a:extLst>
                <a:ext uri="{FF2B5EF4-FFF2-40B4-BE49-F238E27FC236}">
                  <a16:creationId xmlns:a16="http://schemas.microsoft.com/office/drawing/2014/main" id="{E41920EB-6782-802A-3125-C43AC25CB8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531780"/>
              <a:ext cx="0" cy="1975781"/>
            </a:xfrm>
            <a:prstGeom prst="straightConnector1">
              <a:avLst/>
            </a:prstGeom>
            <a:noFill/>
            <a:ln w="15875" cap="flat" cmpd="sng" algn="ctr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0">
                    <a:srgbClr val="D7FAF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oval"/>
            </a:ln>
            <a:effectLst/>
          </p:spPr>
        </p:cxn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735578A-2C70-5519-4CE5-1461653A11CA}"/>
                </a:ext>
              </a:extLst>
            </p:cNvPr>
            <p:cNvSpPr/>
            <p:nvPr/>
          </p:nvSpPr>
          <p:spPr>
            <a:xfrm>
              <a:off x="2593181" y="1455578"/>
              <a:ext cx="152400" cy="152400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B55C11D-7964-5CF5-3081-0EE1AF279735}"/>
              </a:ext>
            </a:extLst>
          </p:cNvPr>
          <p:cNvGrpSpPr/>
          <p:nvPr/>
        </p:nvGrpSpPr>
        <p:grpSpPr>
          <a:xfrm>
            <a:off x="4232989" y="4664238"/>
            <a:ext cx="2235567" cy="1047355"/>
            <a:chOff x="283599" y="1906534"/>
            <a:chExt cx="2235567" cy="1047355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23267894-1091-0F15-E7FC-5484DB676C5F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FD295D8-2E26-C7CE-031A-BE1BB727FC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A3CA235-A1DB-9238-444E-AA1296FD56BB}"/>
              </a:ext>
            </a:extLst>
          </p:cNvPr>
          <p:cNvGrpSpPr/>
          <p:nvPr/>
        </p:nvGrpSpPr>
        <p:grpSpPr>
          <a:xfrm rot="10800000">
            <a:off x="7743932" y="3617108"/>
            <a:ext cx="152400" cy="2051983"/>
            <a:chOff x="2593181" y="1455578"/>
            <a:chExt cx="152400" cy="2051983"/>
          </a:xfrm>
        </p:grpSpPr>
        <p:cxnSp>
          <p:nvCxnSpPr>
            <p:cNvPr id="94" name="直接箭头连接符 93">
              <a:extLst>
                <a:ext uri="{FF2B5EF4-FFF2-40B4-BE49-F238E27FC236}">
                  <a16:creationId xmlns:a16="http://schemas.microsoft.com/office/drawing/2014/main" id="{9B05B858-5892-3161-71D2-FBF371F583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531780"/>
              <a:ext cx="0" cy="1975781"/>
            </a:xfrm>
            <a:prstGeom prst="straightConnector1">
              <a:avLst/>
            </a:prstGeom>
            <a:noFill/>
            <a:ln w="15875" cap="flat" cmpd="sng" algn="ctr">
              <a:gradFill>
                <a:gsLst>
                  <a:gs pos="100000">
                    <a:schemeClr val="tx1">
                      <a:lumMod val="50000"/>
                      <a:lumOff val="50000"/>
                    </a:schemeClr>
                  </a:gs>
                  <a:gs pos="0">
                    <a:srgbClr val="D7FAF6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oval"/>
            </a:ln>
            <a:effectLst/>
          </p:spPr>
        </p:cxn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DB47A408-4295-74BC-9F45-678AB0001A9D}"/>
                </a:ext>
              </a:extLst>
            </p:cNvPr>
            <p:cNvSpPr/>
            <p:nvPr/>
          </p:nvSpPr>
          <p:spPr>
            <a:xfrm>
              <a:off x="2593181" y="1455578"/>
              <a:ext cx="152400" cy="152400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288F78-2EFC-F9EE-F8D9-23DF7A5C3289}"/>
              </a:ext>
            </a:extLst>
          </p:cNvPr>
          <p:cNvGrpSpPr/>
          <p:nvPr/>
        </p:nvGrpSpPr>
        <p:grpSpPr>
          <a:xfrm>
            <a:off x="7896332" y="4664238"/>
            <a:ext cx="2235567" cy="1047355"/>
            <a:chOff x="283599" y="1906534"/>
            <a:chExt cx="2235567" cy="1047355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8C685F1-EFE2-969C-1E3E-E9F4BC781605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A63BC280-3BF8-CC72-4ACF-A637385483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12475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262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上岗计划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6D1D336A-D2B4-1822-76C0-F0824E9C6D17}"/>
              </a:ext>
            </a:extLst>
          </p:cNvPr>
          <p:cNvSpPr/>
          <p:nvPr/>
        </p:nvSpPr>
        <p:spPr bwMode="auto">
          <a:xfrm flipV="1">
            <a:off x="9360877" y="3371410"/>
            <a:ext cx="1078615" cy="832266"/>
          </a:xfrm>
          <a:custGeom>
            <a:avLst/>
            <a:gdLst>
              <a:gd name="T0" fmla="*/ 153 w 324"/>
              <a:gd name="T1" fmla="*/ 248 h 248"/>
              <a:gd name="T2" fmla="*/ 175 w 324"/>
              <a:gd name="T3" fmla="*/ 248 h 248"/>
              <a:gd name="T4" fmla="*/ 247 w 324"/>
              <a:gd name="T5" fmla="*/ 248 h 248"/>
              <a:gd name="T6" fmla="*/ 320 w 324"/>
              <a:gd name="T7" fmla="*/ 248 h 248"/>
              <a:gd name="T8" fmla="*/ 324 w 324"/>
              <a:gd name="T9" fmla="*/ 244 h 248"/>
              <a:gd name="T10" fmla="*/ 324 w 324"/>
              <a:gd name="T11" fmla="*/ 150 h 248"/>
              <a:gd name="T12" fmla="*/ 320 w 324"/>
              <a:gd name="T13" fmla="*/ 146 h 248"/>
              <a:gd name="T14" fmla="*/ 225 w 324"/>
              <a:gd name="T15" fmla="*/ 146 h 248"/>
              <a:gd name="T16" fmla="*/ 0 w 324"/>
              <a:gd name="T17" fmla="*/ 0 h 248"/>
              <a:gd name="T18" fmla="*/ 0 w 324"/>
              <a:gd name="T19" fmla="*/ 95 h 248"/>
              <a:gd name="T20" fmla="*/ 153 w 324"/>
              <a:gd name="T21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4" h="248">
                <a:moveTo>
                  <a:pt x="153" y="248"/>
                </a:moveTo>
                <a:cubicBezTo>
                  <a:pt x="175" y="248"/>
                  <a:pt x="175" y="248"/>
                  <a:pt x="175" y="248"/>
                </a:cubicBezTo>
                <a:cubicBezTo>
                  <a:pt x="247" y="248"/>
                  <a:pt x="247" y="248"/>
                  <a:pt x="247" y="248"/>
                </a:cubicBezTo>
                <a:cubicBezTo>
                  <a:pt x="320" y="248"/>
                  <a:pt x="320" y="248"/>
                  <a:pt x="320" y="248"/>
                </a:cubicBezTo>
                <a:cubicBezTo>
                  <a:pt x="322" y="248"/>
                  <a:pt x="324" y="246"/>
                  <a:pt x="324" y="244"/>
                </a:cubicBezTo>
                <a:cubicBezTo>
                  <a:pt x="324" y="150"/>
                  <a:pt x="324" y="150"/>
                  <a:pt x="324" y="150"/>
                </a:cubicBezTo>
                <a:cubicBezTo>
                  <a:pt x="324" y="148"/>
                  <a:pt x="322" y="146"/>
                  <a:pt x="320" y="146"/>
                </a:cubicBezTo>
                <a:cubicBezTo>
                  <a:pt x="225" y="146"/>
                  <a:pt x="225" y="146"/>
                  <a:pt x="225" y="146"/>
                </a:cubicBezTo>
                <a:cubicBezTo>
                  <a:pt x="187" y="60"/>
                  <a:pt x="100" y="0"/>
                  <a:pt x="0" y="0"/>
                </a:cubicBezTo>
                <a:cubicBezTo>
                  <a:pt x="0" y="95"/>
                  <a:pt x="0" y="95"/>
                  <a:pt x="0" y="95"/>
                </a:cubicBezTo>
                <a:cubicBezTo>
                  <a:pt x="84" y="95"/>
                  <a:pt x="153" y="163"/>
                  <a:pt x="153" y="248"/>
                </a:cubicBezTo>
                <a:close/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kern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A03C4BC-066B-528B-7CDD-72167103B048}"/>
              </a:ext>
            </a:extLst>
          </p:cNvPr>
          <p:cNvSpPr/>
          <p:nvPr/>
        </p:nvSpPr>
        <p:spPr bwMode="auto">
          <a:xfrm flipV="1">
            <a:off x="7198883" y="3371410"/>
            <a:ext cx="2136064" cy="832266"/>
          </a:xfrm>
          <a:custGeom>
            <a:avLst/>
            <a:gdLst>
              <a:gd name="connsiteX0" fmla="*/ 509346 w 2136064"/>
              <a:gd name="connsiteY0" fmla="*/ 832266 h 832266"/>
              <a:gd name="connsiteX1" fmla="*/ 582585 w 2136064"/>
              <a:gd name="connsiteY1" fmla="*/ 832266 h 832266"/>
              <a:gd name="connsiteX2" fmla="*/ 822278 w 2136064"/>
              <a:gd name="connsiteY2" fmla="*/ 832266 h 832266"/>
              <a:gd name="connsiteX3" fmla="*/ 1065299 w 2136064"/>
              <a:gd name="connsiteY3" fmla="*/ 832266 h 832266"/>
              <a:gd name="connsiteX4" fmla="*/ 1067858 w 2136064"/>
              <a:gd name="connsiteY4" fmla="*/ 831094 h 832266"/>
              <a:gd name="connsiteX5" fmla="*/ 1070765 w 2136064"/>
              <a:gd name="connsiteY5" fmla="*/ 832266 h 832266"/>
              <a:gd name="connsiteX6" fmla="*/ 1310457 w 2136064"/>
              <a:gd name="connsiteY6" fmla="*/ 832266 h 832266"/>
              <a:gd name="connsiteX7" fmla="*/ 1550150 w 2136064"/>
              <a:gd name="connsiteY7" fmla="*/ 832266 h 832266"/>
              <a:gd name="connsiteX8" fmla="*/ 1626718 w 2136064"/>
              <a:gd name="connsiteY8" fmla="*/ 832266 h 832266"/>
              <a:gd name="connsiteX9" fmla="*/ 2136064 w 2136064"/>
              <a:gd name="connsiteY9" fmla="*/ 318812 h 832266"/>
              <a:gd name="connsiteX10" fmla="*/ 2136064 w 2136064"/>
              <a:gd name="connsiteY10" fmla="*/ 0 h 832266"/>
              <a:gd name="connsiteX11" fmla="*/ 1383697 w 2136064"/>
              <a:gd name="connsiteY11" fmla="*/ 489963 h 832266"/>
              <a:gd name="connsiteX12" fmla="*/ 1070765 w 2136064"/>
              <a:gd name="connsiteY12" fmla="*/ 489963 h 832266"/>
              <a:gd name="connsiteX13" fmla="*/ 1067858 w 2136064"/>
              <a:gd name="connsiteY13" fmla="*/ 491136 h 832266"/>
              <a:gd name="connsiteX14" fmla="*/ 1065299 w 2136064"/>
              <a:gd name="connsiteY14" fmla="*/ 489963 h 832266"/>
              <a:gd name="connsiteX15" fmla="*/ 752367 w 2136064"/>
              <a:gd name="connsiteY15" fmla="*/ 489963 h 832266"/>
              <a:gd name="connsiteX16" fmla="*/ 0 w 2136064"/>
              <a:gd name="connsiteY16" fmla="*/ 0 h 832266"/>
              <a:gd name="connsiteX17" fmla="*/ 0 w 2136064"/>
              <a:gd name="connsiteY17" fmla="*/ 318812 h 832266"/>
              <a:gd name="connsiteX18" fmla="*/ 509346 w 2136064"/>
              <a:gd name="connsiteY18" fmla="*/ 832266 h 83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36064" h="832266">
                <a:moveTo>
                  <a:pt x="509346" y="832266"/>
                </a:moveTo>
                <a:cubicBezTo>
                  <a:pt x="582585" y="832266"/>
                  <a:pt x="582585" y="832266"/>
                  <a:pt x="582585" y="832266"/>
                </a:cubicBezTo>
                <a:cubicBezTo>
                  <a:pt x="822278" y="832266"/>
                  <a:pt x="822278" y="832266"/>
                  <a:pt x="822278" y="832266"/>
                </a:cubicBezTo>
                <a:cubicBezTo>
                  <a:pt x="1065299" y="832266"/>
                  <a:pt x="1065299" y="832266"/>
                  <a:pt x="1065299" y="832266"/>
                </a:cubicBezTo>
                <a:lnTo>
                  <a:pt x="1067858" y="831094"/>
                </a:lnTo>
                <a:lnTo>
                  <a:pt x="1070765" y="832266"/>
                </a:lnTo>
                <a:cubicBezTo>
                  <a:pt x="1310457" y="832266"/>
                  <a:pt x="1310457" y="832266"/>
                  <a:pt x="1310457" y="832266"/>
                </a:cubicBezTo>
                <a:cubicBezTo>
                  <a:pt x="1550150" y="832266"/>
                  <a:pt x="1550150" y="832266"/>
                  <a:pt x="1550150" y="832266"/>
                </a:cubicBezTo>
                <a:cubicBezTo>
                  <a:pt x="1626718" y="832266"/>
                  <a:pt x="1626718" y="832266"/>
                  <a:pt x="1626718" y="832266"/>
                </a:cubicBezTo>
                <a:cubicBezTo>
                  <a:pt x="1626718" y="547014"/>
                  <a:pt x="1853094" y="318812"/>
                  <a:pt x="2136064" y="318812"/>
                </a:cubicBezTo>
                <a:cubicBezTo>
                  <a:pt x="2136064" y="0"/>
                  <a:pt x="2136064" y="0"/>
                  <a:pt x="2136064" y="0"/>
                </a:cubicBezTo>
                <a:cubicBezTo>
                  <a:pt x="1799829" y="0"/>
                  <a:pt x="1513530" y="201355"/>
                  <a:pt x="1383697" y="489963"/>
                </a:cubicBezTo>
                <a:cubicBezTo>
                  <a:pt x="1070765" y="489963"/>
                  <a:pt x="1070765" y="489963"/>
                  <a:pt x="1070765" y="489963"/>
                </a:cubicBezTo>
                <a:lnTo>
                  <a:pt x="1067858" y="491136"/>
                </a:lnTo>
                <a:lnTo>
                  <a:pt x="1065299" y="489963"/>
                </a:lnTo>
                <a:cubicBezTo>
                  <a:pt x="752367" y="489963"/>
                  <a:pt x="752367" y="489963"/>
                  <a:pt x="752367" y="489963"/>
                </a:cubicBezTo>
                <a:cubicBezTo>
                  <a:pt x="622534" y="201355"/>
                  <a:pt x="332906" y="0"/>
                  <a:pt x="0" y="0"/>
                </a:cubicBezTo>
                <a:cubicBezTo>
                  <a:pt x="0" y="318812"/>
                  <a:pt x="0" y="318812"/>
                  <a:pt x="0" y="318812"/>
                </a:cubicBezTo>
                <a:cubicBezTo>
                  <a:pt x="279641" y="318812"/>
                  <a:pt x="509346" y="547014"/>
                  <a:pt x="509346" y="832266"/>
                </a:cubicBezTo>
                <a:close/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kern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487A971-C949-AB19-5A19-59CDAEC2A660}"/>
              </a:ext>
            </a:extLst>
          </p:cNvPr>
          <p:cNvSpPr/>
          <p:nvPr/>
        </p:nvSpPr>
        <p:spPr bwMode="auto">
          <a:xfrm flipV="1">
            <a:off x="5026260" y="3371410"/>
            <a:ext cx="2141696" cy="832266"/>
          </a:xfrm>
          <a:custGeom>
            <a:avLst/>
            <a:gdLst>
              <a:gd name="connsiteX0" fmla="*/ 508299 w 2141696"/>
              <a:gd name="connsiteY0" fmla="*/ 832266 h 832266"/>
              <a:gd name="connsiteX1" fmla="*/ 581387 w 2141696"/>
              <a:gd name="connsiteY1" fmla="*/ 832266 h 832266"/>
              <a:gd name="connsiteX2" fmla="*/ 820587 w 2141696"/>
              <a:gd name="connsiteY2" fmla="*/ 832266 h 832266"/>
              <a:gd name="connsiteX3" fmla="*/ 1063108 w 2141696"/>
              <a:gd name="connsiteY3" fmla="*/ 832266 h 832266"/>
              <a:gd name="connsiteX4" fmla="*/ 1069322 w 2141696"/>
              <a:gd name="connsiteY4" fmla="*/ 829413 h 832266"/>
              <a:gd name="connsiteX5" fmla="*/ 1076397 w 2141696"/>
              <a:gd name="connsiteY5" fmla="*/ 832266 h 832266"/>
              <a:gd name="connsiteX6" fmla="*/ 1316090 w 2141696"/>
              <a:gd name="connsiteY6" fmla="*/ 832266 h 832266"/>
              <a:gd name="connsiteX7" fmla="*/ 1559111 w 2141696"/>
              <a:gd name="connsiteY7" fmla="*/ 832266 h 832266"/>
              <a:gd name="connsiteX8" fmla="*/ 1632350 w 2141696"/>
              <a:gd name="connsiteY8" fmla="*/ 832266 h 832266"/>
              <a:gd name="connsiteX9" fmla="*/ 2141696 w 2141696"/>
              <a:gd name="connsiteY9" fmla="*/ 318812 h 832266"/>
              <a:gd name="connsiteX10" fmla="*/ 2141696 w 2141696"/>
              <a:gd name="connsiteY10" fmla="*/ 0 h 832266"/>
              <a:gd name="connsiteX11" fmla="*/ 1389329 w 2141696"/>
              <a:gd name="connsiteY11" fmla="*/ 489963 h 832266"/>
              <a:gd name="connsiteX12" fmla="*/ 1076397 w 2141696"/>
              <a:gd name="connsiteY12" fmla="*/ 489963 h 832266"/>
              <a:gd name="connsiteX13" fmla="*/ 1069322 w 2141696"/>
              <a:gd name="connsiteY13" fmla="*/ 492816 h 832266"/>
              <a:gd name="connsiteX14" fmla="*/ 1063108 w 2141696"/>
              <a:gd name="connsiteY14" fmla="*/ 489963 h 832266"/>
              <a:gd name="connsiteX15" fmla="*/ 747498 w 2141696"/>
              <a:gd name="connsiteY15" fmla="*/ 489963 h 832266"/>
              <a:gd name="connsiteX16" fmla="*/ 0 w 2141696"/>
              <a:gd name="connsiteY16" fmla="*/ 0 h 832266"/>
              <a:gd name="connsiteX17" fmla="*/ 0 w 2141696"/>
              <a:gd name="connsiteY17" fmla="*/ 318812 h 832266"/>
              <a:gd name="connsiteX18" fmla="*/ 508299 w 2141696"/>
              <a:gd name="connsiteY18" fmla="*/ 832266 h 83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41696" h="832266">
                <a:moveTo>
                  <a:pt x="508299" y="832266"/>
                </a:moveTo>
                <a:cubicBezTo>
                  <a:pt x="581387" y="832266"/>
                  <a:pt x="581387" y="832266"/>
                  <a:pt x="581387" y="832266"/>
                </a:cubicBezTo>
                <a:cubicBezTo>
                  <a:pt x="820587" y="832266"/>
                  <a:pt x="820587" y="832266"/>
                  <a:pt x="820587" y="832266"/>
                </a:cubicBezTo>
                <a:cubicBezTo>
                  <a:pt x="1063108" y="832266"/>
                  <a:pt x="1063108" y="832266"/>
                  <a:pt x="1063108" y="832266"/>
                </a:cubicBezTo>
                <a:lnTo>
                  <a:pt x="1069322" y="829413"/>
                </a:lnTo>
                <a:lnTo>
                  <a:pt x="1076397" y="832266"/>
                </a:lnTo>
                <a:cubicBezTo>
                  <a:pt x="1316090" y="832266"/>
                  <a:pt x="1316090" y="832266"/>
                  <a:pt x="1316090" y="832266"/>
                </a:cubicBezTo>
                <a:cubicBezTo>
                  <a:pt x="1559111" y="832266"/>
                  <a:pt x="1559111" y="832266"/>
                  <a:pt x="1559111" y="832266"/>
                </a:cubicBezTo>
                <a:cubicBezTo>
                  <a:pt x="1632350" y="832266"/>
                  <a:pt x="1632350" y="832266"/>
                  <a:pt x="1632350" y="832266"/>
                </a:cubicBezTo>
                <a:cubicBezTo>
                  <a:pt x="1632350" y="547014"/>
                  <a:pt x="1858726" y="318812"/>
                  <a:pt x="2141696" y="318812"/>
                </a:cubicBezTo>
                <a:cubicBezTo>
                  <a:pt x="2141696" y="0"/>
                  <a:pt x="2141696" y="0"/>
                  <a:pt x="2141696" y="0"/>
                </a:cubicBezTo>
                <a:cubicBezTo>
                  <a:pt x="1805461" y="0"/>
                  <a:pt x="1519162" y="201355"/>
                  <a:pt x="1389329" y="489963"/>
                </a:cubicBezTo>
                <a:cubicBezTo>
                  <a:pt x="1076397" y="489963"/>
                  <a:pt x="1076397" y="489963"/>
                  <a:pt x="1076397" y="489963"/>
                </a:cubicBezTo>
                <a:lnTo>
                  <a:pt x="1069322" y="492816"/>
                </a:lnTo>
                <a:lnTo>
                  <a:pt x="1063108" y="489963"/>
                </a:lnTo>
                <a:cubicBezTo>
                  <a:pt x="747498" y="489963"/>
                  <a:pt x="747498" y="489963"/>
                  <a:pt x="747498" y="489963"/>
                </a:cubicBezTo>
                <a:cubicBezTo>
                  <a:pt x="621254" y="201355"/>
                  <a:pt x="332222" y="0"/>
                  <a:pt x="0" y="0"/>
                </a:cubicBezTo>
                <a:cubicBezTo>
                  <a:pt x="0" y="318812"/>
                  <a:pt x="0" y="318812"/>
                  <a:pt x="0" y="318812"/>
                </a:cubicBezTo>
                <a:cubicBezTo>
                  <a:pt x="279066" y="318812"/>
                  <a:pt x="508299" y="547014"/>
                  <a:pt x="508299" y="832266"/>
                </a:cubicBezTo>
                <a:close/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kern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D4EA553-1BE2-6E2C-845F-D5E8D11BC4D2}"/>
              </a:ext>
            </a:extLst>
          </p:cNvPr>
          <p:cNvSpPr/>
          <p:nvPr/>
        </p:nvSpPr>
        <p:spPr bwMode="auto">
          <a:xfrm flipV="1">
            <a:off x="2864591" y="3371410"/>
            <a:ext cx="2135036" cy="832266"/>
          </a:xfrm>
          <a:custGeom>
            <a:avLst/>
            <a:gdLst>
              <a:gd name="connsiteX0" fmla="*/ 508299 w 2135036"/>
              <a:gd name="connsiteY0" fmla="*/ 832266 h 832266"/>
              <a:gd name="connsiteX1" fmla="*/ 581387 w 2135036"/>
              <a:gd name="connsiteY1" fmla="*/ 832266 h 832266"/>
              <a:gd name="connsiteX2" fmla="*/ 820587 w 2135036"/>
              <a:gd name="connsiteY2" fmla="*/ 832266 h 832266"/>
              <a:gd name="connsiteX3" fmla="*/ 1063108 w 2135036"/>
              <a:gd name="connsiteY3" fmla="*/ 832266 h 832266"/>
              <a:gd name="connsiteX4" fmla="*/ 1067399 w 2135036"/>
              <a:gd name="connsiteY4" fmla="*/ 830296 h 832266"/>
              <a:gd name="connsiteX5" fmla="*/ 1073066 w 2135036"/>
              <a:gd name="connsiteY5" fmla="*/ 832266 h 832266"/>
              <a:gd name="connsiteX6" fmla="*/ 1312759 w 2135036"/>
              <a:gd name="connsiteY6" fmla="*/ 832266 h 832266"/>
              <a:gd name="connsiteX7" fmla="*/ 1552451 w 2135036"/>
              <a:gd name="connsiteY7" fmla="*/ 832266 h 832266"/>
              <a:gd name="connsiteX8" fmla="*/ 1629019 w 2135036"/>
              <a:gd name="connsiteY8" fmla="*/ 832266 h 832266"/>
              <a:gd name="connsiteX9" fmla="*/ 2135036 w 2135036"/>
              <a:gd name="connsiteY9" fmla="*/ 318812 h 832266"/>
              <a:gd name="connsiteX10" fmla="*/ 2135036 w 2135036"/>
              <a:gd name="connsiteY10" fmla="*/ 0 h 832266"/>
              <a:gd name="connsiteX11" fmla="*/ 1385998 w 2135036"/>
              <a:gd name="connsiteY11" fmla="*/ 489963 h 832266"/>
              <a:gd name="connsiteX12" fmla="*/ 1073066 w 2135036"/>
              <a:gd name="connsiteY12" fmla="*/ 489963 h 832266"/>
              <a:gd name="connsiteX13" fmla="*/ 1067399 w 2135036"/>
              <a:gd name="connsiteY13" fmla="*/ 491933 h 832266"/>
              <a:gd name="connsiteX14" fmla="*/ 1063108 w 2135036"/>
              <a:gd name="connsiteY14" fmla="*/ 489963 h 832266"/>
              <a:gd name="connsiteX15" fmla="*/ 747498 w 2135036"/>
              <a:gd name="connsiteY15" fmla="*/ 489963 h 832266"/>
              <a:gd name="connsiteX16" fmla="*/ 0 w 2135036"/>
              <a:gd name="connsiteY16" fmla="*/ 0 h 832266"/>
              <a:gd name="connsiteX17" fmla="*/ 0 w 2135036"/>
              <a:gd name="connsiteY17" fmla="*/ 318812 h 832266"/>
              <a:gd name="connsiteX18" fmla="*/ 508299 w 2135036"/>
              <a:gd name="connsiteY18" fmla="*/ 832266 h 83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35036" h="832266">
                <a:moveTo>
                  <a:pt x="508299" y="832266"/>
                </a:moveTo>
                <a:cubicBezTo>
                  <a:pt x="581387" y="832266"/>
                  <a:pt x="581387" y="832266"/>
                  <a:pt x="581387" y="832266"/>
                </a:cubicBezTo>
                <a:cubicBezTo>
                  <a:pt x="820587" y="832266"/>
                  <a:pt x="820587" y="832266"/>
                  <a:pt x="820587" y="832266"/>
                </a:cubicBezTo>
                <a:cubicBezTo>
                  <a:pt x="1063108" y="832266"/>
                  <a:pt x="1063108" y="832266"/>
                  <a:pt x="1063108" y="832266"/>
                </a:cubicBezTo>
                <a:lnTo>
                  <a:pt x="1067399" y="830296"/>
                </a:lnTo>
                <a:lnTo>
                  <a:pt x="1073066" y="832266"/>
                </a:lnTo>
                <a:cubicBezTo>
                  <a:pt x="1312759" y="832266"/>
                  <a:pt x="1312759" y="832266"/>
                  <a:pt x="1312759" y="832266"/>
                </a:cubicBezTo>
                <a:cubicBezTo>
                  <a:pt x="1552451" y="832266"/>
                  <a:pt x="1552451" y="832266"/>
                  <a:pt x="1552451" y="832266"/>
                </a:cubicBezTo>
                <a:cubicBezTo>
                  <a:pt x="1629019" y="832266"/>
                  <a:pt x="1629019" y="832266"/>
                  <a:pt x="1629019" y="832266"/>
                </a:cubicBezTo>
                <a:cubicBezTo>
                  <a:pt x="1629019" y="547014"/>
                  <a:pt x="1855395" y="318812"/>
                  <a:pt x="2135036" y="318812"/>
                </a:cubicBezTo>
                <a:cubicBezTo>
                  <a:pt x="2135036" y="0"/>
                  <a:pt x="2135036" y="0"/>
                  <a:pt x="2135036" y="0"/>
                </a:cubicBezTo>
                <a:cubicBezTo>
                  <a:pt x="1802130" y="0"/>
                  <a:pt x="1515831" y="201355"/>
                  <a:pt x="1385998" y="489963"/>
                </a:cubicBezTo>
                <a:cubicBezTo>
                  <a:pt x="1073066" y="489963"/>
                  <a:pt x="1073066" y="489963"/>
                  <a:pt x="1073066" y="489963"/>
                </a:cubicBezTo>
                <a:lnTo>
                  <a:pt x="1067399" y="491933"/>
                </a:lnTo>
                <a:lnTo>
                  <a:pt x="1063108" y="489963"/>
                </a:lnTo>
                <a:cubicBezTo>
                  <a:pt x="747498" y="489963"/>
                  <a:pt x="747498" y="489963"/>
                  <a:pt x="747498" y="489963"/>
                </a:cubicBezTo>
                <a:cubicBezTo>
                  <a:pt x="621254" y="201355"/>
                  <a:pt x="332221" y="0"/>
                  <a:pt x="0" y="0"/>
                </a:cubicBezTo>
                <a:cubicBezTo>
                  <a:pt x="0" y="318812"/>
                  <a:pt x="0" y="318812"/>
                  <a:pt x="0" y="318812"/>
                </a:cubicBezTo>
                <a:cubicBezTo>
                  <a:pt x="279066" y="318812"/>
                  <a:pt x="508299" y="547014"/>
                  <a:pt x="508299" y="832266"/>
                </a:cubicBezTo>
                <a:close/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kern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1030937F-C0DF-0EE5-7FE6-F743E4D59C25}"/>
              </a:ext>
            </a:extLst>
          </p:cNvPr>
          <p:cNvSpPr/>
          <p:nvPr/>
        </p:nvSpPr>
        <p:spPr bwMode="auto">
          <a:xfrm flipV="1">
            <a:off x="1761564" y="3371410"/>
            <a:ext cx="1078615" cy="832266"/>
          </a:xfrm>
          <a:custGeom>
            <a:avLst/>
            <a:gdLst>
              <a:gd name="T0" fmla="*/ 4 w 324"/>
              <a:gd name="T1" fmla="*/ 248 h 248"/>
              <a:gd name="T2" fmla="*/ 76 w 324"/>
              <a:gd name="T3" fmla="*/ 248 h 248"/>
              <a:gd name="T4" fmla="*/ 148 w 324"/>
              <a:gd name="T5" fmla="*/ 248 h 248"/>
              <a:gd name="T6" fmla="*/ 171 w 324"/>
              <a:gd name="T7" fmla="*/ 248 h 248"/>
              <a:gd name="T8" fmla="*/ 324 w 324"/>
              <a:gd name="T9" fmla="*/ 95 h 248"/>
              <a:gd name="T10" fmla="*/ 324 w 324"/>
              <a:gd name="T11" fmla="*/ 0 h 248"/>
              <a:gd name="T12" fmla="*/ 98 w 324"/>
              <a:gd name="T13" fmla="*/ 146 h 248"/>
              <a:gd name="T14" fmla="*/ 4 w 324"/>
              <a:gd name="T15" fmla="*/ 146 h 248"/>
              <a:gd name="T16" fmla="*/ 0 w 324"/>
              <a:gd name="T17" fmla="*/ 150 h 248"/>
              <a:gd name="T18" fmla="*/ 0 w 324"/>
              <a:gd name="T19" fmla="*/ 244 h 248"/>
              <a:gd name="T20" fmla="*/ 4 w 324"/>
              <a:gd name="T21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4" h="248">
                <a:moveTo>
                  <a:pt x="4" y="248"/>
                </a:moveTo>
                <a:cubicBezTo>
                  <a:pt x="76" y="248"/>
                  <a:pt x="76" y="248"/>
                  <a:pt x="76" y="248"/>
                </a:cubicBezTo>
                <a:cubicBezTo>
                  <a:pt x="148" y="248"/>
                  <a:pt x="148" y="248"/>
                  <a:pt x="148" y="248"/>
                </a:cubicBezTo>
                <a:cubicBezTo>
                  <a:pt x="171" y="248"/>
                  <a:pt x="171" y="248"/>
                  <a:pt x="171" y="248"/>
                </a:cubicBezTo>
                <a:cubicBezTo>
                  <a:pt x="171" y="163"/>
                  <a:pt x="239" y="95"/>
                  <a:pt x="324" y="95"/>
                </a:cubicBezTo>
                <a:cubicBezTo>
                  <a:pt x="324" y="0"/>
                  <a:pt x="324" y="0"/>
                  <a:pt x="324" y="0"/>
                </a:cubicBezTo>
                <a:cubicBezTo>
                  <a:pt x="223" y="0"/>
                  <a:pt x="137" y="60"/>
                  <a:pt x="98" y="146"/>
                </a:cubicBezTo>
                <a:cubicBezTo>
                  <a:pt x="4" y="146"/>
                  <a:pt x="4" y="146"/>
                  <a:pt x="4" y="146"/>
                </a:cubicBezTo>
                <a:cubicBezTo>
                  <a:pt x="1" y="146"/>
                  <a:pt x="0" y="148"/>
                  <a:pt x="0" y="150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46"/>
                  <a:pt x="1" y="248"/>
                  <a:pt x="4" y="248"/>
                </a:cubicBezTo>
                <a:close/>
              </a:path>
            </a:pathLst>
          </a:custGeom>
          <a:solidFill>
            <a:srgbClr val="D7FAF6"/>
          </a:solidFill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kern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2" name="Shape 2309">
            <a:extLst>
              <a:ext uri="{FF2B5EF4-FFF2-40B4-BE49-F238E27FC236}">
                <a16:creationId xmlns:a16="http://schemas.microsoft.com/office/drawing/2014/main" id="{CF71360E-C3B0-8873-FE51-F58FC1260160}"/>
              </a:ext>
            </a:extLst>
          </p:cNvPr>
          <p:cNvSpPr/>
          <p:nvPr/>
        </p:nvSpPr>
        <p:spPr>
          <a:xfrm>
            <a:off x="2517412" y="3053007"/>
            <a:ext cx="672428" cy="672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3CA6E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Shape 2310">
            <a:extLst>
              <a:ext uri="{FF2B5EF4-FFF2-40B4-BE49-F238E27FC236}">
                <a16:creationId xmlns:a16="http://schemas.microsoft.com/office/drawing/2014/main" id="{33C405BF-23D3-2F3E-6FC6-52282E46262F}"/>
              </a:ext>
            </a:extLst>
          </p:cNvPr>
          <p:cNvSpPr/>
          <p:nvPr/>
        </p:nvSpPr>
        <p:spPr>
          <a:xfrm>
            <a:off x="2709088" y="3285386"/>
            <a:ext cx="264238" cy="235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Shape 2309">
            <a:extLst>
              <a:ext uri="{FF2B5EF4-FFF2-40B4-BE49-F238E27FC236}">
                <a16:creationId xmlns:a16="http://schemas.microsoft.com/office/drawing/2014/main" id="{AAA28FC9-5D6A-BC3E-9573-BDB4046B6B0E}"/>
              </a:ext>
            </a:extLst>
          </p:cNvPr>
          <p:cNvSpPr/>
          <p:nvPr/>
        </p:nvSpPr>
        <p:spPr>
          <a:xfrm>
            <a:off x="4688206" y="3053007"/>
            <a:ext cx="672428" cy="672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29D5A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Shape 2313">
            <a:extLst>
              <a:ext uri="{FF2B5EF4-FFF2-40B4-BE49-F238E27FC236}">
                <a16:creationId xmlns:a16="http://schemas.microsoft.com/office/drawing/2014/main" id="{77FD3E01-6C20-0DAA-9E52-0A4DC9B455AC}"/>
              </a:ext>
            </a:extLst>
          </p:cNvPr>
          <p:cNvSpPr/>
          <p:nvPr/>
        </p:nvSpPr>
        <p:spPr>
          <a:xfrm>
            <a:off x="4884657" y="3273559"/>
            <a:ext cx="307020" cy="204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847" y="15749"/>
                </a:moveTo>
                <a:lnTo>
                  <a:pt x="2701" y="15749"/>
                </a:lnTo>
                <a:lnTo>
                  <a:pt x="2701" y="1346"/>
                </a:lnTo>
                <a:lnTo>
                  <a:pt x="18847" y="1346"/>
                </a:lnTo>
                <a:cubicBezTo>
                  <a:pt x="18847" y="1346"/>
                  <a:pt x="18847" y="15749"/>
                  <a:pt x="18847" y="15749"/>
                </a:cubicBezTo>
                <a:close/>
                <a:moveTo>
                  <a:pt x="0" y="20510"/>
                </a:moveTo>
                <a:cubicBezTo>
                  <a:pt x="0" y="20510"/>
                  <a:pt x="-26" y="21600"/>
                  <a:pt x="1603" y="21600"/>
                </a:cubicBezTo>
                <a:cubicBezTo>
                  <a:pt x="2568" y="21600"/>
                  <a:pt x="6216" y="21600"/>
                  <a:pt x="9032" y="21600"/>
                </a:cubicBezTo>
                <a:cubicBezTo>
                  <a:pt x="9032" y="21600"/>
                  <a:pt x="10576" y="21600"/>
                  <a:pt x="12515" y="21600"/>
                </a:cubicBezTo>
                <a:cubicBezTo>
                  <a:pt x="15331" y="21600"/>
                  <a:pt x="18979" y="21600"/>
                  <a:pt x="19943" y="21600"/>
                </a:cubicBezTo>
                <a:cubicBezTo>
                  <a:pt x="21574" y="21600"/>
                  <a:pt x="21547" y="20510"/>
                  <a:pt x="21547" y="20510"/>
                </a:cubicBezTo>
                <a:lnTo>
                  <a:pt x="19418" y="16436"/>
                </a:lnTo>
                <a:cubicBezTo>
                  <a:pt x="19512" y="16224"/>
                  <a:pt x="19569" y="15977"/>
                  <a:pt x="19569" y="15711"/>
                </a:cubicBezTo>
                <a:lnTo>
                  <a:pt x="19569" y="1384"/>
                </a:lnTo>
                <a:cubicBezTo>
                  <a:pt x="19569" y="621"/>
                  <a:pt x="19123" y="0"/>
                  <a:pt x="18571" y="0"/>
                </a:cubicBezTo>
                <a:lnTo>
                  <a:pt x="2977" y="0"/>
                </a:lnTo>
                <a:cubicBezTo>
                  <a:pt x="2425" y="0"/>
                  <a:pt x="1979" y="621"/>
                  <a:pt x="1979" y="1384"/>
                </a:cubicBezTo>
                <a:lnTo>
                  <a:pt x="1979" y="15711"/>
                </a:lnTo>
                <a:cubicBezTo>
                  <a:pt x="1979" y="15978"/>
                  <a:pt x="2035" y="16224"/>
                  <a:pt x="2129" y="16436"/>
                </a:cubicBezTo>
                <a:cubicBezTo>
                  <a:pt x="2129" y="16436"/>
                  <a:pt x="0" y="20510"/>
                  <a:pt x="0" y="2051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Shape 2309">
            <a:extLst>
              <a:ext uri="{FF2B5EF4-FFF2-40B4-BE49-F238E27FC236}">
                <a16:creationId xmlns:a16="http://schemas.microsoft.com/office/drawing/2014/main" id="{2EB3007D-6F12-F94A-D309-BB06D0180B58}"/>
              </a:ext>
            </a:extLst>
          </p:cNvPr>
          <p:cNvSpPr/>
          <p:nvPr/>
        </p:nvSpPr>
        <p:spPr>
          <a:xfrm>
            <a:off x="6842603" y="3053007"/>
            <a:ext cx="672428" cy="672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3CA6E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7" name="Group 2320">
            <a:extLst>
              <a:ext uri="{FF2B5EF4-FFF2-40B4-BE49-F238E27FC236}">
                <a16:creationId xmlns:a16="http://schemas.microsoft.com/office/drawing/2014/main" id="{B0652693-E827-76A7-3E76-AE32E025C05F}"/>
              </a:ext>
            </a:extLst>
          </p:cNvPr>
          <p:cNvGrpSpPr/>
          <p:nvPr/>
        </p:nvGrpSpPr>
        <p:grpSpPr>
          <a:xfrm>
            <a:off x="7063815" y="3264544"/>
            <a:ext cx="221573" cy="189383"/>
            <a:chOff x="0" y="0"/>
            <a:chExt cx="961862" cy="822124"/>
          </a:xfrm>
          <a:solidFill>
            <a:schemeClr val="bg1"/>
          </a:solidFill>
        </p:grpSpPr>
        <p:sp>
          <p:nvSpPr>
            <p:cNvPr id="18" name="Shape 2316">
              <a:extLst>
                <a:ext uri="{FF2B5EF4-FFF2-40B4-BE49-F238E27FC236}">
                  <a16:creationId xmlns:a16="http://schemas.microsoft.com/office/drawing/2014/main" id="{B784EA62-457A-E080-607B-ECFD5D6C208E}"/>
                </a:ext>
              </a:extLst>
            </p:cNvPr>
            <p:cNvSpPr/>
            <p:nvPr/>
          </p:nvSpPr>
          <p:spPr>
            <a:xfrm>
              <a:off x="0" y="411062"/>
              <a:ext cx="167725" cy="41106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Shape 2317">
              <a:extLst>
                <a:ext uri="{FF2B5EF4-FFF2-40B4-BE49-F238E27FC236}">
                  <a16:creationId xmlns:a16="http://schemas.microsoft.com/office/drawing/2014/main" id="{A7595B34-138A-0E8D-492A-C7B6961675DD}"/>
                </a:ext>
              </a:extLst>
            </p:cNvPr>
            <p:cNvSpPr/>
            <p:nvPr/>
          </p:nvSpPr>
          <p:spPr>
            <a:xfrm>
              <a:off x="264712" y="235390"/>
              <a:ext cx="167726" cy="58673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Shape 2318">
              <a:extLst>
                <a:ext uri="{FF2B5EF4-FFF2-40B4-BE49-F238E27FC236}">
                  <a16:creationId xmlns:a16="http://schemas.microsoft.com/office/drawing/2014/main" id="{BB0F20F2-89BB-6BD0-C99B-D6323BC9BAF8}"/>
                </a:ext>
              </a:extLst>
            </p:cNvPr>
            <p:cNvSpPr/>
            <p:nvPr/>
          </p:nvSpPr>
          <p:spPr>
            <a:xfrm>
              <a:off x="529424" y="90476"/>
              <a:ext cx="167726" cy="7316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Shape 2319">
              <a:extLst>
                <a:ext uri="{FF2B5EF4-FFF2-40B4-BE49-F238E27FC236}">
                  <a16:creationId xmlns:a16="http://schemas.microsoft.com/office/drawing/2014/main" id="{0AC471A2-FEC9-0E36-D2A6-DFC54526486B}"/>
                </a:ext>
              </a:extLst>
            </p:cNvPr>
            <p:cNvSpPr/>
            <p:nvPr/>
          </p:nvSpPr>
          <p:spPr>
            <a:xfrm>
              <a:off x="794137" y="0"/>
              <a:ext cx="167726" cy="82212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Shape 2309">
            <a:extLst>
              <a:ext uri="{FF2B5EF4-FFF2-40B4-BE49-F238E27FC236}">
                <a16:creationId xmlns:a16="http://schemas.microsoft.com/office/drawing/2014/main" id="{49A8F858-D99F-1988-0FEA-F0C61B4BEFB5}"/>
              </a:ext>
            </a:extLst>
          </p:cNvPr>
          <p:cNvSpPr/>
          <p:nvPr/>
        </p:nvSpPr>
        <p:spPr>
          <a:xfrm>
            <a:off x="9014630" y="3053007"/>
            <a:ext cx="672428" cy="672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29D5A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Shape 2323">
            <a:extLst>
              <a:ext uri="{FF2B5EF4-FFF2-40B4-BE49-F238E27FC236}">
                <a16:creationId xmlns:a16="http://schemas.microsoft.com/office/drawing/2014/main" id="{17AEDE6C-BB56-A9DE-C978-0227898B5D20}"/>
              </a:ext>
            </a:extLst>
          </p:cNvPr>
          <p:cNvSpPr/>
          <p:nvPr/>
        </p:nvSpPr>
        <p:spPr>
          <a:xfrm rot="20460000" flipH="1">
            <a:off x="9220403" y="3283208"/>
            <a:ext cx="223744" cy="223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36BF98F-2832-BF99-1587-5EC1AFCB507A}"/>
              </a:ext>
            </a:extLst>
          </p:cNvPr>
          <p:cNvGrpSpPr/>
          <p:nvPr/>
        </p:nvGrpSpPr>
        <p:grpSpPr>
          <a:xfrm>
            <a:off x="1863847" y="4408454"/>
            <a:ext cx="1979558" cy="1047355"/>
            <a:chOff x="283599" y="1906534"/>
            <a:chExt cx="1979558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2FF8F39-7E51-B22E-B179-688345063C95}"/>
                </a:ext>
              </a:extLst>
            </p:cNvPr>
            <p:cNvSpPr txBox="1"/>
            <p:nvPr/>
          </p:nvSpPr>
          <p:spPr>
            <a:xfrm>
              <a:off x="283599" y="2190603"/>
              <a:ext cx="1979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F140EEF-5485-276F-FD69-2C41440E8389}"/>
                </a:ext>
              </a:extLst>
            </p:cNvPr>
            <p:cNvSpPr txBox="1"/>
            <p:nvPr/>
          </p:nvSpPr>
          <p:spPr>
            <a:xfrm>
              <a:off x="499499" y="1906534"/>
              <a:ext cx="1547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223F27E-1721-21A5-6408-43B7B24FDF5A}"/>
              </a:ext>
            </a:extLst>
          </p:cNvPr>
          <p:cNvGrpSpPr/>
          <p:nvPr/>
        </p:nvGrpSpPr>
        <p:grpSpPr>
          <a:xfrm>
            <a:off x="4034641" y="4408454"/>
            <a:ext cx="1979558" cy="1047355"/>
            <a:chOff x="283599" y="1906534"/>
            <a:chExt cx="1979558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6FF569-D3E2-9BFA-0523-5F6B212D0CED}"/>
                </a:ext>
              </a:extLst>
            </p:cNvPr>
            <p:cNvSpPr txBox="1"/>
            <p:nvPr/>
          </p:nvSpPr>
          <p:spPr>
            <a:xfrm>
              <a:off x="283599" y="2190603"/>
              <a:ext cx="1979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D994E6-8934-C86A-3336-CC74C097C549}"/>
                </a:ext>
              </a:extLst>
            </p:cNvPr>
            <p:cNvSpPr txBox="1"/>
            <p:nvPr/>
          </p:nvSpPr>
          <p:spPr>
            <a:xfrm>
              <a:off x="499499" y="1906534"/>
              <a:ext cx="1547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7C5AAC-BD1F-7D07-C9AA-68DCFCD3C7F9}"/>
              </a:ext>
            </a:extLst>
          </p:cNvPr>
          <p:cNvGrpSpPr/>
          <p:nvPr/>
        </p:nvGrpSpPr>
        <p:grpSpPr>
          <a:xfrm>
            <a:off x="6209104" y="4408454"/>
            <a:ext cx="1979558" cy="1047355"/>
            <a:chOff x="283599" y="1906534"/>
            <a:chExt cx="1979558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75955E7-446B-9F88-DED0-D16194437BC8}"/>
                </a:ext>
              </a:extLst>
            </p:cNvPr>
            <p:cNvSpPr txBox="1"/>
            <p:nvPr/>
          </p:nvSpPr>
          <p:spPr>
            <a:xfrm>
              <a:off x="283599" y="2190603"/>
              <a:ext cx="1979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3EC519C-5AC7-3EA1-A59B-37E3A18F63CC}"/>
                </a:ext>
              </a:extLst>
            </p:cNvPr>
            <p:cNvSpPr txBox="1"/>
            <p:nvPr/>
          </p:nvSpPr>
          <p:spPr>
            <a:xfrm>
              <a:off x="499499" y="1906534"/>
              <a:ext cx="1547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6DA7D1C-C20B-1C44-D1EB-1762917559A9}"/>
              </a:ext>
            </a:extLst>
          </p:cNvPr>
          <p:cNvGrpSpPr/>
          <p:nvPr/>
        </p:nvGrpSpPr>
        <p:grpSpPr>
          <a:xfrm>
            <a:off x="8342496" y="4408454"/>
            <a:ext cx="1979558" cy="1047355"/>
            <a:chOff x="283599" y="1906534"/>
            <a:chExt cx="1979558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7C1FE15-B218-A3B7-C83E-D85C492255F5}"/>
                </a:ext>
              </a:extLst>
            </p:cNvPr>
            <p:cNvSpPr txBox="1"/>
            <p:nvPr/>
          </p:nvSpPr>
          <p:spPr>
            <a:xfrm>
              <a:off x="283599" y="2190603"/>
              <a:ext cx="1979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A391F7A-31DB-5B91-2CBA-B8900B93B996}"/>
                </a:ext>
              </a:extLst>
            </p:cNvPr>
            <p:cNvSpPr txBox="1"/>
            <p:nvPr/>
          </p:nvSpPr>
          <p:spPr>
            <a:xfrm>
              <a:off x="499499" y="1906534"/>
              <a:ext cx="1547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3" name="任意多边形: 形状 72" descr="D:\51PPT模板网\51pptmoban.com\图片001.jpg">
            <a:extLst>
              <a:ext uri="{FF2B5EF4-FFF2-40B4-BE49-F238E27FC236}">
                <a16:creationId xmlns:a16="http://schemas.microsoft.com/office/drawing/2014/main" id="{238630D5-1AF2-F1B3-B6F0-503FFD22B4B4}"/>
              </a:ext>
            </a:extLst>
          </p:cNvPr>
          <p:cNvSpPr/>
          <p:nvPr/>
        </p:nvSpPr>
        <p:spPr>
          <a:xfrm>
            <a:off x="1761567" y="1093624"/>
            <a:ext cx="8829843" cy="1876293"/>
          </a:xfrm>
          <a:custGeom>
            <a:avLst/>
            <a:gdLst>
              <a:gd name="connsiteX0" fmla="*/ 2601506 w 8829843"/>
              <a:gd name="connsiteY0" fmla="*/ 0 h 1876293"/>
              <a:gd name="connsiteX1" fmla="*/ 2899622 w 8829843"/>
              <a:gd name="connsiteY1" fmla="*/ 197605 h 1876293"/>
              <a:gd name="connsiteX2" fmla="*/ 2913831 w 8829843"/>
              <a:gd name="connsiteY2" fmla="*/ 267984 h 1876293"/>
              <a:gd name="connsiteX3" fmla="*/ 2935688 w 8829843"/>
              <a:gd name="connsiteY3" fmla="*/ 249950 h 1876293"/>
              <a:gd name="connsiteX4" fmla="*/ 3200060 w 8829843"/>
              <a:gd name="connsiteY4" fmla="*/ 169196 h 1876293"/>
              <a:gd name="connsiteX5" fmla="*/ 3464432 w 8829843"/>
              <a:gd name="connsiteY5" fmla="*/ 249950 h 1876293"/>
              <a:gd name="connsiteX6" fmla="*/ 3465829 w 8829843"/>
              <a:gd name="connsiteY6" fmla="*/ 251103 h 1876293"/>
              <a:gd name="connsiteX7" fmla="*/ 3502352 w 8829843"/>
              <a:gd name="connsiteY7" fmla="*/ 231279 h 1876293"/>
              <a:gd name="connsiteX8" fmla="*/ 3809858 w 8829843"/>
              <a:gd name="connsiteY8" fmla="*/ 169196 h 1876293"/>
              <a:gd name="connsiteX9" fmla="*/ 4117364 w 8829843"/>
              <a:gd name="connsiteY9" fmla="*/ 231279 h 1876293"/>
              <a:gd name="connsiteX10" fmla="*/ 4140058 w 8829843"/>
              <a:gd name="connsiteY10" fmla="*/ 243596 h 1876293"/>
              <a:gd name="connsiteX11" fmla="*/ 4150943 w 8829843"/>
              <a:gd name="connsiteY11" fmla="*/ 234615 h 1876293"/>
              <a:gd name="connsiteX12" fmla="*/ 4415315 w 8829843"/>
              <a:gd name="connsiteY12" fmla="*/ 153861 h 1876293"/>
              <a:gd name="connsiteX13" fmla="*/ 4599367 w 8829843"/>
              <a:gd name="connsiteY13" fmla="*/ 191019 h 1876293"/>
              <a:gd name="connsiteX14" fmla="*/ 4663064 w 8829843"/>
              <a:gd name="connsiteY14" fmla="*/ 225593 h 1876293"/>
              <a:gd name="connsiteX15" fmla="*/ 4712098 w 8829843"/>
              <a:gd name="connsiteY15" fmla="*/ 166164 h 1876293"/>
              <a:gd name="connsiteX16" fmla="*/ 5046450 w 8829843"/>
              <a:gd name="connsiteY16" fmla="*/ 27671 h 1876293"/>
              <a:gd name="connsiteX17" fmla="*/ 5380802 w 8829843"/>
              <a:gd name="connsiteY17" fmla="*/ 166164 h 1876293"/>
              <a:gd name="connsiteX18" fmla="*/ 5422060 w 8829843"/>
              <a:gd name="connsiteY18" fmla="*/ 216169 h 1876293"/>
              <a:gd name="connsiteX19" fmla="*/ 5446951 w 8829843"/>
              <a:gd name="connsiteY19" fmla="*/ 186001 h 1876293"/>
              <a:gd name="connsiteX20" fmla="*/ 5781303 w 8829843"/>
              <a:gd name="connsiteY20" fmla="*/ 47508 h 1876293"/>
              <a:gd name="connsiteX21" fmla="*/ 5965355 w 8829843"/>
              <a:gd name="connsiteY21" fmla="*/ 84666 h 1876293"/>
              <a:gd name="connsiteX22" fmla="*/ 6019115 w 8829843"/>
              <a:gd name="connsiteY22" fmla="*/ 113846 h 1876293"/>
              <a:gd name="connsiteX23" fmla="*/ 6034860 w 8829843"/>
              <a:gd name="connsiteY23" fmla="*/ 94763 h 1876293"/>
              <a:gd name="connsiteX24" fmla="*/ 6263639 w 8829843"/>
              <a:gd name="connsiteY24" fmla="*/ 0 h 1876293"/>
              <a:gd name="connsiteX25" fmla="*/ 6561755 w 8829843"/>
              <a:gd name="connsiteY25" fmla="*/ 197605 h 1876293"/>
              <a:gd name="connsiteX26" fmla="*/ 6575964 w 8829843"/>
              <a:gd name="connsiteY26" fmla="*/ 267983 h 1876293"/>
              <a:gd name="connsiteX27" fmla="*/ 6597821 w 8829843"/>
              <a:gd name="connsiteY27" fmla="*/ 249950 h 1876293"/>
              <a:gd name="connsiteX28" fmla="*/ 6862193 w 8829843"/>
              <a:gd name="connsiteY28" fmla="*/ 169196 h 1876293"/>
              <a:gd name="connsiteX29" fmla="*/ 6957488 w 8829843"/>
              <a:gd name="connsiteY29" fmla="*/ 178802 h 1876293"/>
              <a:gd name="connsiteX30" fmla="*/ 7023433 w 8829843"/>
              <a:gd name="connsiteY30" fmla="*/ 199273 h 1876293"/>
              <a:gd name="connsiteX31" fmla="*/ 7087116 w 8829843"/>
              <a:gd name="connsiteY31" fmla="*/ 179504 h 1876293"/>
              <a:gd name="connsiteX32" fmla="*/ 7189373 w 8829843"/>
              <a:gd name="connsiteY32" fmla="*/ 169196 h 1876293"/>
              <a:gd name="connsiteX33" fmla="*/ 7473058 w 8829843"/>
              <a:gd name="connsiteY33" fmla="*/ 255850 h 1876293"/>
              <a:gd name="connsiteX34" fmla="*/ 7490939 w 8829843"/>
              <a:gd name="connsiteY34" fmla="*/ 270603 h 1876293"/>
              <a:gd name="connsiteX35" fmla="*/ 7511780 w 8829843"/>
              <a:gd name="connsiteY35" fmla="*/ 245343 h 1876293"/>
              <a:gd name="connsiteX36" fmla="*/ 7989397 w 8829843"/>
              <a:gd name="connsiteY36" fmla="*/ 47508 h 1876293"/>
              <a:gd name="connsiteX37" fmla="*/ 8664849 w 8829843"/>
              <a:gd name="connsiteY37" fmla="*/ 722960 h 1876293"/>
              <a:gd name="connsiteX38" fmla="*/ 8611769 w 8829843"/>
              <a:gd name="connsiteY38" fmla="*/ 985876 h 1876293"/>
              <a:gd name="connsiteX39" fmla="*/ 8587476 w 8829843"/>
              <a:gd name="connsiteY39" fmla="*/ 1030633 h 1876293"/>
              <a:gd name="connsiteX40" fmla="*/ 8648163 w 8829843"/>
              <a:gd name="connsiteY40" fmla="*/ 1063572 h 1876293"/>
              <a:gd name="connsiteX41" fmla="*/ 8829843 w 8829843"/>
              <a:gd name="connsiteY41" fmla="*/ 1405273 h 1876293"/>
              <a:gd name="connsiteX42" fmla="*/ 8417767 w 8829843"/>
              <a:gd name="connsiteY42" fmla="*/ 1817350 h 1876293"/>
              <a:gd name="connsiteX43" fmla="*/ 8076067 w 8829843"/>
              <a:gd name="connsiteY43" fmla="*/ 1635669 h 1876293"/>
              <a:gd name="connsiteX44" fmla="*/ 8052356 w 8829843"/>
              <a:gd name="connsiteY44" fmla="*/ 1591985 h 1876293"/>
              <a:gd name="connsiteX45" fmla="*/ 8025242 w 8829843"/>
              <a:gd name="connsiteY45" fmla="*/ 1614357 h 1876293"/>
              <a:gd name="connsiteX46" fmla="*/ 7647590 w 8829843"/>
              <a:gd name="connsiteY46" fmla="*/ 1729713 h 1876293"/>
              <a:gd name="connsiteX47" fmla="*/ 7269938 w 8829843"/>
              <a:gd name="connsiteY47" fmla="*/ 1614357 h 1876293"/>
              <a:gd name="connsiteX48" fmla="*/ 7204839 w 8829843"/>
              <a:gd name="connsiteY48" fmla="*/ 1560645 h 1876293"/>
              <a:gd name="connsiteX49" fmla="*/ 7149806 w 8829843"/>
              <a:gd name="connsiteY49" fmla="*/ 1627345 h 1876293"/>
              <a:gd name="connsiteX50" fmla="*/ 6709519 w 8829843"/>
              <a:gd name="connsiteY50" fmla="*/ 1809717 h 1876293"/>
              <a:gd name="connsiteX51" fmla="*/ 6361383 w 8829843"/>
              <a:gd name="connsiteY51" fmla="*/ 1703377 h 1876293"/>
              <a:gd name="connsiteX52" fmla="*/ 6323346 w 8829843"/>
              <a:gd name="connsiteY52" fmla="*/ 1671993 h 1876293"/>
              <a:gd name="connsiteX53" fmla="*/ 6295883 w 8829843"/>
              <a:gd name="connsiteY53" fmla="*/ 1705279 h 1876293"/>
              <a:gd name="connsiteX54" fmla="*/ 5961531 w 8829843"/>
              <a:gd name="connsiteY54" fmla="*/ 1843771 h 1876293"/>
              <a:gd name="connsiteX55" fmla="*/ 5697159 w 8829843"/>
              <a:gd name="connsiteY55" fmla="*/ 1763017 h 1876293"/>
              <a:gd name="connsiteX56" fmla="*/ 5640766 w 8829843"/>
              <a:gd name="connsiteY56" fmla="*/ 1716489 h 1876293"/>
              <a:gd name="connsiteX57" fmla="*/ 5583562 w 8829843"/>
              <a:gd name="connsiteY57" fmla="*/ 1763686 h 1876293"/>
              <a:gd name="connsiteX58" fmla="*/ 5214911 w 8829843"/>
              <a:gd name="connsiteY58" fmla="*/ 1876293 h 1876293"/>
              <a:gd name="connsiteX59" fmla="*/ 4958260 w 8829843"/>
              <a:gd name="connsiteY59" fmla="*/ 1824478 h 1876293"/>
              <a:gd name="connsiteX60" fmla="*/ 4936864 w 8829843"/>
              <a:gd name="connsiteY60" fmla="*/ 1812864 h 1876293"/>
              <a:gd name="connsiteX61" fmla="*/ 4911611 w 8829843"/>
              <a:gd name="connsiteY61" fmla="*/ 1826571 h 1876293"/>
              <a:gd name="connsiteX62" fmla="*/ 4727559 w 8829843"/>
              <a:gd name="connsiteY62" fmla="*/ 1863729 h 1876293"/>
              <a:gd name="connsiteX63" fmla="*/ 4335468 w 8829843"/>
              <a:gd name="connsiteY63" fmla="*/ 1655257 h 1876293"/>
              <a:gd name="connsiteX64" fmla="*/ 4300258 w 8829843"/>
              <a:gd name="connsiteY64" fmla="*/ 1590386 h 1876293"/>
              <a:gd name="connsiteX65" fmla="*/ 4268625 w 8829843"/>
              <a:gd name="connsiteY65" fmla="*/ 1600206 h 1876293"/>
              <a:gd name="connsiteX66" fmla="*/ 4251558 w 8829843"/>
              <a:gd name="connsiteY66" fmla="*/ 1614287 h 1876293"/>
              <a:gd name="connsiteX67" fmla="*/ 3809858 w 8829843"/>
              <a:gd name="connsiteY67" fmla="*/ 1749208 h 1876293"/>
              <a:gd name="connsiteX68" fmla="*/ 3502352 w 8829843"/>
              <a:gd name="connsiteY68" fmla="*/ 1687126 h 1876293"/>
              <a:gd name="connsiteX69" fmla="*/ 3449794 w 8829843"/>
              <a:gd name="connsiteY69" fmla="*/ 1658598 h 1876293"/>
              <a:gd name="connsiteX70" fmla="*/ 3395521 w 8829843"/>
              <a:gd name="connsiteY70" fmla="*/ 1703377 h 1876293"/>
              <a:gd name="connsiteX71" fmla="*/ 3047386 w 8829843"/>
              <a:gd name="connsiteY71" fmla="*/ 1809717 h 1876293"/>
              <a:gd name="connsiteX72" fmla="*/ 2699251 w 8829843"/>
              <a:gd name="connsiteY72" fmla="*/ 1703377 h 1876293"/>
              <a:gd name="connsiteX73" fmla="*/ 2661213 w 8829843"/>
              <a:gd name="connsiteY73" fmla="*/ 1671993 h 1876293"/>
              <a:gd name="connsiteX74" fmla="*/ 2633750 w 8829843"/>
              <a:gd name="connsiteY74" fmla="*/ 1705279 h 1876293"/>
              <a:gd name="connsiteX75" fmla="*/ 2299401 w 8829843"/>
              <a:gd name="connsiteY75" fmla="*/ 1843771 h 1876293"/>
              <a:gd name="connsiteX76" fmla="*/ 2035029 w 8829843"/>
              <a:gd name="connsiteY76" fmla="*/ 1763017 h 1876293"/>
              <a:gd name="connsiteX77" fmla="*/ 1978636 w 8829843"/>
              <a:gd name="connsiteY77" fmla="*/ 1716489 h 1876293"/>
              <a:gd name="connsiteX78" fmla="*/ 1921432 w 8829843"/>
              <a:gd name="connsiteY78" fmla="*/ 1763686 h 1876293"/>
              <a:gd name="connsiteX79" fmla="*/ 1552781 w 8829843"/>
              <a:gd name="connsiteY79" fmla="*/ 1876293 h 1876293"/>
              <a:gd name="connsiteX80" fmla="*/ 1296131 w 8829843"/>
              <a:gd name="connsiteY80" fmla="*/ 1824478 h 1876293"/>
              <a:gd name="connsiteX81" fmla="*/ 1274735 w 8829843"/>
              <a:gd name="connsiteY81" fmla="*/ 1812864 h 1876293"/>
              <a:gd name="connsiteX82" fmla="*/ 1249483 w 8829843"/>
              <a:gd name="connsiteY82" fmla="*/ 1826571 h 1876293"/>
              <a:gd name="connsiteX83" fmla="*/ 1065429 w 8829843"/>
              <a:gd name="connsiteY83" fmla="*/ 1863729 h 1876293"/>
              <a:gd name="connsiteX84" fmla="*/ 673339 w 8829843"/>
              <a:gd name="connsiteY84" fmla="*/ 1655257 h 1876293"/>
              <a:gd name="connsiteX85" fmla="*/ 638128 w 8829843"/>
              <a:gd name="connsiteY85" fmla="*/ 1590386 h 1876293"/>
              <a:gd name="connsiteX86" fmla="*/ 568140 w 8829843"/>
              <a:gd name="connsiteY86" fmla="*/ 1612112 h 1876293"/>
              <a:gd name="connsiteX87" fmla="*/ 472846 w 8829843"/>
              <a:gd name="connsiteY87" fmla="*/ 1621718 h 1876293"/>
              <a:gd name="connsiteX88" fmla="*/ 0 w 8829843"/>
              <a:gd name="connsiteY88" fmla="*/ 1148874 h 1876293"/>
              <a:gd name="connsiteX89" fmla="*/ 288793 w 8829843"/>
              <a:gd name="connsiteY89" fmla="*/ 713188 h 1876293"/>
              <a:gd name="connsiteX90" fmla="*/ 289050 w 8829843"/>
              <a:gd name="connsiteY90" fmla="*/ 713108 h 1876293"/>
              <a:gd name="connsiteX91" fmla="*/ 280340 w 8829843"/>
              <a:gd name="connsiteY91" fmla="*/ 626705 h 1876293"/>
              <a:gd name="connsiteX92" fmla="*/ 753185 w 8829843"/>
              <a:gd name="connsiteY92" fmla="*/ 153861 h 1876293"/>
              <a:gd name="connsiteX93" fmla="*/ 937238 w 8829843"/>
              <a:gd name="connsiteY93" fmla="*/ 191019 h 1876293"/>
              <a:gd name="connsiteX94" fmla="*/ 1000935 w 8829843"/>
              <a:gd name="connsiteY94" fmla="*/ 225593 h 1876293"/>
              <a:gd name="connsiteX95" fmla="*/ 1049968 w 8829843"/>
              <a:gd name="connsiteY95" fmla="*/ 166164 h 1876293"/>
              <a:gd name="connsiteX96" fmla="*/ 1384321 w 8829843"/>
              <a:gd name="connsiteY96" fmla="*/ 27671 h 1876293"/>
              <a:gd name="connsiteX97" fmla="*/ 1718672 w 8829843"/>
              <a:gd name="connsiteY97" fmla="*/ 166164 h 1876293"/>
              <a:gd name="connsiteX98" fmla="*/ 1759930 w 8829843"/>
              <a:gd name="connsiteY98" fmla="*/ 216169 h 1876293"/>
              <a:gd name="connsiteX99" fmla="*/ 1784821 w 8829843"/>
              <a:gd name="connsiteY99" fmla="*/ 186001 h 1876293"/>
              <a:gd name="connsiteX100" fmla="*/ 2119173 w 8829843"/>
              <a:gd name="connsiteY100" fmla="*/ 47508 h 1876293"/>
              <a:gd name="connsiteX101" fmla="*/ 2303225 w 8829843"/>
              <a:gd name="connsiteY101" fmla="*/ 84666 h 1876293"/>
              <a:gd name="connsiteX102" fmla="*/ 2356986 w 8829843"/>
              <a:gd name="connsiteY102" fmla="*/ 113846 h 1876293"/>
              <a:gd name="connsiteX103" fmla="*/ 2372730 w 8829843"/>
              <a:gd name="connsiteY103" fmla="*/ 94763 h 1876293"/>
              <a:gd name="connsiteX104" fmla="*/ 2601506 w 8829843"/>
              <a:gd name="connsiteY104" fmla="*/ 0 h 187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8829843" h="1876293">
                <a:moveTo>
                  <a:pt x="2601506" y="0"/>
                </a:moveTo>
                <a:cubicBezTo>
                  <a:pt x="2735521" y="0"/>
                  <a:pt x="2850506" y="81481"/>
                  <a:pt x="2899622" y="197605"/>
                </a:cubicBezTo>
                <a:lnTo>
                  <a:pt x="2913831" y="267984"/>
                </a:lnTo>
                <a:lnTo>
                  <a:pt x="2935688" y="249950"/>
                </a:lnTo>
                <a:cubicBezTo>
                  <a:pt x="3011154" y="198966"/>
                  <a:pt x="3102130" y="169196"/>
                  <a:pt x="3200060" y="169196"/>
                </a:cubicBezTo>
                <a:cubicBezTo>
                  <a:pt x="3297989" y="169196"/>
                  <a:pt x="3388965" y="198966"/>
                  <a:pt x="3464432" y="249950"/>
                </a:cubicBezTo>
                <a:lnTo>
                  <a:pt x="3465829" y="251103"/>
                </a:lnTo>
                <a:lnTo>
                  <a:pt x="3502352" y="231279"/>
                </a:lnTo>
                <a:cubicBezTo>
                  <a:pt x="3596867" y="191302"/>
                  <a:pt x="3700781" y="169196"/>
                  <a:pt x="3809858" y="169196"/>
                </a:cubicBezTo>
                <a:cubicBezTo>
                  <a:pt x="3918935" y="169196"/>
                  <a:pt x="4022849" y="191302"/>
                  <a:pt x="4117364" y="231279"/>
                </a:cubicBezTo>
                <a:lnTo>
                  <a:pt x="4140058" y="243596"/>
                </a:lnTo>
                <a:lnTo>
                  <a:pt x="4150943" y="234615"/>
                </a:lnTo>
                <a:cubicBezTo>
                  <a:pt x="4226409" y="183631"/>
                  <a:pt x="4317385" y="153861"/>
                  <a:pt x="4415315" y="153861"/>
                </a:cubicBezTo>
                <a:cubicBezTo>
                  <a:pt x="4480601" y="153861"/>
                  <a:pt x="4542797" y="167092"/>
                  <a:pt x="4599367" y="191019"/>
                </a:cubicBezTo>
                <a:lnTo>
                  <a:pt x="4663064" y="225593"/>
                </a:lnTo>
                <a:lnTo>
                  <a:pt x="4712098" y="166164"/>
                </a:lnTo>
                <a:cubicBezTo>
                  <a:pt x="4797666" y="80596"/>
                  <a:pt x="4915877" y="27671"/>
                  <a:pt x="5046450" y="27671"/>
                </a:cubicBezTo>
                <a:cubicBezTo>
                  <a:pt x="5177022" y="27671"/>
                  <a:pt x="5295233" y="80596"/>
                  <a:pt x="5380802" y="166164"/>
                </a:cubicBezTo>
                <a:lnTo>
                  <a:pt x="5422060" y="216169"/>
                </a:lnTo>
                <a:lnTo>
                  <a:pt x="5446951" y="186001"/>
                </a:lnTo>
                <a:cubicBezTo>
                  <a:pt x="5532519" y="100433"/>
                  <a:pt x="5650730" y="47508"/>
                  <a:pt x="5781303" y="47508"/>
                </a:cubicBezTo>
                <a:cubicBezTo>
                  <a:pt x="5846589" y="47508"/>
                  <a:pt x="5908785" y="60739"/>
                  <a:pt x="5965355" y="84666"/>
                </a:cubicBezTo>
                <a:lnTo>
                  <a:pt x="6019115" y="113846"/>
                </a:lnTo>
                <a:lnTo>
                  <a:pt x="6034860" y="94763"/>
                </a:lnTo>
                <a:cubicBezTo>
                  <a:pt x="6093410" y="36214"/>
                  <a:pt x="6174295" y="0"/>
                  <a:pt x="6263639" y="0"/>
                </a:cubicBezTo>
                <a:cubicBezTo>
                  <a:pt x="6397654" y="0"/>
                  <a:pt x="6512639" y="81481"/>
                  <a:pt x="6561755" y="197605"/>
                </a:cubicBezTo>
                <a:lnTo>
                  <a:pt x="6575964" y="267983"/>
                </a:lnTo>
                <a:lnTo>
                  <a:pt x="6597821" y="249950"/>
                </a:lnTo>
                <a:cubicBezTo>
                  <a:pt x="6673287" y="198966"/>
                  <a:pt x="6764264" y="169196"/>
                  <a:pt x="6862193" y="169196"/>
                </a:cubicBezTo>
                <a:cubicBezTo>
                  <a:pt x="6894836" y="169196"/>
                  <a:pt x="6926707" y="172504"/>
                  <a:pt x="6957488" y="178802"/>
                </a:cubicBezTo>
                <a:lnTo>
                  <a:pt x="7023433" y="199273"/>
                </a:lnTo>
                <a:lnTo>
                  <a:pt x="7087116" y="179504"/>
                </a:lnTo>
                <a:cubicBezTo>
                  <a:pt x="7120146" y="172745"/>
                  <a:pt x="7154345" y="169196"/>
                  <a:pt x="7189373" y="169196"/>
                </a:cubicBezTo>
                <a:cubicBezTo>
                  <a:pt x="7294456" y="169196"/>
                  <a:pt x="7392078" y="201141"/>
                  <a:pt x="7473058" y="255850"/>
                </a:cubicBezTo>
                <a:lnTo>
                  <a:pt x="7490939" y="270603"/>
                </a:lnTo>
                <a:lnTo>
                  <a:pt x="7511780" y="245343"/>
                </a:lnTo>
                <a:cubicBezTo>
                  <a:pt x="7634013" y="123110"/>
                  <a:pt x="7802876" y="47508"/>
                  <a:pt x="7989397" y="47508"/>
                </a:cubicBezTo>
                <a:cubicBezTo>
                  <a:pt x="8362439" y="47508"/>
                  <a:pt x="8664849" y="349918"/>
                  <a:pt x="8664849" y="722960"/>
                </a:cubicBezTo>
                <a:cubicBezTo>
                  <a:pt x="8664849" y="816220"/>
                  <a:pt x="8645948" y="905066"/>
                  <a:pt x="8611769" y="985876"/>
                </a:cubicBezTo>
                <a:lnTo>
                  <a:pt x="8587476" y="1030633"/>
                </a:lnTo>
                <a:lnTo>
                  <a:pt x="8648163" y="1063572"/>
                </a:lnTo>
                <a:cubicBezTo>
                  <a:pt x="8757775" y="1137626"/>
                  <a:pt x="8829843" y="1263033"/>
                  <a:pt x="8829843" y="1405273"/>
                </a:cubicBezTo>
                <a:cubicBezTo>
                  <a:pt x="8829843" y="1632857"/>
                  <a:pt x="8645350" y="1817350"/>
                  <a:pt x="8417767" y="1817350"/>
                </a:cubicBezTo>
                <a:cubicBezTo>
                  <a:pt x="8275528" y="1817350"/>
                  <a:pt x="8150120" y="1745283"/>
                  <a:pt x="8076067" y="1635669"/>
                </a:cubicBezTo>
                <a:lnTo>
                  <a:pt x="8052356" y="1591985"/>
                </a:lnTo>
                <a:lnTo>
                  <a:pt x="8025242" y="1614357"/>
                </a:lnTo>
                <a:cubicBezTo>
                  <a:pt x="7917439" y="1687187"/>
                  <a:pt x="7787481" y="1729713"/>
                  <a:pt x="7647590" y="1729713"/>
                </a:cubicBezTo>
                <a:cubicBezTo>
                  <a:pt x="7507699" y="1729713"/>
                  <a:pt x="7377741" y="1687187"/>
                  <a:pt x="7269938" y="1614357"/>
                </a:cubicBezTo>
                <a:lnTo>
                  <a:pt x="7204839" y="1560645"/>
                </a:lnTo>
                <a:lnTo>
                  <a:pt x="7149806" y="1627345"/>
                </a:lnTo>
                <a:cubicBezTo>
                  <a:pt x="7037127" y="1740024"/>
                  <a:pt x="6881462" y="1809717"/>
                  <a:pt x="6709519" y="1809717"/>
                </a:cubicBezTo>
                <a:cubicBezTo>
                  <a:pt x="6580561" y="1809717"/>
                  <a:pt x="6460761" y="1770515"/>
                  <a:pt x="6361383" y="1703377"/>
                </a:cubicBezTo>
                <a:lnTo>
                  <a:pt x="6323346" y="1671993"/>
                </a:lnTo>
                <a:lnTo>
                  <a:pt x="6295883" y="1705279"/>
                </a:lnTo>
                <a:cubicBezTo>
                  <a:pt x="6210314" y="1790846"/>
                  <a:pt x="6092103" y="1843771"/>
                  <a:pt x="5961531" y="1843771"/>
                </a:cubicBezTo>
                <a:cubicBezTo>
                  <a:pt x="5863601" y="1843771"/>
                  <a:pt x="5772625" y="1814001"/>
                  <a:pt x="5697159" y="1763017"/>
                </a:cubicBezTo>
                <a:lnTo>
                  <a:pt x="5640766" y="1716489"/>
                </a:lnTo>
                <a:lnTo>
                  <a:pt x="5583562" y="1763686"/>
                </a:lnTo>
                <a:cubicBezTo>
                  <a:pt x="5478328" y="1834780"/>
                  <a:pt x="5351467" y="1876293"/>
                  <a:pt x="5214911" y="1876293"/>
                </a:cubicBezTo>
                <a:cubicBezTo>
                  <a:pt x="5123873" y="1876293"/>
                  <a:pt x="5037144" y="1857843"/>
                  <a:pt x="4958260" y="1824478"/>
                </a:cubicBezTo>
                <a:lnTo>
                  <a:pt x="4936864" y="1812864"/>
                </a:lnTo>
                <a:lnTo>
                  <a:pt x="4911611" y="1826571"/>
                </a:lnTo>
                <a:cubicBezTo>
                  <a:pt x="4855041" y="1850498"/>
                  <a:pt x="4792845" y="1863729"/>
                  <a:pt x="4727559" y="1863729"/>
                </a:cubicBezTo>
                <a:cubicBezTo>
                  <a:pt x="4564343" y="1863729"/>
                  <a:pt x="4420442" y="1781034"/>
                  <a:pt x="4335468" y="1655257"/>
                </a:cubicBezTo>
                <a:lnTo>
                  <a:pt x="4300258" y="1590386"/>
                </a:lnTo>
                <a:lnTo>
                  <a:pt x="4268625" y="1600206"/>
                </a:lnTo>
                <a:lnTo>
                  <a:pt x="4251558" y="1614287"/>
                </a:lnTo>
                <a:cubicBezTo>
                  <a:pt x="4125472" y="1699469"/>
                  <a:pt x="3973473" y="1749208"/>
                  <a:pt x="3809858" y="1749208"/>
                </a:cubicBezTo>
                <a:cubicBezTo>
                  <a:pt x="3700781" y="1749208"/>
                  <a:pt x="3596867" y="1727102"/>
                  <a:pt x="3502352" y="1687126"/>
                </a:cubicBezTo>
                <a:lnTo>
                  <a:pt x="3449794" y="1658598"/>
                </a:lnTo>
                <a:lnTo>
                  <a:pt x="3395521" y="1703377"/>
                </a:lnTo>
                <a:cubicBezTo>
                  <a:pt x="3296144" y="1770515"/>
                  <a:pt x="3176343" y="1809717"/>
                  <a:pt x="3047386" y="1809717"/>
                </a:cubicBezTo>
                <a:cubicBezTo>
                  <a:pt x="2918429" y="1809717"/>
                  <a:pt x="2798628" y="1770515"/>
                  <a:pt x="2699251" y="1703377"/>
                </a:cubicBezTo>
                <a:lnTo>
                  <a:pt x="2661213" y="1671993"/>
                </a:lnTo>
                <a:lnTo>
                  <a:pt x="2633750" y="1705279"/>
                </a:lnTo>
                <a:cubicBezTo>
                  <a:pt x="2548182" y="1790846"/>
                  <a:pt x="2429973" y="1843771"/>
                  <a:pt x="2299401" y="1843771"/>
                </a:cubicBezTo>
                <a:cubicBezTo>
                  <a:pt x="2201471" y="1843771"/>
                  <a:pt x="2110495" y="1814001"/>
                  <a:pt x="2035029" y="1763017"/>
                </a:cubicBezTo>
                <a:lnTo>
                  <a:pt x="1978636" y="1716489"/>
                </a:lnTo>
                <a:lnTo>
                  <a:pt x="1921432" y="1763686"/>
                </a:lnTo>
                <a:cubicBezTo>
                  <a:pt x="1816199" y="1834780"/>
                  <a:pt x="1689337" y="1876293"/>
                  <a:pt x="1552781" y="1876293"/>
                </a:cubicBezTo>
                <a:cubicBezTo>
                  <a:pt x="1461743" y="1876293"/>
                  <a:pt x="1375015" y="1857843"/>
                  <a:pt x="1296131" y="1824478"/>
                </a:cubicBezTo>
                <a:lnTo>
                  <a:pt x="1274735" y="1812864"/>
                </a:lnTo>
                <a:lnTo>
                  <a:pt x="1249483" y="1826571"/>
                </a:lnTo>
                <a:cubicBezTo>
                  <a:pt x="1192912" y="1850498"/>
                  <a:pt x="1130716" y="1863729"/>
                  <a:pt x="1065429" y="1863729"/>
                </a:cubicBezTo>
                <a:cubicBezTo>
                  <a:pt x="902214" y="1863729"/>
                  <a:pt x="758313" y="1781034"/>
                  <a:pt x="673339" y="1655257"/>
                </a:cubicBezTo>
                <a:lnTo>
                  <a:pt x="638128" y="1590386"/>
                </a:lnTo>
                <a:lnTo>
                  <a:pt x="568140" y="1612112"/>
                </a:lnTo>
                <a:cubicBezTo>
                  <a:pt x="537359" y="1618410"/>
                  <a:pt x="505489" y="1621718"/>
                  <a:pt x="472846" y="1621718"/>
                </a:cubicBezTo>
                <a:cubicBezTo>
                  <a:pt x="211700" y="1621718"/>
                  <a:pt x="0" y="1410019"/>
                  <a:pt x="0" y="1148874"/>
                </a:cubicBezTo>
                <a:cubicBezTo>
                  <a:pt x="0" y="953015"/>
                  <a:pt x="119082" y="784970"/>
                  <a:pt x="288793" y="713188"/>
                </a:cubicBezTo>
                <a:lnTo>
                  <a:pt x="289050" y="713108"/>
                </a:lnTo>
                <a:lnTo>
                  <a:pt x="280340" y="626705"/>
                </a:lnTo>
                <a:cubicBezTo>
                  <a:pt x="280340" y="365560"/>
                  <a:pt x="492041" y="153861"/>
                  <a:pt x="753185" y="153861"/>
                </a:cubicBezTo>
                <a:cubicBezTo>
                  <a:pt x="818471" y="153861"/>
                  <a:pt x="880667" y="167092"/>
                  <a:pt x="937238" y="191019"/>
                </a:cubicBezTo>
                <a:lnTo>
                  <a:pt x="1000935" y="225593"/>
                </a:lnTo>
                <a:lnTo>
                  <a:pt x="1049968" y="166164"/>
                </a:lnTo>
                <a:cubicBezTo>
                  <a:pt x="1135537" y="80596"/>
                  <a:pt x="1253748" y="27671"/>
                  <a:pt x="1384321" y="27671"/>
                </a:cubicBezTo>
                <a:cubicBezTo>
                  <a:pt x="1514893" y="27671"/>
                  <a:pt x="1633104" y="80596"/>
                  <a:pt x="1718672" y="166164"/>
                </a:cubicBezTo>
                <a:lnTo>
                  <a:pt x="1759930" y="216169"/>
                </a:lnTo>
                <a:lnTo>
                  <a:pt x="1784821" y="186001"/>
                </a:lnTo>
                <a:cubicBezTo>
                  <a:pt x="1870389" y="100433"/>
                  <a:pt x="1988601" y="47508"/>
                  <a:pt x="2119173" y="47508"/>
                </a:cubicBezTo>
                <a:cubicBezTo>
                  <a:pt x="2184459" y="47508"/>
                  <a:pt x="2246655" y="60739"/>
                  <a:pt x="2303225" y="84666"/>
                </a:cubicBezTo>
                <a:lnTo>
                  <a:pt x="2356986" y="113846"/>
                </a:lnTo>
                <a:lnTo>
                  <a:pt x="2372730" y="94763"/>
                </a:lnTo>
                <a:cubicBezTo>
                  <a:pt x="2431280" y="36214"/>
                  <a:pt x="2512162" y="0"/>
                  <a:pt x="2601506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13271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7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CECBC0BF-CD5E-3D14-AA8E-B925E2FDADA2}"/>
              </a:ext>
            </a:extLst>
          </p:cNvPr>
          <p:cNvGrpSpPr/>
          <p:nvPr/>
        </p:nvGrpSpPr>
        <p:grpSpPr>
          <a:xfrm>
            <a:off x="5275325" y="2779371"/>
            <a:ext cx="5157570" cy="839381"/>
            <a:chOff x="5275325" y="2779371"/>
            <a:chExt cx="5157570" cy="839381"/>
          </a:xfrm>
          <a:solidFill>
            <a:srgbClr val="73CA6E"/>
          </a:solid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8FAD85A3-DE83-77AE-A689-A0B7E5290734}"/>
                </a:ext>
              </a:extLst>
            </p:cNvPr>
            <p:cNvSpPr/>
            <p:nvPr/>
          </p:nvSpPr>
          <p:spPr>
            <a:xfrm>
              <a:off x="5275325" y="288432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0A4B7CC7-7D26-6333-A785-639EB28141FA}"/>
                </a:ext>
              </a:extLst>
            </p:cNvPr>
            <p:cNvSpPr/>
            <p:nvPr/>
          </p:nvSpPr>
          <p:spPr>
            <a:xfrm>
              <a:off x="5519936" y="303884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5A98B3E-59E4-BE42-9792-2B27A2D3E64B}"/>
                </a:ext>
              </a:extLst>
            </p:cNvPr>
            <p:cNvSpPr/>
            <p:nvPr/>
          </p:nvSpPr>
          <p:spPr>
            <a:xfrm>
              <a:off x="5723305" y="2822985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D46091A9-92E9-5991-AD31-C9AE5CF56ABE}"/>
                </a:ext>
              </a:extLst>
            </p:cNvPr>
            <p:cNvSpPr/>
            <p:nvPr/>
          </p:nvSpPr>
          <p:spPr>
            <a:xfrm>
              <a:off x="5967916" y="302719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C896F75-AED4-DB28-D603-F642100910C1}"/>
                </a:ext>
              </a:extLst>
            </p:cNvPr>
            <p:cNvSpPr/>
            <p:nvPr/>
          </p:nvSpPr>
          <p:spPr>
            <a:xfrm>
              <a:off x="6110012" y="282859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3F43276A-0710-90C3-E252-6CB282FC405B}"/>
                </a:ext>
              </a:extLst>
            </p:cNvPr>
            <p:cNvSpPr/>
            <p:nvPr/>
          </p:nvSpPr>
          <p:spPr>
            <a:xfrm>
              <a:off x="6313381" y="30578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3E3B4E20-C11E-C702-DE96-B1899AE2C3A6}"/>
                </a:ext>
              </a:extLst>
            </p:cNvPr>
            <p:cNvSpPr/>
            <p:nvPr/>
          </p:nvSpPr>
          <p:spPr>
            <a:xfrm>
              <a:off x="6589913" y="282859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A751B27B-1432-12F1-EABA-A6D6812E9C0B}"/>
                </a:ext>
              </a:extLst>
            </p:cNvPr>
            <p:cNvSpPr/>
            <p:nvPr/>
          </p:nvSpPr>
          <p:spPr>
            <a:xfrm>
              <a:off x="6764793" y="3070235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AFB6EB0-FE64-2537-4426-BD688238B7FD}"/>
                </a:ext>
              </a:extLst>
            </p:cNvPr>
            <p:cNvSpPr/>
            <p:nvPr/>
          </p:nvSpPr>
          <p:spPr>
            <a:xfrm>
              <a:off x="7106395" y="293026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6EECB010-DF11-2400-52EA-6A2449A6F30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CE22EC36-7B40-90DA-8273-787B35556E25}"/>
                </a:ext>
              </a:extLst>
            </p:cNvPr>
            <p:cNvSpPr/>
            <p:nvPr/>
          </p:nvSpPr>
          <p:spPr>
            <a:xfrm>
              <a:off x="7443610" y="290284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155BB10C-C126-EE3C-BACD-C2CFFDA03481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F78328D4-FD9E-C1E8-05AF-5F41A3FB78AE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A0398AE-4A95-22E8-C869-40F4234AB217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41092F8-7AEC-FB55-F92B-E6A3DC978D96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25A5B9FF-9B19-E1BD-353A-D761CE82A854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207D6E88-2298-BBB6-3269-DA5BF24F1943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1F865C0F-327D-0CB7-AC31-A4983B651F7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B7119EA9-310A-C2DE-ABAD-4426C632466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10C9E14C-2AC2-DB5C-8289-E4615BE7D1EB}"/>
                </a:ext>
              </a:extLst>
            </p:cNvPr>
            <p:cNvSpPr/>
            <p:nvPr/>
          </p:nvSpPr>
          <p:spPr>
            <a:xfrm>
              <a:off x="9476013" y="2996582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1ABE44EF-1034-69F5-848B-E9DE4CA6C649}"/>
                </a:ext>
              </a:extLst>
            </p:cNvPr>
            <p:cNvSpPr/>
            <p:nvPr/>
          </p:nvSpPr>
          <p:spPr>
            <a:xfrm>
              <a:off x="9717285" y="278063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DF34AE45-E3C2-AF3D-F6C0-ADBBF8034B01}"/>
                </a:ext>
              </a:extLst>
            </p:cNvPr>
            <p:cNvSpPr/>
            <p:nvPr/>
          </p:nvSpPr>
          <p:spPr>
            <a:xfrm>
              <a:off x="9896747" y="3037282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6853B3CC-22F4-91F8-FEDD-68E9BF27CA65}"/>
              </a:ext>
            </a:extLst>
          </p:cNvPr>
          <p:cNvGrpSpPr/>
          <p:nvPr/>
        </p:nvGrpSpPr>
        <p:grpSpPr>
          <a:xfrm>
            <a:off x="7471601" y="4078796"/>
            <a:ext cx="5317036" cy="3196861"/>
            <a:chOff x="7471601" y="4078796"/>
            <a:chExt cx="5317036" cy="3196861"/>
          </a:xfrm>
          <a:solidFill>
            <a:srgbClr val="329D5A"/>
          </a:solidFill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EF3206F-EC85-E9D1-C1DE-05464F4D6782}"/>
                </a:ext>
              </a:extLst>
            </p:cNvPr>
            <p:cNvSpPr/>
            <p:nvPr/>
          </p:nvSpPr>
          <p:spPr>
            <a:xfrm>
              <a:off x="7471601" y="6361257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01778BD0-43FF-EEB5-FC64-67F2FA788801}"/>
                </a:ext>
              </a:extLst>
            </p:cNvPr>
            <p:cNvSpPr/>
            <p:nvPr/>
          </p:nvSpPr>
          <p:spPr>
            <a:xfrm>
              <a:off x="7967966" y="608039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F1B75CC7-70A9-356C-1090-FAC60499B59D}"/>
                </a:ext>
              </a:extLst>
            </p:cNvPr>
            <p:cNvSpPr/>
            <p:nvPr/>
          </p:nvSpPr>
          <p:spPr>
            <a:xfrm>
              <a:off x="7951154" y="5112059"/>
              <a:ext cx="1260302" cy="1260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C9FBE66-2472-018F-184A-A275EDF17734}"/>
                </a:ext>
              </a:extLst>
            </p:cNvPr>
            <p:cNvSpPr/>
            <p:nvPr/>
          </p:nvSpPr>
          <p:spPr>
            <a:xfrm>
              <a:off x="8641375" y="5165991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B4372E9-4EC0-D453-0E07-77F21643B3D9}"/>
                </a:ext>
              </a:extLst>
            </p:cNvPr>
            <p:cNvSpPr/>
            <p:nvPr/>
          </p:nvSpPr>
          <p:spPr>
            <a:xfrm>
              <a:off x="8980680" y="4671628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C94A10CA-D217-5E7A-C45A-75A70C9B571B}"/>
                </a:ext>
              </a:extLst>
            </p:cNvPr>
            <p:cNvSpPr/>
            <p:nvPr/>
          </p:nvSpPr>
          <p:spPr>
            <a:xfrm>
              <a:off x="10135724" y="4250843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3F7E209E-A65B-42FF-1FFD-7295C6C8B0D1}"/>
                </a:ext>
              </a:extLst>
            </p:cNvPr>
            <p:cNvSpPr/>
            <p:nvPr/>
          </p:nvSpPr>
          <p:spPr>
            <a:xfrm>
              <a:off x="10390772" y="4533883"/>
              <a:ext cx="1200819" cy="12008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77AFA0AF-D9D1-EBF1-726F-F517BF86E1C6}"/>
                </a:ext>
              </a:extLst>
            </p:cNvPr>
            <p:cNvSpPr/>
            <p:nvPr/>
          </p:nvSpPr>
          <p:spPr>
            <a:xfrm>
              <a:off x="11089519" y="4078796"/>
              <a:ext cx="1699118" cy="16991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214709" y="-550905"/>
            <a:ext cx="5123172" cy="4617705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A9193CFF-9F09-ADD7-C7CB-2CA32BBC79BD}"/>
              </a:ext>
            </a:extLst>
          </p:cNvPr>
          <p:cNvSpPr/>
          <p:nvPr/>
        </p:nvSpPr>
        <p:spPr>
          <a:xfrm>
            <a:off x="8040216" y="4489786"/>
            <a:ext cx="4151784" cy="2368214"/>
          </a:xfrm>
          <a:custGeom>
            <a:avLst/>
            <a:gdLst>
              <a:gd name="connsiteX0" fmla="*/ 3774236 w 4151784"/>
              <a:gd name="connsiteY0" fmla="*/ 0 h 2368214"/>
              <a:gd name="connsiteX1" fmla="*/ 4066427 w 4151784"/>
              <a:gd name="connsiteY1" fmla="*/ 29456 h 2368214"/>
              <a:gd name="connsiteX2" fmla="*/ 4151784 w 4151784"/>
              <a:gd name="connsiteY2" fmla="*/ 51403 h 2368214"/>
              <a:gd name="connsiteX3" fmla="*/ 4151784 w 4151784"/>
              <a:gd name="connsiteY3" fmla="*/ 2368214 h 2368214"/>
              <a:gd name="connsiteX4" fmla="*/ 10519 w 4151784"/>
              <a:gd name="connsiteY4" fmla="*/ 2368214 h 2368214"/>
              <a:gd name="connsiteX5" fmla="*/ 9289 w 4151784"/>
              <a:gd name="connsiteY5" fmla="*/ 2364251 h 2368214"/>
              <a:gd name="connsiteX6" fmla="*/ 0 w 4151784"/>
              <a:gd name="connsiteY6" fmla="*/ 2272109 h 2368214"/>
              <a:gd name="connsiteX7" fmla="*/ 279237 w 4151784"/>
              <a:gd name="connsiteY7" fmla="*/ 1850838 h 2368214"/>
              <a:gd name="connsiteX8" fmla="*/ 300069 w 4151784"/>
              <a:gd name="connsiteY8" fmla="*/ 1844371 h 2368214"/>
              <a:gd name="connsiteX9" fmla="*/ 274108 w 4151784"/>
              <a:gd name="connsiteY9" fmla="*/ 1812906 h 2368214"/>
              <a:gd name="connsiteX10" fmla="*/ 159551 w 4151784"/>
              <a:gd name="connsiteY10" fmla="*/ 1437871 h 2368214"/>
              <a:gd name="connsiteX11" fmla="*/ 830323 w 4151784"/>
              <a:gd name="connsiteY11" fmla="*/ 767099 h 2368214"/>
              <a:gd name="connsiteX12" fmla="*/ 1091418 w 4151784"/>
              <a:gd name="connsiteY12" fmla="*/ 819812 h 2368214"/>
              <a:gd name="connsiteX13" fmla="*/ 1105192 w 4151784"/>
              <a:gd name="connsiteY13" fmla="*/ 827289 h 2368214"/>
              <a:gd name="connsiteX14" fmla="*/ 1103409 w 4151784"/>
              <a:gd name="connsiteY14" fmla="*/ 809598 h 2368214"/>
              <a:gd name="connsiteX15" fmla="*/ 1560609 w 4151784"/>
              <a:gd name="connsiteY15" fmla="*/ 352398 h 2368214"/>
              <a:gd name="connsiteX16" fmla="*/ 1816234 w 4151784"/>
              <a:gd name="connsiteY16" fmla="*/ 430481 h 2368214"/>
              <a:gd name="connsiteX17" fmla="*/ 1868897 w 4151784"/>
              <a:gd name="connsiteY17" fmla="*/ 473931 h 2368214"/>
              <a:gd name="connsiteX18" fmla="*/ 1867210 w 4151784"/>
              <a:gd name="connsiteY18" fmla="*/ 457201 h 2368214"/>
              <a:gd name="connsiteX19" fmla="*/ 2324410 w 4151784"/>
              <a:gd name="connsiteY19" fmla="*/ 1 h 2368214"/>
              <a:gd name="connsiteX20" fmla="*/ 2772321 w 4151784"/>
              <a:gd name="connsiteY20" fmla="*/ 365059 h 2368214"/>
              <a:gd name="connsiteX21" fmla="*/ 2775871 w 4151784"/>
              <a:gd name="connsiteY21" fmla="*/ 400272 h 2368214"/>
              <a:gd name="connsiteX22" fmla="*/ 2852012 w 4151784"/>
              <a:gd name="connsiteY22" fmla="*/ 331070 h 2368214"/>
              <a:gd name="connsiteX23" fmla="*/ 3774236 w 4151784"/>
              <a:gd name="connsiteY23" fmla="*/ 0 h 236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151784" h="2368214">
                <a:moveTo>
                  <a:pt x="3774236" y="0"/>
                </a:moveTo>
                <a:cubicBezTo>
                  <a:pt x="3874326" y="0"/>
                  <a:pt x="3972046" y="10143"/>
                  <a:pt x="4066427" y="29456"/>
                </a:cubicBezTo>
                <a:lnTo>
                  <a:pt x="4151784" y="51403"/>
                </a:lnTo>
                <a:lnTo>
                  <a:pt x="4151784" y="2368214"/>
                </a:lnTo>
                <a:lnTo>
                  <a:pt x="10519" y="2368214"/>
                </a:lnTo>
                <a:lnTo>
                  <a:pt x="9289" y="2364251"/>
                </a:lnTo>
                <a:cubicBezTo>
                  <a:pt x="3199" y="2334488"/>
                  <a:pt x="0" y="2303672"/>
                  <a:pt x="0" y="2272109"/>
                </a:cubicBezTo>
                <a:cubicBezTo>
                  <a:pt x="0" y="2082730"/>
                  <a:pt x="115141" y="1920245"/>
                  <a:pt x="279237" y="1850838"/>
                </a:cubicBezTo>
                <a:lnTo>
                  <a:pt x="300069" y="1844371"/>
                </a:lnTo>
                <a:lnTo>
                  <a:pt x="274108" y="1812906"/>
                </a:lnTo>
                <a:cubicBezTo>
                  <a:pt x="201783" y="1705850"/>
                  <a:pt x="159551" y="1576793"/>
                  <a:pt x="159551" y="1437871"/>
                </a:cubicBezTo>
                <a:cubicBezTo>
                  <a:pt x="159551" y="1067414"/>
                  <a:pt x="459866" y="767099"/>
                  <a:pt x="830323" y="767099"/>
                </a:cubicBezTo>
                <a:cubicBezTo>
                  <a:pt x="922937" y="767099"/>
                  <a:pt x="1011168" y="785869"/>
                  <a:pt x="1091418" y="819812"/>
                </a:cubicBezTo>
                <a:lnTo>
                  <a:pt x="1105192" y="827289"/>
                </a:lnTo>
                <a:lnTo>
                  <a:pt x="1103409" y="809598"/>
                </a:lnTo>
                <a:cubicBezTo>
                  <a:pt x="1103409" y="557093"/>
                  <a:pt x="1308104" y="352398"/>
                  <a:pt x="1560609" y="352398"/>
                </a:cubicBezTo>
                <a:cubicBezTo>
                  <a:pt x="1655298" y="352398"/>
                  <a:pt x="1743264" y="381184"/>
                  <a:pt x="1816234" y="430481"/>
                </a:cubicBezTo>
                <a:lnTo>
                  <a:pt x="1868897" y="473931"/>
                </a:lnTo>
                <a:lnTo>
                  <a:pt x="1867210" y="457201"/>
                </a:lnTo>
                <a:cubicBezTo>
                  <a:pt x="1867210" y="204696"/>
                  <a:pt x="2071905" y="1"/>
                  <a:pt x="2324410" y="1"/>
                </a:cubicBezTo>
                <a:cubicBezTo>
                  <a:pt x="2545352" y="1"/>
                  <a:pt x="2729689" y="156721"/>
                  <a:pt x="2772321" y="365059"/>
                </a:cubicBezTo>
                <a:lnTo>
                  <a:pt x="2775871" y="400272"/>
                </a:lnTo>
                <a:lnTo>
                  <a:pt x="2852012" y="331070"/>
                </a:lnTo>
                <a:cubicBezTo>
                  <a:pt x="3102627" y="124244"/>
                  <a:pt x="3423922" y="0"/>
                  <a:pt x="3774236" y="0"/>
                </a:cubicBez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0" y="0"/>
            <a:ext cx="4475973" cy="3767435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96495" y="1614512"/>
            <a:ext cx="41665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35" name="圆角矩形 59"/>
          <p:cNvSpPr/>
          <p:nvPr/>
        </p:nvSpPr>
        <p:spPr>
          <a:xfrm>
            <a:off x="3537941" y="4515163"/>
            <a:ext cx="2088232" cy="445203"/>
          </a:xfrm>
          <a:prstGeom prst="roundRect">
            <a:avLst>
              <a:gd name="adj" fmla="val 16667"/>
            </a:avLst>
          </a:prstGeom>
          <a:solidFill>
            <a:srgbClr val="329D5A"/>
          </a:solidFill>
          <a:ln>
            <a:noFill/>
          </a:ln>
          <a:effectLst>
            <a:outerShdw sx="1000" sy="1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89866" y="3059371"/>
            <a:ext cx="46341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ctr">
              <a:spcAft>
                <a:spcPts val="400"/>
              </a:spcAft>
              <a:buSzPct val="70000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教师竞聘 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工作述职 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个人汇报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工作总结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BE3FFF9-AD33-8C90-7BD1-3BFC13CCA25E}"/>
              </a:ext>
            </a:extLst>
          </p:cNvPr>
          <p:cNvGrpSpPr/>
          <p:nvPr/>
        </p:nvGrpSpPr>
        <p:grpSpPr>
          <a:xfrm>
            <a:off x="9624392" y="4513853"/>
            <a:ext cx="683189" cy="1225523"/>
            <a:chOff x="3147883" y="2107118"/>
            <a:chExt cx="381301" cy="68398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CED0D8B-72E4-8528-F649-2345F0939FC8}"/>
                </a:ext>
              </a:extLst>
            </p:cNvPr>
            <p:cNvSpPr/>
            <p:nvPr/>
          </p:nvSpPr>
          <p:spPr>
            <a:xfrm>
              <a:off x="3435910" y="2659065"/>
              <a:ext cx="93274" cy="110620"/>
            </a:xfrm>
            <a:custGeom>
              <a:avLst/>
              <a:gdLst>
                <a:gd name="connsiteX0" fmla="*/ 36279 w 93274"/>
                <a:gd name="connsiteY0" fmla="*/ 110603 h 110620"/>
                <a:gd name="connsiteX1" fmla="*/ 10248 w 93274"/>
                <a:gd name="connsiteY1" fmla="*/ 101078 h 110620"/>
                <a:gd name="connsiteX2" fmla="*/ 4752 w 93274"/>
                <a:gd name="connsiteY2" fmla="*/ 47234 h 110620"/>
                <a:gd name="connsiteX3" fmla="*/ 56272 w 93274"/>
                <a:gd name="connsiteY3" fmla="*/ 914 h 110620"/>
                <a:gd name="connsiteX4" fmla="*/ 85562 w 93274"/>
                <a:gd name="connsiteY4" fmla="*/ 9791 h 110620"/>
                <a:gd name="connsiteX5" fmla="*/ 92286 w 93274"/>
                <a:gd name="connsiteY5" fmla="*/ 42414 h 110620"/>
                <a:gd name="connsiteX6" fmla="*/ 78952 w 93274"/>
                <a:gd name="connsiteY6" fmla="*/ 73894 h 110620"/>
                <a:gd name="connsiteX7" fmla="*/ 52634 w 93274"/>
                <a:gd name="connsiteY7" fmla="*/ 104879 h 110620"/>
                <a:gd name="connsiteX8" fmla="*/ 42376 w 93274"/>
                <a:gd name="connsiteY8" fmla="*/ 109641 h 110620"/>
                <a:gd name="connsiteX9" fmla="*/ 36279 w 93274"/>
                <a:gd name="connsiteY9" fmla="*/ 110603 h 11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74" h="110620">
                  <a:moveTo>
                    <a:pt x="36279" y="110603"/>
                  </a:moveTo>
                  <a:cubicBezTo>
                    <a:pt x="26700" y="110896"/>
                    <a:pt x="17376" y="107485"/>
                    <a:pt x="10248" y="101078"/>
                  </a:cubicBezTo>
                  <a:cubicBezTo>
                    <a:pt x="-4888" y="84752"/>
                    <a:pt x="-106" y="62883"/>
                    <a:pt x="4752" y="47234"/>
                  </a:cubicBezTo>
                  <a:cubicBezTo>
                    <a:pt x="22145" y="32038"/>
                    <a:pt x="39318" y="16598"/>
                    <a:pt x="56272" y="914"/>
                  </a:cubicBezTo>
                  <a:cubicBezTo>
                    <a:pt x="66926" y="-1795"/>
                    <a:pt x="78204" y="1623"/>
                    <a:pt x="85562" y="9791"/>
                  </a:cubicBezTo>
                  <a:cubicBezTo>
                    <a:pt x="92390" y="19193"/>
                    <a:pt x="94840" y="31079"/>
                    <a:pt x="92286" y="42414"/>
                  </a:cubicBezTo>
                  <a:cubicBezTo>
                    <a:pt x="89684" y="53596"/>
                    <a:pt x="85173" y="64245"/>
                    <a:pt x="78952" y="73894"/>
                  </a:cubicBezTo>
                  <a:cubicBezTo>
                    <a:pt x="72719" y="86136"/>
                    <a:pt x="63705" y="96747"/>
                    <a:pt x="52634" y="104879"/>
                  </a:cubicBezTo>
                  <a:cubicBezTo>
                    <a:pt x="49447" y="106925"/>
                    <a:pt x="45995" y="108527"/>
                    <a:pt x="42376" y="109641"/>
                  </a:cubicBezTo>
                  <a:cubicBezTo>
                    <a:pt x="40395" y="110230"/>
                    <a:pt x="38345" y="110553"/>
                    <a:pt x="36279" y="110603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EE84FA-F674-0769-28A6-98E9A3595049}"/>
                </a:ext>
              </a:extLst>
            </p:cNvPr>
            <p:cNvSpPr/>
            <p:nvPr/>
          </p:nvSpPr>
          <p:spPr>
            <a:xfrm>
              <a:off x="3185472" y="2700189"/>
              <a:ext cx="117814" cy="90917"/>
            </a:xfrm>
            <a:custGeom>
              <a:avLst/>
              <a:gdLst>
                <a:gd name="connsiteX0" fmla="*/ 453 w 117814"/>
                <a:gd name="connsiteY0" fmla="*/ 40209 h 90917"/>
                <a:gd name="connsiteX1" fmla="*/ 7721 w 117814"/>
                <a:gd name="connsiteY1" fmla="*/ 10814 h 90917"/>
                <a:gd name="connsiteX2" fmla="*/ 55432 w 117814"/>
                <a:gd name="connsiteY2" fmla="*/ 4614 h 90917"/>
                <a:gd name="connsiteX3" fmla="*/ 55222 w 117814"/>
                <a:gd name="connsiteY3" fmla="*/ 8757 h 90917"/>
                <a:gd name="connsiteX4" fmla="*/ 59204 w 117814"/>
                <a:gd name="connsiteY4" fmla="*/ 18653 h 90917"/>
                <a:gd name="connsiteX5" fmla="*/ 103762 w 117814"/>
                <a:gd name="connsiteY5" fmla="*/ 45009 h 90917"/>
                <a:gd name="connsiteX6" fmla="*/ 112772 w 117814"/>
                <a:gd name="connsiteY6" fmla="*/ 44057 h 90917"/>
                <a:gd name="connsiteX7" fmla="*/ 113020 w 117814"/>
                <a:gd name="connsiteY7" fmla="*/ 43876 h 90917"/>
                <a:gd name="connsiteX8" fmla="*/ 106790 w 117814"/>
                <a:gd name="connsiteY8" fmla="*/ 80785 h 90917"/>
                <a:gd name="connsiteX9" fmla="*/ 74406 w 117814"/>
                <a:gd name="connsiteY9" fmla="*/ 90558 h 90917"/>
                <a:gd name="connsiteX10" fmla="*/ 41316 w 117814"/>
                <a:gd name="connsiteY10" fmla="*/ 79861 h 90917"/>
                <a:gd name="connsiteX11" fmla="*/ 7645 w 117814"/>
                <a:gd name="connsiteY11" fmla="*/ 56049 h 90917"/>
                <a:gd name="connsiteX12" fmla="*/ 1930 w 117814"/>
                <a:gd name="connsiteY12" fmla="*/ 46076 h 90917"/>
                <a:gd name="connsiteX13" fmla="*/ 453 w 117814"/>
                <a:gd name="connsiteY13" fmla="*/ 40209 h 90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814" h="90917">
                  <a:moveTo>
                    <a:pt x="453" y="40209"/>
                  </a:moveTo>
                  <a:cubicBezTo>
                    <a:pt x="-1133" y="29834"/>
                    <a:pt x="1482" y="19254"/>
                    <a:pt x="7721" y="10814"/>
                  </a:cubicBezTo>
                  <a:cubicBezTo>
                    <a:pt x="20837" y="-865"/>
                    <a:pt x="39766" y="-3326"/>
                    <a:pt x="55432" y="4614"/>
                  </a:cubicBezTo>
                  <a:cubicBezTo>
                    <a:pt x="55191" y="5981"/>
                    <a:pt x="55120" y="7372"/>
                    <a:pt x="55222" y="8757"/>
                  </a:cubicBezTo>
                  <a:cubicBezTo>
                    <a:pt x="55714" y="12333"/>
                    <a:pt x="57081" y="15733"/>
                    <a:pt x="59204" y="18653"/>
                  </a:cubicBezTo>
                  <a:cubicBezTo>
                    <a:pt x="70252" y="32685"/>
                    <a:pt x="86143" y="42084"/>
                    <a:pt x="103762" y="45009"/>
                  </a:cubicBezTo>
                  <a:cubicBezTo>
                    <a:pt x="106775" y="45874"/>
                    <a:pt x="110006" y="45532"/>
                    <a:pt x="112772" y="44057"/>
                  </a:cubicBezTo>
                  <a:lnTo>
                    <a:pt x="113020" y="43876"/>
                  </a:lnTo>
                  <a:cubicBezTo>
                    <a:pt x="122183" y="57287"/>
                    <a:pt x="117163" y="70717"/>
                    <a:pt x="106790" y="80785"/>
                  </a:cubicBezTo>
                  <a:cubicBezTo>
                    <a:pt x="97908" y="88556"/>
                    <a:pt x="86104" y="92118"/>
                    <a:pt x="74406" y="90558"/>
                  </a:cubicBezTo>
                  <a:cubicBezTo>
                    <a:pt x="62837" y="88944"/>
                    <a:pt x="51639" y="85325"/>
                    <a:pt x="41316" y="79861"/>
                  </a:cubicBezTo>
                  <a:cubicBezTo>
                    <a:pt x="28388" y="74659"/>
                    <a:pt x="16857" y="66504"/>
                    <a:pt x="7645" y="56049"/>
                  </a:cubicBezTo>
                  <a:cubicBezTo>
                    <a:pt x="5289" y="53004"/>
                    <a:pt x="3365" y="49648"/>
                    <a:pt x="1930" y="46076"/>
                  </a:cubicBezTo>
                  <a:cubicBezTo>
                    <a:pt x="1197" y="44189"/>
                    <a:pt x="701" y="42218"/>
                    <a:pt x="453" y="40209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2671D7D-C74E-CE08-A618-836C4DFE7B50}"/>
                </a:ext>
              </a:extLst>
            </p:cNvPr>
            <p:cNvSpPr/>
            <p:nvPr/>
          </p:nvSpPr>
          <p:spPr>
            <a:xfrm>
              <a:off x="3240680" y="2523666"/>
              <a:ext cx="257513" cy="222010"/>
            </a:xfrm>
            <a:custGeom>
              <a:avLst/>
              <a:gdLst>
                <a:gd name="connsiteX0" fmla="*/ 129764 w 257513"/>
                <a:gd name="connsiteY0" fmla="*/ 79743 h 222010"/>
                <a:gd name="connsiteX1" fmla="*/ 61450 w 257513"/>
                <a:gd name="connsiteY1" fmla="*/ 215303 h 222010"/>
                <a:gd name="connsiteX2" fmla="*/ 57564 w 257513"/>
                <a:gd name="connsiteY2" fmla="*/ 220589 h 222010"/>
                <a:gd name="connsiteX3" fmla="*/ 48553 w 257513"/>
                <a:gd name="connsiteY3" fmla="*/ 221542 h 222010"/>
                <a:gd name="connsiteX4" fmla="*/ 3995 w 257513"/>
                <a:gd name="connsiteY4" fmla="*/ 195186 h 222010"/>
                <a:gd name="connsiteX5" fmla="*/ 14 w 257513"/>
                <a:gd name="connsiteY5" fmla="*/ 185290 h 222010"/>
                <a:gd name="connsiteX6" fmla="*/ 1224 w 257513"/>
                <a:gd name="connsiteY6" fmla="*/ 176603 h 222010"/>
                <a:gd name="connsiteX7" fmla="*/ 51649 w 257513"/>
                <a:gd name="connsiteY7" fmla="*/ 0 h 222010"/>
                <a:gd name="connsiteX8" fmla="*/ 206316 w 257513"/>
                <a:gd name="connsiteY8" fmla="*/ 2495 h 222010"/>
                <a:gd name="connsiteX9" fmla="*/ 257513 w 257513"/>
                <a:gd name="connsiteY9" fmla="*/ 130788 h 222010"/>
                <a:gd name="connsiteX10" fmla="*/ 187485 w 257513"/>
                <a:gd name="connsiteY10" fmla="*/ 193529 h 222010"/>
                <a:gd name="connsiteX11" fmla="*/ 130107 w 257513"/>
                <a:gd name="connsiteY11" fmla="*/ 81925 h 2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513" h="222010">
                  <a:moveTo>
                    <a:pt x="129764" y="79743"/>
                  </a:moveTo>
                  <a:lnTo>
                    <a:pt x="61450" y="215303"/>
                  </a:lnTo>
                  <a:cubicBezTo>
                    <a:pt x="60620" y="217364"/>
                    <a:pt x="59284" y="219183"/>
                    <a:pt x="57564" y="220589"/>
                  </a:cubicBezTo>
                  <a:cubicBezTo>
                    <a:pt x="54798" y="222065"/>
                    <a:pt x="51567" y="222407"/>
                    <a:pt x="48553" y="221542"/>
                  </a:cubicBezTo>
                  <a:cubicBezTo>
                    <a:pt x="30935" y="218617"/>
                    <a:pt x="15044" y="209218"/>
                    <a:pt x="3995" y="195186"/>
                  </a:cubicBezTo>
                  <a:cubicBezTo>
                    <a:pt x="1873" y="192266"/>
                    <a:pt x="506" y="188866"/>
                    <a:pt x="14" y="185290"/>
                  </a:cubicBezTo>
                  <a:cubicBezTo>
                    <a:pt x="-83" y="182346"/>
                    <a:pt x="326" y="179408"/>
                    <a:pt x="1224" y="176603"/>
                  </a:cubicBezTo>
                  <a:cubicBezTo>
                    <a:pt x="19417" y="108575"/>
                    <a:pt x="38543" y="66361"/>
                    <a:pt x="51649" y="0"/>
                  </a:cubicBezTo>
                  <a:cubicBezTo>
                    <a:pt x="101341" y="9668"/>
                    <a:pt x="156939" y="7458"/>
                    <a:pt x="206316" y="2495"/>
                  </a:cubicBezTo>
                  <a:cubicBezTo>
                    <a:pt x="213113" y="48675"/>
                    <a:pt x="230648" y="92616"/>
                    <a:pt x="257513" y="130788"/>
                  </a:cubicBezTo>
                  <a:cubicBezTo>
                    <a:pt x="234589" y="152149"/>
                    <a:pt x="211247" y="173063"/>
                    <a:pt x="187485" y="193529"/>
                  </a:cubicBezTo>
                  <a:cubicBezTo>
                    <a:pt x="169035" y="170955"/>
                    <a:pt x="137479" y="118148"/>
                    <a:pt x="130107" y="81925"/>
                  </a:cubicBez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7841CB1-CCF7-E266-F950-2B3E1D8FF020}"/>
                </a:ext>
              </a:extLst>
            </p:cNvPr>
            <p:cNvSpPr/>
            <p:nvPr/>
          </p:nvSpPr>
          <p:spPr>
            <a:xfrm>
              <a:off x="3147883" y="2378973"/>
              <a:ext cx="88115" cy="88251"/>
            </a:xfrm>
            <a:custGeom>
              <a:avLst/>
              <a:gdLst>
                <a:gd name="connsiteX0" fmla="*/ 3752 w 88115"/>
                <a:gd name="connsiteY0" fmla="*/ 24631 h 88251"/>
                <a:gd name="connsiteX1" fmla="*/ 23174 w 88115"/>
                <a:gd name="connsiteY1" fmla="*/ 4009 h 88251"/>
                <a:gd name="connsiteX2" fmla="*/ 66932 w 88115"/>
                <a:gd name="connsiteY2" fmla="*/ 2761 h 88251"/>
                <a:gd name="connsiteX3" fmla="*/ 88115 w 88115"/>
                <a:gd name="connsiteY3" fmla="*/ 57320 h 88251"/>
                <a:gd name="connsiteX4" fmla="*/ 47158 w 88115"/>
                <a:gd name="connsiteY4" fmla="*/ 87972 h 88251"/>
                <a:gd name="connsiteX5" fmla="*/ 7515 w 88115"/>
                <a:gd name="connsiteY5" fmla="*/ 70331 h 88251"/>
                <a:gd name="connsiteX6" fmla="*/ 1095 w 88115"/>
                <a:gd name="connsiteY6" fmla="*/ 33508 h 88251"/>
                <a:gd name="connsiteX7" fmla="*/ 3752 w 88115"/>
                <a:gd name="connsiteY7" fmla="*/ 24630 h 8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115" h="88251">
                  <a:moveTo>
                    <a:pt x="3752" y="24631"/>
                  </a:moveTo>
                  <a:cubicBezTo>
                    <a:pt x="6920" y="15260"/>
                    <a:pt x="14010" y="7732"/>
                    <a:pt x="23174" y="4009"/>
                  </a:cubicBezTo>
                  <a:cubicBezTo>
                    <a:pt x="37289" y="-871"/>
                    <a:pt x="52561" y="-1307"/>
                    <a:pt x="66932" y="2761"/>
                  </a:cubicBezTo>
                  <a:cubicBezTo>
                    <a:pt x="71628" y="16391"/>
                    <a:pt x="80724" y="41814"/>
                    <a:pt x="88115" y="57320"/>
                  </a:cubicBezTo>
                  <a:cubicBezTo>
                    <a:pt x="85582" y="76742"/>
                    <a:pt x="65093" y="86638"/>
                    <a:pt x="47158" y="87972"/>
                  </a:cubicBezTo>
                  <a:cubicBezTo>
                    <a:pt x="31717" y="89746"/>
                    <a:pt x="16533" y="82989"/>
                    <a:pt x="7515" y="70331"/>
                  </a:cubicBezTo>
                  <a:cubicBezTo>
                    <a:pt x="709" y="59343"/>
                    <a:pt x="-1591" y="46151"/>
                    <a:pt x="1095" y="33508"/>
                  </a:cubicBezTo>
                  <a:cubicBezTo>
                    <a:pt x="1740" y="30482"/>
                    <a:pt x="2628" y="27513"/>
                    <a:pt x="3752" y="24630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C92CD19-3E1B-F2CC-EAE3-5E080B8864F3}"/>
                </a:ext>
              </a:extLst>
            </p:cNvPr>
            <p:cNvSpPr/>
            <p:nvPr/>
          </p:nvSpPr>
          <p:spPr>
            <a:xfrm>
              <a:off x="3272413" y="2107118"/>
              <a:ext cx="171105" cy="176181"/>
            </a:xfrm>
            <a:custGeom>
              <a:avLst/>
              <a:gdLst>
                <a:gd name="connsiteX0" fmla="*/ 112328 w 171105"/>
                <a:gd name="connsiteY0" fmla="*/ 2849 h 176181"/>
                <a:gd name="connsiteX1" fmla="*/ 59778 w 171105"/>
                <a:gd name="connsiteY1" fmla="*/ 4878 h 176181"/>
                <a:gd name="connsiteX2" fmla="*/ 23584 w 171105"/>
                <a:gd name="connsiteY2" fmla="*/ 26128 h 176181"/>
                <a:gd name="connsiteX3" fmla="*/ 9134 w 171105"/>
                <a:gd name="connsiteY3" fmla="*/ 50274 h 176181"/>
                <a:gd name="connsiteX4" fmla="*/ 4981 w 171105"/>
                <a:gd name="connsiteY4" fmla="*/ 125522 h 176181"/>
                <a:gd name="connsiteX5" fmla="*/ 60893 w 171105"/>
                <a:gd name="connsiteY5" fmla="*/ 172728 h 176181"/>
                <a:gd name="connsiteX6" fmla="*/ 124053 w 171105"/>
                <a:gd name="connsiteY6" fmla="*/ 168603 h 176181"/>
                <a:gd name="connsiteX7" fmla="*/ 163668 w 171105"/>
                <a:gd name="connsiteY7" fmla="*/ 128084 h 176181"/>
                <a:gd name="connsiteX8" fmla="*/ 169859 w 171105"/>
                <a:gd name="connsiteY8" fmla="*/ 69334 h 176181"/>
                <a:gd name="connsiteX9" fmla="*/ 149704 w 171105"/>
                <a:gd name="connsiteY9" fmla="*/ 27147 h 176181"/>
                <a:gd name="connsiteX10" fmla="*/ 119881 w 171105"/>
                <a:gd name="connsiteY10" fmla="*/ 5469 h 176181"/>
                <a:gd name="connsiteX11" fmla="*/ 112328 w 171105"/>
                <a:gd name="connsiteY11" fmla="*/ 2849 h 176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105" h="176181">
                  <a:moveTo>
                    <a:pt x="112328" y="2849"/>
                  </a:moveTo>
                  <a:cubicBezTo>
                    <a:pt x="94981" y="-1548"/>
                    <a:pt x="76734" y="-843"/>
                    <a:pt x="59778" y="4878"/>
                  </a:cubicBezTo>
                  <a:cubicBezTo>
                    <a:pt x="46039" y="8618"/>
                    <a:pt x="33545" y="15953"/>
                    <a:pt x="23584" y="26128"/>
                  </a:cubicBezTo>
                  <a:cubicBezTo>
                    <a:pt x="17403" y="33278"/>
                    <a:pt x="12513" y="41448"/>
                    <a:pt x="9134" y="50274"/>
                  </a:cubicBezTo>
                  <a:cubicBezTo>
                    <a:pt x="-1399" y="74007"/>
                    <a:pt x="-2876" y="100775"/>
                    <a:pt x="4981" y="125522"/>
                  </a:cubicBezTo>
                  <a:cubicBezTo>
                    <a:pt x="14520" y="149640"/>
                    <a:pt x="35517" y="167368"/>
                    <a:pt x="60893" y="172728"/>
                  </a:cubicBezTo>
                  <a:cubicBezTo>
                    <a:pt x="81813" y="178473"/>
                    <a:pt x="104057" y="177020"/>
                    <a:pt x="124053" y="168603"/>
                  </a:cubicBezTo>
                  <a:cubicBezTo>
                    <a:pt x="141932" y="160629"/>
                    <a:pt x="156099" y="146139"/>
                    <a:pt x="163668" y="128084"/>
                  </a:cubicBezTo>
                  <a:cubicBezTo>
                    <a:pt x="170610" y="109326"/>
                    <a:pt x="172739" y="89127"/>
                    <a:pt x="169859" y="69334"/>
                  </a:cubicBezTo>
                  <a:cubicBezTo>
                    <a:pt x="168771" y="53215"/>
                    <a:pt x="161560" y="38122"/>
                    <a:pt x="149704" y="27147"/>
                  </a:cubicBezTo>
                  <a:cubicBezTo>
                    <a:pt x="141311" y="18002"/>
                    <a:pt x="131170" y="10630"/>
                    <a:pt x="119881" y="5469"/>
                  </a:cubicBezTo>
                  <a:cubicBezTo>
                    <a:pt x="117417" y="4447"/>
                    <a:pt x="114895" y="3572"/>
                    <a:pt x="112328" y="2849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25B8CF9-2949-F435-46B9-B5C7ACB4A269}"/>
                </a:ext>
              </a:extLst>
            </p:cNvPr>
            <p:cNvSpPr/>
            <p:nvPr/>
          </p:nvSpPr>
          <p:spPr>
            <a:xfrm>
              <a:off x="3289005" y="2107118"/>
              <a:ext cx="154513" cy="176160"/>
            </a:xfrm>
            <a:custGeom>
              <a:avLst/>
              <a:gdLst>
                <a:gd name="connsiteX0" fmla="*/ 95736 w 154513"/>
                <a:gd name="connsiteY0" fmla="*/ 2849 h 176160"/>
                <a:gd name="connsiteX1" fmla="*/ 43186 w 154513"/>
                <a:gd name="connsiteY1" fmla="*/ 4878 h 176160"/>
                <a:gd name="connsiteX2" fmla="*/ 6991 w 154513"/>
                <a:gd name="connsiteY2" fmla="*/ 26128 h 176160"/>
                <a:gd name="connsiteX3" fmla="*/ 0 w 154513"/>
                <a:gd name="connsiteY3" fmla="*/ 35444 h 176160"/>
                <a:gd name="connsiteX4" fmla="*/ 59407 w 154513"/>
                <a:gd name="connsiteY4" fmla="*/ 79716 h 176160"/>
                <a:gd name="connsiteX5" fmla="*/ 63322 w 154513"/>
                <a:gd name="connsiteY5" fmla="*/ 175633 h 176160"/>
                <a:gd name="connsiteX6" fmla="*/ 107461 w 154513"/>
                <a:gd name="connsiteY6" fmla="*/ 168641 h 176160"/>
                <a:gd name="connsiteX7" fmla="*/ 147076 w 154513"/>
                <a:gd name="connsiteY7" fmla="*/ 128122 h 176160"/>
                <a:gd name="connsiteX8" fmla="*/ 153267 w 154513"/>
                <a:gd name="connsiteY8" fmla="*/ 69372 h 176160"/>
                <a:gd name="connsiteX9" fmla="*/ 133112 w 154513"/>
                <a:gd name="connsiteY9" fmla="*/ 27186 h 176160"/>
                <a:gd name="connsiteX10" fmla="*/ 103289 w 154513"/>
                <a:gd name="connsiteY10" fmla="*/ 5507 h 176160"/>
                <a:gd name="connsiteX11" fmla="*/ 95736 w 154513"/>
                <a:gd name="connsiteY11" fmla="*/ 2849 h 17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513" h="176160">
                  <a:moveTo>
                    <a:pt x="95736" y="2849"/>
                  </a:moveTo>
                  <a:cubicBezTo>
                    <a:pt x="78389" y="-1548"/>
                    <a:pt x="60142" y="-843"/>
                    <a:pt x="43186" y="4878"/>
                  </a:cubicBezTo>
                  <a:cubicBezTo>
                    <a:pt x="29447" y="8618"/>
                    <a:pt x="16953" y="15953"/>
                    <a:pt x="6991" y="26128"/>
                  </a:cubicBezTo>
                  <a:cubicBezTo>
                    <a:pt x="4383" y="29015"/>
                    <a:pt x="2043" y="32133"/>
                    <a:pt x="0" y="35444"/>
                  </a:cubicBezTo>
                  <a:cubicBezTo>
                    <a:pt x="16335" y="43235"/>
                    <a:pt x="47558" y="56275"/>
                    <a:pt x="59407" y="79716"/>
                  </a:cubicBezTo>
                  <a:cubicBezTo>
                    <a:pt x="69580" y="99823"/>
                    <a:pt x="68799" y="144686"/>
                    <a:pt x="63322" y="175633"/>
                  </a:cubicBezTo>
                  <a:cubicBezTo>
                    <a:pt x="78397" y="177331"/>
                    <a:pt x="93650" y="174915"/>
                    <a:pt x="107461" y="168641"/>
                  </a:cubicBezTo>
                  <a:cubicBezTo>
                    <a:pt x="125340" y="160667"/>
                    <a:pt x="139507" y="146177"/>
                    <a:pt x="147076" y="128122"/>
                  </a:cubicBezTo>
                  <a:cubicBezTo>
                    <a:pt x="154018" y="109364"/>
                    <a:pt x="156147" y="89165"/>
                    <a:pt x="153267" y="69372"/>
                  </a:cubicBezTo>
                  <a:cubicBezTo>
                    <a:pt x="152179" y="53253"/>
                    <a:pt x="144968" y="38160"/>
                    <a:pt x="133112" y="27186"/>
                  </a:cubicBezTo>
                  <a:cubicBezTo>
                    <a:pt x="124719" y="18040"/>
                    <a:pt x="114578" y="10669"/>
                    <a:pt x="103289" y="5507"/>
                  </a:cubicBezTo>
                  <a:cubicBezTo>
                    <a:pt x="100828" y="4468"/>
                    <a:pt x="98305" y="3580"/>
                    <a:pt x="95736" y="2849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57CA69C-EAA2-55F9-08A6-FAF199EC511B}"/>
                </a:ext>
              </a:extLst>
            </p:cNvPr>
            <p:cNvSpPr/>
            <p:nvPr/>
          </p:nvSpPr>
          <p:spPr>
            <a:xfrm>
              <a:off x="3214687" y="2273949"/>
              <a:ext cx="244066" cy="256327"/>
            </a:xfrm>
            <a:custGeom>
              <a:avLst/>
              <a:gdLst>
                <a:gd name="connsiteX0" fmla="*/ 233357 w 244066"/>
                <a:gd name="connsiteY0" fmla="*/ 49435 h 256327"/>
                <a:gd name="connsiteX1" fmla="*/ 195990 w 244066"/>
                <a:gd name="connsiteY1" fmla="*/ 0 h 256327"/>
                <a:gd name="connsiteX2" fmla="*/ 116637 w 244066"/>
                <a:gd name="connsiteY2" fmla="*/ 9192 h 256327"/>
                <a:gd name="connsiteX3" fmla="*/ 85148 w 244066"/>
                <a:gd name="connsiteY3" fmla="*/ 29947 h 256327"/>
                <a:gd name="connsiteX4" fmla="*/ 57583 w 244066"/>
                <a:gd name="connsiteY4" fmla="*/ 65608 h 256327"/>
                <a:gd name="connsiteX5" fmla="*/ 5386 w 244066"/>
                <a:gd name="connsiteY5" fmla="*/ 99079 h 256327"/>
                <a:gd name="connsiteX6" fmla="*/ 338 w 244066"/>
                <a:gd name="connsiteY6" fmla="*/ 108600 h 256327"/>
                <a:gd name="connsiteX7" fmla="*/ 423 w 244066"/>
                <a:gd name="connsiteY7" fmla="*/ 108861 h 256327"/>
                <a:gd name="connsiteX8" fmla="*/ 25960 w 244066"/>
                <a:gd name="connsiteY8" fmla="*/ 171003 h 256327"/>
                <a:gd name="connsiteX9" fmla="*/ 72985 w 244066"/>
                <a:gd name="connsiteY9" fmla="*/ 155048 h 256327"/>
                <a:gd name="connsiteX10" fmla="*/ 72632 w 244066"/>
                <a:gd name="connsiteY10" fmla="*/ 166983 h 256327"/>
                <a:gd name="connsiteX11" fmla="*/ 72632 w 244066"/>
                <a:gd name="connsiteY11" fmla="*/ 248688 h 256327"/>
                <a:gd name="connsiteX12" fmla="*/ 106608 w 244066"/>
                <a:gd name="connsiteY12" fmla="*/ 254003 h 256327"/>
                <a:gd name="connsiteX13" fmla="*/ 235528 w 244066"/>
                <a:gd name="connsiteY13" fmla="*/ 251870 h 256327"/>
                <a:gd name="connsiteX14" fmla="*/ 234824 w 244066"/>
                <a:gd name="connsiteY14" fmla="*/ 54483 h 256327"/>
                <a:gd name="connsiteX15" fmla="*/ 233357 w 244066"/>
                <a:gd name="connsiteY15" fmla="*/ 49435 h 256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4066" h="256327">
                  <a:moveTo>
                    <a:pt x="233357" y="49435"/>
                  </a:moveTo>
                  <a:cubicBezTo>
                    <a:pt x="225737" y="23822"/>
                    <a:pt x="219288" y="11335"/>
                    <a:pt x="195990" y="0"/>
                  </a:cubicBezTo>
                  <a:lnTo>
                    <a:pt x="116637" y="9192"/>
                  </a:lnTo>
                  <a:cubicBezTo>
                    <a:pt x="104314" y="12833"/>
                    <a:pt x="93353" y="20058"/>
                    <a:pt x="85148" y="29947"/>
                  </a:cubicBezTo>
                  <a:cubicBezTo>
                    <a:pt x="78357" y="37567"/>
                    <a:pt x="66422" y="55864"/>
                    <a:pt x="57583" y="65608"/>
                  </a:cubicBezTo>
                  <a:cubicBezTo>
                    <a:pt x="44172" y="82017"/>
                    <a:pt x="25893" y="93738"/>
                    <a:pt x="5386" y="99079"/>
                  </a:cubicBezTo>
                  <a:cubicBezTo>
                    <a:pt x="1363" y="100314"/>
                    <a:pt x="-898" y="104577"/>
                    <a:pt x="338" y="108600"/>
                  </a:cubicBezTo>
                  <a:cubicBezTo>
                    <a:pt x="365" y="108688"/>
                    <a:pt x="393" y="108775"/>
                    <a:pt x="423" y="108861"/>
                  </a:cubicBezTo>
                  <a:cubicBezTo>
                    <a:pt x="7314" y="130205"/>
                    <a:pt x="15852" y="150981"/>
                    <a:pt x="25960" y="171003"/>
                  </a:cubicBezTo>
                  <a:cubicBezTo>
                    <a:pt x="42398" y="168276"/>
                    <a:pt x="58281" y="162887"/>
                    <a:pt x="72985" y="155048"/>
                  </a:cubicBezTo>
                  <a:cubicBezTo>
                    <a:pt x="72756" y="162582"/>
                    <a:pt x="72632" y="166983"/>
                    <a:pt x="72632" y="166983"/>
                  </a:cubicBezTo>
                  <a:cubicBezTo>
                    <a:pt x="72184" y="182223"/>
                    <a:pt x="72480" y="233410"/>
                    <a:pt x="72632" y="248688"/>
                  </a:cubicBezTo>
                  <a:cubicBezTo>
                    <a:pt x="83858" y="251046"/>
                    <a:pt x="95198" y="252820"/>
                    <a:pt x="106608" y="254003"/>
                  </a:cubicBezTo>
                  <a:cubicBezTo>
                    <a:pt x="149541" y="257701"/>
                    <a:pt x="192741" y="256986"/>
                    <a:pt x="235528" y="251870"/>
                  </a:cubicBezTo>
                  <a:cubicBezTo>
                    <a:pt x="242958" y="194872"/>
                    <a:pt x="250607" y="109757"/>
                    <a:pt x="234824" y="54483"/>
                  </a:cubicBezTo>
                  <a:cubicBezTo>
                    <a:pt x="234322" y="52749"/>
                    <a:pt x="233833" y="51067"/>
                    <a:pt x="233357" y="49435"/>
                  </a:cubicBezTo>
                  <a:close/>
                </a:path>
              </a:pathLst>
            </a:custGeom>
            <a:solidFill>
              <a:srgbClr val="3D8D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46A5632-ACC1-647C-BFA8-E798465245E7}"/>
                </a:ext>
              </a:extLst>
            </p:cNvPr>
            <p:cNvSpPr/>
            <p:nvPr/>
          </p:nvSpPr>
          <p:spPr>
            <a:xfrm>
              <a:off x="3449507" y="2358278"/>
              <a:ext cx="48737" cy="111680"/>
            </a:xfrm>
            <a:custGeom>
              <a:avLst/>
              <a:gdLst>
                <a:gd name="connsiteX0" fmla="*/ 45295 w 48737"/>
                <a:gd name="connsiteY0" fmla="*/ 101370 h 111680"/>
                <a:gd name="connsiteX1" fmla="*/ 13862 w 48737"/>
                <a:gd name="connsiteY1" fmla="*/ 111457 h 111680"/>
                <a:gd name="connsiteX2" fmla="*/ 2489 w 48737"/>
                <a:gd name="connsiteY2" fmla="*/ 82987 h 111680"/>
                <a:gd name="connsiteX3" fmla="*/ 213 w 48737"/>
                <a:gd name="connsiteY3" fmla="*/ 19065 h 111680"/>
                <a:gd name="connsiteX4" fmla="*/ 7776 w 48737"/>
                <a:gd name="connsiteY4" fmla="*/ 967 h 111680"/>
                <a:gd name="connsiteX5" fmla="*/ 35256 w 48737"/>
                <a:gd name="connsiteY5" fmla="*/ 2005 h 111680"/>
                <a:gd name="connsiteX6" fmla="*/ 38513 w 48737"/>
                <a:gd name="connsiteY6" fmla="*/ 3320 h 111680"/>
                <a:gd name="connsiteX7" fmla="*/ 39542 w 48737"/>
                <a:gd name="connsiteY7" fmla="*/ 6244 h 111680"/>
                <a:gd name="connsiteX8" fmla="*/ 48552 w 48737"/>
                <a:gd name="connsiteY8" fmla="*/ 96427 h 111680"/>
                <a:gd name="connsiteX9" fmla="*/ 46096 w 48737"/>
                <a:gd name="connsiteY9" fmla="*/ 101222 h 111680"/>
                <a:gd name="connsiteX10" fmla="*/ 45285 w 48737"/>
                <a:gd name="connsiteY10" fmla="*/ 101389 h 1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37" h="111680">
                  <a:moveTo>
                    <a:pt x="45295" y="101370"/>
                  </a:moveTo>
                  <a:cubicBezTo>
                    <a:pt x="38275" y="103466"/>
                    <a:pt x="21178" y="113276"/>
                    <a:pt x="13862" y="111457"/>
                  </a:cubicBezTo>
                  <a:cubicBezTo>
                    <a:pt x="3918" y="109000"/>
                    <a:pt x="3290" y="90893"/>
                    <a:pt x="2489" y="82987"/>
                  </a:cubicBezTo>
                  <a:cubicBezTo>
                    <a:pt x="346" y="61751"/>
                    <a:pt x="-415" y="40399"/>
                    <a:pt x="213" y="19065"/>
                  </a:cubicBezTo>
                  <a:cubicBezTo>
                    <a:pt x="461" y="10645"/>
                    <a:pt x="-825" y="4015"/>
                    <a:pt x="7776" y="967"/>
                  </a:cubicBezTo>
                  <a:cubicBezTo>
                    <a:pt x="16908" y="-609"/>
                    <a:pt x="26269" y="-255"/>
                    <a:pt x="35256" y="2005"/>
                  </a:cubicBezTo>
                  <a:cubicBezTo>
                    <a:pt x="36461" y="2052"/>
                    <a:pt x="37613" y="2517"/>
                    <a:pt x="38513" y="3320"/>
                  </a:cubicBezTo>
                  <a:cubicBezTo>
                    <a:pt x="39135" y="4173"/>
                    <a:pt x="39493" y="5189"/>
                    <a:pt x="39542" y="6244"/>
                  </a:cubicBezTo>
                  <a:cubicBezTo>
                    <a:pt x="43739" y="36171"/>
                    <a:pt x="46743" y="66232"/>
                    <a:pt x="48552" y="96427"/>
                  </a:cubicBezTo>
                  <a:cubicBezTo>
                    <a:pt x="49198" y="98429"/>
                    <a:pt x="48098" y="100576"/>
                    <a:pt x="46096" y="101222"/>
                  </a:cubicBezTo>
                  <a:cubicBezTo>
                    <a:pt x="45832" y="101307"/>
                    <a:pt x="45561" y="101363"/>
                    <a:pt x="45285" y="101389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3EB5AA1-39B7-198E-256F-D97F747A55C4}"/>
              </a:ext>
            </a:extLst>
          </p:cNvPr>
          <p:cNvGrpSpPr/>
          <p:nvPr/>
        </p:nvGrpSpPr>
        <p:grpSpPr>
          <a:xfrm>
            <a:off x="10829824" y="5297737"/>
            <a:ext cx="587106" cy="1186888"/>
            <a:chOff x="3820658" y="2544619"/>
            <a:chExt cx="327675" cy="66242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25EC931-DA6A-14FA-89D7-B931112ABF86}"/>
                </a:ext>
              </a:extLst>
            </p:cNvPr>
            <p:cNvSpPr/>
            <p:nvPr/>
          </p:nvSpPr>
          <p:spPr>
            <a:xfrm>
              <a:off x="4003256" y="3055485"/>
              <a:ext cx="115090" cy="82705"/>
            </a:xfrm>
            <a:custGeom>
              <a:avLst/>
              <a:gdLst>
                <a:gd name="connsiteX0" fmla="*/ 40539 w 115090"/>
                <a:gd name="connsiteY0" fmla="*/ 60588 h 82705"/>
                <a:gd name="connsiteX1" fmla="*/ 6248 w 115090"/>
                <a:gd name="connsiteY1" fmla="*/ 25641 h 82705"/>
                <a:gd name="connsiteX2" fmla="*/ 0 w 115090"/>
                <a:gd name="connsiteY2" fmla="*/ 14773 h 82705"/>
                <a:gd name="connsiteX3" fmla="*/ 80563 w 115090"/>
                <a:gd name="connsiteY3" fmla="*/ 3143 h 82705"/>
                <a:gd name="connsiteX4" fmla="*/ 88887 w 115090"/>
                <a:gd name="connsiteY4" fmla="*/ 0 h 82705"/>
                <a:gd name="connsiteX5" fmla="*/ 93497 w 115090"/>
                <a:gd name="connsiteY5" fmla="*/ 6763 h 82705"/>
                <a:gd name="connsiteX6" fmla="*/ 115091 w 115090"/>
                <a:gd name="connsiteY6" fmla="*/ 35138 h 82705"/>
                <a:gd name="connsiteX7" fmla="*/ 103794 w 115090"/>
                <a:gd name="connsiteY7" fmla="*/ 44148 h 82705"/>
                <a:gd name="connsiteX8" fmla="*/ 68361 w 115090"/>
                <a:gd name="connsiteY8" fmla="*/ 82706 h 82705"/>
                <a:gd name="connsiteX9" fmla="*/ 66589 w 115090"/>
                <a:gd name="connsiteY9" fmla="*/ 81267 h 82705"/>
                <a:gd name="connsiteX10" fmla="*/ 40539 w 115090"/>
                <a:gd name="connsiteY10" fmla="*/ 60589 h 82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090" h="82705">
                  <a:moveTo>
                    <a:pt x="40539" y="60588"/>
                  </a:moveTo>
                  <a:cubicBezTo>
                    <a:pt x="28375" y="49682"/>
                    <a:pt x="16922" y="38009"/>
                    <a:pt x="6248" y="25641"/>
                  </a:cubicBezTo>
                  <a:lnTo>
                    <a:pt x="0" y="14773"/>
                  </a:lnTo>
                  <a:cubicBezTo>
                    <a:pt x="27266" y="14689"/>
                    <a:pt x="54386" y="10774"/>
                    <a:pt x="80563" y="3143"/>
                  </a:cubicBezTo>
                  <a:cubicBezTo>
                    <a:pt x="81420" y="2895"/>
                    <a:pt x="84934" y="1619"/>
                    <a:pt x="88887" y="0"/>
                  </a:cubicBezTo>
                  <a:lnTo>
                    <a:pt x="93497" y="6763"/>
                  </a:lnTo>
                  <a:cubicBezTo>
                    <a:pt x="99840" y="16842"/>
                    <a:pt x="107066" y="26338"/>
                    <a:pt x="115091" y="35138"/>
                  </a:cubicBezTo>
                  <a:lnTo>
                    <a:pt x="103794" y="44148"/>
                  </a:lnTo>
                  <a:cubicBezTo>
                    <a:pt x="91055" y="56116"/>
                    <a:pt x="79212" y="69003"/>
                    <a:pt x="68361" y="82706"/>
                  </a:cubicBezTo>
                  <a:lnTo>
                    <a:pt x="66589" y="81267"/>
                  </a:lnTo>
                  <a:cubicBezTo>
                    <a:pt x="57084" y="75479"/>
                    <a:pt x="48333" y="68533"/>
                    <a:pt x="40539" y="60589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D913417-7B63-351D-9081-75EB960B819A}"/>
                </a:ext>
              </a:extLst>
            </p:cNvPr>
            <p:cNvSpPr/>
            <p:nvPr/>
          </p:nvSpPr>
          <p:spPr>
            <a:xfrm>
              <a:off x="3888975" y="3055409"/>
              <a:ext cx="98526" cy="102425"/>
            </a:xfrm>
            <a:custGeom>
              <a:avLst/>
              <a:gdLst>
                <a:gd name="connsiteX0" fmla="*/ 305 w 98526"/>
                <a:gd name="connsiteY0" fmla="*/ 84420 h 102425"/>
                <a:gd name="connsiteX1" fmla="*/ 0 w 98526"/>
                <a:gd name="connsiteY1" fmla="*/ 84229 h 102425"/>
                <a:gd name="connsiteX2" fmla="*/ 1495 w 98526"/>
                <a:gd name="connsiteY2" fmla="*/ 75829 h 102425"/>
                <a:gd name="connsiteX3" fmla="*/ 20545 w 98526"/>
                <a:gd name="connsiteY3" fmla="*/ 1324 h 102425"/>
                <a:gd name="connsiteX4" fmla="*/ 21060 w 98526"/>
                <a:gd name="connsiteY4" fmla="*/ 0 h 102425"/>
                <a:gd name="connsiteX5" fmla="*/ 98527 w 98526"/>
                <a:gd name="connsiteY5" fmla="*/ 14440 h 102425"/>
                <a:gd name="connsiteX6" fmla="*/ 98403 w 98526"/>
                <a:gd name="connsiteY6" fmla="*/ 14811 h 102425"/>
                <a:gd name="connsiteX7" fmla="*/ 58321 w 98526"/>
                <a:gd name="connsiteY7" fmla="*/ 101965 h 102425"/>
                <a:gd name="connsiteX8" fmla="*/ 305 w 98526"/>
                <a:gd name="connsiteY8" fmla="*/ 84420 h 10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526" h="102425">
                  <a:moveTo>
                    <a:pt x="305" y="84420"/>
                  </a:moveTo>
                  <a:lnTo>
                    <a:pt x="0" y="84229"/>
                  </a:lnTo>
                  <a:lnTo>
                    <a:pt x="1495" y="75829"/>
                  </a:lnTo>
                  <a:cubicBezTo>
                    <a:pt x="6179" y="50597"/>
                    <a:pt x="12543" y="25707"/>
                    <a:pt x="20545" y="1324"/>
                  </a:cubicBezTo>
                  <a:cubicBezTo>
                    <a:pt x="20545" y="1324"/>
                    <a:pt x="20755" y="771"/>
                    <a:pt x="21060" y="0"/>
                  </a:cubicBezTo>
                  <a:cubicBezTo>
                    <a:pt x="46123" y="8245"/>
                    <a:pt x="72176" y="13101"/>
                    <a:pt x="98527" y="14440"/>
                  </a:cubicBezTo>
                  <a:lnTo>
                    <a:pt x="98403" y="14811"/>
                  </a:lnTo>
                  <a:cubicBezTo>
                    <a:pt x="90907" y="31080"/>
                    <a:pt x="57531" y="109109"/>
                    <a:pt x="58321" y="101965"/>
                  </a:cubicBezTo>
                  <a:cubicBezTo>
                    <a:pt x="38035" y="99900"/>
                    <a:pt x="18336" y="93943"/>
                    <a:pt x="305" y="84420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E905302-095E-D772-B333-296683BB06AE}"/>
                </a:ext>
              </a:extLst>
            </p:cNvPr>
            <p:cNvSpPr/>
            <p:nvPr/>
          </p:nvSpPr>
          <p:spPr>
            <a:xfrm>
              <a:off x="3836538" y="3132967"/>
              <a:ext cx="116406" cy="74077"/>
            </a:xfrm>
            <a:custGeom>
              <a:avLst/>
              <a:gdLst>
                <a:gd name="connsiteX0" fmla="*/ 5736 w 116406"/>
                <a:gd name="connsiteY0" fmla="*/ 50210 h 74077"/>
                <a:gd name="connsiteX1" fmla="*/ 2593 w 116406"/>
                <a:gd name="connsiteY1" fmla="*/ 16558 h 74077"/>
                <a:gd name="connsiteX2" fmla="*/ 49561 w 116406"/>
                <a:gd name="connsiteY2" fmla="*/ 4738 h 74077"/>
                <a:gd name="connsiteX3" fmla="*/ 109311 w 116406"/>
                <a:gd name="connsiteY3" fmla="*/ 24264 h 74077"/>
                <a:gd name="connsiteX4" fmla="*/ 109730 w 116406"/>
                <a:gd name="connsiteY4" fmla="*/ 56801 h 74077"/>
                <a:gd name="connsiteX5" fmla="*/ 82498 w 116406"/>
                <a:gd name="connsiteY5" fmla="*/ 73432 h 74077"/>
                <a:gd name="connsiteX6" fmla="*/ 49798 w 116406"/>
                <a:gd name="connsiteY6" fmla="*/ 71603 h 74077"/>
                <a:gd name="connsiteX7" fmla="*/ 13327 w 116406"/>
                <a:gd name="connsiteY7" fmla="*/ 57916 h 74077"/>
                <a:gd name="connsiteX8" fmla="*/ 5736 w 116406"/>
                <a:gd name="connsiteY8" fmla="*/ 50210 h 7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406" h="74077">
                  <a:moveTo>
                    <a:pt x="5736" y="50210"/>
                  </a:moveTo>
                  <a:cubicBezTo>
                    <a:pt x="-588" y="40125"/>
                    <a:pt x="-1754" y="27639"/>
                    <a:pt x="2593" y="16558"/>
                  </a:cubicBezTo>
                  <a:cubicBezTo>
                    <a:pt x="12414" y="480"/>
                    <a:pt x="33299" y="-4777"/>
                    <a:pt x="49561" y="4738"/>
                  </a:cubicBezTo>
                  <a:cubicBezTo>
                    <a:pt x="67856" y="15435"/>
                    <a:pt x="88229" y="22093"/>
                    <a:pt x="109311" y="24264"/>
                  </a:cubicBezTo>
                  <a:cubicBezTo>
                    <a:pt x="120931" y="30465"/>
                    <a:pt x="116226" y="46171"/>
                    <a:pt x="109730" y="56801"/>
                  </a:cubicBezTo>
                  <a:cubicBezTo>
                    <a:pt x="103466" y="66002"/>
                    <a:pt x="93544" y="72061"/>
                    <a:pt x="82498" y="73432"/>
                  </a:cubicBezTo>
                  <a:cubicBezTo>
                    <a:pt x="71574" y="74708"/>
                    <a:pt x="60512" y="74090"/>
                    <a:pt x="49798" y="71603"/>
                  </a:cubicBezTo>
                  <a:cubicBezTo>
                    <a:pt x="36740" y="69950"/>
                    <a:pt x="24249" y="65263"/>
                    <a:pt x="13327" y="57916"/>
                  </a:cubicBezTo>
                  <a:cubicBezTo>
                    <a:pt x="10458" y="55704"/>
                    <a:pt x="7904" y="53112"/>
                    <a:pt x="5736" y="50210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1EE3015-10D6-8488-F188-43A84C6DA6FE}"/>
                </a:ext>
              </a:extLst>
            </p:cNvPr>
            <p:cNvSpPr/>
            <p:nvPr/>
          </p:nvSpPr>
          <p:spPr>
            <a:xfrm>
              <a:off x="4058325" y="3095697"/>
              <a:ext cx="90008" cy="108896"/>
            </a:xfrm>
            <a:custGeom>
              <a:avLst/>
              <a:gdLst>
                <a:gd name="connsiteX0" fmla="*/ 41248 w 90008"/>
                <a:gd name="connsiteY0" fmla="*/ 108111 h 108896"/>
                <a:gd name="connsiteX1" fmla="*/ 10463 w 90008"/>
                <a:gd name="connsiteY1" fmla="*/ 99929 h 108896"/>
                <a:gd name="connsiteX2" fmla="*/ 6492 w 90008"/>
                <a:gd name="connsiteY2" fmla="*/ 52304 h 108896"/>
                <a:gd name="connsiteX3" fmla="*/ 48754 w 90008"/>
                <a:gd name="connsiteY3" fmla="*/ 3888 h 108896"/>
                <a:gd name="connsiteX4" fmla="*/ 82615 w 90008"/>
                <a:gd name="connsiteY4" fmla="*/ 12461 h 108896"/>
                <a:gd name="connsiteX5" fmla="*/ 89064 w 90008"/>
                <a:gd name="connsiteY5" fmla="*/ 43712 h 108896"/>
                <a:gd name="connsiteX6" fmla="*/ 76281 w 90008"/>
                <a:gd name="connsiteY6" fmla="*/ 73868 h 108896"/>
                <a:gd name="connsiteX7" fmla="*/ 51069 w 90008"/>
                <a:gd name="connsiteY7" fmla="*/ 103558 h 108896"/>
                <a:gd name="connsiteX8" fmla="*/ 41248 w 90008"/>
                <a:gd name="connsiteY8" fmla="*/ 108111 h 10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008" h="108896">
                  <a:moveTo>
                    <a:pt x="41248" y="108111"/>
                  </a:moveTo>
                  <a:cubicBezTo>
                    <a:pt x="30268" y="110476"/>
                    <a:pt x="18820" y="107433"/>
                    <a:pt x="10463" y="99929"/>
                  </a:cubicBezTo>
                  <a:cubicBezTo>
                    <a:pt x="-1824" y="86931"/>
                    <a:pt x="-3473" y="67157"/>
                    <a:pt x="6492" y="52304"/>
                  </a:cubicBezTo>
                  <a:cubicBezTo>
                    <a:pt x="18759" y="34663"/>
                    <a:pt x="32932" y="18426"/>
                    <a:pt x="48754" y="3888"/>
                  </a:cubicBezTo>
                  <a:cubicBezTo>
                    <a:pt x="58517" y="-4961"/>
                    <a:pt x="74786" y="2755"/>
                    <a:pt x="82615" y="12461"/>
                  </a:cubicBezTo>
                  <a:cubicBezTo>
                    <a:pt x="89158" y="21466"/>
                    <a:pt x="91508" y="32853"/>
                    <a:pt x="89064" y="43712"/>
                  </a:cubicBezTo>
                  <a:cubicBezTo>
                    <a:pt x="86569" y="54425"/>
                    <a:pt x="82245" y="64626"/>
                    <a:pt x="76281" y="73868"/>
                  </a:cubicBezTo>
                  <a:cubicBezTo>
                    <a:pt x="70312" y="85598"/>
                    <a:pt x="61677" y="95767"/>
                    <a:pt x="51069" y="103558"/>
                  </a:cubicBezTo>
                  <a:cubicBezTo>
                    <a:pt x="48016" y="105513"/>
                    <a:pt x="44713" y="107044"/>
                    <a:pt x="41248" y="10811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CA73F5-104D-27C4-48C3-0732DBA2F52B}"/>
                </a:ext>
              </a:extLst>
            </p:cNvPr>
            <p:cNvSpPr/>
            <p:nvPr/>
          </p:nvSpPr>
          <p:spPr>
            <a:xfrm>
              <a:off x="3820658" y="2751442"/>
              <a:ext cx="86187" cy="74585"/>
            </a:xfrm>
            <a:custGeom>
              <a:avLst/>
              <a:gdLst>
                <a:gd name="connsiteX0" fmla="*/ 61059 w 86187"/>
                <a:gd name="connsiteY0" fmla="*/ 2977 h 74585"/>
                <a:gd name="connsiteX1" fmla="*/ 33437 w 86187"/>
                <a:gd name="connsiteY1" fmla="*/ 1958 h 74585"/>
                <a:gd name="connsiteX2" fmla="*/ 8767 w 86187"/>
                <a:gd name="connsiteY2" fmla="*/ 18846 h 74585"/>
                <a:gd name="connsiteX3" fmla="*/ 119 w 86187"/>
                <a:gd name="connsiteY3" fmla="*/ 45630 h 74585"/>
                <a:gd name="connsiteX4" fmla="*/ 8843 w 86187"/>
                <a:gd name="connsiteY4" fmla="*/ 66794 h 74585"/>
                <a:gd name="connsiteX5" fmla="*/ 32504 w 86187"/>
                <a:gd name="connsiteY5" fmla="*/ 74462 h 74585"/>
                <a:gd name="connsiteX6" fmla="*/ 41190 w 86187"/>
                <a:gd name="connsiteY6" fmla="*/ 73557 h 74585"/>
                <a:gd name="connsiteX7" fmla="*/ 72861 w 86187"/>
                <a:gd name="connsiteY7" fmla="*/ 59832 h 74585"/>
                <a:gd name="connsiteX8" fmla="*/ 78300 w 86187"/>
                <a:gd name="connsiteY8" fmla="*/ 56717 h 74585"/>
                <a:gd name="connsiteX9" fmla="*/ 82872 w 86187"/>
                <a:gd name="connsiteY9" fmla="*/ 49383 h 74585"/>
                <a:gd name="connsiteX10" fmla="*/ 86186 w 86187"/>
                <a:gd name="connsiteY10" fmla="*/ 42048 h 74585"/>
                <a:gd name="connsiteX11" fmla="*/ 86186 w 86187"/>
                <a:gd name="connsiteY11" fmla="*/ 41096 h 74585"/>
                <a:gd name="connsiteX12" fmla="*/ 67051 w 86187"/>
                <a:gd name="connsiteY12" fmla="*/ 6177 h 74585"/>
                <a:gd name="connsiteX13" fmla="*/ 61059 w 86187"/>
                <a:gd name="connsiteY13" fmla="*/ 2977 h 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187" h="74585">
                  <a:moveTo>
                    <a:pt x="61059" y="2977"/>
                  </a:moveTo>
                  <a:cubicBezTo>
                    <a:pt x="52259" y="-605"/>
                    <a:pt x="42477" y="-966"/>
                    <a:pt x="33437" y="1958"/>
                  </a:cubicBezTo>
                  <a:cubicBezTo>
                    <a:pt x="23605" y="4774"/>
                    <a:pt x="14950" y="10699"/>
                    <a:pt x="8767" y="18846"/>
                  </a:cubicBezTo>
                  <a:cubicBezTo>
                    <a:pt x="2447" y="26274"/>
                    <a:pt x="-664" y="35908"/>
                    <a:pt x="119" y="45630"/>
                  </a:cubicBezTo>
                  <a:cubicBezTo>
                    <a:pt x="167" y="53550"/>
                    <a:pt x="3296" y="61141"/>
                    <a:pt x="8843" y="66794"/>
                  </a:cubicBezTo>
                  <a:cubicBezTo>
                    <a:pt x="15363" y="72454"/>
                    <a:pt x="23903" y="75221"/>
                    <a:pt x="32504" y="74462"/>
                  </a:cubicBezTo>
                  <a:lnTo>
                    <a:pt x="41190" y="73557"/>
                  </a:lnTo>
                  <a:cubicBezTo>
                    <a:pt x="53858" y="68099"/>
                    <a:pt x="66974" y="62442"/>
                    <a:pt x="72861" y="59832"/>
                  </a:cubicBezTo>
                  <a:cubicBezTo>
                    <a:pt x="74823" y="59078"/>
                    <a:pt x="76657" y="58027"/>
                    <a:pt x="78300" y="56717"/>
                  </a:cubicBezTo>
                  <a:cubicBezTo>
                    <a:pt x="80317" y="54616"/>
                    <a:pt x="81874" y="52119"/>
                    <a:pt x="82872" y="49383"/>
                  </a:cubicBezTo>
                  <a:lnTo>
                    <a:pt x="86186" y="42048"/>
                  </a:lnTo>
                  <a:lnTo>
                    <a:pt x="86186" y="41096"/>
                  </a:lnTo>
                  <a:cubicBezTo>
                    <a:pt x="86276" y="26930"/>
                    <a:pt x="79039" y="13724"/>
                    <a:pt x="67051" y="6177"/>
                  </a:cubicBezTo>
                  <a:cubicBezTo>
                    <a:pt x="65151" y="4937"/>
                    <a:pt x="63146" y="3866"/>
                    <a:pt x="61059" y="2977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0DF7599-F541-3B0F-D4E3-B25A5DE0E2A9}"/>
                </a:ext>
              </a:extLst>
            </p:cNvPr>
            <p:cNvSpPr/>
            <p:nvPr/>
          </p:nvSpPr>
          <p:spPr>
            <a:xfrm>
              <a:off x="3908609" y="2603038"/>
              <a:ext cx="67256" cy="104784"/>
            </a:xfrm>
            <a:custGeom>
              <a:avLst/>
              <a:gdLst>
                <a:gd name="connsiteX0" fmla="*/ 63890 w 67256"/>
                <a:gd name="connsiteY0" fmla="*/ 103365 h 104784"/>
                <a:gd name="connsiteX1" fmla="*/ 61919 w 67256"/>
                <a:gd name="connsiteY1" fmla="*/ 43815 h 104784"/>
                <a:gd name="connsiteX2" fmla="*/ 8884 w 67256"/>
                <a:gd name="connsiteY2" fmla="*/ 0 h 104784"/>
                <a:gd name="connsiteX3" fmla="*/ 25 w 67256"/>
                <a:gd name="connsiteY3" fmla="*/ 38548 h 104784"/>
                <a:gd name="connsiteX4" fmla="*/ 11322 w 67256"/>
                <a:gd name="connsiteY4" fmla="*/ 79896 h 104784"/>
                <a:gd name="connsiteX5" fmla="*/ 46364 w 67256"/>
                <a:gd name="connsiteY5" fmla="*/ 103470 h 104784"/>
                <a:gd name="connsiteX6" fmla="*/ 63719 w 67256"/>
                <a:gd name="connsiteY6" fmla="*/ 104785 h 104784"/>
                <a:gd name="connsiteX7" fmla="*/ 63890 w 67256"/>
                <a:gd name="connsiteY7" fmla="*/ 103365 h 10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56" h="104784">
                  <a:moveTo>
                    <a:pt x="63890" y="103365"/>
                  </a:moveTo>
                  <a:cubicBezTo>
                    <a:pt x="66643" y="83363"/>
                    <a:pt x="70682" y="61998"/>
                    <a:pt x="61919" y="43815"/>
                  </a:cubicBezTo>
                  <a:cubicBezTo>
                    <a:pt x="54680" y="28794"/>
                    <a:pt x="27086" y="3248"/>
                    <a:pt x="8884" y="0"/>
                  </a:cubicBezTo>
                  <a:cubicBezTo>
                    <a:pt x="3214" y="12070"/>
                    <a:pt x="193" y="25214"/>
                    <a:pt x="25" y="38548"/>
                  </a:cubicBezTo>
                  <a:cubicBezTo>
                    <a:pt x="-357" y="53141"/>
                    <a:pt x="3573" y="67523"/>
                    <a:pt x="11322" y="79896"/>
                  </a:cubicBezTo>
                  <a:cubicBezTo>
                    <a:pt x="19216" y="92285"/>
                    <a:pt x="31914" y="100827"/>
                    <a:pt x="46364" y="103470"/>
                  </a:cubicBezTo>
                  <a:lnTo>
                    <a:pt x="63719" y="104785"/>
                  </a:lnTo>
                  <a:cubicBezTo>
                    <a:pt x="63786" y="104337"/>
                    <a:pt x="63824" y="103842"/>
                    <a:pt x="63890" y="103365"/>
                  </a:cubicBezTo>
                  <a:close/>
                </a:path>
              </a:pathLst>
            </a:custGeom>
            <a:solidFill>
              <a:srgbClr val="FCE0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BE24470-9237-0AE1-8520-A530C36EC3EE}"/>
                </a:ext>
              </a:extLst>
            </p:cNvPr>
            <p:cNvSpPr/>
            <p:nvPr/>
          </p:nvSpPr>
          <p:spPr>
            <a:xfrm>
              <a:off x="3834787" y="2695935"/>
              <a:ext cx="261624" cy="266785"/>
            </a:xfrm>
            <a:custGeom>
              <a:avLst/>
              <a:gdLst>
                <a:gd name="connsiteX0" fmla="*/ 89182 w 261624"/>
                <a:gd name="connsiteY0" fmla="*/ 66580 h 266785"/>
                <a:gd name="connsiteX1" fmla="*/ 68789 w 261624"/>
                <a:gd name="connsiteY1" fmla="*/ 104889 h 266785"/>
                <a:gd name="connsiteX2" fmla="*/ 64217 w 261624"/>
                <a:gd name="connsiteY2" fmla="*/ 112224 h 266785"/>
                <a:gd name="connsiteX3" fmla="*/ 58778 w 261624"/>
                <a:gd name="connsiteY3" fmla="*/ 115338 h 266785"/>
                <a:gd name="connsiteX4" fmla="*/ 0 w 261624"/>
                <a:gd name="connsiteY4" fmla="*/ 140818 h 266785"/>
                <a:gd name="connsiteX5" fmla="*/ 70761 w 261624"/>
                <a:gd name="connsiteY5" fmla="*/ 211836 h 266785"/>
                <a:gd name="connsiteX6" fmla="*/ 90001 w 261624"/>
                <a:gd name="connsiteY6" fmla="*/ 210560 h 266785"/>
                <a:gd name="connsiteX7" fmla="*/ 105994 w 261624"/>
                <a:gd name="connsiteY7" fmla="*/ 200692 h 266785"/>
                <a:gd name="connsiteX8" fmla="*/ 134035 w 261624"/>
                <a:gd name="connsiteY8" fmla="*/ 177241 h 266785"/>
                <a:gd name="connsiteX9" fmla="*/ 191567 w 261624"/>
                <a:gd name="connsiteY9" fmla="*/ 183137 h 266785"/>
                <a:gd name="connsiteX10" fmla="*/ 199958 w 261624"/>
                <a:gd name="connsiteY10" fmla="*/ 192043 h 266785"/>
                <a:gd name="connsiteX11" fmla="*/ 195015 w 261624"/>
                <a:gd name="connsiteY11" fmla="*/ 266786 h 266785"/>
                <a:gd name="connsiteX12" fmla="*/ 254070 w 261624"/>
                <a:gd name="connsiteY12" fmla="*/ 260642 h 266785"/>
                <a:gd name="connsiteX13" fmla="*/ 251670 w 261624"/>
                <a:gd name="connsiteY13" fmla="*/ 77238 h 266785"/>
                <a:gd name="connsiteX14" fmla="*/ 197520 w 261624"/>
                <a:gd name="connsiteY14" fmla="*/ 0 h 266785"/>
                <a:gd name="connsiteX15" fmla="*/ 120072 w 261624"/>
                <a:gd name="connsiteY15" fmla="*/ 35481 h 266785"/>
                <a:gd name="connsiteX16" fmla="*/ 95145 w 261624"/>
                <a:gd name="connsiteY16" fmla="*/ 57331 h 266785"/>
                <a:gd name="connsiteX17" fmla="*/ 89182 w 261624"/>
                <a:gd name="connsiteY17" fmla="*/ 66580 h 2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1624" h="266785">
                  <a:moveTo>
                    <a:pt x="89182" y="66580"/>
                  </a:moveTo>
                  <a:cubicBezTo>
                    <a:pt x="81559" y="78893"/>
                    <a:pt x="74747" y="91690"/>
                    <a:pt x="68789" y="104889"/>
                  </a:cubicBezTo>
                  <a:cubicBezTo>
                    <a:pt x="67792" y="107625"/>
                    <a:pt x="66235" y="110123"/>
                    <a:pt x="64217" y="112224"/>
                  </a:cubicBezTo>
                  <a:cubicBezTo>
                    <a:pt x="62574" y="113534"/>
                    <a:pt x="60740" y="114584"/>
                    <a:pt x="58778" y="115338"/>
                  </a:cubicBezTo>
                  <a:cubicBezTo>
                    <a:pt x="47711" y="120253"/>
                    <a:pt x="11068" y="135912"/>
                    <a:pt x="0" y="140818"/>
                  </a:cubicBezTo>
                  <a:cubicBezTo>
                    <a:pt x="7115" y="176593"/>
                    <a:pt x="38443" y="207617"/>
                    <a:pt x="70761" y="211836"/>
                  </a:cubicBezTo>
                  <a:cubicBezTo>
                    <a:pt x="77187" y="212901"/>
                    <a:pt x="83773" y="212465"/>
                    <a:pt x="90001" y="210560"/>
                  </a:cubicBezTo>
                  <a:cubicBezTo>
                    <a:pt x="95837" y="208169"/>
                    <a:pt x="101240" y="204836"/>
                    <a:pt x="105994" y="200692"/>
                  </a:cubicBezTo>
                  <a:cubicBezTo>
                    <a:pt x="115727" y="193348"/>
                    <a:pt x="125086" y="185521"/>
                    <a:pt x="134035" y="177241"/>
                  </a:cubicBezTo>
                  <a:cubicBezTo>
                    <a:pt x="156324" y="177984"/>
                    <a:pt x="169764" y="180594"/>
                    <a:pt x="191567" y="183137"/>
                  </a:cubicBezTo>
                  <a:cubicBezTo>
                    <a:pt x="196153" y="183679"/>
                    <a:pt x="199690" y="187433"/>
                    <a:pt x="199958" y="192043"/>
                  </a:cubicBezTo>
                  <a:cubicBezTo>
                    <a:pt x="201187" y="217065"/>
                    <a:pt x="199529" y="242144"/>
                    <a:pt x="195015" y="266786"/>
                  </a:cubicBezTo>
                  <a:cubicBezTo>
                    <a:pt x="214700" y="264722"/>
                    <a:pt x="234385" y="262674"/>
                    <a:pt x="254070" y="260642"/>
                  </a:cubicBezTo>
                  <a:cubicBezTo>
                    <a:pt x="261499" y="203635"/>
                    <a:pt x="267452" y="132512"/>
                    <a:pt x="251670" y="77238"/>
                  </a:cubicBezTo>
                  <a:cubicBezTo>
                    <a:pt x="242726" y="45949"/>
                    <a:pt x="227438" y="12792"/>
                    <a:pt x="197520" y="0"/>
                  </a:cubicBezTo>
                  <a:lnTo>
                    <a:pt x="120072" y="35481"/>
                  </a:lnTo>
                  <a:cubicBezTo>
                    <a:pt x="109882" y="40288"/>
                    <a:pt x="101246" y="47858"/>
                    <a:pt x="95145" y="57331"/>
                  </a:cubicBezTo>
                  <a:cubicBezTo>
                    <a:pt x="93107" y="60379"/>
                    <a:pt x="91119" y="63462"/>
                    <a:pt x="89182" y="66580"/>
                  </a:cubicBezTo>
                  <a:close/>
                </a:path>
              </a:pathLst>
            </a:custGeom>
            <a:solidFill>
              <a:srgbClr val="3D8D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DBEA97E-912A-91C3-431B-899980AC83D4}"/>
                </a:ext>
              </a:extLst>
            </p:cNvPr>
            <p:cNvSpPr/>
            <p:nvPr/>
          </p:nvSpPr>
          <p:spPr>
            <a:xfrm>
              <a:off x="3885327" y="2957015"/>
              <a:ext cx="220058" cy="113203"/>
            </a:xfrm>
            <a:custGeom>
              <a:avLst/>
              <a:gdLst>
                <a:gd name="connsiteX0" fmla="*/ 27194 w 220058"/>
                <a:gd name="connsiteY0" fmla="*/ 99193 h 113203"/>
                <a:gd name="connsiteX1" fmla="*/ 0 w 220058"/>
                <a:gd name="connsiteY1" fmla="*/ 89059 h 113203"/>
                <a:gd name="connsiteX2" fmla="*/ 39443 w 220058"/>
                <a:gd name="connsiteY2" fmla="*/ 7439 h 113203"/>
                <a:gd name="connsiteX3" fmla="*/ 134264 w 220058"/>
                <a:gd name="connsiteY3" fmla="*/ 16269 h 113203"/>
                <a:gd name="connsiteX4" fmla="*/ 144101 w 220058"/>
                <a:gd name="connsiteY4" fmla="*/ 6929 h 113203"/>
                <a:gd name="connsiteX5" fmla="*/ 144056 w 220058"/>
                <a:gd name="connsiteY5" fmla="*/ 5715 h 113203"/>
                <a:gd name="connsiteX6" fmla="*/ 199434 w 220058"/>
                <a:gd name="connsiteY6" fmla="*/ 0 h 113203"/>
                <a:gd name="connsiteX7" fmla="*/ 220046 w 220058"/>
                <a:gd name="connsiteY7" fmla="*/ 90992 h 113203"/>
                <a:gd name="connsiteX8" fmla="*/ 198520 w 220058"/>
                <a:gd name="connsiteY8" fmla="*/ 101584 h 113203"/>
                <a:gd name="connsiteX9" fmla="*/ 27194 w 220058"/>
                <a:gd name="connsiteY9" fmla="*/ 99193 h 113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058" h="113203">
                  <a:moveTo>
                    <a:pt x="27194" y="99193"/>
                  </a:moveTo>
                  <a:cubicBezTo>
                    <a:pt x="18018" y="96266"/>
                    <a:pt x="8954" y="92888"/>
                    <a:pt x="0" y="89059"/>
                  </a:cubicBezTo>
                  <a:lnTo>
                    <a:pt x="39443" y="7439"/>
                  </a:lnTo>
                  <a:cubicBezTo>
                    <a:pt x="70879" y="12001"/>
                    <a:pt x="102527" y="14948"/>
                    <a:pt x="134264" y="16269"/>
                  </a:cubicBezTo>
                  <a:cubicBezTo>
                    <a:pt x="139560" y="16406"/>
                    <a:pt x="143964" y="12225"/>
                    <a:pt x="144101" y="6929"/>
                  </a:cubicBezTo>
                  <a:cubicBezTo>
                    <a:pt x="144112" y="6524"/>
                    <a:pt x="144097" y="6118"/>
                    <a:pt x="144056" y="5715"/>
                  </a:cubicBezTo>
                  <a:lnTo>
                    <a:pt x="199434" y="0"/>
                  </a:lnTo>
                  <a:cubicBezTo>
                    <a:pt x="203435" y="24194"/>
                    <a:pt x="216427" y="75000"/>
                    <a:pt x="220046" y="90992"/>
                  </a:cubicBezTo>
                  <a:cubicBezTo>
                    <a:pt x="220608" y="93459"/>
                    <a:pt x="200720" y="100946"/>
                    <a:pt x="198520" y="101584"/>
                  </a:cubicBezTo>
                  <a:cubicBezTo>
                    <a:pt x="142446" y="117854"/>
                    <a:pt x="82792" y="117021"/>
                    <a:pt x="27194" y="99193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05BAB17-BF4F-893C-90D0-AD3A91C2C563}"/>
                </a:ext>
              </a:extLst>
            </p:cNvPr>
            <p:cNvSpPr/>
            <p:nvPr/>
          </p:nvSpPr>
          <p:spPr>
            <a:xfrm>
              <a:off x="3851088" y="2873167"/>
              <a:ext cx="184049" cy="100140"/>
            </a:xfrm>
            <a:custGeom>
              <a:avLst/>
              <a:gdLst>
                <a:gd name="connsiteX0" fmla="*/ 183657 w 184049"/>
                <a:gd name="connsiteY0" fmla="*/ 14821 h 100140"/>
                <a:gd name="connsiteX1" fmla="*/ 175275 w 184049"/>
                <a:gd name="connsiteY1" fmla="*/ 5905 h 100140"/>
                <a:gd name="connsiteX2" fmla="*/ 117954 w 184049"/>
                <a:gd name="connsiteY2" fmla="*/ 0 h 100140"/>
                <a:gd name="connsiteX3" fmla="*/ 117601 w 184049"/>
                <a:gd name="connsiteY3" fmla="*/ 57 h 100140"/>
                <a:gd name="connsiteX4" fmla="*/ 89693 w 184049"/>
                <a:gd name="connsiteY4" fmla="*/ 23460 h 100140"/>
                <a:gd name="connsiteX5" fmla="*/ 73701 w 184049"/>
                <a:gd name="connsiteY5" fmla="*/ 33328 h 100140"/>
                <a:gd name="connsiteX6" fmla="*/ 54460 w 184049"/>
                <a:gd name="connsiteY6" fmla="*/ 34604 h 100140"/>
                <a:gd name="connsiteX7" fmla="*/ 15684 w 184049"/>
                <a:gd name="connsiteY7" fmla="*/ 16431 h 100140"/>
                <a:gd name="connsiteX8" fmla="*/ 9216 w 184049"/>
                <a:gd name="connsiteY8" fmla="*/ 17469 h 100140"/>
                <a:gd name="connsiteX9" fmla="*/ 158 w 184049"/>
                <a:gd name="connsiteY9" fmla="*/ 68904 h 100140"/>
                <a:gd name="connsiteX10" fmla="*/ 7426 w 184049"/>
                <a:gd name="connsiteY10" fmla="*/ 79915 h 100140"/>
                <a:gd name="connsiteX11" fmla="*/ 168503 w 184049"/>
                <a:gd name="connsiteY11" fmla="*/ 100136 h 100140"/>
                <a:gd name="connsiteX12" fmla="*/ 178152 w 184049"/>
                <a:gd name="connsiteY12" fmla="*/ 92430 h 100140"/>
                <a:gd name="connsiteX13" fmla="*/ 183657 w 184049"/>
                <a:gd name="connsiteY13" fmla="*/ 14821 h 10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049" h="100140">
                  <a:moveTo>
                    <a:pt x="183657" y="14821"/>
                  </a:moveTo>
                  <a:cubicBezTo>
                    <a:pt x="183394" y="10210"/>
                    <a:pt x="179861" y="6452"/>
                    <a:pt x="175275" y="5905"/>
                  </a:cubicBezTo>
                  <a:cubicBezTo>
                    <a:pt x="153549" y="3372"/>
                    <a:pt x="140118" y="771"/>
                    <a:pt x="117954" y="0"/>
                  </a:cubicBezTo>
                  <a:lnTo>
                    <a:pt x="117601" y="57"/>
                  </a:lnTo>
                  <a:cubicBezTo>
                    <a:pt x="108838" y="8429"/>
                    <a:pt x="99266" y="15992"/>
                    <a:pt x="89693" y="23460"/>
                  </a:cubicBezTo>
                  <a:cubicBezTo>
                    <a:pt x="84938" y="27602"/>
                    <a:pt x="79535" y="30935"/>
                    <a:pt x="73701" y="33328"/>
                  </a:cubicBezTo>
                  <a:cubicBezTo>
                    <a:pt x="67472" y="35232"/>
                    <a:pt x="60886" y="35669"/>
                    <a:pt x="54460" y="34604"/>
                  </a:cubicBezTo>
                  <a:cubicBezTo>
                    <a:pt x="40075" y="32339"/>
                    <a:pt x="26628" y="26037"/>
                    <a:pt x="15684" y="16431"/>
                  </a:cubicBezTo>
                  <a:lnTo>
                    <a:pt x="9216" y="17469"/>
                  </a:lnTo>
                  <a:cubicBezTo>
                    <a:pt x="7740" y="25898"/>
                    <a:pt x="3997" y="48063"/>
                    <a:pt x="158" y="68904"/>
                  </a:cubicBezTo>
                  <a:cubicBezTo>
                    <a:pt x="-765" y="73929"/>
                    <a:pt x="2442" y="78788"/>
                    <a:pt x="7426" y="79915"/>
                  </a:cubicBezTo>
                  <a:cubicBezTo>
                    <a:pt x="60515" y="90807"/>
                    <a:pt x="114369" y="97568"/>
                    <a:pt x="168503" y="100136"/>
                  </a:cubicBezTo>
                  <a:cubicBezTo>
                    <a:pt x="173174" y="100282"/>
                    <a:pt x="177262" y="97018"/>
                    <a:pt x="178152" y="92430"/>
                  </a:cubicBezTo>
                  <a:cubicBezTo>
                    <a:pt x="183087" y="66874"/>
                    <a:pt x="184935" y="40818"/>
                    <a:pt x="183657" y="148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8210BCE-586E-85F4-CDF4-D634C40ACA23}"/>
                </a:ext>
              </a:extLst>
            </p:cNvPr>
            <p:cNvSpPr/>
            <p:nvPr/>
          </p:nvSpPr>
          <p:spPr>
            <a:xfrm>
              <a:off x="3917455" y="2544619"/>
              <a:ext cx="178980" cy="186831"/>
            </a:xfrm>
            <a:custGeom>
              <a:avLst/>
              <a:gdLst>
                <a:gd name="connsiteX0" fmla="*/ 174041 w 178980"/>
                <a:gd name="connsiteY0" fmla="*/ 68172 h 186831"/>
                <a:gd name="connsiteX1" fmla="*/ 105089 w 178980"/>
                <a:gd name="connsiteY1" fmla="*/ 2297 h 186831"/>
                <a:gd name="connsiteX2" fmla="*/ 28070 w 178980"/>
                <a:gd name="connsiteY2" fmla="*/ 18900 h 186831"/>
                <a:gd name="connsiteX3" fmla="*/ 0 w 178980"/>
                <a:gd name="connsiteY3" fmla="*/ 58447 h 186831"/>
                <a:gd name="connsiteX4" fmla="*/ 53073 w 178980"/>
                <a:gd name="connsiteY4" fmla="*/ 102262 h 186831"/>
                <a:gd name="connsiteX5" fmla="*/ 55045 w 178980"/>
                <a:gd name="connsiteY5" fmla="*/ 161813 h 186831"/>
                <a:gd name="connsiteX6" fmla="*/ 56140 w 178980"/>
                <a:gd name="connsiteY6" fmla="*/ 175291 h 186831"/>
                <a:gd name="connsiteX7" fmla="*/ 66618 w 178980"/>
                <a:gd name="connsiteY7" fmla="*/ 182568 h 186831"/>
                <a:gd name="connsiteX8" fmla="*/ 140560 w 178980"/>
                <a:gd name="connsiteY8" fmla="*/ 174833 h 186831"/>
                <a:gd name="connsiteX9" fmla="*/ 168335 w 178980"/>
                <a:gd name="connsiteY9" fmla="*/ 158165 h 186831"/>
                <a:gd name="connsiteX10" fmla="*/ 176355 w 178980"/>
                <a:gd name="connsiteY10" fmla="*/ 136571 h 186831"/>
                <a:gd name="connsiteX11" fmla="*/ 174041 w 178980"/>
                <a:gd name="connsiteY11" fmla="*/ 68172 h 18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8980" h="186831">
                  <a:moveTo>
                    <a:pt x="174041" y="68172"/>
                  </a:moveTo>
                  <a:cubicBezTo>
                    <a:pt x="167880" y="33528"/>
                    <a:pt x="139979" y="6872"/>
                    <a:pt x="105089" y="2297"/>
                  </a:cubicBezTo>
                  <a:cubicBezTo>
                    <a:pt x="78224" y="-3765"/>
                    <a:pt x="50052" y="2308"/>
                    <a:pt x="28070" y="18900"/>
                  </a:cubicBezTo>
                  <a:cubicBezTo>
                    <a:pt x="14847" y="28861"/>
                    <a:pt x="5040" y="42678"/>
                    <a:pt x="0" y="58447"/>
                  </a:cubicBezTo>
                  <a:cubicBezTo>
                    <a:pt x="18202" y="61619"/>
                    <a:pt x="45825" y="87203"/>
                    <a:pt x="53073" y="102262"/>
                  </a:cubicBezTo>
                  <a:cubicBezTo>
                    <a:pt x="61846" y="120446"/>
                    <a:pt x="57836" y="141829"/>
                    <a:pt x="55045" y="161813"/>
                  </a:cubicBezTo>
                  <a:cubicBezTo>
                    <a:pt x="53980" y="166309"/>
                    <a:pt x="54363" y="171026"/>
                    <a:pt x="56140" y="175291"/>
                  </a:cubicBezTo>
                  <a:cubicBezTo>
                    <a:pt x="58816" y="178720"/>
                    <a:pt x="62470" y="181257"/>
                    <a:pt x="66618" y="182568"/>
                  </a:cubicBezTo>
                  <a:cubicBezTo>
                    <a:pt x="82277" y="190416"/>
                    <a:pt x="96898" y="187197"/>
                    <a:pt x="140560" y="174833"/>
                  </a:cubicBezTo>
                  <a:cubicBezTo>
                    <a:pt x="150861" y="171236"/>
                    <a:pt x="160315" y="165562"/>
                    <a:pt x="168335" y="158165"/>
                  </a:cubicBezTo>
                  <a:cubicBezTo>
                    <a:pt x="172651" y="151688"/>
                    <a:pt x="175397" y="144295"/>
                    <a:pt x="176355" y="136571"/>
                  </a:cubicBezTo>
                  <a:cubicBezTo>
                    <a:pt x="180513" y="113871"/>
                    <a:pt x="179724" y="90540"/>
                    <a:pt x="174041" y="68172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A34E45D-D952-620D-CE96-65FF87F9CB33}"/>
                </a:ext>
              </a:extLst>
            </p:cNvPr>
            <p:cNvSpPr/>
            <p:nvPr/>
          </p:nvSpPr>
          <p:spPr>
            <a:xfrm>
              <a:off x="3933921" y="2698063"/>
              <a:ext cx="95183" cy="198126"/>
            </a:xfrm>
            <a:custGeom>
              <a:avLst/>
              <a:gdLst>
                <a:gd name="connsiteX0" fmla="*/ 13957 w 95183"/>
                <a:gd name="connsiteY0" fmla="*/ 37287 h 198126"/>
                <a:gd name="connsiteX1" fmla="*/ 41380 w 95183"/>
                <a:gd name="connsiteY1" fmla="*/ 57452 h 198126"/>
                <a:gd name="connsiteX2" fmla="*/ 54867 w 95183"/>
                <a:gd name="connsiteY2" fmla="*/ 94047 h 198126"/>
                <a:gd name="connsiteX3" fmla="*/ 55458 w 95183"/>
                <a:gd name="connsiteY3" fmla="*/ 179076 h 198126"/>
                <a:gd name="connsiteX4" fmla="*/ 74508 w 95183"/>
                <a:gd name="connsiteY4" fmla="*/ 198126 h 198126"/>
                <a:gd name="connsiteX5" fmla="*/ 93558 w 95183"/>
                <a:gd name="connsiteY5" fmla="*/ 179076 h 198126"/>
                <a:gd name="connsiteX6" fmla="*/ 91500 w 95183"/>
                <a:gd name="connsiteY6" fmla="*/ 81817 h 198126"/>
                <a:gd name="connsiteX7" fmla="*/ 70012 w 95183"/>
                <a:gd name="connsiteY7" fmla="*/ 32401 h 198126"/>
                <a:gd name="connsiteX8" fmla="*/ 24092 w 95183"/>
                <a:gd name="connsiteY8" fmla="*/ 549 h 198126"/>
                <a:gd name="connsiteX9" fmla="*/ 660 w 95183"/>
                <a:gd name="connsiteY9" fmla="*/ 13884 h 198126"/>
                <a:gd name="connsiteX10" fmla="*/ 13995 w 95183"/>
                <a:gd name="connsiteY10" fmla="*/ 37316 h 19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183" h="198126">
                  <a:moveTo>
                    <a:pt x="13957" y="37287"/>
                  </a:moveTo>
                  <a:cubicBezTo>
                    <a:pt x="25585" y="39725"/>
                    <a:pt x="35586" y="47080"/>
                    <a:pt x="41380" y="57452"/>
                  </a:cubicBezTo>
                  <a:cubicBezTo>
                    <a:pt x="49261" y="68121"/>
                    <a:pt x="53939" y="80815"/>
                    <a:pt x="54867" y="94047"/>
                  </a:cubicBezTo>
                  <a:cubicBezTo>
                    <a:pt x="57268" y="122332"/>
                    <a:pt x="57466" y="150761"/>
                    <a:pt x="55458" y="179076"/>
                  </a:cubicBezTo>
                  <a:cubicBezTo>
                    <a:pt x="55458" y="189598"/>
                    <a:pt x="63986" y="198126"/>
                    <a:pt x="74508" y="198126"/>
                  </a:cubicBezTo>
                  <a:cubicBezTo>
                    <a:pt x="85029" y="198126"/>
                    <a:pt x="93558" y="189598"/>
                    <a:pt x="93558" y="179076"/>
                  </a:cubicBezTo>
                  <a:cubicBezTo>
                    <a:pt x="96275" y="146674"/>
                    <a:pt x="95585" y="114075"/>
                    <a:pt x="91500" y="81817"/>
                  </a:cubicBezTo>
                  <a:cubicBezTo>
                    <a:pt x="88679" y="63779"/>
                    <a:pt x="81281" y="46765"/>
                    <a:pt x="70012" y="32401"/>
                  </a:cubicBezTo>
                  <a:cubicBezTo>
                    <a:pt x="58772" y="17666"/>
                    <a:pt x="43237" y="3140"/>
                    <a:pt x="24092" y="549"/>
                  </a:cubicBezTo>
                  <a:cubicBezTo>
                    <a:pt x="13987" y="-1879"/>
                    <a:pt x="3733" y="3956"/>
                    <a:pt x="660" y="13884"/>
                  </a:cubicBezTo>
                  <a:cubicBezTo>
                    <a:pt x="-2063" y="24029"/>
                    <a:pt x="3882" y="34476"/>
                    <a:pt x="13995" y="37316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335360" y="359530"/>
            <a:ext cx="2935898" cy="2679391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3" name="圆角矩形 59">
            <a:extLst>
              <a:ext uri="{FF2B5EF4-FFF2-40B4-BE49-F238E27FC236}">
                <a16:creationId xmlns:a16="http://schemas.microsoft.com/office/drawing/2014/main" id="{B2972B7D-FD14-4E00-0105-1BEAFB8C8892}"/>
              </a:ext>
            </a:extLst>
          </p:cNvPr>
          <p:cNvSpPr/>
          <p:nvPr/>
        </p:nvSpPr>
        <p:spPr>
          <a:xfrm>
            <a:off x="5773053" y="4515163"/>
            <a:ext cx="2088232" cy="445203"/>
          </a:xfrm>
          <a:prstGeom prst="roundRect">
            <a:avLst>
              <a:gd name="adj" fmla="val 16667"/>
            </a:avLst>
          </a:prstGeom>
          <a:solidFill>
            <a:srgbClr val="329D5A"/>
          </a:solidFill>
          <a:ln>
            <a:noFill/>
          </a:ln>
          <a:effectLst>
            <a:outerShdw sx="1000" sy="1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日期：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30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5522671D-DA67-8100-ED03-2492F1D6DBF4}"/>
              </a:ext>
            </a:extLst>
          </p:cNvPr>
          <p:cNvSpPr/>
          <p:nvPr/>
        </p:nvSpPr>
        <p:spPr>
          <a:xfrm>
            <a:off x="5283839" y="3481815"/>
            <a:ext cx="176217" cy="176217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椭圆 149">
            <a:extLst>
              <a:ext uri="{FF2B5EF4-FFF2-40B4-BE49-F238E27FC236}">
                <a16:creationId xmlns:a16="http://schemas.microsoft.com/office/drawing/2014/main" id="{22E27FE4-F7EB-9703-4804-AEC081B949C4}"/>
              </a:ext>
            </a:extLst>
          </p:cNvPr>
          <p:cNvSpPr/>
          <p:nvPr/>
        </p:nvSpPr>
        <p:spPr>
          <a:xfrm>
            <a:off x="10417869" y="2810066"/>
            <a:ext cx="176217" cy="176217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62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138468" y="-349679"/>
            <a:ext cx="3313512" cy="2986591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243" y="-4129"/>
            <a:ext cx="2894923" cy="2436662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8C0AE1-E8A6-B082-1211-8170D17C60B7}"/>
              </a:ext>
            </a:extLst>
          </p:cNvPr>
          <p:cNvGrpSpPr/>
          <p:nvPr/>
        </p:nvGrpSpPr>
        <p:grpSpPr>
          <a:xfrm>
            <a:off x="2271140" y="1676114"/>
            <a:ext cx="943791" cy="1037633"/>
            <a:chOff x="9624392" y="4513853"/>
            <a:chExt cx="1792538" cy="197077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BE3FFF9-AD33-8C90-7BD1-3BFC13CCA25E}"/>
                </a:ext>
              </a:extLst>
            </p:cNvPr>
            <p:cNvGrpSpPr/>
            <p:nvPr/>
          </p:nvGrpSpPr>
          <p:grpSpPr>
            <a:xfrm>
              <a:off x="9624392" y="4513853"/>
              <a:ext cx="683189" cy="1225523"/>
              <a:chOff x="3147883" y="2107118"/>
              <a:chExt cx="381301" cy="68398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CED0D8B-72E4-8528-F649-2345F0939FC8}"/>
                  </a:ext>
                </a:extLst>
              </p:cNvPr>
              <p:cNvSpPr/>
              <p:nvPr/>
            </p:nvSpPr>
            <p:spPr>
              <a:xfrm>
                <a:off x="3435910" y="2659065"/>
                <a:ext cx="93274" cy="110620"/>
              </a:xfrm>
              <a:custGeom>
                <a:avLst/>
                <a:gdLst>
                  <a:gd name="connsiteX0" fmla="*/ 36279 w 93274"/>
                  <a:gd name="connsiteY0" fmla="*/ 110603 h 110620"/>
                  <a:gd name="connsiteX1" fmla="*/ 10248 w 93274"/>
                  <a:gd name="connsiteY1" fmla="*/ 101078 h 110620"/>
                  <a:gd name="connsiteX2" fmla="*/ 4752 w 93274"/>
                  <a:gd name="connsiteY2" fmla="*/ 47234 h 110620"/>
                  <a:gd name="connsiteX3" fmla="*/ 56272 w 93274"/>
                  <a:gd name="connsiteY3" fmla="*/ 914 h 110620"/>
                  <a:gd name="connsiteX4" fmla="*/ 85562 w 93274"/>
                  <a:gd name="connsiteY4" fmla="*/ 9791 h 110620"/>
                  <a:gd name="connsiteX5" fmla="*/ 92286 w 93274"/>
                  <a:gd name="connsiteY5" fmla="*/ 42414 h 110620"/>
                  <a:gd name="connsiteX6" fmla="*/ 78952 w 93274"/>
                  <a:gd name="connsiteY6" fmla="*/ 73894 h 110620"/>
                  <a:gd name="connsiteX7" fmla="*/ 52634 w 93274"/>
                  <a:gd name="connsiteY7" fmla="*/ 104879 h 110620"/>
                  <a:gd name="connsiteX8" fmla="*/ 42376 w 93274"/>
                  <a:gd name="connsiteY8" fmla="*/ 109641 h 110620"/>
                  <a:gd name="connsiteX9" fmla="*/ 36279 w 93274"/>
                  <a:gd name="connsiteY9" fmla="*/ 110603 h 11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4" h="110620">
                    <a:moveTo>
                      <a:pt x="36279" y="110603"/>
                    </a:moveTo>
                    <a:cubicBezTo>
                      <a:pt x="26700" y="110896"/>
                      <a:pt x="17376" y="107485"/>
                      <a:pt x="10248" y="101078"/>
                    </a:cubicBezTo>
                    <a:cubicBezTo>
                      <a:pt x="-4888" y="84752"/>
                      <a:pt x="-106" y="62883"/>
                      <a:pt x="4752" y="47234"/>
                    </a:cubicBezTo>
                    <a:cubicBezTo>
                      <a:pt x="22145" y="32038"/>
                      <a:pt x="39318" y="16598"/>
                      <a:pt x="56272" y="914"/>
                    </a:cubicBezTo>
                    <a:cubicBezTo>
                      <a:pt x="66926" y="-1795"/>
                      <a:pt x="78204" y="1623"/>
                      <a:pt x="85562" y="9791"/>
                    </a:cubicBezTo>
                    <a:cubicBezTo>
                      <a:pt x="92390" y="19193"/>
                      <a:pt x="94840" y="31079"/>
                      <a:pt x="92286" y="42414"/>
                    </a:cubicBezTo>
                    <a:cubicBezTo>
                      <a:pt x="89684" y="53596"/>
                      <a:pt x="85173" y="64245"/>
                      <a:pt x="78952" y="73894"/>
                    </a:cubicBezTo>
                    <a:cubicBezTo>
                      <a:pt x="72719" y="86136"/>
                      <a:pt x="63705" y="96747"/>
                      <a:pt x="52634" y="104879"/>
                    </a:cubicBezTo>
                    <a:cubicBezTo>
                      <a:pt x="49447" y="106925"/>
                      <a:pt x="45995" y="108527"/>
                      <a:pt x="42376" y="109641"/>
                    </a:cubicBezTo>
                    <a:cubicBezTo>
                      <a:pt x="40395" y="110230"/>
                      <a:pt x="38345" y="110553"/>
                      <a:pt x="36279" y="110603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EE84FA-F674-0769-28A6-98E9A3595049}"/>
                  </a:ext>
                </a:extLst>
              </p:cNvPr>
              <p:cNvSpPr/>
              <p:nvPr/>
            </p:nvSpPr>
            <p:spPr>
              <a:xfrm>
                <a:off x="3185472" y="2700189"/>
                <a:ext cx="117814" cy="90917"/>
              </a:xfrm>
              <a:custGeom>
                <a:avLst/>
                <a:gdLst>
                  <a:gd name="connsiteX0" fmla="*/ 453 w 117814"/>
                  <a:gd name="connsiteY0" fmla="*/ 40209 h 90917"/>
                  <a:gd name="connsiteX1" fmla="*/ 7721 w 117814"/>
                  <a:gd name="connsiteY1" fmla="*/ 10814 h 90917"/>
                  <a:gd name="connsiteX2" fmla="*/ 55432 w 117814"/>
                  <a:gd name="connsiteY2" fmla="*/ 4614 h 90917"/>
                  <a:gd name="connsiteX3" fmla="*/ 55222 w 117814"/>
                  <a:gd name="connsiteY3" fmla="*/ 8757 h 90917"/>
                  <a:gd name="connsiteX4" fmla="*/ 59204 w 117814"/>
                  <a:gd name="connsiteY4" fmla="*/ 18653 h 90917"/>
                  <a:gd name="connsiteX5" fmla="*/ 103762 w 117814"/>
                  <a:gd name="connsiteY5" fmla="*/ 45009 h 90917"/>
                  <a:gd name="connsiteX6" fmla="*/ 112772 w 117814"/>
                  <a:gd name="connsiteY6" fmla="*/ 44057 h 90917"/>
                  <a:gd name="connsiteX7" fmla="*/ 113020 w 117814"/>
                  <a:gd name="connsiteY7" fmla="*/ 43876 h 90917"/>
                  <a:gd name="connsiteX8" fmla="*/ 106790 w 117814"/>
                  <a:gd name="connsiteY8" fmla="*/ 80785 h 90917"/>
                  <a:gd name="connsiteX9" fmla="*/ 74406 w 117814"/>
                  <a:gd name="connsiteY9" fmla="*/ 90558 h 90917"/>
                  <a:gd name="connsiteX10" fmla="*/ 41316 w 117814"/>
                  <a:gd name="connsiteY10" fmla="*/ 79861 h 90917"/>
                  <a:gd name="connsiteX11" fmla="*/ 7645 w 117814"/>
                  <a:gd name="connsiteY11" fmla="*/ 56049 h 90917"/>
                  <a:gd name="connsiteX12" fmla="*/ 1930 w 117814"/>
                  <a:gd name="connsiteY12" fmla="*/ 46076 h 90917"/>
                  <a:gd name="connsiteX13" fmla="*/ 453 w 117814"/>
                  <a:gd name="connsiteY13" fmla="*/ 40209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814" h="90917">
                    <a:moveTo>
                      <a:pt x="453" y="40209"/>
                    </a:moveTo>
                    <a:cubicBezTo>
                      <a:pt x="-1133" y="29834"/>
                      <a:pt x="1482" y="19254"/>
                      <a:pt x="7721" y="10814"/>
                    </a:cubicBezTo>
                    <a:cubicBezTo>
                      <a:pt x="20837" y="-865"/>
                      <a:pt x="39766" y="-3326"/>
                      <a:pt x="55432" y="4614"/>
                    </a:cubicBezTo>
                    <a:cubicBezTo>
                      <a:pt x="55191" y="5981"/>
                      <a:pt x="55120" y="7372"/>
                      <a:pt x="55222" y="8757"/>
                    </a:cubicBezTo>
                    <a:cubicBezTo>
                      <a:pt x="55714" y="12333"/>
                      <a:pt x="57081" y="15733"/>
                      <a:pt x="59204" y="18653"/>
                    </a:cubicBezTo>
                    <a:cubicBezTo>
                      <a:pt x="70252" y="32685"/>
                      <a:pt x="86143" y="42084"/>
                      <a:pt x="103762" y="45009"/>
                    </a:cubicBezTo>
                    <a:cubicBezTo>
                      <a:pt x="106775" y="45874"/>
                      <a:pt x="110006" y="45532"/>
                      <a:pt x="112772" y="44057"/>
                    </a:cubicBezTo>
                    <a:lnTo>
                      <a:pt x="113020" y="43876"/>
                    </a:lnTo>
                    <a:cubicBezTo>
                      <a:pt x="122183" y="57287"/>
                      <a:pt x="117163" y="70717"/>
                      <a:pt x="106790" y="80785"/>
                    </a:cubicBezTo>
                    <a:cubicBezTo>
                      <a:pt x="97908" y="88556"/>
                      <a:pt x="86104" y="92118"/>
                      <a:pt x="74406" y="90558"/>
                    </a:cubicBezTo>
                    <a:cubicBezTo>
                      <a:pt x="62837" y="88944"/>
                      <a:pt x="51639" y="85325"/>
                      <a:pt x="41316" y="79861"/>
                    </a:cubicBezTo>
                    <a:cubicBezTo>
                      <a:pt x="28388" y="74659"/>
                      <a:pt x="16857" y="66504"/>
                      <a:pt x="7645" y="56049"/>
                    </a:cubicBezTo>
                    <a:cubicBezTo>
                      <a:pt x="5289" y="53004"/>
                      <a:pt x="3365" y="49648"/>
                      <a:pt x="1930" y="46076"/>
                    </a:cubicBezTo>
                    <a:cubicBezTo>
                      <a:pt x="1197" y="44189"/>
                      <a:pt x="701" y="42218"/>
                      <a:pt x="453" y="4020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2671D7D-C74E-CE08-A618-836C4DFE7B50}"/>
                  </a:ext>
                </a:extLst>
              </p:cNvPr>
              <p:cNvSpPr/>
              <p:nvPr/>
            </p:nvSpPr>
            <p:spPr>
              <a:xfrm>
                <a:off x="3240680" y="2523666"/>
                <a:ext cx="257513" cy="222010"/>
              </a:xfrm>
              <a:custGeom>
                <a:avLst/>
                <a:gdLst>
                  <a:gd name="connsiteX0" fmla="*/ 129764 w 257513"/>
                  <a:gd name="connsiteY0" fmla="*/ 79743 h 222010"/>
                  <a:gd name="connsiteX1" fmla="*/ 61450 w 257513"/>
                  <a:gd name="connsiteY1" fmla="*/ 215303 h 222010"/>
                  <a:gd name="connsiteX2" fmla="*/ 57564 w 257513"/>
                  <a:gd name="connsiteY2" fmla="*/ 220589 h 222010"/>
                  <a:gd name="connsiteX3" fmla="*/ 48553 w 257513"/>
                  <a:gd name="connsiteY3" fmla="*/ 221542 h 222010"/>
                  <a:gd name="connsiteX4" fmla="*/ 3995 w 257513"/>
                  <a:gd name="connsiteY4" fmla="*/ 195186 h 222010"/>
                  <a:gd name="connsiteX5" fmla="*/ 14 w 257513"/>
                  <a:gd name="connsiteY5" fmla="*/ 185290 h 222010"/>
                  <a:gd name="connsiteX6" fmla="*/ 1224 w 257513"/>
                  <a:gd name="connsiteY6" fmla="*/ 176603 h 222010"/>
                  <a:gd name="connsiteX7" fmla="*/ 51649 w 257513"/>
                  <a:gd name="connsiteY7" fmla="*/ 0 h 222010"/>
                  <a:gd name="connsiteX8" fmla="*/ 206316 w 257513"/>
                  <a:gd name="connsiteY8" fmla="*/ 2495 h 222010"/>
                  <a:gd name="connsiteX9" fmla="*/ 257513 w 257513"/>
                  <a:gd name="connsiteY9" fmla="*/ 130788 h 222010"/>
                  <a:gd name="connsiteX10" fmla="*/ 187485 w 257513"/>
                  <a:gd name="connsiteY10" fmla="*/ 193529 h 222010"/>
                  <a:gd name="connsiteX11" fmla="*/ 130107 w 257513"/>
                  <a:gd name="connsiteY11" fmla="*/ 81925 h 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513" h="222010">
                    <a:moveTo>
                      <a:pt x="129764" y="79743"/>
                    </a:moveTo>
                    <a:lnTo>
                      <a:pt x="61450" y="215303"/>
                    </a:lnTo>
                    <a:cubicBezTo>
                      <a:pt x="60620" y="217364"/>
                      <a:pt x="59284" y="219183"/>
                      <a:pt x="57564" y="220589"/>
                    </a:cubicBezTo>
                    <a:cubicBezTo>
                      <a:pt x="54798" y="222065"/>
                      <a:pt x="51567" y="222407"/>
                      <a:pt x="48553" y="221542"/>
                    </a:cubicBezTo>
                    <a:cubicBezTo>
                      <a:pt x="30935" y="218617"/>
                      <a:pt x="15044" y="209218"/>
                      <a:pt x="3995" y="195186"/>
                    </a:cubicBezTo>
                    <a:cubicBezTo>
                      <a:pt x="1873" y="192266"/>
                      <a:pt x="506" y="188866"/>
                      <a:pt x="14" y="185290"/>
                    </a:cubicBezTo>
                    <a:cubicBezTo>
                      <a:pt x="-83" y="182346"/>
                      <a:pt x="326" y="179408"/>
                      <a:pt x="1224" y="176603"/>
                    </a:cubicBezTo>
                    <a:cubicBezTo>
                      <a:pt x="19417" y="108575"/>
                      <a:pt x="38543" y="66361"/>
                      <a:pt x="51649" y="0"/>
                    </a:cubicBezTo>
                    <a:cubicBezTo>
                      <a:pt x="101341" y="9668"/>
                      <a:pt x="156939" y="7458"/>
                      <a:pt x="206316" y="2495"/>
                    </a:cubicBezTo>
                    <a:cubicBezTo>
                      <a:pt x="213113" y="48675"/>
                      <a:pt x="230648" y="92616"/>
                      <a:pt x="257513" y="130788"/>
                    </a:cubicBezTo>
                    <a:cubicBezTo>
                      <a:pt x="234589" y="152149"/>
                      <a:pt x="211247" y="173063"/>
                      <a:pt x="187485" y="193529"/>
                    </a:cubicBezTo>
                    <a:cubicBezTo>
                      <a:pt x="169035" y="170955"/>
                      <a:pt x="137479" y="118148"/>
                      <a:pt x="130107" y="81925"/>
                    </a:cubicBezTo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841CB1-CCF7-E266-F950-2B3E1D8FF020}"/>
                  </a:ext>
                </a:extLst>
              </p:cNvPr>
              <p:cNvSpPr/>
              <p:nvPr/>
            </p:nvSpPr>
            <p:spPr>
              <a:xfrm>
                <a:off x="3147883" y="2378973"/>
                <a:ext cx="88115" cy="88251"/>
              </a:xfrm>
              <a:custGeom>
                <a:avLst/>
                <a:gdLst>
                  <a:gd name="connsiteX0" fmla="*/ 3752 w 88115"/>
                  <a:gd name="connsiteY0" fmla="*/ 24631 h 88251"/>
                  <a:gd name="connsiteX1" fmla="*/ 23174 w 88115"/>
                  <a:gd name="connsiteY1" fmla="*/ 4009 h 88251"/>
                  <a:gd name="connsiteX2" fmla="*/ 66932 w 88115"/>
                  <a:gd name="connsiteY2" fmla="*/ 2761 h 88251"/>
                  <a:gd name="connsiteX3" fmla="*/ 88115 w 88115"/>
                  <a:gd name="connsiteY3" fmla="*/ 57320 h 88251"/>
                  <a:gd name="connsiteX4" fmla="*/ 47158 w 88115"/>
                  <a:gd name="connsiteY4" fmla="*/ 87972 h 88251"/>
                  <a:gd name="connsiteX5" fmla="*/ 7515 w 88115"/>
                  <a:gd name="connsiteY5" fmla="*/ 70331 h 88251"/>
                  <a:gd name="connsiteX6" fmla="*/ 1095 w 88115"/>
                  <a:gd name="connsiteY6" fmla="*/ 33508 h 88251"/>
                  <a:gd name="connsiteX7" fmla="*/ 3752 w 88115"/>
                  <a:gd name="connsiteY7" fmla="*/ 24630 h 8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115" h="88251">
                    <a:moveTo>
                      <a:pt x="3752" y="24631"/>
                    </a:moveTo>
                    <a:cubicBezTo>
                      <a:pt x="6920" y="15260"/>
                      <a:pt x="14010" y="7732"/>
                      <a:pt x="23174" y="4009"/>
                    </a:cubicBezTo>
                    <a:cubicBezTo>
                      <a:pt x="37289" y="-871"/>
                      <a:pt x="52561" y="-1307"/>
                      <a:pt x="66932" y="2761"/>
                    </a:cubicBezTo>
                    <a:cubicBezTo>
                      <a:pt x="71628" y="16391"/>
                      <a:pt x="80724" y="41814"/>
                      <a:pt x="88115" y="57320"/>
                    </a:cubicBezTo>
                    <a:cubicBezTo>
                      <a:pt x="85582" y="76742"/>
                      <a:pt x="65093" y="86638"/>
                      <a:pt x="47158" y="87972"/>
                    </a:cubicBezTo>
                    <a:cubicBezTo>
                      <a:pt x="31717" y="89746"/>
                      <a:pt x="16533" y="82989"/>
                      <a:pt x="7515" y="70331"/>
                    </a:cubicBezTo>
                    <a:cubicBezTo>
                      <a:pt x="709" y="59343"/>
                      <a:pt x="-1591" y="46151"/>
                      <a:pt x="1095" y="33508"/>
                    </a:cubicBezTo>
                    <a:cubicBezTo>
                      <a:pt x="1740" y="30482"/>
                      <a:pt x="2628" y="27513"/>
                      <a:pt x="3752" y="2463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92CD19-3E1B-F2CC-EAE3-5E080B8864F3}"/>
                  </a:ext>
                </a:extLst>
              </p:cNvPr>
              <p:cNvSpPr/>
              <p:nvPr/>
            </p:nvSpPr>
            <p:spPr>
              <a:xfrm>
                <a:off x="3272413" y="2107118"/>
                <a:ext cx="171105" cy="176181"/>
              </a:xfrm>
              <a:custGeom>
                <a:avLst/>
                <a:gdLst>
                  <a:gd name="connsiteX0" fmla="*/ 112328 w 171105"/>
                  <a:gd name="connsiteY0" fmla="*/ 2849 h 176181"/>
                  <a:gd name="connsiteX1" fmla="*/ 59778 w 171105"/>
                  <a:gd name="connsiteY1" fmla="*/ 4878 h 176181"/>
                  <a:gd name="connsiteX2" fmla="*/ 23584 w 171105"/>
                  <a:gd name="connsiteY2" fmla="*/ 26128 h 176181"/>
                  <a:gd name="connsiteX3" fmla="*/ 9134 w 171105"/>
                  <a:gd name="connsiteY3" fmla="*/ 50274 h 176181"/>
                  <a:gd name="connsiteX4" fmla="*/ 4981 w 171105"/>
                  <a:gd name="connsiteY4" fmla="*/ 125522 h 176181"/>
                  <a:gd name="connsiteX5" fmla="*/ 60893 w 171105"/>
                  <a:gd name="connsiteY5" fmla="*/ 172728 h 176181"/>
                  <a:gd name="connsiteX6" fmla="*/ 124053 w 171105"/>
                  <a:gd name="connsiteY6" fmla="*/ 168603 h 176181"/>
                  <a:gd name="connsiteX7" fmla="*/ 163668 w 171105"/>
                  <a:gd name="connsiteY7" fmla="*/ 128084 h 176181"/>
                  <a:gd name="connsiteX8" fmla="*/ 169859 w 171105"/>
                  <a:gd name="connsiteY8" fmla="*/ 69334 h 176181"/>
                  <a:gd name="connsiteX9" fmla="*/ 149704 w 171105"/>
                  <a:gd name="connsiteY9" fmla="*/ 27147 h 176181"/>
                  <a:gd name="connsiteX10" fmla="*/ 119881 w 171105"/>
                  <a:gd name="connsiteY10" fmla="*/ 5469 h 176181"/>
                  <a:gd name="connsiteX11" fmla="*/ 112328 w 171105"/>
                  <a:gd name="connsiteY11" fmla="*/ 2849 h 1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105" h="176181">
                    <a:moveTo>
                      <a:pt x="112328" y="2849"/>
                    </a:moveTo>
                    <a:cubicBezTo>
                      <a:pt x="94981" y="-1548"/>
                      <a:pt x="76734" y="-843"/>
                      <a:pt x="59778" y="4878"/>
                    </a:cubicBezTo>
                    <a:cubicBezTo>
                      <a:pt x="46039" y="8618"/>
                      <a:pt x="33545" y="15953"/>
                      <a:pt x="23584" y="26128"/>
                    </a:cubicBezTo>
                    <a:cubicBezTo>
                      <a:pt x="17403" y="33278"/>
                      <a:pt x="12513" y="41448"/>
                      <a:pt x="9134" y="50274"/>
                    </a:cubicBezTo>
                    <a:cubicBezTo>
                      <a:pt x="-1399" y="74007"/>
                      <a:pt x="-2876" y="100775"/>
                      <a:pt x="4981" y="125522"/>
                    </a:cubicBezTo>
                    <a:cubicBezTo>
                      <a:pt x="14520" y="149640"/>
                      <a:pt x="35517" y="167368"/>
                      <a:pt x="60893" y="172728"/>
                    </a:cubicBezTo>
                    <a:cubicBezTo>
                      <a:pt x="81813" y="178473"/>
                      <a:pt x="104057" y="177020"/>
                      <a:pt x="124053" y="168603"/>
                    </a:cubicBezTo>
                    <a:cubicBezTo>
                      <a:pt x="141932" y="160629"/>
                      <a:pt x="156099" y="146139"/>
                      <a:pt x="163668" y="128084"/>
                    </a:cubicBezTo>
                    <a:cubicBezTo>
                      <a:pt x="170610" y="109326"/>
                      <a:pt x="172739" y="89127"/>
                      <a:pt x="169859" y="69334"/>
                    </a:cubicBezTo>
                    <a:cubicBezTo>
                      <a:pt x="168771" y="53215"/>
                      <a:pt x="161560" y="38122"/>
                      <a:pt x="149704" y="27147"/>
                    </a:cubicBezTo>
                    <a:cubicBezTo>
                      <a:pt x="141311" y="18002"/>
                      <a:pt x="131170" y="10630"/>
                      <a:pt x="119881" y="5469"/>
                    </a:cubicBezTo>
                    <a:cubicBezTo>
                      <a:pt x="117417" y="4447"/>
                      <a:pt x="114895" y="3572"/>
                      <a:pt x="112328" y="284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25B8CF9-2949-F435-46B9-B5C7ACB4A269}"/>
                  </a:ext>
                </a:extLst>
              </p:cNvPr>
              <p:cNvSpPr/>
              <p:nvPr/>
            </p:nvSpPr>
            <p:spPr>
              <a:xfrm>
                <a:off x="3289005" y="2107118"/>
                <a:ext cx="154513" cy="176160"/>
              </a:xfrm>
              <a:custGeom>
                <a:avLst/>
                <a:gdLst>
                  <a:gd name="connsiteX0" fmla="*/ 95736 w 154513"/>
                  <a:gd name="connsiteY0" fmla="*/ 2849 h 176160"/>
                  <a:gd name="connsiteX1" fmla="*/ 43186 w 154513"/>
                  <a:gd name="connsiteY1" fmla="*/ 4878 h 176160"/>
                  <a:gd name="connsiteX2" fmla="*/ 6991 w 154513"/>
                  <a:gd name="connsiteY2" fmla="*/ 26128 h 176160"/>
                  <a:gd name="connsiteX3" fmla="*/ 0 w 154513"/>
                  <a:gd name="connsiteY3" fmla="*/ 35444 h 176160"/>
                  <a:gd name="connsiteX4" fmla="*/ 59407 w 154513"/>
                  <a:gd name="connsiteY4" fmla="*/ 79716 h 176160"/>
                  <a:gd name="connsiteX5" fmla="*/ 63322 w 154513"/>
                  <a:gd name="connsiteY5" fmla="*/ 175633 h 176160"/>
                  <a:gd name="connsiteX6" fmla="*/ 107461 w 154513"/>
                  <a:gd name="connsiteY6" fmla="*/ 168641 h 176160"/>
                  <a:gd name="connsiteX7" fmla="*/ 147076 w 154513"/>
                  <a:gd name="connsiteY7" fmla="*/ 128122 h 176160"/>
                  <a:gd name="connsiteX8" fmla="*/ 153267 w 154513"/>
                  <a:gd name="connsiteY8" fmla="*/ 69372 h 176160"/>
                  <a:gd name="connsiteX9" fmla="*/ 133112 w 154513"/>
                  <a:gd name="connsiteY9" fmla="*/ 27186 h 176160"/>
                  <a:gd name="connsiteX10" fmla="*/ 103289 w 154513"/>
                  <a:gd name="connsiteY10" fmla="*/ 5507 h 176160"/>
                  <a:gd name="connsiteX11" fmla="*/ 95736 w 154513"/>
                  <a:gd name="connsiteY11" fmla="*/ 2849 h 17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513" h="176160">
                    <a:moveTo>
                      <a:pt x="95736" y="2849"/>
                    </a:moveTo>
                    <a:cubicBezTo>
                      <a:pt x="78389" y="-1548"/>
                      <a:pt x="60142" y="-843"/>
                      <a:pt x="43186" y="4878"/>
                    </a:cubicBezTo>
                    <a:cubicBezTo>
                      <a:pt x="29447" y="8618"/>
                      <a:pt x="16953" y="15953"/>
                      <a:pt x="6991" y="26128"/>
                    </a:cubicBezTo>
                    <a:cubicBezTo>
                      <a:pt x="4383" y="29015"/>
                      <a:pt x="2043" y="32133"/>
                      <a:pt x="0" y="35444"/>
                    </a:cubicBezTo>
                    <a:cubicBezTo>
                      <a:pt x="16335" y="43235"/>
                      <a:pt x="47558" y="56275"/>
                      <a:pt x="59407" y="79716"/>
                    </a:cubicBezTo>
                    <a:cubicBezTo>
                      <a:pt x="69580" y="99823"/>
                      <a:pt x="68799" y="144686"/>
                      <a:pt x="63322" y="175633"/>
                    </a:cubicBezTo>
                    <a:cubicBezTo>
                      <a:pt x="78397" y="177331"/>
                      <a:pt x="93650" y="174915"/>
                      <a:pt x="107461" y="168641"/>
                    </a:cubicBezTo>
                    <a:cubicBezTo>
                      <a:pt x="125340" y="160667"/>
                      <a:pt x="139507" y="146177"/>
                      <a:pt x="147076" y="128122"/>
                    </a:cubicBezTo>
                    <a:cubicBezTo>
                      <a:pt x="154018" y="109364"/>
                      <a:pt x="156147" y="89165"/>
                      <a:pt x="153267" y="69372"/>
                    </a:cubicBezTo>
                    <a:cubicBezTo>
                      <a:pt x="152179" y="53253"/>
                      <a:pt x="144968" y="38160"/>
                      <a:pt x="133112" y="27186"/>
                    </a:cubicBezTo>
                    <a:cubicBezTo>
                      <a:pt x="124719" y="18040"/>
                      <a:pt x="114578" y="10669"/>
                      <a:pt x="103289" y="5507"/>
                    </a:cubicBezTo>
                    <a:cubicBezTo>
                      <a:pt x="100828" y="4468"/>
                      <a:pt x="98305" y="3580"/>
                      <a:pt x="95736" y="284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57CA69C-EAA2-55F9-08A6-FAF199EC511B}"/>
                  </a:ext>
                </a:extLst>
              </p:cNvPr>
              <p:cNvSpPr/>
              <p:nvPr/>
            </p:nvSpPr>
            <p:spPr>
              <a:xfrm>
                <a:off x="3214687" y="2273949"/>
                <a:ext cx="244066" cy="256327"/>
              </a:xfrm>
              <a:custGeom>
                <a:avLst/>
                <a:gdLst>
                  <a:gd name="connsiteX0" fmla="*/ 233357 w 244066"/>
                  <a:gd name="connsiteY0" fmla="*/ 49435 h 256327"/>
                  <a:gd name="connsiteX1" fmla="*/ 195990 w 244066"/>
                  <a:gd name="connsiteY1" fmla="*/ 0 h 256327"/>
                  <a:gd name="connsiteX2" fmla="*/ 116637 w 244066"/>
                  <a:gd name="connsiteY2" fmla="*/ 9192 h 256327"/>
                  <a:gd name="connsiteX3" fmla="*/ 85148 w 244066"/>
                  <a:gd name="connsiteY3" fmla="*/ 29947 h 256327"/>
                  <a:gd name="connsiteX4" fmla="*/ 57583 w 244066"/>
                  <a:gd name="connsiteY4" fmla="*/ 65608 h 256327"/>
                  <a:gd name="connsiteX5" fmla="*/ 5386 w 244066"/>
                  <a:gd name="connsiteY5" fmla="*/ 99079 h 256327"/>
                  <a:gd name="connsiteX6" fmla="*/ 338 w 244066"/>
                  <a:gd name="connsiteY6" fmla="*/ 108600 h 256327"/>
                  <a:gd name="connsiteX7" fmla="*/ 423 w 244066"/>
                  <a:gd name="connsiteY7" fmla="*/ 108861 h 256327"/>
                  <a:gd name="connsiteX8" fmla="*/ 25960 w 244066"/>
                  <a:gd name="connsiteY8" fmla="*/ 171003 h 256327"/>
                  <a:gd name="connsiteX9" fmla="*/ 72985 w 244066"/>
                  <a:gd name="connsiteY9" fmla="*/ 155048 h 256327"/>
                  <a:gd name="connsiteX10" fmla="*/ 72632 w 244066"/>
                  <a:gd name="connsiteY10" fmla="*/ 166983 h 256327"/>
                  <a:gd name="connsiteX11" fmla="*/ 72632 w 244066"/>
                  <a:gd name="connsiteY11" fmla="*/ 248688 h 256327"/>
                  <a:gd name="connsiteX12" fmla="*/ 106608 w 244066"/>
                  <a:gd name="connsiteY12" fmla="*/ 254003 h 256327"/>
                  <a:gd name="connsiteX13" fmla="*/ 235528 w 244066"/>
                  <a:gd name="connsiteY13" fmla="*/ 251870 h 256327"/>
                  <a:gd name="connsiteX14" fmla="*/ 234824 w 244066"/>
                  <a:gd name="connsiteY14" fmla="*/ 54483 h 256327"/>
                  <a:gd name="connsiteX15" fmla="*/ 233357 w 244066"/>
                  <a:gd name="connsiteY15" fmla="*/ 49435 h 25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66" h="256327">
                    <a:moveTo>
                      <a:pt x="233357" y="49435"/>
                    </a:moveTo>
                    <a:cubicBezTo>
                      <a:pt x="225737" y="23822"/>
                      <a:pt x="219288" y="11335"/>
                      <a:pt x="195990" y="0"/>
                    </a:cubicBezTo>
                    <a:lnTo>
                      <a:pt x="116637" y="9192"/>
                    </a:lnTo>
                    <a:cubicBezTo>
                      <a:pt x="104314" y="12833"/>
                      <a:pt x="93353" y="20058"/>
                      <a:pt x="85148" y="29947"/>
                    </a:cubicBezTo>
                    <a:cubicBezTo>
                      <a:pt x="78357" y="37567"/>
                      <a:pt x="66422" y="55864"/>
                      <a:pt x="57583" y="65608"/>
                    </a:cubicBezTo>
                    <a:cubicBezTo>
                      <a:pt x="44172" y="82017"/>
                      <a:pt x="25893" y="93738"/>
                      <a:pt x="5386" y="99079"/>
                    </a:cubicBezTo>
                    <a:cubicBezTo>
                      <a:pt x="1363" y="100314"/>
                      <a:pt x="-898" y="104577"/>
                      <a:pt x="338" y="108600"/>
                    </a:cubicBezTo>
                    <a:cubicBezTo>
                      <a:pt x="365" y="108688"/>
                      <a:pt x="393" y="108775"/>
                      <a:pt x="423" y="108861"/>
                    </a:cubicBezTo>
                    <a:cubicBezTo>
                      <a:pt x="7314" y="130205"/>
                      <a:pt x="15852" y="150981"/>
                      <a:pt x="25960" y="171003"/>
                    </a:cubicBezTo>
                    <a:cubicBezTo>
                      <a:pt x="42398" y="168276"/>
                      <a:pt x="58281" y="162887"/>
                      <a:pt x="72985" y="155048"/>
                    </a:cubicBezTo>
                    <a:cubicBezTo>
                      <a:pt x="72756" y="162582"/>
                      <a:pt x="72632" y="166983"/>
                      <a:pt x="72632" y="166983"/>
                    </a:cubicBezTo>
                    <a:cubicBezTo>
                      <a:pt x="72184" y="182223"/>
                      <a:pt x="72480" y="233410"/>
                      <a:pt x="72632" y="248688"/>
                    </a:cubicBezTo>
                    <a:cubicBezTo>
                      <a:pt x="83858" y="251046"/>
                      <a:pt x="95198" y="252820"/>
                      <a:pt x="106608" y="254003"/>
                    </a:cubicBezTo>
                    <a:cubicBezTo>
                      <a:pt x="149541" y="257701"/>
                      <a:pt x="192741" y="256986"/>
                      <a:pt x="235528" y="251870"/>
                    </a:cubicBezTo>
                    <a:cubicBezTo>
                      <a:pt x="242958" y="194872"/>
                      <a:pt x="250607" y="109757"/>
                      <a:pt x="234824" y="54483"/>
                    </a:cubicBezTo>
                    <a:cubicBezTo>
                      <a:pt x="234322" y="52749"/>
                      <a:pt x="233833" y="51067"/>
                      <a:pt x="233357" y="49435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46A5632-ACC1-647C-BFA8-E798465245E7}"/>
                  </a:ext>
                </a:extLst>
              </p:cNvPr>
              <p:cNvSpPr/>
              <p:nvPr/>
            </p:nvSpPr>
            <p:spPr>
              <a:xfrm>
                <a:off x="3449507" y="2358278"/>
                <a:ext cx="48737" cy="111680"/>
              </a:xfrm>
              <a:custGeom>
                <a:avLst/>
                <a:gdLst>
                  <a:gd name="connsiteX0" fmla="*/ 45295 w 48737"/>
                  <a:gd name="connsiteY0" fmla="*/ 101370 h 111680"/>
                  <a:gd name="connsiteX1" fmla="*/ 13862 w 48737"/>
                  <a:gd name="connsiteY1" fmla="*/ 111457 h 111680"/>
                  <a:gd name="connsiteX2" fmla="*/ 2489 w 48737"/>
                  <a:gd name="connsiteY2" fmla="*/ 82987 h 111680"/>
                  <a:gd name="connsiteX3" fmla="*/ 213 w 48737"/>
                  <a:gd name="connsiteY3" fmla="*/ 19065 h 111680"/>
                  <a:gd name="connsiteX4" fmla="*/ 7776 w 48737"/>
                  <a:gd name="connsiteY4" fmla="*/ 967 h 111680"/>
                  <a:gd name="connsiteX5" fmla="*/ 35256 w 48737"/>
                  <a:gd name="connsiteY5" fmla="*/ 2005 h 111680"/>
                  <a:gd name="connsiteX6" fmla="*/ 38513 w 48737"/>
                  <a:gd name="connsiteY6" fmla="*/ 3320 h 111680"/>
                  <a:gd name="connsiteX7" fmla="*/ 39542 w 48737"/>
                  <a:gd name="connsiteY7" fmla="*/ 6244 h 111680"/>
                  <a:gd name="connsiteX8" fmla="*/ 48552 w 48737"/>
                  <a:gd name="connsiteY8" fmla="*/ 96427 h 111680"/>
                  <a:gd name="connsiteX9" fmla="*/ 46096 w 48737"/>
                  <a:gd name="connsiteY9" fmla="*/ 101222 h 111680"/>
                  <a:gd name="connsiteX10" fmla="*/ 45285 w 48737"/>
                  <a:gd name="connsiteY10" fmla="*/ 101389 h 11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37" h="111680">
                    <a:moveTo>
                      <a:pt x="45295" y="101370"/>
                    </a:moveTo>
                    <a:cubicBezTo>
                      <a:pt x="38275" y="103466"/>
                      <a:pt x="21178" y="113276"/>
                      <a:pt x="13862" y="111457"/>
                    </a:cubicBezTo>
                    <a:cubicBezTo>
                      <a:pt x="3918" y="109000"/>
                      <a:pt x="3290" y="90893"/>
                      <a:pt x="2489" y="82987"/>
                    </a:cubicBezTo>
                    <a:cubicBezTo>
                      <a:pt x="346" y="61751"/>
                      <a:pt x="-415" y="40399"/>
                      <a:pt x="213" y="19065"/>
                    </a:cubicBezTo>
                    <a:cubicBezTo>
                      <a:pt x="461" y="10645"/>
                      <a:pt x="-825" y="4015"/>
                      <a:pt x="7776" y="967"/>
                    </a:cubicBezTo>
                    <a:cubicBezTo>
                      <a:pt x="16908" y="-609"/>
                      <a:pt x="26269" y="-255"/>
                      <a:pt x="35256" y="2005"/>
                    </a:cubicBezTo>
                    <a:cubicBezTo>
                      <a:pt x="36461" y="2052"/>
                      <a:pt x="37613" y="2517"/>
                      <a:pt x="38513" y="3320"/>
                    </a:cubicBezTo>
                    <a:cubicBezTo>
                      <a:pt x="39135" y="4173"/>
                      <a:pt x="39493" y="5189"/>
                      <a:pt x="39542" y="6244"/>
                    </a:cubicBezTo>
                    <a:cubicBezTo>
                      <a:pt x="43739" y="36171"/>
                      <a:pt x="46743" y="66232"/>
                      <a:pt x="48552" y="96427"/>
                    </a:cubicBezTo>
                    <a:cubicBezTo>
                      <a:pt x="49198" y="98429"/>
                      <a:pt x="48098" y="100576"/>
                      <a:pt x="46096" y="101222"/>
                    </a:cubicBezTo>
                    <a:cubicBezTo>
                      <a:pt x="45832" y="101307"/>
                      <a:pt x="45561" y="101363"/>
                      <a:pt x="45285" y="10138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3EB5AA1-39B7-198E-256F-D97F747A55C4}"/>
                </a:ext>
              </a:extLst>
            </p:cNvPr>
            <p:cNvGrpSpPr/>
            <p:nvPr/>
          </p:nvGrpSpPr>
          <p:grpSpPr>
            <a:xfrm>
              <a:off x="10829824" y="5297737"/>
              <a:ext cx="587106" cy="1186888"/>
              <a:chOff x="3820658" y="2544619"/>
              <a:chExt cx="327675" cy="662425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5EC931-DA6A-14FA-89D7-B931112ABF86}"/>
                  </a:ext>
                </a:extLst>
              </p:cNvPr>
              <p:cNvSpPr/>
              <p:nvPr/>
            </p:nvSpPr>
            <p:spPr>
              <a:xfrm>
                <a:off x="4003256" y="3055485"/>
                <a:ext cx="115090" cy="82705"/>
              </a:xfrm>
              <a:custGeom>
                <a:avLst/>
                <a:gdLst>
                  <a:gd name="connsiteX0" fmla="*/ 40539 w 115090"/>
                  <a:gd name="connsiteY0" fmla="*/ 60588 h 82705"/>
                  <a:gd name="connsiteX1" fmla="*/ 6248 w 115090"/>
                  <a:gd name="connsiteY1" fmla="*/ 25641 h 82705"/>
                  <a:gd name="connsiteX2" fmla="*/ 0 w 115090"/>
                  <a:gd name="connsiteY2" fmla="*/ 14773 h 82705"/>
                  <a:gd name="connsiteX3" fmla="*/ 80563 w 115090"/>
                  <a:gd name="connsiteY3" fmla="*/ 3143 h 82705"/>
                  <a:gd name="connsiteX4" fmla="*/ 88887 w 115090"/>
                  <a:gd name="connsiteY4" fmla="*/ 0 h 82705"/>
                  <a:gd name="connsiteX5" fmla="*/ 93497 w 115090"/>
                  <a:gd name="connsiteY5" fmla="*/ 6763 h 82705"/>
                  <a:gd name="connsiteX6" fmla="*/ 115091 w 115090"/>
                  <a:gd name="connsiteY6" fmla="*/ 35138 h 82705"/>
                  <a:gd name="connsiteX7" fmla="*/ 103794 w 115090"/>
                  <a:gd name="connsiteY7" fmla="*/ 44148 h 82705"/>
                  <a:gd name="connsiteX8" fmla="*/ 68361 w 115090"/>
                  <a:gd name="connsiteY8" fmla="*/ 82706 h 82705"/>
                  <a:gd name="connsiteX9" fmla="*/ 66589 w 115090"/>
                  <a:gd name="connsiteY9" fmla="*/ 81267 h 82705"/>
                  <a:gd name="connsiteX10" fmla="*/ 40539 w 115090"/>
                  <a:gd name="connsiteY10" fmla="*/ 60589 h 8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090" h="82705">
                    <a:moveTo>
                      <a:pt x="40539" y="60588"/>
                    </a:moveTo>
                    <a:cubicBezTo>
                      <a:pt x="28375" y="49682"/>
                      <a:pt x="16922" y="38009"/>
                      <a:pt x="6248" y="25641"/>
                    </a:cubicBezTo>
                    <a:lnTo>
                      <a:pt x="0" y="14773"/>
                    </a:lnTo>
                    <a:cubicBezTo>
                      <a:pt x="27266" y="14689"/>
                      <a:pt x="54386" y="10774"/>
                      <a:pt x="80563" y="3143"/>
                    </a:cubicBezTo>
                    <a:cubicBezTo>
                      <a:pt x="81420" y="2895"/>
                      <a:pt x="84934" y="1619"/>
                      <a:pt x="88887" y="0"/>
                    </a:cubicBezTo>
                    <a:lnTo>
                      <a:pt x="93497" y="6763"/>
                    </a:lnTo>
                    <a:cubicBezTo>
                      <a:pt x="99840" y="16842"/>
                      <a:pt x="107066" y="26338"/>
                      <a:pt x="115091" y="35138"/>
                    </a:cubicBezTo>
                    <a:lnTo>
                      <a:pt x="103794" y="44148"/>
                    </a:lnTo>
                    <a:cubicBezTo>
                      <a:pt x="91055" y="56116"/>
                      <a:pt x="79212" y="69003"/>
                      <a:pt x="68361" y="82706"/>
                    </a:cubicBezTo>
                    <a:lnTo>
                      <a:pt x="66589" y="81267"/>
                    </a:lnTo>
                    <a:cubicBezTo>
                      <a:pt x="57084" y="75479"/>
                      <a:pt x="48333" y="68533"/>
                      <a:pt x="40539" y="6058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D913417-7B63-351D-9081-75EB960B819A}"/>
                  </a:ext>
                </a:extLst>
              </p:cNvPr>
              <p:cNvSpPr/>
              <p:nvPr/>
            </p:nvSpPr>
            <p:spPr>
              <a:xfrm>
                <a:off x="3888975" y="3055409"/>
                <a:ext cx="98526" cy="102425"/>
              </a:xfrm>
              <a:custGeom>
                <a:avLst/>
                <a:gdLst>
                  <a:gd name="connsiteX0" fmla="*/ 305 w 98526"/>
                  <a:gd name="connsiteY0" fmla="*/ 84420 h 102425"/>
                  <a:gd name="connsiteX1" fmla="*/ 0 w 98526"/>
                  <a:gd name="connsiteY1" fmla="*/ 84229 h 102425"/>
                  <a:gd name="connsiteX2" fmla="*/ 1495 w 98526"/>
                  <a:gd name="connsiteY2" fmla="*/ 75829 h 102425"/>
                  <a:gd name="connsiteX3" fmla="*/ 20545 w 98526"/>
                  <a:gd name="connsiteY3" fmla="*/ 1324 h 102425"/>
                  <a:gd name="connsiteX4" fmla="*/ 21060 w 98526"/>
                  <a:gd name="connsiteY4" fmla="*/ 0 h 102425"/>
                  <a:gd name="connsiteX5" fmla="*/ 98527 w 98526"/>
                  <a:gd name="connsiteY5" fmla="*/ 14440 h 102425"/>
                  <a:gd name="connsiteX6" fmla="*/ 98403 w 98526"/>
                  <a:gd name="connsiteY6" fmla="*/ 14811 h 102425"/>
                  <a:gd name="connsiteX7" fmla="*/ 58321 w 98526"/>
                  <a:gd name="connsiteY7" fmla="*/ 101965 h 102425"/>
                  <a:gd name="connsiteX8" fmla="*/ 305 w 98526"/>
                  <a:gd name="connsiteY8" fmla="*/ 84420 h 10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526" h="102425">
                    <a:moveTo>
                      <a:pt x="305" y="84420"/>
                    </a:moveTo>
                    <a:lnTo>
                      <a:pt x="0" y="84229"/>
                    </a:lnTo>
                    <a:lnTo>
                      <a:pt x="1495" y="75829"/>
                    </a:lnTo>
                    <a:cubicBezTo>
                      <a:pt x="6179" y="50597"/>
                      <a:pt x="12543" y="25707"/>
                      <a:pt x="20545" y="1324"/>
                    </a:cubicBezTo>
                    <a:cubicBezTo>
                      <a:pt x="20545" y="1324"/>
                      <a:pt x="20755" y="771"/>
                      <a:pt x="21060" y="0"/>
                    </a:cubicBezTo>
                    <a:cubicBezTo>
                      <a:pt x="46123" y="8245"/>
                      <a:pt x="72176" y="13101"/>
                      <a:pt x="98527" y="14440"/>
                    </a:cubicBezTo>
                    <a:lnTo>
                      <a:pt x="98403" y="14811"/>
                    </a:lnTo>
                    <a:cubicBezTo>
                      <a:pt x="90907" y="31080"/>
                      <a:pt x="57531" y="109109"/>
                      <a:pt x="58321" y="101965"/>
                    </a:cubicBezTo>
                    <a:cubicBezTo>
                      <a:pt x="38035" y="99900"/>
                      <a:pt x="18336" y="93943"/>
                      <a:pt x="305" y="8442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E905302-095E-D772-B333-296683BB06AE}"/>
                  </a:ext>
                </a:extLst>
              </p:cNvPr>
              <p:cNvSpPr/>
              <p:nvPr/>
            </p:nvSpPr>
            <p:spPr>
              <a:xfrm>
                <a:off x="3836538" y="3132967"/>
                <a:ext cx="116406" cy="74077"/>
              </a:xfrm>
              <a:custGeom>
                <a:avLst/>
                <a:gdLst>
                  <a:gd name="connsiteX0" fmla="*/ 5736 w 116406"/>
                  <a:gd name="connsiteY0" fmla="*/ 50210 h 74077"/>
                  <a:gd name="connsiteX1" fmla="*/ 2593 w 116406"/>
                  <a:gd name="connsiteY1" fmla="*/ 16558 h 74077"/>
                  <a:gd name="connsiteX2" fmla="*/ 49561 w 116406"/>
                  <a:gd name="connsiteY2" fmla="*/ 4738 h 74077"/>
                  <a:gd name="connsiteX3" fmla="*/ 109311 w 116406"/>
                  <a:gd name="connsiteY3" fmla="*/ 24264 h 74077"/>
                  <a:gd name="connsiteX4" fmla="*/ 109730 w 116406"/>
                  <a:gd name="connsiteY4" fmla="*/ 56801 h 74077"/>
                  <a:gd name="connsiteX5" fmla="*/ 82498 w 116406"/>
                  <a:gd name="connsiteY5" fmla="*/ 73432 h 74077"/>
                  <a:gd name="connsiteX6" fmla="*/ 49798 w 116406"/>
                  <a:gd name="connsiteY6" fmla="*/ 71603 h 74077"/>
                  <a:gd name="connsiteX7" fmla="*/ 13327 w 116406"/>
                  <a:gd name="connsiteY7" fmla="*/ 57916 h 74077"/>
                  <a:gd name="connsiteX8" fmla="*/ 5736 w 116406"/>
                  <a:gd name="connsiteY8" fmla="*/ 50210 h 7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406" h="74077">
                    <a:moveTo>
                      <a:pt x="5736" y="50210"/>
                    </a:moveTo>
                    <a:cubicBezTo>
                      <a:pt x="-588" y="40125"/>
                      <a:pt x="-1754" y="27639"/>
                      <a:pt x="2593" y="16558"/>
                    </a:cubicBezTo>
                    <a:cubicBezTo>
                      <a:pt x="12414" y="480"/>
                      <a:pt x="33299" y="-4777"/>
                      <a:pt x="49561" y="4738"/>
                    </a:cubicBezTo>
                    <a:cubicBezTo>
                      <a:pt x="67856" y="15435"/>
                      <a:pt x="88229" y="22093"/>
                      <a:pt x="109311" y="24264"/>
                    </a:cubicBezTo>
                    <a:cubicBezTo>
                      <a:pt x="120931" y="30465"/>
                      <a:pt x="116226" y="46171"/>
                      <a:pt x="109730" y="56801"/>
                    </a:cubicBezTo>
                    <a:cubicBezTo>
                      <a:pt x="103466" y="66002"/>
                      <a:pt x="93544" y="72061"/>
                      <a:pt x="82498" y="73432"/>
                    </a:cubicBezTo>
                    <a:cubicBezTo>
                      <a:pt x="71574" y="74708"/>
                      <a:pt x="60512" y="74090"/>
                      <a:pt x="49798" y="71603"/>
                    </a:cubicBezTo>
                    <a:cubicBezTo>
                      <a:pt x="36740" y="69950"/>
                      <a:pt x="24249" y="65263"/>
                      <a:pt x="13327" y="57916"/>
                    </a:cubicBezTo>
                    <a:cubicBezTo>
                      <a:pt x="10458" y="55704"/>
                      <a:pt x="7904" y="53112"/>
                      <a:pt x="5736" y="50210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1EE3015-10D6-8488-F188-43A84C6DA6FE}"/>
                  </a:ext>
                </a:extLst>
              </p:cNvPr>
              <p:cNvSpPr/>
              <p:nvPr/>
            </p:nvSpPr>
            <p:spPr>
              <a:xfrm>
                <a:off x="4058325" y="3095697"/>
                <a:ext cx="90008" cy="108896"/>
              </a:xfrm>
              <a:custGeom>
                <a:avLst/>
                <a:gdLst>
                  <a:gd name="connsiteX0" fmla="*/ 41248 w 90008"/>
                  <a:gd name="connsiteY0" fmla="*/ 108111 h 108896"/>
                  <a:gd name="connsiteX1" fmla="*/ 10463 w 90008"/>
                  <a:gd name="connsiteY1" fmla="*/ 99929 h 108896"/>
                  <a:gd name="connsiteX2" fmla="*/ 6492 w 90008"/>
                  <a:gd name="connsiteY2" fmla="*/ 52304 h 108896"/>
                  <a:gd name="connsiteX3" fmla="*/ 48754 w 90008"/>
                  <a:gd name="connsiteY3" fmla="*/ 3888 h 108896"/>
                  <a:gd name="connsiteX4" fmla="*/ 82615 w 90008"/>
                  <a:gd name="connsiteY4" fmla="*/ 12461 h 108896"/>
                  <a:gd name="connsiteX5" fmla="*/ 89064 w 90008"/>
                  <a:gd name="connsiteY5" fmla="*/ 43712 h 108896"/>
                  <a:gd name="connsiteX6" fmla="*/ 76281 w 90008"/>
                  <a:gd name="connsiteY6" fmla="*/ 73868 h 108896"/>
                  <a:gd name="connsiteX7" fmla="*/ 51069 w 90008"/>
                  <a:gd name="connsiteY7" fmla="*/ 103558 h 108896"/>
                  <a:gd name="connsiteX8" fmla="*/ 41248 w 90008"/>
                  <a:gd name="connsiteY8" fmla="*/ 108111 h 10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008" h="108896">
                    <a:moveTo>
                      <a:pt x="41248" y="108111"/>
                    </a:moveTo>
                    <a:cubicBezTo>
                      <a:pt x="30268" y="110476"/>
                      <a:pt x="18820" y="107433"/>
                      <a:pt x="10463" y="99929"/>
                    </a:cubicBezTo>
                    <a:cubicBezTo>
                      <a:pt x="-1824" y="86931"/>
                      <a:pt x="-3473" y="67157"/>
                      <a:pt x="6492" y="52304"/>
                    </a:cubicBezTo>
                    <a:cubicBezTo>
                      <a:pt x="18759" y="34663"/>
                      <a:pt x="32932" y="18426"/>
                      <a:pt x="48754" y="3888"/>
                    </a:cubicBezTo>
                    <a:cubicBezTo>
                      <a:pt x="58517" y="-4961"/>
                      <a:pt x="74786" y="2755"/>
                      <a:pt x="82615" y="12461"/>
                    </a:cubicBezTo>
                    <a:cubicBezTo>
                      <a:pt x="89158" y="21466"/>
                      <a:pt x="91508" y="32853"/>
                      <a:pt x="89064" y="43712"/>
                    </a:cubicBezTo>
                    <a:cubicBezTo>
                      <a:pt x="86569" y="54425"/>
                      <a:pt x="82245" y="64626"/>
                      <a:pt x="76281" y="73868"/>
                    </a:cubicBezTo>
                    <a:cubicBezTo>
                      <a:pt x="70312" y="85598"/>
                      <a:pt x="61677" y="95767"/>
                      <a:pt x="51069" y="103558"/>
                    </a:cubicBezTo>
                    <a:cubicBezTo>
                      <a:pt x="48016" y="105513"/>
                      <a:pt x="44713" y="107044"/>
                      <a:pt x="41248" y="10811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9CA73F5-104D-27C4-48C3-0732DBA2F52B}"/>
                  </a:ext>
                </a:extLst>
              </p:cNvPr>
              <p:cNvSpPr/>
              <p:nvPr/>
            </p:nvSpPr>
            <p:spPr>
              <a:xfrm>
                <a:off x="3820658" y="2751442"/>
                <a:ext cx="86187" cy="74585"/>
              </a:xfrm>
              <a:custGeom>
                <a:avLst/>
                <a:gdLst>
                  <a:gd name="connsiteX0" fmla="*/ 61059 w 86187"/>
                  <a:gd name="connsiteY0" fmla="*/ 2977 h 74585"/>
                  <a:gd name="connsiteX1" fmla="*/ 33437 w 86187"/>
                  <a:gd name="connsiteY1" fmla="*/ 1958 h 74585"/>
                  <a:gd name="connsiteX2" fmla="*/ 8767 w 86187"/>
                  <a:gd name="connsiteY2" fmla="*/ 18846 h 74585"/>
                  <a:gd name="connsiteX3" fmla="*/ 119 w 86187"/>
                  <a:gd name="connsiteY3" fmla="*/ 45630 h 74585"/>
                  <a:gd name="connsiteX4" fmla="*/ 8843 w 86187"/>
                  <a:gd name="connsiteY4" fmla="*/ 66794 h 74585"/>
                  <a:gd name="connsiteX5" fmla="*/ 32504 w 86187"/>
                  <a:gd name="connsiteY5" fmla="*/ 74462 h 74585"/>
                  <a:gd name="connsiteX6" fmla="*/ 41190 w 86187"/>
                  <a:gd name="connsiteY6" fmla="*/ 73557 h 74585"/>
                  <a:gd name="connsiteX7" fmla="*/ 72861 w 86187"/>
                  <a:gd name="connsiteY7" fmla="*/ 59832 h 74585"/>
                  <a:gd name="connsiteX8" fmla="*/ 78300 w 86187"/>
                  <a:gd name="connsiteY8" fmla="*/ 56717 h 74585"/>
                  <a:gd name="connsiteX9" fmla="*/ 82872 w 86187"/>
                  <a:gd name="connsiteY9" fmla="*/ 49383 h 74585"/>
                  <a:gd name="connsiteX10" fmla="*/ 86186 w 86187"/>
                  <a:gd name="connsiteY10" fmla="*/ 42048 h 74585"/>
                  <a:gd name="connsiteX11" fmla="*/ 86186 w 86187"/>
                  <a:gd name="connsiteY11" fmla="*/ 41096 h 74585"/>
                  <a:gd name="connsiteX12" fmla="*/ 67051 w 86187"/>
                  <a:gd name="connsiteY12" fmla="*/ 6177 h 74585"/>
                  <a:gd name="connsiteX13" fmla="*/ 61059 w 86187"/>
                  <a:gd name="connsiteY13" fmla="*/ 2977 h 7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187" h="74585">
                    <a:moveTo>
                      <a:pt x="61059" y="2977"/>
                    </a:moveTo>
                    <a:cubicBezTo>
                      <a:pt x="52259" y="-605"/>
                      <a:pt x="42477" y="-966"/>
                      <a:pt x="33437" y="1958"/>
                    </a:cubicBezTo>
                    <a:cubicBezTo>
                      <a:pt x="23605" y="4774"/>
                      <a:pt x="14950" y="10699"/>
                      <a:pt x="8767" y="18846"/>
                    </a:cubicBezTo>
                    <a:cubicBezTo>
                      <a:pt x="2447" y="26274"/>
                      <a:pt x="-664" y="35908"/>
                      <a:pt x="119" y="45630"/>
                    </a:cubicBezTo>
                    <a:cubicBezTo>
                      <a:pt x="167" y="53550"/>
                      <a:pt x="3296" y="61141"/>
                      <a:pt x="8843" y="66794"/>
                    </a:cubicBezTo>
                    <a:cubicBezTo>
                      <a:pt x="15363" y="72454"/>
                      <a:pt x="23903" y="75221"/>
                      <a:pt x="32504" y="74462"/>
                    </a:cubicBezTo>
                    <a:lnTo>
                      <a:pt x="41190" y="73557"/>
                    </a:lnTo>
                    <a:cubicBezTo>
                      <a:pt x="53858" y="68099"/>
                      <a:pt x="66974" y="62442"/>
                      <a:pt x="72861" y="59832"/>
                    </a:cubicBezTo>
                    <a:cubicBezTo>
                      <a:pt x="74823" y="59078"/>
                      <a:pt x="76657" y="58027"/>
                      <a:pt x="78300" y="56717"/>
                    </a:cubicBezTo>
                    <a:cubicBezTo>
                      <a:pt x="80317" y="54616"/>
                      <a:pt x="81874" y="52119"/>
                      <a:pt x="82872" y="49383"/>
                    </a:cubicBezTo>
                    <a:lnTo>
                      <a:pt x="86186" y="42048"/>
                    </a:lnTo>
                    <a:lnTo>
                      <a:pt x="86186" y="41096"/>
                    </a:lnTo>
                    <a:cubicBezTo>
                      <a:pt x="86276" y="26930"/>
                      <a:pt x="79039" y="13724"/>
                      <a:pt x="67051" y="6177"/>
                    </a:cubicBezTo>
                    <a:cubicBezTo>
                      <a:pt x="65151" y="4937"/>
                      <a:pt x="63146" y="3866"/>
                      <a:pt x="61059" y="2977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DF7599-F541-3B0F-D4E3-B25A5DE0E2A9}"/>
                  </a:ext>
                </a:extLst>
              </p:cNvPr>
              <p:cNvSpPr/>
              <p:nvPr/>
            </p:nvSpPr>
            <p:spPr>
              <a:xfrm>
                <a:off x="3908609" y="2603038"/>
                <a:ext cx="67256" cy="104784"/>
              </a:xfrm>
              <a:custGeom>
                <a:avLst/>
                <a:gdLst>
                  <a:gd name="connsiteX0" fmla="*/ 63890 w 67256"/>
                  <a:gd name="connsiteY0" fmla="*/ 103365 h 104784"/>
                  <a:gd name="connsiteX1" fmla="*/ 61919 w 67256"/>
                  <a:gd name="connsiteY1" fmla="*/ 43815 h 104784"/>
                  <a:gd name="connsiteX2" fmla="*/ 8884 w 67256"/>
                  <a:gd name="connsiteY2" fmla="*/ 0 h 104784"/>
                  <a:gd name="connsiteX3" fmla="*/ 25 w 67256"/>
                  <a:gd name="connsiteY3" fmla="*/ 38548 h 104784"/>
                  <a:gd name="connsiteX4" fmla="*/ 11322 w 67256"/>
                  <a:gd name="connsiteY4" fmla="*/ 79896 h 104784"/>
                  <a:gd name="connsiteX5" fmla="*/ 46364 w 67256"/>
                  <a:gd name="connsiteY5" fmla="*/ 103470 h 104784"/>
                  <a:gd name="connsiteX6" fmla="*/ 63719 w 67256"/>
                  <a:gd name="connsiteY6" fmla="*/ 104785 h 104784"/>
                  <a:gd name="connsiteX7" fmla="*/ 63890 w 67256"/>
                  <a:gd name="connsiteY7" fmla="*/ 103365 h 10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256" h="104784">
                    <a:moveTo>
                      <a:pt x="63890" y="103365"/>
                    </a:moveTo>
                    <a:cubicBezTo>
                      <a:pt x="66643" y="83363"/>
                      <a:pt x="70682" y="61998"/>
                      <a:pt x="61919" y="43815"/>
                    </a:cubicBezTo>
                    <a:cubicBezTo>
                      <a:pt x="54680" y="28794"/>
                      <a:pt x="27086" y="3248"/>
                      <a:pt x="8884" y="0"/>
                    </a:cubicBezTo>
                    <a:cubicBezTo>
                      <a:pt x="3214" y="12070"/>
                      <a:pt x="193" y="25214"/>
                      <a:pt x="25" y="38548"/>
                    </a:cubicBezTo>
                    <a:cubicBezTo>
                      <a:pt x="-357" y="53141"/>
                      <a:pt x="3573" y="67523"/>
                      <a:pt x="11322" y="79896"/>
                    </a:cubicBezTo>
                    <a:cubicBezTo>
                      <a:pt x="19216" y="92285"/>
                      <a:pt x="31914" y="100827"/>
                      <a:pt x="46364" y="103470"/>
                    </a:cubicBezTo>
                    <a:lnTo>
                      <a:pt x="63719" y="104785"/>
                    </a:lnTo>
                    <a:cubicBezTo>
                      <a:pt x="63786" y="104337"/>
                      <a:pt x="63824" y="103842"/>
                      <a:pt x="63890" y="103365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BE24470-9237-0AE1-8520-A530C36EC3EE}"/>
                  </a:ext>
                </a:extLst>
              </p:cNvPr>
              <p:cNvSpPr/>
              <p:nvPr/>
            </p:nvSpPr>
            <p:spPr>
              <a:xfrm>
                <a:off x="3834787" y="2695935"/>
                <a:ext cx="261624" cy="266785"/>
              </a:xfrm>
              <a:custGeom>
                <a:avLst/>
                <a:gdLst>
                  <a:gd name="connsiteX0" fmla="*/ 89182 w 261624"/>
                  <a:gd name="connsiteY0" fmla="*/ 66580 h 266785"/>
                  <a:gd name="connsiteX1" fmla="*/ 68789 w 261624"/>
                  <a:gd name="connsiteY1" fmla="*/ 104889 h 266785"/>
                  <a:gd name="connsiteX2" fmla="*/ 64217 w 261624"/>
                  <a:gd name="connsiteY2" fmla="*/ 112224 h 266785"/>
                  <a:gd name="connsiteX3" fmla="*/ 58778 w 261624"/>
                  <a:gd name="connsiteY3" fmla="*/ 115338 h 266785"/>
                  <a:gd name="connsiteX4" fmla="*/ 0 w 261624"/>
                  <a:gd name="connsiteY4" fmla="*/ 140818 h 266785"/>
                  <a:gd name="connsiteX5" fmla="*/ 70761 w 261624"/>
                  <a:gd name="connsiteY5" fmla="*/ 211836 h 266785"/>
                  <a:gd name="connsiteX6" fmla="*/ 90001 w 261624"/>
                  <a:gd name="connsiteY6" fmla="*/ 210560 h 266785"/>
                  <a:gd name="connsiteX7" fmla="*/ 105994 w 261624"/>
                  <a:gd name="connsiteY7" fmla="*/ 200692 h 266785"/>
                  <a:gd name="connsiteX8" fmla="*/ 134035 w 261624"/>
                  <a:gd name="connsiteY8" fmla="*/ 177241 h 266785"/>
                  <a:gd name="connsiteX9" fmla="*/ 191567 w 261624"/>
                  <a:gd name="connsiteY9" fmla="*/ 183137 h 266785"/>
                  <a:gd name="connsiteX10" fmla="*/ 199958 w 261624"/>
                  <a:gd name="connsiteY10" fmla="*/ 192043 h 266785"/>
                  <a:gd name="connsiteX11" fmla="*/ 195015 w 261624"/>
                  <a:gd name="connsiteY11" fmla="*/ 266786 h 266785"/>
                  <a:gd name="connsiteX12" fmla="*/ 254070 w 261624"/>
                  <a:gd name="connsiteY12" fmla="*/ 260642 h 266785"/>
                  <a:gd name="connsiteX13" fmla="*/ 251670 w 261624"/>
                  <a:gd name="connsiteY13" fmla="*/ 77238 h 266785"/>
                  <a:gd name="connsiteX14" fmla="*/ 197520 w 261624"/>
                  <a:gd name="connsiteY14" fmla="*/ 0 h 266785"/>
                  <a:gd name="connsiteX15" fmla="*/ 120072 w 261624"/>
                  <a:gd name="connsiteY15" fmla="*/ 35481 h 266785"/>
                  <a:gd name="connsiteX16" fmla="*/ 95145 w 261624"/>
                  <a:gd name="connsiteY16" fmla="*/ 57331 h 266785"/>
                  <a:gd name="connsiteX17" fmla="*/ 89182 w 261624"/>
                  <a:gd name="connsiteY17" fmla="*/ 66580 h 26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1624" h="266785">
                    <a:moveTo>
                      <a:pt x="89182" y="66580"/>
                    </a:moveTo>
                    <a:cubicBezTo>
                      <a:pt x="81559" y="78893"/>
                      <a:pt x="74747" y="91690"/>
                      <a:pt x="68789" y="104889"/>
                    </a:cubicBezTo>
                    <a:cubicBezTo>
                      <a:pt x="67792" y="107625"/>
                      <a:pt x="66235" y="110123"/>
                      <a:pt x="64217" y="112224"/>
                    </a:cubicBezTo>
                    <a:cubicBezTo>
                      <a:pt x="62574" y="113534"/>
                      <a:pt x="60740" y="114584"/>
                      <a:pt x="58778" y="115338"/>
                    </a:cubicBezTo>
                    <a:cubicBezTo>
                      <a:pt x="47711" y="120253"/>
                      <a:pt x="11068" y="135912"/>
                      <a:pt x="0" y="140818"/>
                    </a:cubicBezTo>
                    <a:cubicBezTo>
                      <a:pt x="7115" y="176593"/>
                      <a:pt x="38443" y="207617"/>
                      <a:pt x="70761" y="211836"/>
                    </a:cubicBezTo>
                    <a:cubicBezTo>
                      <a:pt x="77187" y="212901"/>
                      <a:pt x="83773" y="212465"/>
                      <a:pt x="90001" y="210560"/>
                    </a:cubicBezTo>
                    <a:cubicBezTo>
                      <a:pt x="95837" y="208169"/>
                      <a:pt x="101240" y="204836"/>
                      <a:pt x="105994" y="200692"/>
                    </a:cubicBezTo>
                    <a:cubicBezTo>
                      <a:pt x="115727" y="193348"/>
                      <a:pt x="125086" y="185521"/>
                      <a:pt x="134035" y="177241"/>
                    </a:cubicBezTo>
                    <a:cubicBezTo>
                      <a:pt x="156324" y="177984"/>
                      <a:pt x="169764" y="180594"/>
                      <a:pt x="191567" y="183137"/>
                    </a:cubicBezTo>
                    <a:cubicBezTo>
                      <a:pt x="196153" y="183679"/>
                      <a:pt x="199690" y="187433"/>
                      <a:pt x="199958" y="192043"/>
                    </a:cubicBezTo>
                    <a:cubicBezTo>
                      <a:pt x="201187" y="217065"/>
                      <a:pt x="199529" y="242144"/>
                      <a:pt x="195015" y="266786"/>
                    </a:cubicBezTo>
                    <a:cubicBezTo>
                      <a:pt x="214700" y="264722"/>
                      <a:pt x="234385" y="262674"/>
                      <a:pt x="254070" y="260642"/>
                    </a:cubicBezTo>
                    <a:cubicBezTo>
                      <a:pt x="261499" y="203635"/>
                      <a:pt x="267452" y="132512"/>
                      <a:pt x="251670" y="77238"/>
                    </a:cubicBezTo>
                    <a:cubicBezTo>
                      <a:pt x="242726" y="45949"/>
                      <a:pt x="227438" y="12792"/>
                      <a:pt x="197520" y="0"/>
                    </a:cubicBezTo>
                    <a:lnTo>
                      <a:pt x="120072" y="35481"/>
                    </a:lnTo>
                    <a:cubicBezTo>
                      <a:pt x="109882" y="40288"/>
                      <a:pt x="101246" y="47858"/>
                      <a:pt x="95145" y="57331"/>
                    </a:cubicBezTo>
                    <a:cubicBezTo>
                      <a:pt x="93107" y="60379"/>
                      <a:pt x="91119" y="63462"/>
                      <a:pt x="89182" y="66580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DBEA97E-912A-91C3-431B-899980AC83D4}"/>
                  </a:ext>
                </a:extLst>
              </p:cNvPr>
              <p:cNvSpPr/>
              <p:nvPr/>
            </p:nvSpPr>
            <p:spPr>
              <a:xfrm>
                <a:off x="3885327" y="2957015"/>
                <a:ext cx="220058" cy="113203"/>
              </a:xfrm>
              <a:custGeom>
                <a:avLst/>
                <a:gdLst>
                  <a:gd name="connsiteX0" fmla="*/ 27194 w 220058"/>
                  <a:gd name="connsiteY0" fmla="*/ 99193 h 113203"/>
                  <a:gd name="connsiteX1" fmla="*/ 0 w 220058"/>
                  <a:gd name="connsiteY1" fmla="*/ 89059 h 113203"/>
                  <a:gd name="connsiteX2" fmla="*/ 39443 w 220058"/>
                  <a:gd name="connsiteY2" fmla="*/ 7439 h 113203"/>
                  <a:gd name="connsiteX3" fmla="*/ 134264 w 220058"/>
                  <a:gd name="connsiteY3" fmla="*/ 16269 h 113203"/>
                  <a:gd name="connsiteX4" fmla="*/ 144101 w 220058"/>
                  <a:gd name="connsiteY4" fmla="*/ 6929 h 113203"/>
                  <a:gd name="connsiteX5" fmla="*/ 144056 w 220058"/>
                  <a:gd name="connsiteY5" fmla="*/ 5715 h 113203"/>
                  <a:gd name="connsiteX6" fmla="*/ 199434 w 220058"/>
                  <a:gd name="connsiteY6" fmla="*/ 0 h 113203"/>
                  <a:gd name="connsiteX7" fmla="*/ 220046 w 220058"/>
                  <a:gd name="connsiteY7" fmla="*/ 90992 h 113203"/>
                  <a:gd name="connsiteX8" fmla="*/ 198520 w 220058"/>
                  <a:gd name="connsiteY8" fmla="*/ 101584 h 113203"/>
                  <a:gd name="connsiteX9" fmla="*/ 27194 w 220058"/>
                  <a:gd name="connsiteY9" fmla="*/ 99193 h 11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058" h="113203">
                    <a:moveTo>
                      <a:pt x="27194" y="99193"/>
                    </a:moveTo>
                    <a:cubicBezTo>
                      <a:pt x="18018" y="96266"/>
                      <a:pt x="8954" y="92888"/>
                      <a:pt x="0" y="89059"/>
                    </a:cubicBezTo>
                    <a:lnTo>
                      <a:pt x="39443" y="7439"/>
                    </a:lnTo>
                    <a:cubicBezTo>
                      <a:pt x="70879" y="12001"/>
                      <a:pt x="102527" y="14948"/>
                      <a:pt x="134264" y="16269"/>
                    </a:cubicBezTo>
                    <a:cubicBezTo>
                      <a:pt x="139560" y="16406"/>
                      <a:pt x="143964" y="12225"/>
                      <a:pt x="144101" y="6929"/>
                    </a:cubicBezTo>
                    <a:cubicBezTo>
                      <a:pt x="144112" y="6524"/>
                      <a:pt x="144097" y="6118"/>
                      <a:pt x="144056" y="5715"/>
                    </a:cubicBezTo>
                    <a:lnTo>
                      <a:pt x="199434" y="0"/>
                    </a:lnTo>
                    <a:cubicBezTo>
                      <a:pt x="203435" y="24194"/>
                      <a:pt x="216427" y="75000"/>
                      <a:pt x="220046" y="90992"/>
                    </a:cubicBezTo>
                    <a:cubicBezTo>
                      <a:pt x="220608" y="93459"/>
                      <a:pt x="200720" y="100946"/>
                      <a:pt x="198520" y="101584"/>
                    </a:cubicBezTo>
                    <a:cubicBezTo>
                      <a:pt x="142446" y="117854"/>
                      <a:pt x="82792" y="117021"/>
                      <a:pt x="27194" y="99193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05BAB17-BF4F-893C-90D0-AD3A91C2C563}"/>
                  </a:ext>
                </a:extLst>
              </p:cNvPr>
              <p:cNvSpPr/>
              <p:nvPr/>
            </p:nvSpPr>
            <p:spPr>
              <a:xfrm>
                <a:off x="3851088" y="2873167"/>
                <a:ext cx="184049" cy="100140"/>
              </a:xfrm>
              <a:custGeom>
                <a:avLst/>
                <a:gdLst>
                  <a:gd name="connsiteX0" fmla="*/ 183657 w 184049"/>
                  <a:gd name="connsiteY0" fmla="*/ 14821 h 100140"/>
                  <a:gd name="connsiteX1" fmla="*/ 175275 w 184049"/>
                  <a:gd name="connsiteY1" fmla="*/ 5905 h 100140"/>
                  <a:gd name="connsiteX2" fmla="*/ 117954 w 184049"/>
                  <a:gd name="connsiteY2" fmla="*/ 0 h 100140"/>
                  <a:gd name="connsiteX3" fmla="*/ 117601 w 184049"/>
                  <a:gd name="connsiteY3" fmla="*/ 57 h 100140"/>
                  <a:gd name="connsiteX4" fmla="*/ 89693 w 184049"/>
                  <a:gd name="connsiteY4" fmla="*/ 23460 h 100140"/>
                  <a:gd name="connsiteX5" fmla="*/ 73701 w 184049"/>
                  <a:gd name="connsiteY5" fmla="*/ 33328 h 100140"/>
                  <a:gd name="connsiteX6" fmla="*/ 54460 w 184049"/>
                  <a:gd name="connsiteY6" fmla="*/ 34604 h 100140"/>
                  <a:gd name="connsiteX7" fmla="*/ 15684 w 184049"/>
                  <a:gd name="connsiteY7" fmla="*/ 16431 h 100140"/>
                  <a:gd name="connsiteX8" fmla="*/ 9216 w 184049"/>
                  <a:gd name="connsiteY8" fmla="*/ 17469 h 100140"/>
                  <a:gd name="connsiteX9" fmla="*/ 158 w 184049"/>
                  <a:gd name="connsiteY9" fmla="*/ 68904 h 100140"/>
                  <a:gd name="connsiteX10" fmla="*/ 7426 w 184049"/>
                  <a:gd name="connsiteY10" fmla="*/ 79915 h 100140"/>
                  <a:gd name="connsiteX11" fmla="*/ 168503 w 184049"/>
                  <a:gd name="connsiteY11" fmla="*/ 100136 h 100140"/>
                  <a:gd name="connsiteX12" fmla="*/ 178152 w 184049"/>
                  <a:gd name="connsiteY12" fmla="*/ 92430 h 100140"/>
                  <a:gd name="connsiteX13" fmla="*/ 183657 w 184049"/>
                  <a:gd name="connsiteY13" fmla="*/ 14821 h 100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049" h="100140">
                    <a:moveTo>
                      <a:pt x="183657" y="14821"/>
                    </a:moveTo>
                    <a:cubicBezTo>
                      <a:pt x="183394" y="10210"/>
                      <a:pt x="179861" y="6452"/>
                      <a:pt x="175275" y="5905"/>
                    </a:cubicBezTo>
                    <a:cubicBezTo>
                      <a:pt x="153549" y="3372"/>
                      <a:pt x="140118" y="771"/>
                      <a:pt x="117954" y="0"/>
                    </a:cubicBezTo>
                    <a:lnTo>
                      <a:pt x="117601" y="57"/>
                    </a:lnTo>
                    <a:cubicBezTo>
                      <a:pt x="108838" y="8429"/>
                      <a:pt x="99266" y="15992"/>
                      <a:pt x="89693" y="23460"/>
                    </a:cubicBezTo>
                    <a:cubicBezTo>
                      <a:pt x="84938" y="27602"/>
                      <a:pt x="79535" y="30935"/>
                      <a:pt x="73701" y="33328"/>
                    </a:cubicBezTo>
                    <a:cubicBezTo>
                      <a:pt x="67472" y="35232"/>
                      <a:pt x="60886" y="35669"/>
                      <a:pt x="54460" y="34604"/>
                    </a:cubicBezTo>
                    <a:cubicBezTo>
                      <a:pt x="40075" y="32339"/>
                      <a:pt x="26628" y="26037"/>
                      <a:pt x="15684" y="16431"/>
                    </a:cubicBezTo>
                    <a:lnTo>
                      <a:pt x="9216" y="17469"/>
                    </a:lnTo>
                    <a:cubicBezTo>
                      <a:pt x="7740" y="25898"/>
                      <a:pt x="3997" y="48063"/>
                      <a:pt x="158" y="68904"/>
                    </a:cubicBezTo>
                    <a:cubicBezTo>
                      <a:pt x="-765" y="73929"/>
                      <a:pt x="2442" y="78788"/>
                      <a:pt x="7426" y="79915"/>
                    </a:cubicBezTo>
                    <a:cubicBezTo>
                      <a:pt x="60515" y="90807"/>
                      <a:pt x="114369" y="97568"/>
                      <a:pt x="168503" y="100136"/>
                    </a:cubicBezTo>
                    <a:cubicBezTo>
                      <a:pt x="173174" y="100282"/>
                      <a:pt x="177262" y="97018"/>
                      <a:pt x="178152" y="92430"/>
                    </a:cubicBezTo>
                    <a:cubicBezTo>
                      <a:pt x="183087" y="66874"/>
                      <a:pt x="184935" y="40818"/>
                      <a:pt x="183657" y="1482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210BCE-586E-85F4-CDF4-D634C40ACA23}"/>
                  </a:ext>
                </a:extLst>
              </p:cNvPr>
              <p:cNvSpPr/>
              <p:nvPr/>
            </p:nvSpPr>
            <p:spPr>
              <a:xfrm>
                <a:off x="3917455" y="2544619"/>
                <a:ext cx="178980" cy="186831"/>
              </a:xfrm>
              <a:custGeom>
                <a:avLst/>
                <a:gdLst>
                  <a:gd name="connsiteX0" fmla="*/ 174041 w 178980"/>
                  <a:gd name="connsiteY0" fmla="*/ 68172 h 186831"/>
                  <a:gd name="connsiteX1" fmla="*/ 105089 w 178980"/>
                  <a:gd name="connsiteY1" fmla="*/ 2297 h 186831"/>
                  <a:gd name="connsiteX2" fmla="*/ 28070 w 178980"/>
                  <a:gd name="connsiteY2" fmla="*/ 18900 h 186831"/>
                  <a:gd name="connsiteX3" fmla="*/ 0 w 178980"/>
                  <a:gd name="connsiteY3" fmla="*/ 58447 h 186831"/>
                  <a:gd name="connsiteX4" fmla="*/ 53073 w 178980"/>
                  <a:gd name="connsiteY4" fmla="*/ 102262 h 186831"/>
                  <a:gd name="connsiteX5" fmla="*/ 55045 w 178980"/>
                  <a:gd name="connsiteY5" fmla="*/ 161813 h 186831"/>
                  <a:gd name="connsiteX6" fmla="*/ 56140 w 178980"/>
                  <a:gd name="connsiteY6" fmla="*/ 175291 h 186831"/>
                  <a:gd name="connsiteX7" fmla="*/ 66618 w 178980"/>
                  <a:gd name="connsiteY7" fmla="*/ 182568 h 186831"/>
                  <a:gd name="connsiteX8" fmla="*/ 140560 w 178980"/>
                  <a:gd name="connsiteY8" fmla="*/ 174833 h 186831"/>
                  <a:gd name="connsiteX9" fmla="*/ 168335 w 178980"/>
                  <a:gd name="connsiteY9" fmla="*/ 158165 h 186831"/>
                  <a:gd name="connsiteX10" fmla="*/ 176355 w 178980"/>
                  <a:gd name="connsiteY10" fmla="*/ 136571 h 186831"/>
                  <a:gd name="connsiteX11" fmla="*/ 174041 w 178980"/>
                  <a:gd name="connsiteY11" fmla="*/ 68172 h 18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980" h="186831">
                    <a:moveTo>
                      <a:pt x="174041" y="68172"/>
                    </a:moveTo>
                    <a:cubicBezTo>
                      <a:pt x="167880" y="33528"/>
                      <a:pt x="139979" y="6872"/>
                      <a:pt x="105089" y="2297"/>
                    </a:cubicBezTo>
                    <a:cubicBezTo>
                      <a:pt x="78224" y="-3765"/>
                      <a:pt x="50052" y="2308"/>
                      <a:pt x="28070" y="18900"/>
                    </a:cubicBezTo>
                    <a:cubicBezTo>
                      <a:pt x="14847" y="28861"/>
                      <a:pt x="5040" y="42678"/>
                      <a:pt x="0" y="58447"/>
                    </a:cubicBezTo>
                    <a:cubicBezTo>
                      <a:pt x="18202" y="61619"/>
                      <a:pt x="45825" y="87203"/>
                      <a:pt x="53073" y="102262"/>
                    </a:cubicBezTo>
                    <a:cubicBezTo>
                      <a:pt x="61846" y="120446"/>
                      <a:pt x="57836" y="141829"/>
                      <a:pt x="55045" y="161813"/>
                    </a:cubicBezTo>
                    <a:cubicBezTo>
                      <a:pt x="53980" y="166309"/>
                      <a:pt x="54363" y="171026"/>
                      <a:pt x="56140" y="175291"/>
                    </a:cubicBezTo>
                    <a:cubicBezTo>
                      <a:pt x="58816" y="178720"/>
                      <a:pt x="62470" y="181257"/>
                      <a:pt x="66618" y="182568"/>
                    </a:cubicBezTo>
                    <a:cubicBezTo>
                      <a:pt x="82277" y="190416"/>
                      <a:pt x="96898" y="187197"/>
                      <a:pt x="140560" y="174833"/>
                    </a:cubicBezTo>
                    <a:cubicBezTo>
                      <a:pt x="150861" y="171236"/>
                      <a:pt x="160315" y="165562"/>
                      <a:pt x="168335" y="158165"/>
                    </a:cubicBezTo>
                    <a:cubicBezTo>
                      <a:pt x="172651" y="151688"/>
                      <a:pt x="175397" y="144295"/>
                      <a:pt x="176355" y="136571"/>
                    </a:cubicBezTo>
                    <a:cubicBezTo>
                      <a:pt x="180513" y="113871"/>
                      <a:pt x="179724" y="90540"/>
                      <a:pt x="174041" y="68172"/>
                    </a:cubicBezTo>
                    <a:close/>
                  </a:path>
                </a:pathLst>
              </a:custGeom>
              <a:solidFill>
                <a:srgbClr val="A98A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A34E45D-D952-620D-CE96-65FF87F9CB33}"/>
                  </a:ext>
                </a:extLst>
              </p:cNvPr>
              <p:cNvSpPr/>
              <p:nvPr/>
            </p:nvSpPr>
            <p:spPr>
              <a:xfrm>
                <a:off x="3933921" y="2698063"/>
                <a:ext cx="95183" cy="198126"/>
              </a:xfrm>
              <a:custGeom>
                <a:avLst/>
                <a:gdLst>
                  <a:gd name="connsiteX0" fmla="*/ 13957 w 95183"/>
                  <a:gd name="connsiteY0" fmla="*/ 37287 h 198126"/>
                  <a:gd name="connsiteX1" fmla="*/ 41380 w 95183"/>
                  <a:gd name="connsiteY1" fmla="*/ 57452 h 198126"/>
                  <a:gd name="connsiteX2" fmla="*/ 54867 w 95183"/>
                  <a:gd name="connsiteY2" fmla="*/ 94047 h 198126"/>
                  <a:gd name="connsiteX3" fmla="*/ 55458 w 95183"/>
                  <a:gd name="connsiteY3" fmla="*/ 179076 h 198126"/>
                  <a:gd name="connsiteX4" fmla="*/ 74508 w 95183"/>
                  <a:gd name="connsiteY4" fmla="*/ 198126 h 198126"/>
                  <a:gd name="connsiteX5" fmla="*/ 93558 w 95183"/>
                  <a:gd name="connsiteY5" fmla="*/ 179076 h 198126"/>
                  <a:gd name="connsiteX6" fmla="*/ 91500 w 95183"/>
                  <a:gd name="connsiteY6" fmla="*/ 81817 h 198126"/>
                  <a:gd name="connsiteX7" fmla="*/ 70012 w 95183"/>
                  <a:gd name="connsiteY7" fmla="*/ 32401 h 198126"/>
                  <a:gd name="connsiteX8" fmla="*/ 24092 w 95183"/>
                  <a:gd name="connsiteY8" fmla="*/ 549 h 198126"/>
                  <a:gd name="connsiteX9" fmla="*/ 660 w 95183"/>
                  <a:gd name="connsiteY9" fmla="*/ 13884 h 198126"/>
                  <a:gd name="connsiteX10" fmla="*/ 13995 w 95183"/>
                  <a:gd name="connsiteY10" fmla="*/ 37316 h 19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183" h="198126">
                    <a:moveTo>
                      <a:pt x="13957" y="37287"/>
                    </a:moveTo>
                    <a:cubicBezTo>
                      <a:pt x="25585" y="39725"/>
                      <a:pt x="35586" y="47080"/>
                      <a:pt x="41380" y="57452"/>
                    </a:cubicBezTo>
                    <a:cubicBezTo>
                      <a:pt x="49261" y="68121"/>
                      <a:pt x="53939" y="80815"/>
                      <a:pt x="54867" y="94047"/>
                    </a:cubicBezTo>
                    <a:cubicBezTo>
                      <a:pt x="57268" y="122332"/>
                      <a:pt x="57466" y="150761"/>
                      <a:pt x="55458" y="179076"/>
                    </a:cubicBezTo>
                    <a:cubicBezTo>
                      <a:pt x="55458" y="189598"/>
                      <a:pt x="63986" y="198126"/>
                      <a:pt x="74508" y="198126"/>
                    </a:cubicBezTo>
                    <a:cubicBezTo>
                      <a:pt x="85029" y="198126"/>
                      <a:pt x="93558" y="189598"/>
                      <a:pt x="93558" y="179076"/>
                    </a:cubicBezTo>
                    <a:cubicBezTo>
                      <a:pt x="96275" y="146674"/>
                      <a:pt x="95585" y="114075"/>
                      <a:pt x="91500" y="81817"/>
                    </a:cubicBezTo>
                    <a:cubicBezTo>
                      <a:pt x="88679" y="63779"/>
                      <a:pt x="81281" y="46765"/>
                      <a:pt x="70012" y="32401"/>
                    </a:cubicBezTo>
                    <a:cubicBezTo>
                      <a:pt x="58772" y="17666"/>
                      <a:pt x="43237" y="3140"/>
                      <a:pt x="24092" y="549"/>
                    </a:cubicBezTo>
                    <a:cubicBezTo>
                      <a:pt x="13987" y="-1879"/>
                      <a:pt x="3733" y="3956"/>
                      <a:pt x="660" y="13884"/>
                    </a:cubicBezTo>
                    <a:cubicBezTo>
                      <a:pt x="-2063" y="24029"/>
                      <a:pt x="3882" y="34476"/>
                      <a:pt x="13995" y="37316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423507" y="325296"/>
            <a:ext cx="1783829" cy="1627977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2DDF67-9260-D42E-D183-B1212070515B}"/>
              </a:ext>
            </a:extLst>
          </p:cNvPr>
          <p:cNvGrpSpPr/>
          <p:nvPr/>
        </p:nvGrpSpPr>
        <p:grpSpPr>
          <a:xfrm>
            <a:off x="4524274" y="1764743"/>
            <a:ext cx="2499872" cy="839381"/>
            <a:chOff x="7245821" y="2779371"/>
            <a:chExt cx="2499872" cy="839381"/>
          </a:xfrm>
          <a:solidFill>
            <a:srgbClr val="73CA6E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5125B9D-2070-1653-CAD0-945FBA13117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4F7015E-DF6C-79F5-A857-05E12E0ADE8A}"/>
                </a:ext>
              </a:extLst>
            </p:cNvPr>
            <p:cNvSpPr/>
            <p:nvPr/>
          </p:nvSpPr>
          <p:spPr>
            <a:xfrm>
              <a:off x="7404757" y="27865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56CE08A-AEE3-9682-6407-68A6804CE5F7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8ACFD87-E230-3642-1A24-697448071EE5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E68BC84-4DB1-60A9-607A-8C15E9AE3079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A7651F1-AD47-4069-6690-854258CB9D2C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61DC21C-7186-AC54-ADFA-3E0E4BAF47C0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CE51550-6494-A52B-9CD5-62EF60703C3B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C4EC7DD-5326-C9B9-3918-9B189017E30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6365C6A-D199-7567-C42A-B451BD5A748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7211268" y="1678499"/>
            <a:ext cx="14398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72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F691A51-5E2D-F2A1-C329-B7865CE82B0F}"/>
              </a:ext>
            </a:extLst>
          </p:cNvPr>
          <p:cNvGrpSpPr/>
          <p:nvPr/>
        </p:nvGrpSpPr>
        <p:grpSpPr>
          <a:xfrm>
            <a:off x="5375920" y="4490702"/>
            <a:ext cx="2452982" cy="1993070"/>
            <a:chOff x="10382" y="8264"/>
            <a:chExt cx="4137361" cy="3361644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483F5EE-14DF-8F65-DB8D-5554E9740891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83C0F6D-B4C9-9C6F-E528-BBF23D31FF8E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E1277A7-41E3-5B88-8A8B-633BF2616675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D3D109D-E823-DB71-9AFF-0BEBDC66626D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51DBAE1-7341-3A02-08CD-E1390C1E6E22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70DB687-3FFC-F071-E441-A93553DDF024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44A6FC4-007B-BE37-FE49-47D2089EC9D2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5C4E80E-A56E-AC39-8258-0417DB1D32C9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9AE9BF-F5A8-F9DB-4F62-985689D85AE4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7B3931A-CD8B-404A-FE3C-7004E5C35585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378AD7-7F67-DDC4-5EBF-CAD57B6AE4D8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72519FE-5CB0-5F25-89B5-4656105DDA68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9AA7312-C7CB-6238-15D0-2318F29772BF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030297A-0DBB-622B-90F3-9844F9361FF6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274334B-1BFA-DD01-9660-685F6DA3B96D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23B848E-F5A0-BDA8-F855-AB63713AB98A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CA0A569-78EB-05BD-FED9-BDB2839FF679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BEEC166-5F0A-73D6-665C-5AA86D74B007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8707D4-B63E-648D-240C-B2A5C8AD8CAC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0D30F9A-6683-7E4A-9823-5EC72ECACE65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168E828-5712-B869-F5C9-FCE97D722DBF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9EC6885-F620-40CA-9EB5-37DAA68FF5A1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CB5F369-D40E-99AE-3C4C-A84C25EDEAFE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B52063-4397-2686-B125-715FCD033AE1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724FBB7-E0AD-D47D-D7D1-50116C0BE0FC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559048C-948F-CAC0-5865-9AC5C003FB62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FFBD900-1910-1058-370A-312DE521B2E4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53106FE-BBFB-9566-0D89-1B71585DB724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279A4AD-69A7-9059-32A6-8CDB5A91A55D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C2F679B-2B9B-005D-F62D-23B80D8F6FC8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CF3F609-ABD3-48DD-73E6-DC2112477044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F38928D-35A1-A195-6D92-0BD70A5E63C7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2D9F63E-38FC-1F95-452D-015BB3E3F242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1" name="图形 4">
              <a:extLst>
                <a:ext uri="{FF2B5EF4-FFF2-40B4-BE49-F238E27FC236}">
                  <a16:creationId xmlns:a16="http://schemas.microsoft.com/office/drawing/2014/main" id="{23D6EB33-66C6-37BC-EB3A-3B8A2573EB0D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F3BE5B5-5FFC-8308-2E4B-65B31955CD9B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A530AC8-0340-39DB-008C-C13AC3B94665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1E96DE0-4CA9-74E6-B0B0-3964A38C0899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4">
              <a:extLst>
                <a:ext uri="{FF2B5EF4-FFF2-40B4-BE49-F238E27FC236}">
                  <a16:creationId xmlns:a16="http://schemas.microsoft.com/office/drawing/2014/main" id="{49C76895-B472-F03D-3066-DFB1BB21227B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367914F-DAC2-8E17-068E-07DCC30ED5D8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4C2CD83-716F-67DA-3CC6-B7D2E6206279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CC9A01F-2858-E421-AB26-46E8045884D6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4">
              <a:extLst>
                <a:ext uri="{FF2B5EF4-FFF2-40B4-BE49-F238E27FC236}">
                  <a16:creationId xmlns:a16="http://schemas.microsoft.com/office/drawing/2014/main" id="{BFAB225F-8653-3D65-158A-9DF0F49859E7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6B3B4DE-6FD3-6D3A-FCFD-A61A428D1463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32323AA-AAF0-08C6-87C6-62883436FBD8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4">
              <a:extLst>
                <a:ext uri="{FF2B5EF4-FFF2-40B4-BE49-F238E27FC236}">
                  <a16:creationId xmlns:a16="http://schemas.microsoft.com/office/drawing/2014/main" id="{2A1B585B-3C19-E0B2-EC4B-08E2A2CF5C90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F0D4BDD2-76A6-6054-4FAA-629FDC3C8C45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4B51B44A-91D9-7779-F65E-CD24BAC991A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4">
              <a:extLst>
                <a:ext uri="{FF2B5EF4-FFF2-40B4-BE49-F238E27FC236}">
                  <a16:creationId xmlns:a16="http://schemas.microsoft.com/office/drawing/2014/main" id="{FF775914-D282-B860-6ADF-0B69EB339984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F7547FA-3911-C6CE-5801-95D18E41FA78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7" name="图形 4">
                <a:extLst>
                  <a:ext uri="{FF2B5EF4-FFF2-40B4-BE49-F238E27FC236}">
                    <a16:creationId xmlns:a16="http://schemas.microsoft.com/office/drawing/2014/main" id="{0CD3D999-DD23-9287-1E92-0298453EF369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530A7873-2218-FFB2-C455-2528FBAA6A51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646C8EB-4F59-0C31-DD63-AB81D74EE7B7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2BD44990-5A7A-998A-4B45-90FE750E7039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1DC61B79-FFC5-01D3-B337-F2DFBCE2A583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6CB79381-EB9C-35FB-5D32-3ED0CECB3A21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B72ADF4-25E9-DC46-CFB8-B5B8C8E4A611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40C0F431-5FB9-CDE6-2429-FDEB42A88F54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A90D647A-FCF8-C5AE-7C71-72F54EDC449D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D030292-D9B7-13E2-C217-2FBDEEA6343D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C74668D2-DA73-58F3-C50C-A7CFF1C033A1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C7BFAEE7-8CCA-3BCA-BC55-B8E4C0FFA96F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8E10CC4-A829-9BD9-5913-E1D4877296EF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CDBF9DD0-D9F6-DD78-37D7-973CA6D53E9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6A29F33C-D34F-45CD-A90E-B04BBD00A53B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699EBBB5-4155-7510-3F5C-6F96BEB1E72C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063C955-7B79-EDF1-E6B5-1882C2463E11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F5A3837-714A-6601-5F7A-306D41A83BC3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EED73C17-EBA3-A01E-D0DA-C7F3D7A56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B14C23DB-8F6A-92C1-02B4-70CE1E72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D5391AF5-B951-76D8-B840-2ECEB56A0D47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181" name="图形 4">
                <a:extLst>
                  <a:ext uri="{FF2B5EF4-FFF2-40B4-BE49-F238E27FC236}">
                    <a16:creationId xmlns:a16="http://schemas.microsoft.com/office/drawing/2014/main" id="{BA5742BA-9DB8-0545-B5CD-D121A3FEB813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03F0D962-D334-1837-E6B2-48D5B02FF538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1DFEEB7-FFF8-E640-06CD-4049F51B1566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27E21390-0607-6EC9-B89C-228BFAFAB913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E8A3DA51-B27C-04F4-2432-4CEE9D6DD713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D94C3853-3EF3-2C52-CBBA-84805D29472B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DC1CB42-5414-84D6-D4CB-C48147CA58D7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4">
                <a:extLst>
                  <a:ext uri="{FF2B5EF4-FFF2-40B4-BE49-F238E27FC236}">
                    <a16:creationId xmlns:a16="http://schemas.microsoft.com/office/drawing/2014/main" id="{C4974C15-834D-3033-0C69-7CB08E11E4AB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34C07AF5-8B3C-A97D-5460-2B0CC8ED9FEC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E6E3200C-483A-A500-C3C3-686B73393088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F2527A7-28D8-45BC-0B0E-FFDCBB72AEC9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992FDBEF-D43A-63C1-8D87-1AA564A2049D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F46AD39-7A0D-55D3-1BB3-B277E469D070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B90265BB-68F6-23CA-A0C6-70372483F568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CDB4C14-3337-6F34-CBFD-2962D28B0EF6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F54EEED-C53E-F407-6C99-2327D6D69D7B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36653E0-6075-919F-9A80-9E1C52853D88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5DE650E-A74C-E943-A8DE-4703F0F32BEF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444FD4C-051E-775D-F26A-DF61FED818AF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1FAC9D7-19A0-F29E-B716-DC0815733966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1F814E5-CE32-F2F6-DDED-C4E143147564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362CEB4-553C-3439-2397-5C0C7D4C990D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DD104C6-92CE-61FB-793F-6410533B1A95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37C9918-74D8-ECAC-D01F-0915E684CBC6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3DE0490-0704-72FC-843B-A225C72836A7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26FCA83-EF23-8262-5236-1D5E49A586E7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DFADEA3-8EF4-E21F-36BC-087CE974D402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2502ABD-8B36-7B24-3AAE-455F94342B2C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250F672-84F5-34B1-8F6E-BBD6B43ADC04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3E38CB5-DF88-3351-BEBA-69354AB7E978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2B0851A-F872-F1EB-707E-575B233E32DE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FB57BDF-4CFC-52F6-8A6B-3CB06E260CCA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1" name="图形 4">
                <a:extLst>
                  <a:ext uri="{FF2B5EF4-FFF2-40B4-BE49-F238E27FC236}">
                    <a16:creationId xmlns:a16="http://schemas.microsoft.com/office/drawing/2014/main" id="{6BA7D87A-1DE4-A504-0166-D18EDA6C8604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EDF8A8FA-B5A7-3A01-9AAE-017E64F51E16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10B6AF7-94E0-B63E-E7F6-23CC1E9AB804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C5E471-6452-8BC3-6D3E-49E42A3A34CC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4">
                <a:extLst>
                  <a:ext uri="{FF2B5EF4-FFF2-40B4-BE49-F238E27FC236}">
                    <a16:creationId xmlns:a16="http://schemas.microsoft.com/office/drawing/2014/main" id="{DC72CE5B-5206-952F-A8CD-C1CE834FD6D6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7AA87BE-5866-0C62-8F0B-CAC3A78F2FAC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05D86C9-4266-B4B7-0FC4-B3CA78559DEF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CD95636-D098-CC42-A81F-96C5EF11C938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4">
                <a:extLst>
                  <a:ext uri="{FF2B5EF4-FFF2-40B4-BE49-F238E27FC236}">
                    <a16:creationId xmlns:a16="http://schemas.microsoft.com/office/drawing/2014/main" id="{F87BCFBF-E5AD-4E45-6DDF-470B518DAA4D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83078A1C-6E61-67D1-0637-BF96EF2553B1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DA9D1C9C-891A-DC2B-444A-793D902C6AD6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4">
                <a:extLst>
                  <a:ext uri="{FF2B5EF4-FFF2-40B4-BE49-F238E27FC236}">
                    <a16:creationId xmlns:a16="http://schemas.microsoft.com/office/drawing/2014/main" id="{9FF57BAA-23CD-BFBB-8401-F0C1987096D7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5CEF60BD-4250-40A1-4B16-7B8A953ADCED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DBB4E89-E0B6-12D3-B74C-06F9FA9DBB13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79794176-9633-4A0E-5C03-F1F06E248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56911D76-DF33-70F8-14D7-45E0A9460A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D9838B0-4B60-0FFF-4868-29528643BDD8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203C277-3E41-05A3-09BC-E6AEF969957B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89877AC-34B6-9335-54F2-96236D3EE337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60EB3CE-68C3-BF8D-7680-3CAB84D28DF4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D65B181-63B8-C909-7DA8-CF4BC40B226C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BF7DFBB-8B93-C882-02F2-026824ABB15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D842CB7A-1EC5-5D75-1B43-B8EF087CD439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D6E737F-AAF1-CA2F-F1BD-B6493DD2050F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63FAD0-D824-735E-809A-98E400318141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96AC1E-E8CF-1FA5-A7CD-1D2FA663E2D1}"/>
              </a:ext>
            </a:extLst>
          </p:cNvPr>
          <p:cNvSpPr txBox="1"/>
          <p:nvPr/>
        </p:nvSpPr>
        <p:spPr>
          <a:xfrm>
            <a:off x="4407955" y="2734719"/>
            <a:ext cx="5948498" cy="1165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9BA189-0F9B-EE2F-D373-CD9C55605526}"/>
              </a:ext>
            </a:extLst>
          </p:cNvPr>
          <p:cNvSpPr txBox="1"/>
          <p:nvPr/>
        </p:nvSpPr>
        <p:spPr>
          <a:xfrm>
            <a:off x="5026884" y="19764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个人简介</a:t>
            </a:r>
          </a:p>
        </p:txBody>
      </p:sp>
    </p:spTree>
    <p:extLst>
      <p:ext uri="{BB962C8B-B14F-4D97-AF65-F5344CB8AC3E}">
        <p14:creationId xmlns:p14="http://schemas.microsoft.com/office/powerpoint/2010/main" val="34961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A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F8EE395-B583-1BF0-1EDB-437ECFF9D3DD}"/>
              </a:ext>
            </a:extLst>
          </p:cNvPr>
          <p:cNvGrpSpPr/>
          <p:nvPr/>
        </p:nvGrpSpPr>
        <p:grpSpPr>
          <a:xfrm>
            <a:off x="5755888" y="1405059"/>
            <a:ext cx="2455790" cy="837611"/>
            <a:chOff x="7324394" y="2779371"/>
            <a:chExt cx="2455790" cy="837611"/>
          </a:xfrm>
          <a:solidFill>
            <a:srgbClr val="73CA6E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A34D387-51C0-B985-5B2F-80358045AAF8}"/>
                </a:ext>
              </a:extLst>
            </p:cNvPr>
            <p:cNvSpPr/>
            <p:nvPr/>
          </p:nvSpPr>
          <p:spPr>
            <a:xfrm>
              <a:off x="7324394" y="3188053"/>
              <a:ext cx="293552" cy="2935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D8CD2DD-A9E1-98AD-EFE9-75614AFA37F7}"/>
                </a:ext>
              </a:extLst>
            </p:cNvPr>
            <p:cNvSpPr/>
            <p:nvPr/>
          </p:nvSpPr>
          <p:spPr>
            <a:xfrm>
              <a:off x="7404757" y="27865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9AF2D1B-C7DB-F567-756C-538A1B73AB7F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DF5ECAE-2770-4E9E-21CA-EC7485A8AE83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A3FE190-A7CA-7C3B-9A59-71708C6B9E5A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22A7016-DF5F-6AF5-9E0B-5016E1F8CE10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8B71529-C018-5515-B2BC-5854D8FBE045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77E3476-D302-4908-3242-9CBE050144F7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6345FA2-1CC9-DF57-9252-5580B49F83F7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5F6340B-5547-C680-2452-89B4DD43DD7A}"/>
                </a:ext>
              </a:extLst>
            </p:cNvPr>
            <p:cNvSpPr/>
            <p:nvPr/>
          </p:nvSpPr>
          <p:spPr>
            <a:xfrm>
              <a:off x="9471972" y="3015896"/>
              <a:ext cx="308212" cy="3082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个人简介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9ACAA75-602F-9F9F-DDF6-A6A22662B3FE}"/>
              </a:ext>
            </a:extLst>
          </p:cNvPr>
          <p:cNvSpPr/>
          <p:nvPr/>
        </p:nvSpPr>
        <p:spPr>
          <a:xfrm>
            <a:off x="5677315" y="2511302"/>
            <a:ext cx="5297565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 algn="just">
              <a:spcBef>
                <a:spcPts val="1200"/>
              </a:spcBef>
              <a:buClr>
                <a:srgbClr val="329D5A"/>
              </a:buClr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出 生 年 月：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</a:p>
          <a:p>
            <a:pPr marL="457200" indent="-457200" algn="just">
              <a:spcBef>
                <a:spcPts val="1200"/>
              </a:spcBef>
              <a:buClr>
                <a:srgbClr val="329D5A"/>
              </a:buClr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参加工作时间：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457200" indent="-457200" algn="just">
              <a:spcBef>
                <a:spcPts val="1200"/>
              </a:spcBef>
              <a:buClr>
                <a:srgbClr val="329D5A"/>
              </a:buClr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政  治  面  貌：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党员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457200" indent="-457200" algn="just">
              <a:spcBef>
                <a:spcPts val="1200"/>
              </a:spcBef>
              <a:buClr>
                <a:srgbClr val="329D5A"/>
              </a:buClr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             历：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本科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457200" indent="-457200" algn="just">
              <a:spcBef>
                <a:spcPts val="1200"/>
              </a:spcBef>
              <a:buClr>
                <a:srgbClr val="329D5A"/>
              </a:buClr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现  任  职  务：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幼儿园班主任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23C48D-E4AB-19F1-FD46-703CD6CA9CDC}"/>
              </a:ext>
            </a:extLst>
          </p:cNvPr>
          <p:cNvSpPr txBox="1"/>
          <p:nvPr/>
        </p:nvSpPr>
        <p:spPr>
          <a:xfrm>
            <a:off x="5902664" y="161357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竞聘人：李芝</a:t>
            </a:r>
          </a:p>
        </p:txBody>
      </p:sp>
      <p:sp>
        <p:nvSpPr>
          <p:cNvPr id="32" name="任意多边形: 形状 31" descr="D:\51PPT模板网\51pptmoban.com\图片001.jpg">
            <a:extLst>
              <a:ext uri="{FF2B5EF4-FFF2-40B4-BE49-F238E27FC236}">
                <a16:creationId xmlns:a16="http://schemas.microsoft.com/office/drawing/2014/main" id="{14E69BB8-641D-2C32-7ECF-73B6A13F0415}"/>
              </a:ext>
            </a:extLst>
          </p:cNvPr>
          <p:cNvSpPr/>
          <p:nvPr/>
        </p:nvSpPr>
        <p:spPr>
          <a:xfrm>
            <a:off x="1673194" y="1477578"/>
            <a:ext cx="3148510" cy="3339833"/>
          </a:xfrm>
          <a:custGeom>
            <a:avLst/>
            <a:gdLst>
              <a:gd name="connsiteX0" fmla="*/ 1029597 w 3148510"/>
              <a:gd name="connsiteY0" fmla="*/ 0 h 3339833"/>
              <a:gd name="connsiteX1" fmla="*/ 1331338 w 3148510"/>
              <a:gd name="connsiteY1" fmla="*/ 200008 h 3339833"/>
              <a:gd name="connsiteX2" fmla="*/ 1334881 w 3148510"/>
              <a:gd name="connsiteY2" fmla="*/ 211419 h 3339833"/>
              <a:gd name="connsiteX3" fmla="*/ 1345190 w 3148510"/>
              <a:gd name="connsiteY3" fmla="*/ 209845 h 3339833"/>
              <a:gd name="connsiteX4" fmla="*/ 1360896 w 3148510"/>
              <a:gd name="connsiteY4" fmla="*/ 196887 h 3339833"/>
              <a:gd name="connsiteX5" fmla="*/ 1616521 w 3148510"/>
              <a:gd name="connsiteY5" fmla="*/ 118804 h 3339833"/>
              <a:gd name="connsiteX6" fmla="*/ 1872146 w 3148510"/>
              <a:gd name="connsiteY6" fmla="*/ 196887 h 3339833"/>
              <a:gd name="connsiteX7" fmla="*/ 1909892 w 3148510"/>
              <a:gd name="connsiteY7" fmla="*/ 228030 h 3339833"/>
              <a:gd name="connsiteX8" fmla="*/ 2042390 w 3148510"/>
              <a:gd name="connsiteY8" fmla="*/ 262098 h 3339833"/>
              <a:gd name="connsiteX9" fmla="*/ 3148510 w 3148510"/>
              <a:gd name="connsiteY9" fmla="*/ 1765578 h 3339833"/>
              <a:gd name="connsiteX10" fmla="*/ 2879652 w 3148510"/>
              <a:gd name="connsiteY10" fmla="*/ 2645759 h 3339833"/>
              <a:gd name="connsiteX11" fmla="*/ 2795685 w 3148510"/>
              <a:gd name="connsiteY11" fmla="*/ 2758046 h 3339833"/>
              <a:gd name="connsiteX12" fmla="*/ 2823258 w 3148510"/>
              <a:gd name="connsiteY12" fmla="*/ 2780796 h 3339833"/>
              <a:gd name="connsiteX13" fmla="*/ 2919173 w 3148510"/>
              <a:gd name="connsiteY13" fmla="*/ 3012356 h 3339833"/>
              <a:gd name="connsiteX14" fmla="*/ 2591697 w 3148510"/>
              <a:gd name="connsiteY14" fmla="*/ 3339832 h 3339833"/>
              <a:gd name="connsiteX15" fmla="*/ 2320149 w 3148510"/>
              <a:gd name="connsiteY15" fmla="*/ 3195451 h 3339833"/>
              <a:gd name="connsiteX16" fmla="*/ 2301449 w 3148510"/>
              <a:gd name="connsiteY16" fmla="*/ 3161000 h 3339833"/>
              <a:gd name="connsiteX17" fmla="*/ 2187026 w 3148510"/>
              <a:gd name="connsiteY17" fmla="*/ 3216120 h 3339833"/>
              <a:gd name="connsiteX18" fmla="*/ 1574255 w 3148510"/>
              <a:gd name="connsiteY18" fmla="*/ 3339833 h 3339833"/>
              <a:gd name="connsiteX19" fmla="*/ 0 w 3148510"/>
              <a:gd name="connsiteY19" fmla="*/ 1765578 h 3339833"/>
              <a:gd name="connsiteX20" fmla="*/ 31983 w 3148510"/>
              <a:gd name="connsiteY20" fmla="*/ 1448311 h 3339833"/>
              <a:gd name="connsiteX21" fmla="*/ 66386 w 3148510"/>
              <a:gd name="connsiteY21" fmla="*/ 1314514 h 3339833"/>
              <a:gd name="connsiteX22" fmla="*/ 48504 w 3148510"/>
              <a:gd name="connsiteY22" fmla="*/ 1302458 h 3339833"/>
              <a:gd name="connsiteX23" fmla="*/ 0 w 3148510"/>
              <a:gd name="connsiteY23" fmla="*/ 1185359 h 3339833"/>
              <a:gd name="connsiteX24" fmla="*/ 101143 w 3148510"/>
              <a:gd name="connsiteY24" fmla="*/ 1032770 h 3339833"/>
              <a:gd name="connsiteX25" fmla="*/ 158464 w 3148510"/>
              <a:gd name="connsiteY25" fmla="*/ 1021197 h 3339833"/>
              <a:gd name="connsiteX26" fmla="*/ 146869 w 3148510"/>
              <a:gd name="connsiteY26" fmla="*/ 1011630 h 3339833"/>
              <a:gd name="connsiteX27" fmla="*/ 12958 w 3148510"/>
              <a:gd name="connsiteY27" fmla="*/ 688341 h 3339833"/>
              <a:gd name="connsiteX28" fmla="*/ 470158 w 3148510"/>
              <a:gd name="connsiteY28" fmla="*/ 231141 h 3339833"/>
              <a:gd name="connsiteX29" fmla="*/ 648121 w 3148510"/>
              <a:gd name="connsiteY29" fmla="*/ 267070 h 3339833"/>
              <a:gd name="connsiteX30" fmla="*/ 705093 w 3148510"/>
              <a:gd name="connsiteY30" fmla="*/ 297994 h 3339833"/>
              <a:gd name="connsiteX31" fmla="*/ 708774 w 3148510"/>
              <a:gd name="connsiteY31" fmla="*/ 261478 h 3339833"/>
              <a:gd name="connsiteX32" fmla="*/ 1029597 w 3148510"/>
              <a:gd name="connsiteY32" fmla="*/ 0 h 3339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148510" h="3339833">
                <a:moveTo>
                  <a:pt x="1029597" y="0"/>
                </a:moveTo>
                <a:cubicBezTo>
                  <a:pt x="1165242" y="0"/>
                  <a:pt x="1281625" y="82471"/>
                  <a:pt x="1331338" y="200008"/>
                </a:cubicBezTo>
                <a:lnTo>
                  <a:pt x="1334881" y="211419"/>
                </a:lnTo>
                <a:lnTo>
                  <a:pt x="1345190" y="209845"/>
                </a:lnTo>
                <a:lnTo>
                  <a:pt x="1360896" y="196887"/>
                </a:lnTo>
                <a:cubicBezTo>
                  <a:pt x="1433866" y="147589"/>
                  <a:pt x="1521832" y="118804"/>
                  <a:pt x="1616521" y="118804"/>
                </a:cubicBezTo>
                <a:cubicBezTo>
                  <a:pt x="1711211" y="118804"/>
                  <a:pt x="1799177" y="147589"/>
                  <a:pt x="1872146" y="196887"/>
                </a:cubicBezTo>
                <a:lnTo>
                  <a:pt x="1909892" y="228030"/>
                </a:lnTo>
                <a:lnTo>
                  <a:pt x="2042390" y="262098"/>
                </a:lnTo>
                <a:cubicBezTo>
                  <a:pt x="2683220" y="461417"/>
                  <a:pt x="3148510" y="1059161"/>
                  <a:pt x="3148510" y="1765578"/>
                </a:cubicBezTo>
                <a:cubicBezTo>
                  <a:pt x="3148510" y="2091617"/>
                  <a:pt x="3049395" y="2394506"/>
                  <a:pt x="2879652" y="2645759"/>
                </a:cubicBezTo>
                <a:lnTo>
                  <a:pt x="2795685" y="2758046"/>
                </a:lnTo>
                <a:lnTo>
                  <a:pt x="2823258" y="2780796"/>
                </a:lnTo>
                <a:cubicBezTo>
                  <a:pt x="2882519" y="2840057"/>
                  <a:pt x="2919173" y="2921926"/>
                  <a:pt x="2919173" y="3012356"/>
                </a:cubicBezTo>
                <a:cubicBezTo>
                  <a:pt x="2919173" y="3193216"/>
                  <a:pt x="2772557" y="3339832"/>
                  <a:pt x="2591697" y="3339832"/>
                </a:cubicBezTo>
                <a:cubicBezTo>
                  <a:pt x="2478660" y="3339832"/>
                  <a:pt x="2378999" y="3282560"/>
                  <a:pt x="2320149" y="3195451"/>
                </a:cubicBezTo>
                <a:lnTo>
                  <a:pt x="2301449" y="3161000"/>
                </a:lnTo>
                <a:lnTo>
                  <a:pt x="2187026" y="3216120"/>
                </a:lnTo>
                <a:cubicBezTo>
                  <a:pt x="1998685" y="3295782"/>
                  <a:pt x="1791614" y="3339833"/>
                  <a:pt x="1574255" y="3339833"/>
                </a:cubicBezTo>
                <a:cubicBezTo>
                  <a:pt x="704818" y="3339833"/>
                  <a:pt x="0" y="2635015"/>
                  <a:pt x="0" y="1765578"/>
                </a:cubicBezTo>
                <a:cubicBezTo>
                  <a:pt x="0" y="1656899"/>
                  <a:pt x="11013" y="1550791"/>
                  <a:pt x="31983" y="1448311"/>
                </a:cubicBezTo>
                <a:lnTo>
                  <a:pt x="66386" y="1314514"/>
                </a:lnTo>
                <a:lnTo>
                  <a:pt x="48504" y="1302458"/>
                </a:lnTo>
                <a:cubicBezTo>
                  <a:pt x="18536" y="1272490"/>
                  <a:pt x="0" y="1231089"/>
                  <a:pt x="0" y="1185359"/>
                </a:cubicBezTo>
                <a:cubicBezTo>
                  <a:pt x="0" y="1116764"/>
                  <a:pt x="41705" y="1057910"/>
                  <a:pt x="101143" y="1032770"/>
                </a:cubicBezTo>
                <a:lnTo>
                  <a:pt x="158464" y="1021197"/>
                </a:lnTo>
                <a:lnTo>
                  <a:pt x="146869" y="1011630"/>
                </a:lnTo>
                <a:cubicBezTo>
                  <a:pt x="64132" y="928894"/>
                  <a:pt x="12958" y="814594"/>
                  <a:pt x="12958" y="688341"/>
                </a:cubicBezTo>
                <a:cubicBezTo>
                  <a:pt x="12958" y="435836"/>
                  <a:pt x="217653" y="231141"/>
                  <a:pt x="470158" y="231141"/>
                </a:cubicBezTo>
                <a:cubicBezTo>
                  <a:pt x="533284" y="231141"/>
                  <a:pt x="593422" y="243935"/>
                  <a:pt x="648121" y="267070"/>
                </a:cubicBezTo>
                <a:lnTo>
                  <a:pt x="705093" y="297994"/>
                </a:lnTo>
                <a:lnTo>
                  <a:pt x="708774" y="261478"/>
                </a:lnTo>
                <a:cubicBezTo>
                  <a:pt x="739310" y="112253"/>
                  <a:pt x="871344" y="0"/>
                  <a:pt x="1029597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7938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067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个人简介</a:t>
            </a:r>
          </a:p>
        </p:txBody>
      </p:sp>
      <p:sp>
        <p:nvSpPr>
          <p:cNvPr id="5" name="MH_Other_2">
            <a:extLst>
              <a:ext uri="{FF2B5EF4-FFF2-40B4-BE49-F238E27FC236}">
                <a16:creationId xmlns:a16="http://schemas.microsoft.com/office/drawing/2014/main" id="{16A61D54-7776-3206-7555-B8517B34FF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404342" flipH="1">
            <a:off x="4238677" y="1719945"/>
            <a:ext cx="2498757" cy="814028"/>
          </a:xfrm>
          <a:custGeom>
            <a:avLst/>
            <a:gdLst/>
            <a:ahLst/>
            <a:cxnLst/>
            <a:rect l="l" t="t" r="r" b="b"/>
            <a:pathLst>
              <a:path w="6079847" h="1981442">
                <a:moveTo>
                  <a:pt x="990721" y="0"/>
                </a:moveTo>
                <a:cubicBezTo>
                  <a:pt x="1271960" y="0"/>
                  <a:pt x="1525829" y="117186"/>
                  <a:pt x="1704855" y="306645"/>
                </a:cubicBezTo>
                <a:lnTo>
                  <a:pt x="5582182" y="306645"/>
                </a:lnTo>
                <a:cubicBezTo>
                  <a:pt x="5857035" y="306645"/>
                  <a:pt x="6079847" y="529457"/>
                  <a:pt x="6079847" y="804310"/>
                </a:cubicBezTo>
                <a:lnTo>
                  <a:pt x="6079847" y="1177132"/>
                </a:lnTo>
                <a:cubicBezTo>
                  <a:pt x="6079847" y="1451985"/>
                  <a:pt x="5857035" y="1674797"/>
                  <a:pt x="5582182" y="1674797"/>
                </a:cubicBezTo>
                <a:lnTo>
                  <a:pt x="1704855" y="1674797"/>
                </a:lnTo>
                <a:cubicBezTo>
                  <a:pt x="1525829" y="1864256"/>
                  <a:pt x="1271960" y="1981442"/>
                  <a:pt x="990721" y="1981442"/>
                </a:cubicBezTo>
                <a:cubicBezTo>
                  <a:pt x="443561" y="1981442"/>
                  <a:pt x="0" y="1537881"/>
                  <a:pt x="0" y="990721"/>
                </a:cubicBezTo>
                <a:cubicBezTo>
                  <a:pt x="0" y="443561"/>
                  <a:pt x="443561" y="0"/>
                  <a:pt x="990721" y="0"/>
                </a:cubicBezTo>
                <a:close/>
              </a:path>
            </a:pathLst>
          </a:custGeom>
          <a:solidFill>
            <a:srgbClr val="73CA6E"/>
          </a:soli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493EE191-7C2C-BFC5-6BA1-4FF78C1E03F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71884" y="2120089"/>
            <a:ext cx="815745" cy="69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FFFF"/>
                </a:solidFill>
                <a:latin typeface="Berlin Sans FB" panose="020E0602020502020306" pitchFamily="34" charset="0"/>
              </a:rPr>
              <a:t>A</a:t>
            </a:r>
            <a:endParaRPr lang="zh-CN" altLang="en-US" sz="3600">
              <a:solidFill>
                <a:srgbClr val="FFFFFF"/>
              </a:solidFill>
              <a:latin typeface="Berlin Sans FB" panose="020E0602020502020306" pitchFamily="34" charset="0"/>
            </a:endParaRPr>
          </a:p>
        </p:txBody>
      </p:sp>
      <p:sp>
        <p:nvSpPr>
          <p:cNvPr id="7" name="MH_SubTitle_1">
            <a:extLst>
              <a:ext uri="{FF2B5EF4-FFF2-40B4-BE49-F238E27FC236}">
                <a16:creationId xmlns:a16="http://schemas.microsoft.com/office/drawing/2014/main" id="{7E8D4752-A634-B5CF-2C37-69A94A53911B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440741">
            <a:off x="4341717" y="1787758"/>
            <a:ext cx="1504406" cy="39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rgbClr val="FFFFFF"/>
                </a:solidFill>
                <a:latin typeface="+mn-lt"/>
                <a:ea typeface="+mn-ea"/>
              </a:rPr>
              <a:t>关键词</a:t>
            </a:r>
            <a:endParaRPr lang="en-US" altLang="zh-CN" sz="14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E7C40B5-B0F6-3225-97A9-42B93A889256}"/>
              </a:ext>
            </a:extLst>
          </p:cNvPr>
          <p:cNvGrpSpPr/>
          <p:nvPr/>
        </p:nvGrpSpPr>
        <p:grpSpPr>
          <a:xfrm>
            <a:off x="4204330" y="3641669"/>
            <a:ext cx="2498757" cy="1099108"/>
            <a:chOff x="4204330" y="3489269"/>
            <a:chExt cx="2498757" cy="1099108"/>
          </a:xfrm>
        </p:grpSpPr>
        <p:sp>
          <p:nvSpPr>
            <p:cNvPr id="9" name="MH_Other_3">
              <a:extLst>
                <a:ext uri="{FF2B5EF4-FFF2-40B4-BE49-F238E27FC236}">
                  <a16:creationId xmlns:a16="http://schemas.microsoft.com/office/drawing/2014/main" id="{3C19E628-9EF5-1075-EB4C-AB08162E4AA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404342" flipH="1">
              <a:off x="4204330" y="3489269"/>
              <a:ext cx="2498757" cy="814028"/>
            </a:xfrm>
            <a:custGeom>
              <a:avLst/>
              <a:gdLst/>
              <a:ahLst/>
              <a:cxnLst/>
              <a:rect l="l" t="t" r="r" b="b"/>
              <a:pathLst>
                <a:path w="6079847" h="1981442">
                  <a:moveTo>
                    <a:pt x="990721" y="0"/>
                  </a:moveTo>
                  <a:cubicBezTo>
                    <a:pt x="1271960" y="0"/>
                    <a:pt x="1525829" y="117186"/>
                    <a:pt x="1704855" y="306645"/>
                  </a:cubicBezTo>
                  <a:lnTo>
                    <a:pt x="5582182" y="306645"/>
                  </a:lnTo>
                  <a:cubicBezTo>
                    <a:pt x="5857035" y="306645"/>
                    <a:pt x="6079847" y="529457"/>
                    <a:pt x="6079847" y="804310"/>
                  </a:cubicBezTo>
                  <a:lnTo>
                    <a:pt x="6079847" y="1177132"/>
                  </a:lnTo>
                  <a:cubicBezTo>
                    <a:pt x="6079847" y="1451985"/>
                    <a:pt x="5857035" y="1674797"/>
                    <a:pt x="5582182" y="1674797"/>
                  </a:cubicBezTo>
                  <a:lnTo>
                    <a:pt x="1704855" y="1674797"/>
                  </a:lnTo>
                  <a:cubicBezTo>
                    <a:pt x="1525829" y="1864256"/>
                    <a:pt x="1271960" y="1981442"/>
                    <a:pt x="990721" y="1981442"/>
                  </a:cubicBezTo>
                  <a:cubicBezTo>
                    <a:pt x="443561" y="1981442"/>
                    <a:pt x="0" y="1537881"/>
                    <a:pt x="0" y="990721"/>
                  </a:cubicBezTo>
                  <a:cubicBezTo>
                    <a:pt x="0" y="443561"/>
                    <a:pt x="443561" y="0"/>
                    <a:pt x="990721" y="0"/>
                  </a:cubicBezTo>
                  <a:close/>
                </a:path>
              </a:pathLst>
            </a:custGeom>
            <a:solidFill>
              <a:srgbClr val="73CA6E"/>
            </a:soli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MH_Other_7">
              <a:extLst>
                <a:ext uri="{FF2B5EF4-FFF2-40B4-BE49-F238E27FC236}">
                  <a16:creationId xmlns:a16="http://schemas.microsoft.com/office/drawing/2014/main" id="{A047E137-C7B5-60C1-868B-25A0D808A8C1}"/>
                </a:ext>
              </a:extLst>
            </p:cNvPr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823798" y="3889413"/>
              <a:ext cx="817463" cy="698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Berlin Sans FB" panose="020E0602020502020306" pitchFamily="34" charset="0"/>
                </a:rPr>
                <a:t>C</a:t>
              </a:r>
              <a:endParaRPr lang="zh-CN" altLang="en-US" sz="3600">
                <a:solidFill>
                  <a:srgbClr val="FFFFFF"/>
                </a:solidFill>
                <a:latin typeface="Berlin Sans FB" panose="020E0602020502020306" pitchFamily="34" charset="0"/>
              </a:endParaRPr>
            </a:p>
          </p:txBody>
        </p:sp>
        <p:sp>
          <p:nvSpPr>
            <p:cNvPr id="11" name="MH_SubTitle_3">
              <a:extLst>
                <a:ext uri="{FF2B5EF4-FFF2-40B4-BE49-F238E27FC236}">
                  <a16:creationId xmlns:a16="http://schemas.microsoft.com/office/drawing/2014/main" id="{B1115E8B-132C-071A-C228-9B28871E0D78}"/>
                </a:ext>
              </a:extLst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1440741">
              <a:off x="4341717" y="3576233"/>
              <a:ext cx="1504406" cy="398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 sz="1400">
                  <a:solidFill>
                    <a:srgbClr val="FFFFFF"/>
                  </a:solidFill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关键词</a:t>
              </a:r>
              <a:endParaRPr lang="en-US" altLang="zh-CN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A74E28-7618-DFAF-9A45-1DE73C905ABE}"/>
              </a:ext>
            </a:extLst>
          </p:cNvPr>
          <p:cNvGrpSpPr/>
          <p:nvPr/>
        </p:nvGrpSpPr>
        <p:grpSpPr>
          <a:xfrm>
            <a:off x="5880472" y="2679948"/>
            <a:ext cx="2498757" cy="1092239"/>
            <a:chOff x="5880472" y="2527548"/>
            <a:chExt cx="2498757" cy="1092239"/>
          </a:xfrm>
        </p:grpSpPr>
        <p:sp>
          <p:nvSpPr>
            <p:cNvPr id="13" name="MH_Other_1">
              <a:extLst>
                <a:ext uri="{FF2B5EF4-FFF2-40B4-BE49-F238E27FC236}">
                  <a16:creationId xmlns:a16="http://schemas.microsoft.com/office/drawing/2014/main" id="{6A62F5BD-312F-F8AE-4FD6-3F75F574A13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20195658">
              <a:off x="5880472" y="2527548"/>
              <a:ext cx="2498757" cy="814028"/>
            </a:xfrm>
            <a:custGeom>
              <a:avLst/>
              <a:gdLst/>
              <a:ahLst/>
              <a:cxnLst/>
              <a:rect l="l" t="t" r="r" b="b"/>
              <a:pathLst>
                <a:path w="6079847" h="1981442">
                  <a:moveTo>
                    <a:pt x="990721" y="0"/>
                  </a:moveTo>
                  <a:cubicBezTo>
                    <a:pt x="1271960" y="0"/>
                    <a:pt x="1525829" y="117186"/>
                    <a:pt x="1704855" y="306645"/>
                  </a:cubicBezTo>
                  <a:lnTo>
                    <a:pt x="5582182" y="306645"/>
                  </a:lnTo>
                  <a:cubicBezTo>
                    <a:pt x="5857035" y="306645"/>
                    <a:pt x="6079847" y="529457"/>
                    <a:pt x="6079847" y="804310"/>
                  </a:cubicBezTo>
                  <a:lnTo>
                    <a:pt x="6079847" y="1177132"/>
                  </a:lnTo>
                  <a:cubicBezTo>
                    <a:pt x="6079847" y="1451985"/>
                    <a:pt x="5857035" y="1674797"/>
                    <a:pt x="5582182" y="1674797"/>
                  </a:cubicBezTo>
                  <a:lnTo>
                    <a:pt x="1704855" y="1674797"/>
                  </a:lnTo>
                  <a:cubicBezTo>
                    <a:pt x="1525829" y="1864256"/>
                    <a:pt x="1271960" y="1981442"/>
                    <a:pt x="990721" y="1981442"/>
                  </a:cubicBezTo>
                  <a:cubicBezTo>
                    <a:pt x="443561" y="1981442"/>
                    <a:pt x="0" y="1537881"/>
                    <a:pt x="0" y="990721"/>
                  </a:cubicBezTo>
                  <a:cubicBezTo>
                    <a:pt x="0" y="443561"/>
                    <a:pt x="443561" y="0"/>
                    <a:pt x="990721" y="0"/>
                  </a:cubicBezTo>
                  <a:close/>
                </a:path>
              </a:pathLst>
            </a:custGeom>
            <a:solidFill>
              <a:srgbClr val="329D5A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MH_Other_6">
              <a:extLst>
                <a:ext uri="{FF2B5EF4-FFF2-40B4-BE49-F238E27FC236}">
                  <a16:creationId xmlns:a16="http://schemas.microsoft.com/office/drawing/2014/main" id="{563CFC57-1570-6520-B576-4899055F4D98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949165" y="2920823"/>
              <a:ext cx="817463" cy="698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Berlin Sans FB" panose="020E0602020502020306" pitchFamily="34" charset="0"/>
                </a:rPr>
                <a:t>B</a:t>
              </a:r>
              <a:endParaRPr lang="zh-CN" altLang="en-US" sz="3600">
                <a:solidFill>
                  <a:srgbClr val="FFFFFF"/>
                </a:solidFill>
                <a:latin typeface="Berlin Sans FB" panose="020E0602020502020306" pitchFamily="34" charset="0"/>
              </a:endParaRPr>
            </a:p>
          </p:txBody>
        </p:sp>
        <p:sp>
          <p:nvSpPr>
            <p:cNvPr id="15" name="MH_SubTitle_2">
              <a:extLst>
                <a:ext uri="{FF2B5EF4-FFF2-40B4-BE49-F238E27FC236}">
                  <a16:creationId xmlns:a16="http://schemas.microsoft.com/office/drawing/2014/main" id="{EA421664-868F-6B6A-E89C-39E246754102}"/>
                </a:ext>
              </a:extLst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rot="20135815">
              <a:off x="6675608" y="2672544"/>
              <a:ext cx="1504406" cy="400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 sz="1400">
                  <a:solidFill>
                    <a:srgbClr val="FFFFFF"/>
                  </a:solidFill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关键词</a:t>
              </a:r>
              <a:endParaRPr lang="en-US" altLang="zh-CN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3CDA33-1A41-B2E0-813E-877651DA3B01}"/>
              </a:ext>
            </a:extLst>
          </p:cNvPr>
          <p:cNvGrpSpPr/>
          <p:nvPr/>
        </p:nvGrpSpPr>
        <p:grpSpPr>
          <a:xfrm>
            <a:off x="5892493" y="4601673"/>
            <a:ext cx="2498756" cy="1092240"/>
            <a:chOff x="5892493" y="4449273"/>
            <a:chExt cx="2498756" cy="1092240"/>
          </a:xfrm>
        </p:grpSpPr>
        <p:sp>
          <p:nvSpPr>
            <p:cNvPr id="17" name="MH_Other_4">
              <a:extLst>
                <a:ext uri="{FF2B5EF4-FFF2-40B4-BE49-F238E27FC236}">
                  <a16:creationId xmlns:a16="http://schemas.microsoft.com/office/drawing/2014/main" id="{D6AD155B-35FD-D638-05A3-D23E24F0C27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20195658">
              <a:off x="5892493" y="4449273"/>
              <a:ext cx="2498756" cy="814028"/>
            </a:xfrm>
            <a:custGeom>
              <a:avLst/>
              <a:gdLst/>
              <a:ahLst/>
              <a:cxnLst/>
              <a:rect l="l" t="t" r="r" b="b"/>
              <a:pathLst>
                <a:path w="6079847" h="1981442">
                  <a:moveTo>
                    <a:pt x="990721" y="0"/>
                  </a:moveTo>
                  <a:cubicBezTo>
                    <a:pt x="1271960" y="0"/>
                    <a:pt x="1525829" y="117186"/>
                    <a:pt x="1704855" y="306645"/>
                  </a:cubicBezTo>
                  <a:lnTo>
                    <a:pt x="5582182" y="306645"/>
                  </a:lnTo>
                  <a:cubicBezTo>
                    <a:pt x="5857035" y="306645"/>
                    <a:pt x="6079847" y="529457"/>
                    <a:pt x="6079847" y="804310"/>
                  </a:cubicBezTo>
                  <a:lnTo>
                    <a:pt x="6079847" y="1177132"/>
                  </a:lnTo>
                  <a:cubicBezTo>
                    <a:pt x="6079847" y="1451985"/>
                    <a:pt x="5857035" y="1674797"/>
                    <a:pt x="5582182" y="1674797"/>
                  </a:cubicBezTo>
                  <a:lnTo>
                    <a:pt x="1704855" y="1674797"/>
                  </a:lnTo>
                  <a:cubicBezTo>
                    <a:pt x="1525829" y="1864256"/>
                    <a:pt x="1271960" y="1981442"/>
                    <a:pt x="990721" y="1981442"/>
                  </a:cubicBezTo>
                  <a:cubicBezTo>
                    <a:pt x="443561" y="1981442"/>
                    <a:pt x="0" y="1537881"/>
                    <a:pt x="0" y="990721"/>
                  </a:cubicBezTo>
                  <a:cubicBezTo>
                    <a:pt x="0" y="443561"/>
                    <a:pt x="443561" y="0"/>
                    <a:pt x="990721" y="0"/>
                  </a:cubicBezTo>
                  <a:close/>
                </a:path>
              </a:pathLst>
            </a:custGeom>
            <a:solidFill>
              <a:srgbClr val="329D5A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MH_Other_8">
              <a:extLst>
                <a:ext uri="{FF2B5EF4-FFF2-40B4-BE49-F238E27FC236}">
                  <a16:creationId xmlns:a16="http://schemas.microsoft.com/office/drawing/2014/main" id="{6D79C004-244F-3DCD-B838-ED2811271493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949165" y="4842547"/>
              <a:ext cx="817463" cy="698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Berlin Sans FB" panose="020E0602020502020306" pitchFamily="34" charset="0"/>
                </a:rPr>
                <a:t>D</a:t>
              </a:r>
              <a:endParaRPr lang="zh-CN" altLang="en-US" sz="3600">
                <a:solidFill>
                  <a:srgbClr val="FFFFFF"/>
                </a:solidFill>
                <a:latin typeface="Berlin Sans FB" panose="020E0602020502020306" pitchFamily="34" charset="0"/>
              </a:endParaRPr>
            </a:p>
          </p:txBody>
        </p:sp>
        <p:sp>
          <p:nvSpPr>
            <p:cNvPr id="19" name="MH_SubTitle_4">
              <a:extLst>
                <a:ext uri="{FF2B5EF4-FFF2-40B4-BE49-F238E27FC236}">
                  <a16:creationId xmlns:a16="http://schemas.microsoft.com/office/drawing/2014/main" id="{3AA8DD77-91A7-A143-8AA4-37EC8B76F03F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20135815">
              <a:off x="6675608" y="4581669"/>
              <a:ext cx="1504406" cy="400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 sz="1400">
                  <a:solidFill>
                    <a:srgbClr val="FFFFFF"/>
                  </a:solidFill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关键词</a:t>
              </a:r>
              <a:endParaRPr lang="en-US" altLang="zh-CN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EB7A22F-DE5D-8FB2-C5AB-E95903D18C7A}"/>
              </a:ext>
            </a:extLst>
          </p:cNvPr>
          <p:cNvGrpSpPr/>
          <p:nvPr/>
        </p:nvGrpSpPr>
        <p:grpSpPr>
          <a:xfrm>
            <a:off x="8396253" y="2256701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AF604F8-4E54-1C98-2A11-C30E21AC45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DB52397-E20E-809A-5AE5-AD5FB10038D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8D09D85-0E13-63A9-04C0-FBCC43BFD170}"/>
              </a:ext>
            </a:extLst>
          </p:cNvPr>
          <p:cNvGrpSpPr/>
          <p:nvPr/>
        </p:nvGrpSpPr>
        <p:grpSpPr>
          <a:xfrm>
            <a:off x="1268234" y="1257133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CDAC437-6C1F-2CE6-CC61-515052E22F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3AB70E8-7108-B9B0-C21E-E081B382A74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9C18EC-E643-7CA6-F3F2-904A41AB5D93}"/>
              </a:ext>
            </a:extLst>
          </p:cNvPr>
          <p:cNvGrpSpPr/>
          <p:nvPr/>
        </p:nvGrpSpPr>
        <p:grpSpPr>
          <a:xfrm>
            <a:off x="8396253" y="4132221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BFC64D2-50E1-6F72-CD35-C1014BB838F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C8F218C-1173-F3A8-1845-F1D7EFDB6F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078D56A-F465-A215-F698-F6F4A9C45493}"/>
              </a:ext>
            </a:extLst>
          </p:cNvPr>
          <p:cNvGrpSpPr/>
          <p:nvPr/>
        </p:nvGrpSpPr>
        <p:grpSpPr>
          <a:xfrm>
            <a:off x="1230134" y="3214048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974D700-C98F-3A75-C69F-D96305D57E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7EE3E74-1D52-5969-0C7A-EA376C335E4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8179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个人简介</a:t>
            </a:r>
          </a:p>
        </p:txBody>
      </p:sp>
      <p:sp>
        <p:nvSpPr>
          <p:cNvPr id="5" name="MH_Other_1">
            <a:extLst>
              <a:ext uri="{FF2B5EF4-FFF2-40B4-BE49-F238E27FC236}">
                <a16:creationId xmlns:a16="http://schemas.microsoft.com/office/drawing/2014/main" id="{F8ECB41C-6550-0C2B-84A8-D39B62723F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65074" y="1643582"/>
            <a:ext cx="1082071" cy="1119721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" fmla="*/ 0 w 1098550"/>
              <a:gd name="connsiteY0" fmla="*/ 815975 h 1136650"/>
              <a:gd name="connsiteX1" fmla="*/ 482600 w 1098550"/>
              <a:gd name="connsiteY1" fmla="*/ 0 h 1136650"/>
              <a:gd name="connsiteX2" fmla="*/ 584200 w 1098550"/>
              <a:gd name="connsiteY2" fmla="*/ 28575 h 1136650"/>
              <a:gd name="connsiteX3" fmla="*/ 1098550 w 1098550"/>
              <a:gd name="connsiteY3" fmla="*/ 113665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6" name="MH_SubTitle_1">
            <a:extLst>
              <a:ext uri="{FF2B5EF4-FFF2-40B4-BE49-F238E27FC236}">
                <a16:creationId xmlns:a16="http://schemas.microsoft.com/office/drawing/2014/main" id="{62A4FC6E-5B7F-CB4B-FD24-17E4044319A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88792">
            <a:off x="2571847" y="2487207"/>
            <a:ext cx="1701194" cy="847808"/>
          </a:xfrm>
          <a:prstGeom prst="roundRect">
            <a:avLst>
              <a:gd name="adj" fmla="val 11293"/>
            </a:avLst>
          </a:prstGeom>
          <a:solidFill>
            <a:srgbClr val="73CA6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</a:t>
            </a:r>
            <a:r>
              <a:rPr lang="zh-CN" altLang="en-US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简洁生动</a:t>
            </a:r>
            <a:r>
              <a:rPr lang="en-US" altLang="zh-CN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en-US" altLang="zh-CN" sz="1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3D6D5F1B-0755-9CCD-314B-2E3825C0AED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49537" y="1437207"/>
            <a:ext cx="425298" cy="425299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A92750C9-33C9-9E5B-B75A-F8754E4F9BA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00530" y="1643582"/>
            <a:ext cx="1082071" cy="1119721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" fmla="*/ 0 w 1098550"/>
              <a:gd name="connsiteY0" fmla="*/ 815975 h 1136650"/>
              <a:gd name="connsiteX1" fmla="*/ 482600 w 1098550"/>
              <a:gd name="connsiteY1" fmla="*/ 0 h 1136650"/>
              <a:gd name="connsiteX2" fmla="*/ 584200 w 1098550"/>
              <a:gd name="connsiteY2" fmla="*/ 28575 h 1136650"/>
              <a:gd name="connsiteX3" fmla="*/ 1098550 w 1098550"/>
              <a:gd name="connsiteY3" fmla="*/ 113665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C236D08E-6078-30BD-28DA-926CB19F5A5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88792">
            <a:off x="5207303" y="2487207"/>
            <a:ext cx="1701194" cy="847808"/>
          </a:xfrm>
          <a:prstGeom prst="roundRect">
            <a:avLst>
              <a:gd name="adj" fmla="val 11293"/>
            </a:avLst>
          </a:prstGeom>
          <a:solidFill>
            <a:srgbClr val="329D5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7DC7E7BF-A807-55AA-D6D6-F9A62E2981D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84993" y="1437207"/>
            <a:ext cx="425298" cy="425299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MH_Other_5">
            <a:extLst>
              <a:ext uri="{FF2B5EF4-FFF2-40B4-BE49-F238E27FC236}">
                <a16:creationId xmlns:a16="http://schemas.microsoft.com/office/drawing/2014/main" id="{9CFD0A46-0A14-D694-167F-C213C645770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235986" y="1643582"/>
            <a:ext cx="1082071" cy="1119721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" fmla="*/ 0 w 1098550"/>
              <a:gd name="connsiteY0" fmla="*/ 815975 h 1136650"/>
              <a:gd name="connsiteX1" fmla="*/ 482600 w 1098550"/>
              <a:gd name="connsiteY1" fmla="*/ 0 h 1136650"/>
              <a:gd name="connsiteX2" fmla="*/ 584200 w 1098550"/>
              <a:gd name="connsiteY2" fmla="*/ 28575 h 1136650"/>
              <a:gd name="connsiteX3" fmla="*/ 1098550 w 1098550"/>
              <a:gd name="connsiteY3" fmla="*/ 113665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65C3E7"/>
              </a:solidFill>
            </a:endParaRPr>
          </a:p>
        </p:txBody>
      </p:sp>
      <p:sp>
        <p:nvSpPr>
          <p:cNvPr id="14" name="MH_SubTitle_3">
            <a:extLst>
              <a:ext uri="{FF2B5EF4-FFF2-40B4-BE49-F238E27FC236}">
                <a16:creationId xmlns:a16="http://schemas.microsoft.com/office/drawing/2014/main" id="{2F93B709-FE76-3B1E-61BB-953AA1B0DF2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88792">
            <a:off x="7842759" y="2487207"/>
            <a:ext cx="1701194" cy="847808"/>
          </a:xfrm>
          <a:prstGeom prst="roundRect">
            <a:avLst>
              <a:gd name="adj" fmla="val 11293"/>
            </a:avLst>
          </a:prstGeom>
          <a:solidFill>
            <a:srgbClr val="73CA6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</a:t>
            </a:r>
            <a:r>
              <a:rPr lang="zh-CN" altLang="en-US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简洁生动</a:t>
            </a:r>
            <a:r>
              <a:rPr lang="en-US" altLang="zh-CN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en-US" altLang="zh-CN" sz="1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id="{F796DC72-E4E6-20E7-51AC-A02293F4AE5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520449" y="1437207"/>
            <a:ext cx="425298" cy="425299"/>
          </a:xfrm>
          <a:prstGeom prst="ellipse">
            <a:avLst/>
          </a:prstGeom>
          <a:solidFill>
            <a:srgbClr val="73C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MH_Other_7">
            <a:extLst>
              <a:ext uri="{FF2B5EF4-FFF2-40B4-BE49-F238E27FC236}">
                <a16:creationId xmlns:a16="http://schemas.microsoft.com/office/drawing/2014/main" id="{09A3F162-C190-60D9-3CD4-D903BF6D1E9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282801" y="3459118"/>
            <a:ext cx="1082071" cy="1119721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" fmla="*/ 0 w 1098550"/>
              <a:gd name="connsiteY0" fmla="*/ 815975 h 1136650"/>
              <a:gd name="connsiteX1" fmla="*/ 482600 w 1098550"/>
              <a:gd name="connsiteY1" fmla="*/ 0 h 1136650"/>
              <a:gd name="connsiteX2" fmla="*/ 584200 w 1098550"/>
              <a:gd name="connsiteY2" fmla="*/ 28575 h 1136650"/>
              <a:gd name="connsiteX3" fmla="*/ 1098550 w 1098550"/>
              <a:gd name="connsiteY3" fmla="*/ 113665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8" name="MH_SubTitle_4">
            <a:extLst>
              <a:ext uri="{FF2B5EF4-FFF2-40B4-BE49-F238E27FC236}">
                <a16:creationId xmlns:a16="http://schemas.microsoft.com/office/drawing/2014/main" id="{C7E637B2-97D2-3711-45DE-D75534E3D17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588792">
            <a:off x="3889575" y="4302743"/>
            <a:ext cx="1701194" cy="846413"/>
          </a:xfrm>
          <a:prstGeom prst="roundRect">
            <a:avLst>
              <a:gd name="adj" fmla="val 11293"/>
            </a:avLst>
          </a:prstGeom>
          <a:solidFill>
            <a:srgbClr val="329D5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</a:t>
            </a:r>
            <a:r>
              <a:rPr lang="zh-CN" altLang="en-US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简洁生动</a:t>
            </a:r>
            <a:r>
              <a:rPr lang="en-US" altLang="zh-CN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en-US" altLang="zh-CN" sz="1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9" name="MH_Other_8">
            <a:extLst>
              <a:ext uri="{FF2B5EF4-FFF2-40B4-BE49-F238E27FC236}">
                <a16:creationId xmlns:a16="http://schemas.microsoft.com/office/drawing/2014/main" id="{5A3E0056-847D-7538-2ADD-E87E8473511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567263" y="3252743"/>
            <a:ext cx="425299" cy="425299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04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1" name="MH_Other_9">
            <a:extLst>
              <a:ext uri="{FF2B5EF4-FFF2-40B4-BE49-F238E27FC236}">
                <a16:creationId xmlns:a16="http://schemas.microsoft.com/office/drawing/2014/main" id="{DDFD23BD-CE3B-0438-5F94-DC2101200D2B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918257" y="3459118"/>
            <a:ext cx="1082071" cy="1119721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" fmla="*/ 0 w 1098550"/>
              <a:gd name="connsiteY0" fmla="*/ 815975 h 1136650"/>
              <a:gd name="connsiteX1" fmla="*/ 482600 w 1098550"/>
              <a:gd name="connsiteY1" fmla="*/ 0 h 1136650"/>
              <a:gd name="connsiteX2" fmla="*/ 584200 w 1098550"/>
              <a:gd name="connsiteY2" fmla="*/ 28575 h 1136650"/>
              <a:gd name="connsiteX3" fmla="*/ 1098550 w 1098550"/>
              <a:gd name="connsiteY3" fmla="*/ 113665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22" name="MH_SubTitle_5">
            <a:extLst>
              <a:ext uri="{FF2B5EF4-FFF2-40B4-BE49-F238E27FC236}">
                <a16:creationId xmlns:a16="http://schemas.microsoft.com/office/drawing/2014/main" id="{CAECF55D-71CA-AF12-E0F7-CEA5FF377E07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588792">
            <a:off x="6525031" y="4302743"/>
            <a:ext cx="1701194" cy="846413"/>
          </a:xfrm>
          <a:prstGeom prst="roundRect">
            <a:avLst>
              <a:gd name="adj" fmla="val 11293"/>
            </a:avLst>
          </a:prstGeom>
          <a:solidFill>
            <a:srgbClr val="329D5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</a:t>
            </a:r>
            <a:r>
              <a:rPr lang="zh-CN" altLang="en-US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简洁生动</a:t>
            </a:r>
            <a:r>
              <a:rPr lang="en-US" altLang="zh-CN" sz="10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……</a:t>
            </a:r>
            <a:endParaRPr lang="en-US" altLang="zh-CN" sz="1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MH_Other_10">
            <a:extLst>
              <a:ext uri="{FF2B5EF4-FFF2-40B4-BE49-F238E27FC236}">
                <a16:creationId xmlns:a16="http://schemas.microsoft.com/office/drawing/2014/main" id="{5ABD5F3B-1C74-F994-3E3D-75D92AA40AED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7202719" y="3252743"/>
            <a:ext cx="425299" cy="425299"/>
          </a:xfrm>
          <a:prstGeom prst="ellipse">
            <a:avLst/>
          </a:prstGeom>
          <a:solidFill>
            <a:srgbClr val="329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05</a:t>
            </a: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14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个人简介</a:t>
            </a:r>
          </a:p>
        </p:txBody>
      </p:sp>
      <p:cxnSp>
        <p:nvCxnSpPr>
          <p:cNvPr id="66" name="Straight Connector 2">
            <a:extLst>
              <a:ext uri="{FF2B5EF4-FFF2-40B4-BE49-F238E27FC236}">
                <a16:creationId xmlns:a16="http://schemas.microsoft.com/office/drawing/2014/main" id="{86AD015F-B9E5-0169-95B4-ECAB6134118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55825" y="4960989"/>
            <a:ext cx="1476375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3">
            <a:extLst>
              <a:ext uri="{FF2B5EF4-FFF2-40B4-BE49-F238E27FC236}">
                <a16:creationId xmlns:a16="http://schemas.microsoft.com/office/drawing/2014/main" id="{45B3F62C-F42E-2726-91CD-BE30B3BB16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9513" y="4960989"/>
            <a:ext cx="1476375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Straight Connector 5">
            <a:extLst>
              <a:ext uri="{FF2B5EF4-FFF2-40B4-BE49-F238E27FC236}">
                <a16:creationId xmlns:a16="http://schemas.microsoft.com/office/drawing/2014/main" id="{7C19900F-9021-1C8D-9CA1-2CB9F3B23C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2763" y="4960989"/>
            <a:ext cx="1476375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Straight Connector 6">
            <a:extLst>
              <a:ext uri="{FF2B5EF4-FFF2-40B4-BE49-F238E27FC236}">
                <a16:creationId xmlns:a16="http://schemas.microsoft.com/office/drawing/2014/main" id="{6E46B6EF-9BCF-3CCD-85E8-759C2BB908C0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0026650" y="4960989"/>
            <a:ext cx="1187450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Straight Connector 7">
            <a:extLst>
              <a:ext uri="{FF2B5EF4-FFF2-40B4-BE49-F238E27FC236}">
                <a16:creationId xmlns:a16="http://schemas.microsoft.com/office/drawing/2014/main" id="{B58775C0-0C0A-8233-796F-C3173653C61C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8440738" y="4960989"/>
            <a:ext cx="1476375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Straight Connector 8">
            <a:extLst>
              <a:ext uri="{FF2B5EF4-FFF2-40B4-BE49-F238E27FC236}">
                <a16:creationId xmlns:a16="http://schemas.microsoft.com/office/drawing/2014/main" id="{D097BFA5-0F94-DD52-6745-810E2063B883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877888" y="4960989"/>
            <a:ext cx="1187450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TextBox 11">
            <a:extLst>
              <a:ext uri="{FF2B5EF4-FFF2-40B4-BE49-F238E27FC236}">
                <a16:creationId xmlns:a16="http://schemas.microsoft.com/office/drawing/2014/main" id="{F859FF75-AFA0-2880-5845-F5289BD52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0738" y="505941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2023</a:t>
            </a:r>
            <a:endParaRPr lang="id-ID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13DCBE00-A6B9-431E-DBB6-3FE574922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9588" y="505941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2022</a:t>
            </a:r>
            <a:endParaRPr lang="id-ID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4" name="TextBox 13">
            <a:extLst>
              <a:ext uri="{FF2B5EF4-FFF2-40B4-BE49-F238E27FC236}">
                <a16:creationId xmlns:a16="http://schemas.microsoft.com/office/drawing/2014/main" id="{66C4DEB0-4BBF-5569-03EE-306FA93BA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5049889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2021</a:t>
            </a:r>
            <a:endParaRPr lang="id-ID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5" name="TextBox 14">
            <a:extLst>
              <a:ext uri="{FF2B5EF4-FFF2-40B4-BE49-F238E27FC236}">
                <a16:creationId xmlns:a16="http://schemas.microsoft.com/office/drawing/2014/main" id="{47BCD99A-AD04-C0BE-2F2F-83D51D895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1738" y="505941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2020</a:t>
            </a:r>
            <a:endParaRPr lang="id-ID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6" name="TextBox 15">
            <a:extLst>
              <a:ext uri="{FF2B5EF4-FFF2-40B4-BE49-F238E27FC236}">
                <a16:creationId xmlns:a16="http://schemas.microsoft.com/office/drawing/2014/main" id="{A7E78DB0-CB5F-23A2-C712-9880A36FF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1063" y="505941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2019</a:t>
            </a:r>
            <a:endParaRPr lang="id-ID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7" name="TextBox 16">
            <a:extLst>
              <a:ext uri="{FF2B5EF4-FFF2-40B4-BE49-F238E27FC236}">
                <a16:creationId xmlns:a16="http://schemas.microsoft.com/office/drawing/2014/main" id="{E00EF8D1-7AE5-5066-8023-446DC1737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5059414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2018</a:t>
            </a:r>
            <a:endParaRPr lang="id-ID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8" name="Oval 17">
            <a:extLst>
              <a:ext uri="{FF2B5EF4-FFF2-40B4-BE49-F238E27FC236}">
                <a16:creationId xmlns:a16="http://schemas.microsoft.com/office/drawing/2014/main" id="{744820D6-6ACC-6954-27EB-C69E5EC5B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8513" y="4907014"/>
            <a:ext cx="107950" cy="107950"/>
          </a:xfrm>
          <a:prstGeom prst="ellipse">
            <a:avLst/>
          </a:prstGeom>
          <a:solidFill>
            <a:srgbClr val="73CA6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 altLang="en-US" sz="1600" dirty="0">
              <a:solidFill>
                <a:srgbClr val="FFFFFF"/>
              </a:solidFill>
            </a:endParaRPr>
          </a:p>
        </p:txBody>
      </p:sp>
      <p:cxnSp>
        <p:nvCxnSpPr>
          <p:cNvPr id="79" name="Straight Connector 23">
            <a:extLst>
              <a:ext uri="{FF2B5EF4-FFF2-40B4-BE49-F238E27FC236}">
                <a16:creationId xmlns:a16="http://schemas.microsoft.com/office/drawing/2014/main" id="{83BE68B9-C407-A8C6-4242-4FF1F0AA47B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22488" y="4486326"/>
            <a:ext cx="0" cy="360363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Straight Connector 24">
            <a:extLst>
              <a:ext uri="{FF2B5EF4-FFF2-40B4-BE49-F238E27FC236}">
                <a16:creationId xmlns:a16="http://schemas.microsoft.com/office/drawing/2014/main" id="{F8117B94-5391-4C84-43B2-43F202D4CE4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122488" y="3243314"/>
            <a:ext cx="0" cy="395287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1" name="组合 27">
            <a:extLst>
              <a:ext uri="{FF2B5EF4-FFF2-40B4-BE49-F238E27FC236}">
                <a16:creationId xmlns:a16="http://schemas.microsoft.com/office/drawing/2014/main" id="{774DB0F7-FDEB-7C41-F4D2-EF176B8FC4EE}"/>
              </a:ext>
            </a:extLst>
          </p:cNvPr>
          <p:cNvGrpSpPr>
            <a:grpSpLocks/>
          </p:cNvGrpSpPr>
          <p:nvPr/>
        </p:nvGrpSpPr>
        <p:grpSpPr bwMode="auto">
          <a:xfrm>
            <a:off x="1857375" y="2657526"/>
            <a:ext cx="539750" cy="539750"/>
            <a:chOff x="0" y="0"/>
            <a:chExt cx="540000" cy="540000"/>
          </a:xfrm>
        </p:grpSpPr>
        <p:sp>
          <p:nvSpPr>
            <p:cNvPr id="82" name="Oval 26">
              <a:extLst>
                <a:ext uri="{FF2B5EF4-FFF2-40B4-BE49-F238E27FC236}">
                  <a16:creationId xmlns:a16="http://schemas.microsoft.com/office/drawing/2014/main" id="{428DFF29-03CB-6C39-8A46-11946AF4C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73C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id-ID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924956A1-E5C5-6773-5C3C-CB4BE7269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78" y="104538"/>
              <a:ext cx="329244" cy="330924"/>
            </a:xfrm>
            <a:custGeom>
              <a:avLst/>
              <a:gdLst>
                <a:gd name="T0" fmla="*/ 419161135 w 246"/>
                <a:gd name="T1" fmla="*/ 23334836 h 247"/>
                <a:gd name="T2" fmla="*/ 313475092 w 246"/>
                <a:gd name="T3" fmla="*/ 62824654 h 247"/>
                <a:gd name="T4" fmla="*/ 274067539 w 246"/>
                <a:gd name="T5" fmla="*/ 107699030 h 247"/>
                <a:gd name="T6" fmla="*/ 42990433 w 246"/>
                <a:gd name="T7" fmla="*/ 64619950 h 247"/>
                <a:gd name="T8" fmla="*/ 8956508 w 246"/>
                <a:gd name="T9" fmla="*/ 98725231 h 247"/>
                <a:gd name="T10" fmla="*/ 191668226 w 246"/>
                <a:gd name="T11" fmla="*/ 195653826 h 247"/>
                <a:gd name="T12" fmla="*/ 116433272 w 246"/>
                <a:gd name="T13" fmla="*/ 285403876 h 247"/>
                <a:gd name="T14" fmla="*/ 96729496 w 246"/>
                <a:gd name="T15" fmla="*/ 308738702 h 247"/>
                <a:gd name="T16" fmla="*/ 21495886 w 246"/>
                <a:gd name="T17" fmla="*/ 288993128 h 247"/>
                <a:gd name="T18" fmla="*/ 0 w 246"/>
                <a:gd name="T19" fmla="*/ 310533997 h 247"/>
                <a:gd name="T20" fmla="*/ 84190100 w 246"/>
                <a:gd name="T21" fmla="*/ 358999028 h 247"/>
                <a:gd name="T22" fmla="*/ 132555517 w 246"/>
                <a:gd name="T23" fmla="*/ 443363191 h 247"/>
                <a:gd name="T24" fmla="*/ 154051397 w 246"/>
                <a:gd name="T25" fmla="*/ 421823661 h 247"/>
                <a:gd name="T26" fmla="*/ 134346283 w 246"/>
                <a:gd name="T27" fmla="*/ 346433214 h 247"/>
                <a:gd name="T28" fmla="*/ 157632929 w 246"/>
                <a:gd name="T29" fmla="*/ 326688980 h 247"/>
                <a:gd name="T30" fmla="*/ 247198024 w 246"/>
                <a:gd name="T31" fmla="*/ 251298616 h 247"/>
                <a:gd name="T32" fmla="*/ 343927478 w 246"/>
                <a:gd name="T33" fmla="*/ 434388052 h 247"/>
                <a:gd name="T34" fmla="*/ 377961478 w 246"/>
                <a:gd name="T35" fmla="*/ 400282791 h 247"/>
                <a:gd name="T36" fmla="*/ 334970972 w 246"/>
                <a:gd name="T37" fmla="*/ 168729707 h 247"/>
                <a:gd name="T38" fmla="*/ 379753582 w 246"/>
                <a:gd name="T39" fmla="*/ 129239900 h 247"/>
                <a:gd name="T40" fmla="*/ 419161135 w 246"/>
                <a:gd name="T41" fmla="*/ 23334836 h 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6"/>
                <a:gd name="T64" fmla="*/ 0 h 247"/>
                <a:gd name="T65" fmla="*/ 246 w 246"/>
                <a:gd name="T66" fmla="*/ 247 h 24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87" name="Straight Connector 30">
            <a:extLst>
              <a:ext uri="{FF2B5EF4-FFF2-40B4-BE49-F238E27FC236}">
                <a16:creationId xmlns:a16="http://schemas.microsoft.com/office/drawing/2014/main" id="{157DDE17-E2F0-BB00-AF4D-DF985D3C114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692525" y="3200451"/>
            <a:ext cx="0" cy="1655763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Straight Connector 31">
            <a:extLst>
              <a:ext uri="{FF2B5EF4-FFF2-40B4-BE49-F238E27FC236}">
                <a16:creationId xmlns:a16="http://schemas.microsoft.com/office/drawing/2014/main" id="{C7C2BAED-44B6-85DF-7D91-5258E53EA32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681413" y="1947914"/>
            <a:ext cx="0" cy="395287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9" name="组合 35">
            <a:extLst>
              <a:ext uri="{FF2B5EF4-FFF2-40B4-BE49-F238E27FC236}">
                <a16:creationId xmlns:a16="http://schemas.microsoft.com/office/drawing/2014/main" id="{05D7937D-A5CB-24ED-53C1-CDCAAA23125E}"/>
              </a:ext>
            </a:extLst>
          </p:cNvPr>
          <p:cNvGrpSpPr>
            <a:grpSpLocks/>
          </p:cNvGrpSpPr>
          <p:nvPr/>
        </p:nvGrpSpPr>
        <p:grpSpPr bwMode="auto">
          <a:xfrm>
            <a:off x="3422650" y="1357364"/>
            <a:ext cx="539750" cy="541337"/>
            <a:chOff x="0" y="0"/>
            <a:chExt cx="540000" cy="540000"/>
          </a:xfrm>
        </p:grpSpPr>
        <p:sp>
          <p:nvSpPr>
            <p:cNvPr id="90" name="Oval 33">
              <a:extLst>
                <a:ext uri="{FF2B5EF4-FFF2-40B4-BE49-F238E27FC236}">
                  <a16:creationId xmlns:a16="http://schemas.microsoft.com/office/drawing/2014/main" id="{420E9660-F856-2DD1-332A-C89120E3D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329D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d-ID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91" name="Group 34">
              <a:extLst>
                <a:ext uri="{FF2B5EF4-FFF2-40B4-BE49-F238E27FC236}">
                  <a16:creationId xmlns:a16="http://schemas.microsoft.com/office/drawing/2014/main" id="{ECCAD3A4-7D9A-FFAD-48C1-8202D57CBE4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9813" y="59678"/>
              <a:ext cx="304800" cy="420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2" name="Straight Connector 45">
            <a:extLst>
              <a:ext uri="{FF2B5EF4-FFF2-40B4-BE49-F238E27FC236}">
                <a16:creationId xmlns:a16="http://schemas.microsoft.com/office/drawing/2014/main" id="{E90D0508-E267-D9D7-1F4A-DAF9BFFBD63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65738" y="4465689"/>
            <a:ext cx="0" cy="395287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Straight Connector 46">
            <a:extLst>
              <a:ext uri="{FF2B5EF4-FFF2-40B4-BE49-F238E27FC236}">
                <a16:creationId xmlns:a16="http://schemas.microsoft.com/office/drawing/2014/main" id="{3B49941E-DD54-EC0C-5EEE-681C178A0CA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265738" y="3281414"/>
            <a:ext cx="0" cy="32385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4" name="Straight Connector 49">
            <a:extLst>
              <a:ext uri="{FF2B5EF4-FFF2-40B4-BE49-F238E27FC236}">
                <a16:creationId xmlns:a16="http://schemas.microsoft.com/office/drawing/2014/main" id="{5720A3C3-26BC-12FE-F363-8E7C487DEAD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826250" y="3378251"/>
            <a:ext cx="0" cy="147637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5" name="Straight Connector 50">
            <a:extLst>
              <a:ext uri="{FF2B5EF4-FFF2-40B4-BE49-F238E27FC236}">
                <a16:creationId xmlns:a16="http://schemas.microsoft.com/office/drawing/2014/main" id="{BEE2E4FB-7053-C285-6B48-42E4C004C14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826250" y="2124126"/>
            <a:ext cx="0" cy="39687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6" name="组合 53">
            <a:extLst>
              <a:ext uri="{FF2B5EF4-FFF2-40B4-BE49-F238E27FC236}">
                <a16:creationId xmlns:a16="http://schemas.microsoft.com/office/drawing/2014/main" id="{8EE49266-7C35-2C58-2BF7-8D2EA5DDBD78}"/>
              </a:ext>
            </a:extLst>
          </p:cNvPr>
          <p:cNvGrpSpPr>
            <a:grpSpLocks/>
          </p:cNvGrpSpPr>
          <p:nvPr/>
        </p:nvGrpSpPr>
        <p:grpSpPr bwMode="auto">
          <a:xfrm>
            <a:off x="5002213" y="2676576"/>
            <a:ext cx="539750" cy="539750"/>
            <a:chOff x="0" y="0"/>
            <a:chExt cx="540000" cy="540000"/>
          </a:xfrm>
        </p:grpSpPr>
        <p:sp>
          <p:nvSpPr>
            <p:cNvPr id="97" name="Oval 52">
              <a:extLst>
                <a:ext uri="{FF2B5EF4-FFF2-40B4-BE49-F238E27FC236}">
                  <a16:creationId xmlns:a16="http://schemas.microsoft.com/office/drawing/2014/main" id="{FC4EC25F-9542-1397-507C-6B5021337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73C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d-ID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20">
              <a:extLst>
                <a:ext uri="{FF2B5EF4-FFF2-40B4-BE49-F238E27FC236}">
                  <a16:creationId xmlns:a16="http://schemas.microsoft.com/office/drawing/2014/main" id="{35E02860-8BCD-8F07-B32D-DE2F6934B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44" y="81341"/>
              <a:ext cx="333512" cy="377319"/>
            </a:xfrm>
            <a:custGeom>
              <a:avLst/>
              <a:gdLst>
                <a:gd name="T0" fmla="*/ 543475993 w 193"/>
                <a:gd name="T1" fmla="*/ 436361656 h 219"/>
                <a:gd name="T2" fmla="*/ 522571882 w 193"/>
                <a:gd name="T3" fmla="*/ 445267416 h 219"/>
                <a:gd name="T4" fmla="*/ 435974460 w 193"/>
                <a:gd name="T5" fmla="*/ 326529123 h 219"/>
                <a:gd name="T6" fmla="*/ 522571882 w 193"/>
                <a:gd name="T7" fmla="*/ 207790775 h 219"/>
                <a:gd name="T8" fmla="*/ 543475993 w 193"/>
                <a:gd name="T9" fmla="*/ 213727948 h 219"/>
                <a:gd name="T10" fmla="*/ 576322594 w 193"/>
                <a:gd name="T11" fmla="*/ 178106633 h 219"/>
                <a:gd name="T12" fmla="*/ 543475993 w 193"/>
                <a:gd name="T13" fmla="*/ 145453903 h 219"/>
                <a:gd name="T14" fmla="*/ 507641608 w 193"/>
                <a:gd name="T15" fmla="*/ 178106633 h 219"/>
                <a:gd name="T16" fmla="*/ 507641608 w 193"/>
                <a:gd name="T17" fmla="*/ 184043806 h 219"/>
                <a:gd name="T18" fmla="*/ 361321365 w 193"/>
                <a:gd name="T19" fmla="*/ 198885016 h 219"/>
                <a:gd name="T20" fmla="*/ 301598543 w 193"/>
                <a:gd name="T21" fmla="*/ 65305485 h 219"/>
                <a:gd name="T22" fmla="*/ 322500926 w 193"/>
                <a:gd name="T23" fmla="*/ 35621329 h 219"/>
                <a:gd name="T24" fmla="*/ 289654324 w 193"/>
                <a:gd name="T25" fmla="*/ 0 h 219"/>
                <a:gd name="T26" fmla="*/ 253821668 w 193"/>
                <a:gd name="T27" fmla="*/ 35621329 h 219"/>
                <a:gd name="T28" fmla="*/ 274724051 w 193"/>
                <a:gd name="T29" fmla="*/ 65305485 h 219"/>
                <a:gd name="T30" fmla="*/ 215001175 w 193"/>
                <a:gd name="T31" fmla="*/ 198885016 h 219"/>
                <a:gd name="T32" fmla="*/ 68681013 w 193"/>
                <a:gd name="T33" fmla="*/ 184043806 h 219"/>
                <a:gd name="T34" fmla="*/ 68681013 w 193"/>
                <a:gd name="T35" fmla="*/ 178106633 h 219"/>
                <a:gd name="T36" fmla="*/ 35832670 w 193"/>
                <a:gd name="T37" fmla="*/ 145453903 h 219"/>
                <a:gd name="T38" fmla="*/ 0 w 193"/>
                <a:gd name="T39" fmla="*/ 178106633 h 219"/>
                <a:gd name="T40" fmla="*/ 35832670 w 193"/>
                <a:gd name="T41" fmla="*/ 213727948 h 219"/>
                <a:gd name="T42" fmla="*/ 53750726 w 193"/>
                <a:gd name="T43" fmla="*/ 207790775 h 219"/>
                <a:gd name="T44" fmla="*/ 143334135 w 193"/>
                <a:gd name="T45" fmla="*/ 326529123 h 219"/>
                <a:gd name="T46" fmla="*/ 56736794 w 193"/>
                <a:gd name="T47" fmla="*/ 445267416 h 219"/>
                <a:gd name="T48" fmla="*/ 35832670 w 193"/>
                <a:gd name="T49" fmla="*/ 436361656 h 219"/>
                <a:gd name="T50" fmla="*/ 0 w 193"/>
                <a:gd name="T51" fmla="*/ 471983080 h 219"/>
                <a:gd name="T52" fmla="*/ 35832670 w 193"/>
                <a:gd name="T53" fmla="*/ 504635809 h 219"/>
                <a:gd name="T54" fmla="*/ 68681013 w 193"/>
                <a:gd name="T55" fmla="*/ 471983080 h 219"/>
                <a:gd name="T56" fmla="*/ 68681013 w 193"/>
                <a:gd name="T57" fmla="*/ 469014493 h 219"/>
                <a:gd name="T58" fmla="*/ 215001175 w 193"/>
                <a:gd name="T59" fmla="*/ 451204589 h 219"/>
                <a:gd name="T60" fmla="*/ 274724051 w 193"/>
                <a:gd name="T61" fmla="*/ 584784200 h 219"/>
                <a:gd name="T62" fmla="*/ 253821668 w 193"/>
                <a:gd name="T63" fmla="*/ 617436929 h 219"/>
                <a:gd name="T64" fmla="*/ 289654324 w 193"/>
                <a:gd name="T65" fmla="*/ 650089659 h 219"/>
                <a:gd name="T66" fmla="*/ 322500926 w 193"/>
                <a:gd name="T67" fmla="*/ 617436929 h 219"/>
                <a:gd name="T68" fmla="*/ 301598543 w 193"/>
                <a:gd name="T69" fmla="*/ 584784200 h 219"/>
                <a:gd name="T70" fmla="*/ 361321365 w 193"/>
                <a:gd name="T71" fmla="*/ 451204589 h 219"/>
                <a:gd name="T72" fmla="*/ 507641608 w 193"/>
                <a:gd name="T73" fmla="*/ 469014493 h 219"/>
                <a:gd name="T74" fmla="*/ 507641608 w 193"/>
                <a:gd name="T75" fmla="*/ 471983080 h 219"/>
                <a:gd name="T76" fmla="*/ 543475993 w 193"/>
                <a:gd name="T77" fmla="*/ 504635809 h 219"/>
                <a:gd name="T78" fmla="*/ 576322594 w 193"/>
                <a:gd name="T79" fmla="*/ 471983080 h 219"/>
                <a:gd name="T80" fmla="*/ 543475993 w 193"/>
                <a:gd name="T81" fmla="*/ 436361656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93"/>
                <a:gd name="T124" fmla="*/ 0 h 219"/>
                <a:gd name="T125" fmla="*/ 193 w 193"/>
                <a:gd name="T126" fmla="*/ 219 h 21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56">
            <a:extLst>
              <a:ext uri="{FF2B5EF4-FFF2-40B4-BE49-F238E27FC236}">
                <a16:creationId xmlns:a16="http://schemas.microsoft.com/office/drawing/2014/main" id="{F8CB6E7D-7F1F-BD59-6F33-AFA152973DD7}"/>
              </a:ext>
            </a:extLst>
          </p:cNvPr>
          <p:cNvGrpSpPr>
            <a:grpSpLocks/>
          </p:cNvGrpSpPr>
          <p:nvPr/>
        </p:nvGrpSpPr>
        <p:grpSpPr bwMode="auto">
          <a:xfrm>
            <a:off x="6556375" y="1539926"/>
            <a:ext cx="539750" cy="539750"/>
            <a:chOff x="0" y="0"/>
            <a:chExt cx="540000" cy="540000"/>
          </a:xfrm>
        </p:grpSpPr>
        <p:sp>
          <p:nvSpPr>
            <p:cNvPr id="100" name="Oval 55">
              <a:extLst>
                <a:ext uri="{FF2B5EF4-FFF2-40B4-BE49-F238E27FC236}">
                  <a16:creationId xmlns:a16="http://schemas.microsoft.com/office/drawing/2014/main" id="{E7EB40CC-5890-E4E8-D687-888C7AECA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329D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d-ID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101" name="Group 56">
              <a:extLst>
                <a:ext uri="{FF2B5EF4-FFF2-40B4-BE49-F238E27FC236}">
                  <a16:creationId xmlns:a16="http://schemas.microsoft.com/office/drawing/2014/main" id="{9CCC195F-4AA4-5B1D-52AF-43A3B4052DF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266" y="60825"/>
              <a:ext cx="371856" cy="353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02" name="Straight Connector 61">
            <a:extLst>
              <a:ext uri="{FF2B5EF4-FFF2-40B4-BE49-F238E27FC236}">
                <a16:creationId xmlns:a16="http://schemas.microsoft.com/office/drawing/2014/main" id="{A8E53F65-7DE8-63FC-614D-5CA6F5E7CA4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385175" y="4462514"/>
            <a:ext cx="0" cy="395287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3" name="Straight Connector 62">
            <a:extLst>
              <a:ext uri="{FF2B5EF4-FFF2-40B4-BE49-F238E27FC236}">
                <a16:creationId xmlns:a16="http://schemas.microsoft.com/office/drawing/2014/main" id="{893B09A2-EDF8-B57A-E3E8-1328806E49D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385175" y="3217914"/>
            <a:ext cx="0" cy="39687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Straight Connector 65">
            <a:extLst>
              <a:ext uri="{FF2B5EF4-FFF2-40B4-BE49-F238E27FC236}">
                <a16:creationId xmlns:a16="http://schemas.microsoft.com/office/drawing/2014/main" id="{FC0ED9B0-2384-3D4C-FC8C-8F085002EE4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64738" y="3186164"/>
            <a:ext cx="0" cy="1655762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5" name="Straight Connector 66">
            <a:extLst>
              <a:ext uri="{FF2B5EF4-FFF2-40B4-BE49-F238E27FC236}">
                <a16:creationId xmlns:a16="http://schemas.microsoft.com/office/drawing/2014/main" id="{C47B6B82-2D38-7A3D-66BB-30202BE04CA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964738" y="1932039"/>
            <a:ext cx="0" cy="39687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6" name="组合 65">
            <a:extLst>
              <a:ext uri="{FF2B5EF4-FFF2-40B4-BE49-F238E27FC236}">
                <a16:creationId xmlns:a16="http://schemas.microsoft.com/office/drawing/2014/main" id="{804B738C-F467-917C-F7EB-BEB23A8742E3}"/>
              </a:ext>
            </a:extLst>
          </p:cNvPr>
          <p:cNvGrpSpPr>
            <a:grpSpLocks/>
          </p:cNvGrpSpPr>
          <p:nvPr/>
        </p:nvGrpSpPr>
        <p:grpSpPr bwMode="auto">
          <a:xfrm>
            <a:off x="8120063" y="2633714"/>
            <a:ext cx="539750" cy="539750"/>
            <a:chOff x="0" y="0"/>
            <a:chExt cx="540000" cy="540000"/>
          </a:xfrm>
        </p:grpSpPr>
        <p:sp>
          <p:nvSpPr>
            <p:cNvPr id="107" name="Oval 68">
              <a:extLst>
                <a:ext uri="{FF2B5EF4-FFF2-40B4-BE49-F238E27FC236}">
                  <a16:creationId xmlns:a16="http://schemas.microsoft.com/office/drawing/2014/main" id="{2F7741F0-A2D1-A2DA-81FC-6C386CC14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73CA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d-ID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108" name="Group 69">
              <a:extLst>
                <a:ext uri="{FF2B5EF4-FFF2-40B4-BE49-F238E27FC236}">
                  <a16:creationId xmlns:a16="http://schemas.microsoft.com/office/drawing/2014/main" id="{6B50334B-346B-FEF3-90BC-F06E53D805FC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1063" y="107433"/>
              <a:ext cx="353568" cy="32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9" name="组合 70">
            <a:extLst>
              <a:ext uri="{FF2B5EF4-FFF2-40B4-BE49-F238E27FC236}">
                <a16:creationId xmlns:a16="http://schemas.microsoft.com/office/drawing/2014/main" id="{3373D025-8FA4-816A-DB29-4208B61328F7}"/>
              </a:ext>
            </a:extLst>
          </p:cNvPr>
          <p:cNvGrpSpPr>
            <a:grpSpLocks/>
          </p:cNvGrpSpPr>
          <p:nvPr/>
        </p:nvGrpSpPr>
        <p:grpSpPr bwMode="auto">
          <a:xfrm>
            <a:off x="9694863" y="1387526"/>
            <a:ext cx="539750" cy="539750"/>
            <a:chOff x="0" y="0"/>
            <a:chExt cx="540000" cy="540000"/>
          </a:xfrm>
        </p:grpSpPr>
        <p:sp>
          <p:nvSpPr>
            <p:cNvPr id="110" name="Oval 73">
              <a:extLst>
                <a:ext uri="{FF2B5EF4-FFF2-40B4-BE49-F238E27FC236}">
                  <a16:creationId xmlns:a16="http://schemas.microsoft.com/office/drawing/2014/main" id="{BF13B5BD-A71C-8C9F-8D25-EF4C532D0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rgbClr val="329D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d-ID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34">
              <a:extLst>
                <a:ext uri="{FF2B5EF4-FFF2-40B4-BE49-F238E27FC236}">
                  <a16:creationId xmlns:a16="http://schemas.microsoft.com/office/drawing/2014/main" id="{6E8E4018-962F-7CD8-03B1-4E9FA8B17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37" y="109737"/>
              <a:ext cx="320527" cy="320527"/>
            </a:xfrm>
            <a:custGeom>
              <a:avLst/>
              <a:gdLst>
                <a:gd name="T0" fmla="*/ 0 w 124"/>
                <a:gd name="T1" fmla="*/ 414265698 h 124"/>
                <a:gd name="T2" fmla="*/ 828528811 w 124"/>
                <a:gd name="T3" fmla="*/ 414265698 h 124"/>
                <a:gd name="T4" fmla="*/ 775075777 w 124"/>
                <a:gd name="T5" fmla="*/ 400901793 h 124"/>
                <a:gd name="T6" fmla="*/ 581306752 w 124"/>
                <a:gd name="T7" fmla="*/ 233858073 h 124"/>
                <a:gd name="T8" fmla="*/ 775075777 w 124"/>
                <a:gd name="T9" fmla="*/ 400901793 h 124"/>
                <a:gd name="T10" fmla="*/ 287311107 w 124"/>
                <a:gd name="T11" fmla="*/ 634759786 h 124"/>
                <a:gd name="T12" fmla="*/ 400901793 w 124"/>
                <a:gd name="T13" fmla="*/ 775075777 h 124"/>
                <a:gd name="T14" fmla="*/ 427627018 w 124"/>
                <a:gd name="T15" fmla="*/ 53453054 h 124"/>
                <a:gd name="T16" fmla="*/ 427627018 w 124"/>
                <a:gd name="T17" fmla="*/ 240540026 h 124"/>
                <a:gd name="T18" fmla="*/ 427627018 w 124"/>
                <a:gd name="T19" fmla="*/ 53453054 h 124"/>
                <a:gd name="T20" fmla="*/ 668169547 w 124"/>
                <a:gd name="T21" fmla="*/ 153679775 h 124"/>
                <a:gd name="T22" fmla="*/ 474400684 w 124"/>
                <a:gd name="T23" fmla="*/ 60135006 h 124"/>
                <a:gd name="T24" fmla="*/ 400901793 w 124"/>
                <a:gd name="T25" fmla="*/ 240540026 h 124"/>
                <a:gd name="T26" fmla="*/ 400901793 w 124"/>
                <a:gd name="T27" fmla="*/ 53453054 h 124"/>
                <a:gd name="T28" fmla="*/ 253903930 w 124"/>
                <a:gd name="T29" fmla="*/ 207132849 h 124"/>
                <a:gd name="T30" fmla="*/ 354128127 w 124"/>
                <a:gd name="T31" fmla="*/ 60135006 h 124"/>
                <a:gd name="T32" fmla="*/ 267267835 w 124"/>
                <a:gd name="T33" fmla="*/ 240540026 h 124"/>
                <a:gd name="T34" fmla="*/ 400901793 w 124"/>
                <a:gd name="T35" fmla="*/ 400901793 h 124"/>
                <a:gd name="T36" fmla="*/ 267267835 w 124"/>
                <a:gd name="T37" fmla="*/ 240540026 h 124"/>
                <a:gd name="T38" fmla="*/ 400901793 w 124"/>
                <a:gd name="T39" fmla="*/ 587988704 h 124"/>
                <a:gd name="T40" fmla="*/ 240540026 w 124"/>
                <a:gd name="T41" fmla="*/ 427627018 h 124"/>
                <a:gd name="T42" fmla="*/ 354128127 w 124"/>
                <a:gd name="T43" fmla="*/ 768393824 h 124"/>
                <a:gd name="T44" fmla="*/ 267267835 w 124"/>
                <a:gd name="T45" fmla="*/ 641441738 h 124"/>
                <a:gd name="T46" fmla="*/ 427627018 w 124"/>
                <a:gd name="T47" fmla="*/ 775075777 h 124"/>
                <a:gd name="T48" fmla="*/ 541217623 w 124"/>
                <a:gd name="T49" fmla="*/ 634759786 h 124"/>
                <a:gd name="T50" fmla="*/ 427627018 w 124"/>
                <a:gd name="T51" fmla="*/ 775075777 h 124"/>
                <a:gd name="T52" fmla="*/ 648123690 w 124"/>
                <a:gd name="T53" fmla="*/ 688212981 h 124"/>
                <a:gd name="T54" fmla="*/ 561260895 w 124"/>
                <a:gd name="T55" fmla="*/ 641441738 h 124"/>
                <a:gd name="T56" fmla="*/ 427627018 w 124"/>
                <a:gd name="T57" fmla="*/ 587988704 h 124"/>
                <a:gd name="T58" fmla="*/ 587988704 w 124"/>
                <a:gd name="T59" fmla="*/ 427627018 h 124"/>
                <a:gd name="T60" fmla="*/ 427627018 w 124"/>
                <a:gd name="T61" fmla="*/ 400901793 h 124"/>
                <a:gd name="T62" fmla="*/ 561260895 w 124"/>
                <a:gd name="T63" fmla="*/ 240540026 h 124"/>
                <a:gd name="T64" fmla="*/ 427627018 w 124"/>
                <a:gd name="T65" fmla="*/ 400901793 h 124"/>
                <a:gd name="T66" fmla="*/ 247221978 w 124"/>
                <a:gd name="T67" fmla="*/ 233858073 h 124"/>
                <a:gd name="T68" fmla="*/ 53453054 w 124"/>
                <a:gd name="T69" fmla="*/ 400901793 h 124"/>
                <a:gd name="T70" fmla="*/ 53453054 w 124"/>
                <a:gd name="T71" fmla="*/ 427627018 h 124"/>
                <a:gd name="T72" fmla="*/ 253903930 w 124"/>
                <a:gd name="T73" fmla="*/ 621395881 h 124"/>
                <a:gd name="T74" fmla="*/ 53453054 w 124"/>
                <a:gd name="T75" fmla="*/ 427627018 h 124"/>
                <a:gd name="T76" fmla="*/ 574624799 w 124"/>
                <a:gd name="T77" fmla="*/ 621395881 h 124"/>
                <a:gd name="T78" fmla="*/ 775075777 w 124"/>
                <a:gd name="T79" fmla="*/ 427627018 h 1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4"/>
                <a:gd name="T121" fmla="*/ 0 h 124"/>
                <a:gd name="T122" fmla="*/ 124 w 124"/>
                <a:gd name="T123" fmla="*/ 124 h 12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127" name="Straight Connector 4">
            <a:extLst>
              <a:ext uri="{FF2B5EF4-FFF2-40B4-BE49-F238E27FC236}">
                <a16:creationId xmlns:a16="http://schemas.microsoft.com/office/drawing/2014/main" id="{EF854C1D-5C92-5BA1-0D68-FEC14BD3BD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99075" y="4975055"/>
            <a:ext cx="1474788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FF256DF2-1AF3-4346-C41A-92486D85ACF8}"/>
              </a:ext>
            </a:extLst>
          </p:cNvPr>
          <p:cNvGrpSpPr/>
          <p:nvPr/>
        </p:nvGrpSpPr>
        <p:grpSpPr>
          <a:xfrm>
            <a:off x="1211021" y="3629655"/>
            <a:ext cx="1845160" cy="898954"/>
            <a:chOff x="499501" y="1987802"/>
            <a:chExt cx="1845160" cy="898954"/>
          </a:xfrm>
        </p:grpSpPr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3F1B1124-9EEE-C171-0A3E-0A75717B0B5A}"/>
                </a:ext>
              </a:extLst>
            </p:cNvPr>
            <p:cNvSpPr txBox="1"/>
            <p:nvPr/>
          </p:nvSpPr>
          <p:spPr>
            <a:xfrm>
              <a:off x="499501" y="2190603"/>
              <a:ext cx="18451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87AC27FE-E872-698D-038E-1A97C74EAF11}"/>
                </a:ext>
              </a:extLst>
            </p:cNvPr>
            <p:cNvSpPr txBox="1"/>
            <p:nvPr/>
          </p:nvSpPr>
          <p:spPr>
            <a:xfrm>
              <a:off x="693609" y="1987802"/>
              <a:ext cx="1456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B60AD232-4BC7-787B-A540-E73083033D75}"/>
              </a:ext>
            </a:extLst>
          </p:cNvPr>
          <p:cNvGrpSpPr/>
          <p:nvPr/>
        </p:nvGrpSpPr>
        <p:grpSpPr>
          <a:xfrm>
            <a:off x="4338396" y="3629655"/>
            <a:ext cx="1845160" cy="898954"/>
            <a:chOff x="499501" y="1987802"/>
            <a:chExt cx="1845160" cy="898954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5AFFB3E-E60D-71D5-CBCA-6626F1774B2E}"/>
                </a:ext>
              </a:extLst>
            </p:cNvPr>
            <p:cNvSpPr txBox="1"/>
            <p:nvPr/>
          </p:nvSpPr>
          <p:spPr>
            <a:xfrm>
              <a:off x="499501" y="2190603"/>
              <a:ext cx="18451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BCF92F94-DFE8-5666-6FB0-48846E5CDF2B}"/>
                </a:ext>
              </a:extLst>
            </p:cNvPr>
            <p:cNvSpPr txBox="1"/>
            <p:nvPr/>
          </p:nvSpPr>
          <p:spPr>
            <a:xfrm>
              <a:off x="693609" y="1987802"/>
              <a:ext cx="1456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5A4EAEBA-8F78-596E-64CB-977372F154D0}"/>
              </a:ext>
            </a:extLst>
          </p:cNvPr>
          <p:cNvGrpSpPr/>
          <p:nvPr/>
        </p:nvGrpSpPr>
        <p:grpSpPr>
          <a:xfrm>
            <a:off x="7416558" y="3629655"/>
            <a:ext cx="1845160" cy="898954"/>
            <a:chOff x="499501" y="1987802"/>
            <a:chExt cx="1845160" cy="898954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1C3030A4-EF16-5384-FC64-0B7C94EE6A10}"/>
                </a:ext>
              </a:extLst>
            </p:cNvPr>
            <p:cNvSpPr txBox="1"/>
            <p:nvPr/>
          </p:nvSpPr>
          <p:spPr>
            <a:xfrm>
              <a:off x="499501" y="2190603"/>
              <a:ext cx="18451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E40E5386-2CD9-58C0-783A-307BCDDB0EA4}"/>
                </a:ext>
              </a:extLst>
            </p:cNvPr>
            <p:cNvSpPr txBox="1"/>
            <p:nvPr/>
          </p:nvSpPr>
          <p:spPr>
            <a:xfrm>
              <a:off x="693609" y="1987802"/>
              <a:ext cx="1456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7F60CDA-D89A-CEE8-6BA4-42963FF647C8}"/>
              </a:ext>
            </a:extLst>
          </p:cNvPr>
          <p:cNvGrpSpPr/>
          <p:nvPr/>
        </p:nvGrpSpPr>
        <p:grpSpPr>
          <a:xfrm>
            <a:off x="2777089" y="2312030"/>
            <a:ext cx="1845160" cy="898954"/>
            <a:chOff x="499501" y="1987802"/>
            <a:chExt cx="1845160" cy="898954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EAE2954-211F-E930-3B08-BD6180C727F2}"/>
                </a:ext>
              </a:extLst>
            </p:cNvPr>
            <p:cNvSpPr txBox="1"/>
            <p:nvPr/>
          </p:nvSpPr>
          <p:spPr>
            <a:xfrm>
              <a:off x="499501" y="2190603"/>
              <a:ext cx="18451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ABD6E662-07B2-2245-8739-610B87129D8F}"/>
                </a:ext>
              </a:extLst>
            </p:cNvPr>
            <p:cNvSpPr txBox="1"/>
            <p:nvPr/>
          </p:nvSpPr>
          <p:spPr>
            <a:xfrm>
              <a:off x="693609" y="1987802"/>
              <a:ext cx="1456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0A977FE5-AC2E-6D1E-5BF1-EC95A2A7DBB9}"/>
              </a:ext>
            </a:extLst>
          </p:cNvPr>
          <p:cNvGrpSpPr/>
          <p:nvPr/>
        </p:nvGrpSpPr>
        <p:grpSpPr>
          <a:xfrm>
            <a:off x="5922721" y="2460440"/>
            <a:ext cx="1845160" cy="898954"/>
            <a:chOff x="499501" y="1987802"/>
            <a:chExt cx="1845160" cy="898954"/>
          </a:xfrm>
        </p:grpSpPr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40942AD7-9A36-D8FA-A3C8-B9099FEFD9F3}"/>
                </a:ext>
              </a:extLst>
            </p:cNvPr>
            <p:cNvSpPr txBox="1"/>
            <p:nvPr/>
          </p:nvSpPr>
          <p:spPr>
            <a:xfrm>
              <a:off x="499501" y="2190603"/>
              <a:ext cx="18451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29F18B0D-73E1-8FA8-FEED-19BC420E14C1}"/>
                </a:ext>
              </a:extLst>
            </p:cNvPr>
            <p:cNvSpPr txBox="1"/>
            <p:nvPr/>
          </p:nvSpPr>
          <p:spPr>
            <a:xfrm>
              <a:off x="693609" y="1987802"/>
              <a:ext cx="1456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D9E3FE92-E4D0-230A-86F1-1A6FE82664BC}"/>
              </a:ext>
            </a:extLst>
          </p:cNvPr>
          <p:cNvGrpSpPr/>
          <p:nvPr/>
        </p:nvGrpSpPr>
        <p:grpSpPr>
          <a:xfrm>
            <a:off x="9042158" y="2296882"/>
            <a:ext cx="1845160" cy="898954"/>
            <a:chOff x="499501" y="1987802"/>
            <a:chExt cx="1845160" cy="898954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7A45E136-D9C9-B066-2BFB-ED382796C204}"/>
                </a:ext>
              </a:extLst>
            </p:cNvPr>
            <p:cNvSpPr txBox="1"/>
            <p:nvPr/>
          </p:nvSpPr>
          <p:spPr>
            <a:xfrm>
              <a:off x="499501" y="2190603"/>
              <a:ext cx="184516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F4234EEF-F053-95A5-1AF2-F333469E68CB}"/>
                </a:ext>
              </a:extLst>
            </p:cNvPr>
            <p:cNvSpPr txBox="1"/>
            <p:nvPr/>
          </p:nvSpPr>
          <p:spPr>
            <a:xfrm>
              <a:off x="693609" y="1987802"/>
              <a:ext cx="14569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502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E1A7A44E-21BC-93C3-A53A-28F401A64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3" b="26699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7CA892-5EE5-575C-6681-F2208E5126DA}"/>
              </a:ext>
            </a:extLst>
          </p:cNvPr>
          <p:cNvGrpSpPr/>
          <p:nvPr/>
        </p:nvGrpSpPr>
        <p:grpSpPr>
          <a:xfrm>
            <a:off x="-138468" y="-349679"/>
            <a:ext cx="3313512" cy="2986591"/>
            <a:chOff x="-214709" y="-550905"/>
            <a:chExt cx="5123172" cy="4617705"/>
          </a:xfrm>
          <a:solidFill>
            <a:srgbClr val="329D5A"/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05C2AEF-1895-1986-A1AA-F5D2846961AC}"/>
                </a:ext>
              </a:extLst>
            </p:cNvPr>
            <p:cNvSpPr/>
            <p:nvPr/>
          </p:nvSpPr>
          <p:spPr>
            <a:xfrm>
              <a:off x="-214709" y="2821553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318BEC6-0051-FFFC-3FB9-02D388740B60}"/>
                </a:ext>
              </a:extLst>
            </p:cNvPr>
            <p:cNvSpPr/>
            <p:nvPr/>
          </p:nvSpPr>
          <p:spPr>
            <a:xfrm>
              <a:off x="483248" y="31524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11A597D9-89DB-D47F-240F-AEC9A969EB6B}"/>
                </a:ext>
              </a:extLst>
            </p:cNvPr>
            <p:cNvSpPr/>
            <p:nvPr/>
          </p:nvSpPr>
          <p:spPr>
            <a:xfrm>
              <a:off x="974782" y="1818396"/>
              <a:ext cx="2209782" cy="22097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5AB87555-F931-5158-F92B-82991B084EFB}"/>
                </a:ext>
              </a:extLst>
            </p:cNvPr>
            <p:cNvSpPr/>
            <p:nvPr/>
          </p:nvSpPr>
          <p:spPr>
            <a:xfrm>
              <a:off x="2715826" y="1983605"/>
              <a:ext cx="725467" cy="725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EE59DA19-42D4-6879-E96D-09F973AD7797}"/>
                </a:ext>
              </a:extLst>
            </p:cNvPr>
            <p:cNvSpPr/>
            <p:nvPr/>
          </p:nvSpPr>
          <p:spPr>
            <a:xfrm>
              <a:off x="3150473" y="406514"/>
              <a:ext cx="1757990" cy="1757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E30BA3B0-5B22-9C45-190F-2E749E1DFF24}"/>
                </a:ext>
              </a:extLst>
            </p:cNvPr>
            <p:cNvSpPr/>
            <p:nvPr/>
          </p:nvSpPr>
          <p:spPr>
            <a:xfrm>
              <a:off x="3150473" y="-550905"/>
              <a:ext cx="1502189" cy="1502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127346-215F-6A97-E02A-1AB64EE3439F}"/>
                </a:ext>
              </a:extLst>
            </p:cNvPr>
            <p:cNvSpPr/>
            <p:nvPr/>
          </p:nvSpPr>
          <p:spPr>
            <a:xfrm>
              <a:off x="2841575" y="929230"/>
              <a:ext cx="1533623" cy="1533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E833DD1-9D31-19D7-15EC-0DA45F7236A5}"/>
              </a:ext>
            </a:extLst>
          </p:cNvPr>
          <p:cNvSpPr/>
          <p:nvPr/>
        </p:nvSpPr>
        <p:spPr>
          <a:xfrm>
            <a:off x="243" y="-4129"/>
            <a:ext cx="2894923" cy="2436662"/>
          </a:xfrm>
          <a:custGeom>
            <a:avLst/>
            <a:gdLst>
              <a:gd name="connsiteX0" fmla="*/ 0 w 4475973"/>
              <a:gd name="connsiteY0" fmla="*/ 0 h 3767435"/>
              <a:gd name="connsiteX1" fmla="*/ 4275017 w 4475973"/>
              <a:gd name="connsiteY1" fmla="*/ 0 h 3767435"/>
              <a:gd name="connsiteX2" fmla="*/ 4328827 w 4475973"/>
              <a:gd name="connsiteY2" fmla="*/ 173349 h 3767435"/>
              <a:gd name="connsiteX3" fmla="*/ 4349015 w 4475973"/>
              <a:gd name="connsiteY3" fmla="*/ 373610 h 3767435"/>
              <a:gd name="connsiteX4" fmla="*/ 4304341 w 4475973"/>
              <a:gd name="connsiteY4" fmla="*/ 669099 h 3767435"/>
              <a:gd name="connsiteX5" fmla="*/ 4278723 w 4475973"/>
              <a:gd name="connsiteY5" fmla="*/ 739093 h 3767435"/>
              <a:gd name="connsiteX6" fmla="*/ 4306269 w 4475973"/>
              <a:gd name="connsiteY6" fmla="*/ 772478 h 3767435"/>
              <a:gd name="connsiteX7" fmla="*/ 4475973 w 4475973"/>
              <a:gd name="connsiteY7" fmla="*/ 1328053 h 3767435"/>
              <a:gd name="connsiteX8" fmla="*/ 3482295 w 4475973"/>
              <a:gd name="connsiteY8" fmla="*/ 2321731 h 3767435"/>
              <a:gd name="connsiteX9" fmla="*/ 3282034 w 4475973"/>
              <a:gd name="connsiteY9" fmla="*/ 2301543 h 3767435"/>
              <a:gd name="connsiteX10" fmla="*/ 3272665 w 4475973"/>
              <a:gd name="connsiteY10" fmla="*/ 2299134 h 3767435"/>
              <a:gd name="connsiteX11" fmla="*/ 3234070 w 4475973"/>
              <a:gd name="connsiteY11" fmla="*/ 2362663 h 3767435"/>
              <a:gd name="connsiteX12" fmla="*/ 3112733 w 4475973"/>
              <a:gd name="connsiteY12" fmla="*/ 2509725 h 3767435"/>
              <a:gd name="connsiteX13" fmla="*/ 3012885 w 4475973"/>
              <a:gd name="connsiteY13" fmla="*/ 2592107 h 3767435"/>
              <a:gd name="connsiteX14" fmla="*/ 3025103 w 4475973"/>
              <a:gd name="connsiteY14" fmla="*/ 2672159 h 3767435"/>
              <a:gd name="connsiteX15" fmla="*/ 3030233 w 4475973"/>
              <a:gd name="connsiteY15" fmla="*/ 2773757 h 3767435"/>
              <a:gd name="connsiteX16" fmla="*/ 2036555 w 4475973"/>
              <a:gd name="connsiteY16" fmla="*/ 3767435 h 3767435"/>
              <a:gd name="connsiteX17" fmla="*/ 1212582 w 4475973"/>
              <a:gd name="connsiteY17" fmla="*/ 3329332 h 3767435"/>
              <a:gd name="connsiteX18" fmla="*/ 1210337 w 4475973"/>
              <a:gd name="connsiteY18" fmla="*/ 3325636 h 3767435"/>
              <a:gd name="connsiteX19" fmla="*/ 1141407 w 4475973"/>
              <a:gd name="connsiteY19" fmla="*/ 3382508 h 3767435"/>
              <a:gd name="connsiteX20" fmla="*/ 585832 w 4475973"/>
              <a:gd name="connsiteY20" fmla="*/ 3552213 h 3767435"/>
              <a:gd name="connsiteX21" fmla="*/ 30257 w 4475973"/>
              <a:gd name="connsiteY21" fmla="*/ 3382508 h 3767435"/>
              <a:gd name="connsiteX22" fmla="*/ 0 w 4475973"/>
              <a:gd name="connsiteY22" fmla="*/ 3357544 h 37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75973" h="3767435">
                <a:moveTo>
                  <a:pt x="0" y="0"/>
                </a:moveTo>
                <a:lnTo>
                  <a:pt x="4275017" y="0"/>
                </a:lnTo>
                <a:lnTo>
                  <a:pt x="4328827" y="173349"/>
                </a:lnTo>
                <a:cubicBezTo>
                  <a:pt x="4342064" y="238035"/>
                  <a:pt x="4349015" y="305011"/>
                  <a:pt x="4349015" y="373610"/>
                </a:cubicBezTo>
                <a:cubicBezTo>
                  <a:pt x="4349015" y="476509"/>
                  <a:pt x="4333375" y="575754"/>
                  <a:pt x="4304341" y="669099"/>
                </a:cubicBezTo>
                <a:lnTo>
                  <a:pt x="4278723" y="739093"/>
                </a:lnTo>
                <a:lnTo>
                  <a:pt x="4306269" y="772478"/>
                </a:lnTo>
                <a:cubicBezTo>
                  <a:pt x="4413411" y="931070"/>
                  <a:pt x="4475973" y="1122256"/>
                  <a:pt x="4475973" y="1328053"/>
                </a:cubicBezTo>
                <a:cubicBezTo>
                  <a:pt x="4475973" y="1876846"/>
                  <a:pt x="4031088" y="2321731"/>
                  <a:pt x="3482295" y="2321731"/>
                </a:cubicBezTo>
                <a:cubicBezTo>
                  <a:pt x="3413696" y="2321731"/>
                  <a:pt x="3346720" y="2314780"/>
                  <a:pt x="3282034" y="2301543"/>
                </a:cubicBezTo>
                <a:lnTo>
                  <a:pt x="3272665" y="2299134"/>
                </a:lnTo>
                <a:lnTo>
                  <a:pt x="3234070" y="2362663"/>
                </a:lnTo>
                <a:cubicBezTo>
                  <a:pt x="3198356" y="2415527"/>
                  <a:pt x="3157688" y="2464770"/>
                  <a:pt x="3112733" y="2509725"/>
                </a:cubicBezTo>
                <a:lnTo>
                  <a:pt x="3012885" y="2592107"/>
                </a:lnTo>
                <a:lnTo>
                  <a:pt x="3025103" y="2672159"/>
                </a:lnTo>
                <a:cubicBezTo>
                  <a:pt x="3028495" y="2705564"/>
                  <a:pt x="3030233" y="2739458"/>
                  <a:pt x="3030233" y="2773757"/>
                </a:cubicBezTo>
                <a:cubicBezTo>
                  <a:pt x="3030233" y="3322550"/>
                  <a:pt x="2585348" y="3767435"/>
                  <a:pt x="2036555" y="3767435"/>
                </a:cubicBezTo>
                <a:cubicBezTo>
                  <a:pt x="1693560" y="3767435"/>
                  <a:pt x="1391153" y="3593652"/>
                  <a:pt x="1212582" y="3329332"/>
                </a:cubicBezTo>
                <a:lnTo>
                  <a:pt x="1210337" y="3325636"/>
                </a:lnTo>
                <a:lnTo>
                  <a:pt x="1141407" y="3382508"/>
                </a:lnTo>
                <a:cubicBezTo>
                  <a:pt x="982815" y="3489651"/>
                  <a:pt x="791630" y="3552213"/>
                  <a:pt x="585832" y="3552213"/>
                </a:cubicBezTo>
                <a:cubicBezTo>
                  <a:pt x="380035" y="3552213"/>
                  <a:pt x="188849" y="3489651"/>
                  <a:pt x="30257" y="3382508"/>
                </a:cubicBezTo>
                <a:lnTo>
                  <a:pt x="0" y="3357544"/>
                </a:lnTo>
                <a:close/>
              </a:path>
            </a:pathLst>
          </a:custGeom>
          <a:gradFill flip="none" rotWithShape="1">
            <a:gsLst>
              <a:gs pos="0">
                <a:srgbClr val="B6E3B3"/>
              </a:gs>
              <a:gs pos="100000">
                <a:schemeClr val="bg1"/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8C0AE1-E8A6-B082-1211-8170D17C60B7}"/>
              </a:ext>
            </a:extLst>
          </p:cNvPr>
          <p:cNvGrpSpPr/>
          <p:nvPr/>
        </p:nvGrpSpPr>
        <p:grpSpPr>
          <a:xfrm>
            <a:off x="2271140" y="1676114"/>
            <a:ext cx="943791" cy="1037633"/>
            <a:chOff x="9624392" y="4513853"/>
            <a:chExt cx="1792538" cy="1970772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BE3FFF9-AD33-8C90-7BD1-3BFC13CCA25E}"/>
                </a:ext>
              </a:extLst>
            </p:cNvPr>
            <p:cNvGrpSpPr/>
            <p:nvPr/>
          </p:nvGrpSpPr>
          <p:grpSpPr>
            <a:xfrm>
              <a:off x="9624392" y="4513853"/>
              <a:ext cx="683189" cy="1225523"/>
              <a:chOff x="3147883" y="2107118"/>
              <a:chExt cx="381301" cy="683988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CED0D8B-72E4-8528-F649-2345F0939FC8}"/>
                  </a:ext>
                </a:extLst>
              </p:cNvPr>
              <p:cNvSpPr/>
              <p:nvPr/>
            </p:nvSpPr>
            <p:spPr>
              <a:xfrm>
                <a:off x="3435910" y="2659065"/>
                <a:ext cx="93274" cy="110620"/>
              </a:xfrm>
              <a:custGeom>
                <a:avLst/>
                <a:gdLst>
                  <a:gd name="connsiteX0" fmla="*/ 36279 w 93274"/>
                  <a:gd name="connsiteY0" fmla="*/ 110603 h 110620"/>
                  <a:gd name="connsiteX1" fmla="*/ 10248 w 93274"/>
                  <a:gd name="connsiteY1" fmla="*/ 101078 h 110620"/>
                  <a:gd name="connsiteX2" fmla="*/ 4752 w 93274"/>
                  <a:gd name="connsiteY2" fmla="*/ 47234 h 110620"/>
                  <a:gd name="connsiteX3" fmla="*/ 56272 w 93274"/>
                  <a:gd name="connsiteY3" fmla="*/ 914 h 110620"/>
                  <a:gd name="connsiteX4" fmla="*/ 85562 w 93274"/>
                  <a:gd name="connsiteY4" fmla="*/ 9791 h 110620"/>
                  <a:gd name="connsiteX5" fmla="*/ 92286 w 93274"/>
                  <a:gd name="connsiteY5" fmla="*/ 42414 h 110620"/>
                  <a:gd name="connsiteX6" fmla="*/ 78952 w 93274"/>
                  <a:gd name="connsiteY6" fmla="*/ 73894 h 110620"/>
                  <a:gd name="connsiteX7" fmla="*/ 52634 w 93274"/>
                  <a:gd name="connsiteY7" fmla="*/ 104879 h 110620"/>
                  <a:gd name="connsiteX8" fmla="*/ 42376 w 93274"/>
                  <a:gd name="connsiteY8" fmla="*/ 109641 h 110620"/>
                  <a:gd name="connsiteX9" fmla="*/ 36279 w 93274"/>
                  <a:gd name="connsiteY9" fmla="*/ 110603 h 11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274" h="110620">
                    <a:moveTo>
                      <a:pt x="36279" y="110603"/>
                    </a:moveTo>
                    <a:cubicBezTo>
                      <a:pt x="26700" y="110896"/>
                      <a:pt x="17376" y="107485"/>
                      <a:pt x="10248" y="101078"/>
                    </a:cubicBezTo>
                    <a:cubicBezTo>
                      <a:pt x="-4888" y="84752"/>
                      <a:pt x="-106" y="62883"/>
                      <a:pt x="4752" y="47234"/>
                    </a:cubicBezTo>
                    <a:cubicBezTo>
                      <a:pt x="22145" y="32038"/>
                      <a:pt x="39318" y="16598"/>
                      <a:pt x="56272" y="914"/>
                    </a:cubicBezTo>
                    <a:cubicBezTo>
                      <a:pt x="66926" y="-1795"/>
                      <a:pt x="78204" y="1623"/>
                      <a:pt x="85562" y="9791"/>
                    </a:cubicBezTo>
                    <a:cubicBezTo>
                      <a:pt x="92390" y="19193"/>
                      <a:pt x="94840" y="31079"/>
                      <a:pt x="92286" y="42414"/>
                    </a:cubicBezTo>
                    <a:cubicBezTo>
                      <a:pt x="89684" y="53596"/>
                      <a:pt x="85173" y="64245"/>
                      <a:pt x="78952" y="73894"/>
                    </a:cubicBezTo>
                    <a:cubicBezTo>
                      <a:pt x="72719" y="86136"/>
                      <a:pt x="63705" y="96747"/>
                      <a:pt x="52634" y="104879"/>
                    </a:cubicBezTo>
                    <a:cubicBezTo>
                      <a:pt x="49447" y="106925"/>
                      <a:pt x="45995" y="108527"/>
                      <a:pt x="42376" y="109641"/>
                    </a:cubicBezTo>
                    <a:cubicBezTo>
                      <a:pt x="40395" y="110230"/>
                      <a:pt x="38345" y="110553"/>
                      <a:pt x="36279" y="110603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EE84FA-F674-0769-28A6-98E9A3595049}"/>
                  </a:ext>
                </a:extLst>
              </p:cNvPr>
              <p:cNvSpPr/>
              <p:nvPr/>
            </p:nvSpPr>
            <p:spPr>
              <a:xfrm>
                <a:off x="3185472" y="2700189"/>
                <a:ext cx="117814" cy="90917"/>
              </a:xfrm>
              <a:custGeom>
                <a:avLst/>
                <a:gdLst>
                  <a:gd name="connsiteX0" fmla="*/ 453 w 117814"/>
                  <a:gd name="connsiteY0" fmla="*/ 40209 h 90917"/>
                  <a:gd name="connsiteX1" fmla="*/ 7721 w 117814"/>
                  <a:gd name="connsiteY1" fmla="*/ 10814 h 90917"/>
                  <a:gd name="connsiteX2" fmla="*/ 55432 w 117814"/>
                  <a:gd name="connsiteY2" fmla="*/ 4614 h 90917"/>
                  <a:gd name="connsiteX3" fmla="*/ 55222 w 117814"/>
                  <a:gd name="connsiteY3" fmla="*/ 8757 h 90917"/>
                  <a:gd name="connsiteX4" fmla="*/ 59204 w 117814"/>
                  <a:gd name="connsiteY4" fmla="*/ 18653 h 90917"/>
                  <a:gd name="connsiteX5" fmla="*/ 103762 w 117814"/>
                  <a:gd name="connsiteY5" fmla="*/ 45009 h 90917"/>
                  <a:gd name="connsiteX6" fmla="*/ 112772 w 117814"/>
                  <a:gd name="connsiteY6" fmla="*/ 44057 h 90917"/>
                  <a:gd name="connsiteX7" fmla="*/ 113020 w 117814"/>
                  <a:gd name="connsiteY7" fmla="*/ 43876 h 90917"/>
                  <a:gd name="connsiteX8" fmla="*/ 106790 w 117814"/>
                  <a:gd name="connsiteY8" fmla="*/ 80785 h 90917"/>
                  <a:gd name="connsiteX9" fmla="*/ 74406 w 117814"/>
                  <a:gd name="connsiteY9" fmla="*/ 90558 h 90917"/>
                  <a:gd name="connsiteX10" fmla="*/ 41316 w 117814"/>
                  <a:gd name="connsiteY10" fmla="*/ 79861 h 90917"/>
                  <a:gd name="connsiteX11" fmla="*/ 7645 w 117814"/>
                  <a:gd name="connsiteY11" fmla="*/ 56049 h 90917"/>
                  <a:gd name="connsiteX12" fmla="*/ 1930 w 117814"/>
                  <a:gd name="connsiteY12" fmla="*/ 46076 h 90917"/>
                  <a:gd name="connsiteX13" fmla="*/ 453 w 117814"/>
                  <a:gd name="connsiteY13" fmla="*/ 40209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814" h="90917">
                    <a:moveTo>
                      <a:pt x="453" y="40209"/>
                    </a:moveTo>
                    <a:cubicBezTo>
                      <a:pt x="-1133" y="29834"/>
                      <a:pt x="1482" y="19254"/>
                      <a:pt x="7721" y="10814"/>
                    </a:cubicBezTo>
                    <a:cubicBezTo>
                      <a:pt x="20837" y="-865"/>
                      <a:pt x="39766" y="-3326"/>
                      <a:pt x="55432" y="4614"/>
                    </a:cubicBezTo>
                    <a:cubicBezTo>
                      <a:pt x="55191" y="5981"/>
                      <a:pt x="55120" y="7372"/>
                      <a:pt x="55222" y="8757"/>
                    </a:cubicBezTo>
                    <a:cubicBezTo>
                      <a:pt x="55714" y="12333"/>
                      <a:pt x="57081" y="15733"/>
                      <a:pt x="59204" y="18653"/>
                    </a:cubicBezTo>
                    <a:cubicBezTo>
                      <a:pt x="70252" y="32685"/>
                      <a:pt x="86143" y="42084"/>
                      <a:pt x="103762" y="45009"/>
                    </a:cubicBezTo>
                    <a:cubicBezTo>
                      <a:pt x="106775" y="45874"/>
                      <a:pt x="110006" y="45532"/>
                      <a:pt x="112772" y="44057"/>
                    </a:cubicBezTo>
                    <a:lnTo>
                      <a:pt x="113020" y="43876"/>
                    </a:lnTo>
                    <a:cubicBezTo>
                      <a:pt x="122183" y="57287"/>
                      <a:pt x="117163" y="70717"/>
                      <a:pt x="106790" y="80785"/>
                    </a:cubicBezTo>
                    <a:cubicBezTo>
                      <a:pt x="97908" y="88556"/>
                      <a:pt x="86104" y="92118"/>
                      <a:pt x="74406" y="90558"/>
                    </a:cubicBezTo>
                    <a:cubicBezTo>
                      <a:pt x="62837" y="88944"/>
                      <a:pt x="51639" y="85325"/>
                      <a:pt x="41316" y="79861"/>
                    </a:cubicBezTo>
                    <a:cubicBezTo>
                      <a:pt x="28388" y="74659"/>
                      <a:pt x="16857" y="66504"/>
                      <a:pt x="7645" y="56049"/>
                    </a:cubicBezTo>
                    <a:cubicBezTo>
                      <a:pt x="5289" y="53004"/>
                      <a:pt x="3365" y="49648"/>
                      <a:pt x="1930" y="46076"/>
                    </a:cubicBezTo>
                    <a:cubicBezTo>
                      <a:pt x="1197" y="44189"/>
                      <a:pt x="701" y="42218"/>
                      <a:pt x="453" y="4020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2671D7D-C74E-CE08-A618-836C4DFE7B50}"/>
                  </a:ext>
                </a:extLst>
              </p:cNvPr>
              <p:cNvSpPr/>
              <p:nvPr/>
            </p:nvSpPr>
            <p:spPr>
              <a:xfrm>
                <a:off x="3240680" y="2523666"/>
                <a:ext cx="257513" cy="222010"/>
              </a:xfrm>
              <a:custGeom>
                <a:avLst/>
                <a:gdLst>
                  <a:gd name="connsiteX0" fmla="*/ 129764 w 257513"/>
                  <a:gd name="connsiteY0" fmla="*/ 79743 h 222010"/>
                  <a:gd name="connsiteX1" fmla="*/ 61450 w 257513"/>
                  <a:gd name="connsiteY1" fmla="*/ 215303 h 222010"/>
                  <a:gd name="connsiteX2" fmla="*/ 57564 w 257513"/>
                  <a:gd name="connsiteY2" fmla="*/ 220589 h 222010"/>
                  <a:gd name="connsiteX3" fmla="*/ 48553 w 257513"/>
                  <a:gd name="connsiteY3" fmla="*/ 221542 h 222010"/>
                  <a:gd name="connsiteX4" fmla="*/ 3995 w 257513"/>
                  <a:gd name="connsiteY4" fmla="*/ 195186 h 222010"/>
                  <a:gd name="connsiteX5" fmla="*/ 14 w 257513"/>
                  <a:gd name="connsiteY5" fmla="*/ 185290 h 222010"/>
                  <a:gd name="connsiteX6" fmla="*/ 1224 w 257513"/>
                  <a:gd name="connsiteY6" fmla="*/ 176603 h 222010"/>
                  <a:gd name="connsiteX7" fmla="*/ 51649 w 257513"/>
                  <a:gd name="connsiteY7" fmla="*/ 0 h 222010"/>
                  <a:gd name="connsiteX8" fmla="*/ 206316 w 257513"/>
                  <a:gd name="connsiteY8" fmla="*/ 2495 h 222010"/>
                  <a:gd name="connsiteX9" fmla="*/ 257513 w 257513"/>
                  <a:gd name="connsiteY9" fmla="*/ 130788 h 222010"/>
                  <a:gd name="connsiteX10" fmla="*/ 187485 w 257513"/>
                  <a:gd name="connsiteY10" fmla="*/ 193529 h 222010"/>
                  <a:gd name="connsiteX11" fmla="*/ 130107 w 257513"/>
                  <a:gd name="connsiteY11" fmla="*/ 81925 h 2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513" h="222010">
                    <a:moveTo>
                      <a:pt x="129764" y="79743"/>
                    </a:moveTo>
                    <a:lnTo>
                      <a:pt x="61450" y="215303"/>
                    </a:lnTo>
                    <a:cubicBezTo>
                      <a:pt x="60620" y="217364"/>
                      <a:pt x="59284" y="219183"/>
                      <a:pt x="57564" y="220589"/>
                    </a:cubicBezTo>
                    <a:cubicBezTo>
                      <a:pt x="54798" y="222065"/>
                      <a:pt x="51567" y="222407"/>
                      <a:pt x="48553" y="221542"/>
                    </a:cubicBezTo>
                    <a:cubicBezTo>
                      <a:pt x="30935" y="218617"/>
                      <a:pt x="15044" y="209218"/>
                      <a:pt x="3995" y="195186"/>
                    </a:cubicBezTo>
                    <a:cubicBezTo>
                      <a:pt x="1873" y="192266"/>
                      <a:pt x="506" y="188866"/>
                      <a:pt x="14" y="185290"/>
                    </a:cubicBezTo>
                    <a:cubicBezTo>
                      <a:pt x="-83" y="182346"/>
                      <a:pt x="326" y="179408"/>
                      <a:pt x="1224" y="176603"/>
                    </a:cubicBezTo>
                    <a:cubicBezTo>
                      <a:pt x="19417" y="108575"/>
                      <a:pt x="38543" y="66361"/>
                      <a:pt x="51649" y="0"/>
                    </a:cubicBezTo>
                    <a:cubicBezTo>
                      <a:pt x="101341" y="9668"/>
                      <a:pt x="156939" y="7458"/>
                      <a:pt x="206316" y="2495"/>
                    </a:cubicBezTo>
                    <a:cubicBezTo>
                      <a:pt x="213113" y="48675"/>
                      <a:pt x="230648" y="92616"/>
                      <a:pt x="257513" y="130788"/>
                    </a:cubicBezTo>
                    <a:cubicBezTo>
                      <a:pt x="234589" y="152149"/>
                      <a:pt x="211247" y="173063"/>
                      <a:pt x="187485" y="193529"/>
                    </a:cubicBezTo>
                    <a:cubicBezTo>
                      <a:pt x="169035" y="170955"/>
                      <a:pt x="137479" y="118148"/>
                      <a:pt x="130107" y="81925"/>
                    </a:cubicBezTo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7841CB1-CCF7-E266-F950-2B3E1D8FF020}"/>
                  </a:ext>
                </a:extLst>
              </p:cNvPr>
              <p:cNvSpPr/>
              <p:nvPr/>
            </p:nvSpPr>
            <p:spPr>
              <a:xfrm>
                <a:off x="3147883" y="2378973"/>
                <a:ext cx="88115" cy="88251"/>
              </a:xfrm>
              <a:custGeom>
                <a:avLst/>
                <a:gdLst>
                  <a:gd name="connsiteX0" fmla="*/ 3752 w 88115"/>
                  <a:gd name="connsiteY0" fmla="*/ 24631 h 88251"/>
                  <a:gd name="connsiteX1" fmla="*/ 23174 w 88115"/>
                  <a:gd name="connsiteY1" fmla="*/ 4009 h 88251"/>
                  <a:gd name="connsiteX2" fmla="*/ 66932 w 88115"/>
                  <a:gd name="connsiteY2" fmla="*/ 2761 h 88251"/>
                  <a:gd name="connsiteX3" fmla="*/ 88115 w 88115"/>
                  <a:gd name="connsiteY3" fmla="*/ 57320 h 88251"/>
                  <a:gd name="connsiteX4" fmla="*/ 47158 w 88115"/>
                  <a:gd name="connsiteY4" fmla="*/ 87972 h 88251"/>
                  <a:gd name="connsiteX5" fmla="*/ 7515 w 88115"/>
                  <a:gd name="connsiteY5" fmla="*/ 70331 h 88251"/>
                  <a:gd name="connsiteX6" fmla="*/ 1095 w 88115"/>
                  <a:gd name="connsiteY6" fmla="*/ 33508 h 88251"/>
                  <a:gd name="connsiteX7" fmla="*/ 3752 w 88115"/>
                  <a:gd name="connsiteY7" fmla="*/ 24630 h 88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115" h="88251">
                    <a:moveTo>
                      <a:pt x="3752" y="24631"/>
                    </a:moveTo>
                    <a:cubicBezTo>
                      <a:pt x="6920" y="15260"/>
                      <a:pt x="14010" y="7732"/>
                      <a:pt x="23174" y="4009"/>
                    </a:cubicBezTo>
                    <a:cubicBezTo>
                      <a:pt x="37289" y="-871"/>
                      <a:pt x="52561" y="-1307"/>
                      <a:pt x="66932" y="2761"/>
                    </a:cubicBezTo>
                    <a:cubicBezTo>
                      <a:pt x="71628" y="16391"/>
                      <a:pt x="80724" y="41814"/>
                      <a:pt x="88115" y="57320"/>
                    </a:cubicBezTo>
                    <a:cubicBezTo>
                      <a:pt x="85582" y="76742"/>
                      <a:pt x="65093" y="86638"/>
                      <a:pt x="47158" y="87972"/>
                    </a:cubicBezTo>
                    <a:cubicBezTo>
                      <a:pt x="31717" y="89746"/>
                      <a:pt x="16533" y="82989"/>
                      <a:pt x="7515" y="70331"/>
                    </a:cubicBezTo>
                    <a:cubicBezTo>
                      <a:pt x="709" y="59343"/>
                      <a:pt x="-1591" y="46151"/>
                      <a:pt x="1095" y="33508"/>
                    </a:cubicBezTo>
                    <a:cubicBezTo>
                      <a:pt x="1740" y="30482"/>
                      <a:pt x="2628" y="27513"/>
                      <a:pt x="3752" y="2463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92CD19-3E1B-F2CC-EAE3-5E080B8864F3}"/>
                  </a:ext>
                </a:extLst>
              </p:cNvPr>
              <p:cNvSpPr/>
              <p:nvPr/>
            </p:nvSpPr>
            <p:spPr>
              <a:xfrm>
                <a:off x="3272413" y="2107118"/>
                <a:ext cx="171105" cy="176181"/>
              </a:xfrm>
              <a:custGeom>
                <a:avLst/>
                <a:gdLst>
                  <a:gd name="connsiteX0" fmla="*/ 112328 w 171105"/>
                  <a:gd name="connsiteY0" fmla="*/ 2849 h 176181"/>
                  <a:gd name="connsiteX1" fmla="*/ 59778 w 171105"/>
                  <a:gd name="connsiteY1" fmla="*/ 4878 h 176181"/>
                  <a:gd name="connsiteX2" fmla="*/ 23584 w 171105"/>
                  <a:gd name="connsiteY2" fmla="*/ 26128 h 176181"/>
                  <a:gd name="connsiteX3" fmla="*/ 9134 w 171105"/>
                  <a:gd name="connsiteY3" fmla="*/ 50274 h 176181"/>
                  <a:gd name="connsiteX4" fmla="*/ 4981 w 171105"/>
                  <a:gd name="connsiteY4" fmla="*/ 125522 h 176181"/>
                  <a:gd name="connsiteX5" fmla="*/ 60893 w 171105"/>
                  <a:gd name="connsiteY5" fmla="*/ 172728 h 176181"/>
                  <a:gd name="connsiteX6" fmla="*/ 124053 w 171105"/>
                  <a:gd name="connsiteY6" fmla="*/ 168603 h 176181"/>
                  <a:gd name="connsiteX7" fmla="*/ 163668 w 171105"/>
                  <a:gd name="connsiteY7" fmla="*/ 128084 h 176181"/>
                  <a:gd name="connsiteX8" fmla="*/ 169859 w 171105"/>
                  <a:gd name="connsiteY8" fmla="*/ 69334 h 176181"/>
                  <a:gd name="connsiteX9" fmla="*/ 149704 w 171105"/>
                  <a:gd name="connsiteY9" fmla="*/ 27147 h 176181"/>
                  <a:gd name="connsiteX10" fmla="*/ 119881 w 171105"/>
                  <a:gd name="connsiteY10" fmla="*/ 5469 h 176181"/>
                  <a:gd name="connsiteX11" fmla="*/ 112328 w 171105"/>
                  <a:gd name="connsiteY11" fmla="*/ 2849 h 17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105" h="176181">
                    <a:moveTo>
                      <a:pt x="112328" y="2849"/>
                    </a:moveTo>
                    <a:cubicBezTo>
                      <a:pt x="94981" y="-1548"/>
                      <a:pt x="76734" y="-843"/>
                      <a:pt x="59778" y="4878"/>
                    </a:cubicBezTo>
                    <a:cubicBezTo>
                      <a:pt x="46039" y="8618"/>
                      <a:pt x="33545" y="15953"/>
                      <a:pt x="23584" y="26128"/>
                    </a:cubicBezTo>
                    <a:cubicBezTo>
                      <a:pt x="17403" y="33278"/>
                      <a:pt x="12513" y="41448"/>
                      <a:pt x="9134" y="50274"/>
                    </a:cubicBezTo>
                    <a:cubicBezTo>
                      <a:pt x="-1399" y="74007"/>
                      <a:pt x="-2876" y="100775"/>
                      <a:pt x="4981" y="125522"/>
                    </a:cubicBezTo>
                    <a:cubicBezTo>
                      <a:pt x="14520" y="149640"/>
                      <a:pt x="35517" y="167368"/>
                      <a:pt x="60893" y="172728"/>
                    </a:cubicBezTo>
                    <a:cubicBezTo>
                      <a:pt x="81813" y="178473"/>
                      <a:pt x="104057" y="177020"/>
                      <a:pt x="124053" y="168603"/>
                    </a:cubicBezTo>
                    <a:cubicBezTo>
                      <a:pt x="141932" y="160629"/>
                      <a:pt x="156099" y="146139"/>
                      <a:pt x="163668" y="128084"/>
                    </a:cubicBezTo>
                    <a:cubicBezTo>
                      <a:pt x="170610" y="109326"/>
                      <a:pt x="172739" y="89127"/>
                      <a:pt x="169859" y="69334"/>
                    </a:cubicBezTo>
                    <a:cubicBezTo>
                      <a:pt x="168771" y="53215"/>
                      <a:pt x="161560" y="38122"/>
                      <a:pt x="149704" y="27147"/>
                    </a:cubicBezTo>
                    <a:cubicBezTo>
                      <a:pt x="141311" y="18002"/>
                      <a:pt x="131170" y="10630"/>
                      <a:pt x="119881" y="5469"/>
                    </a:cubicBezTo>
                    <a:cubicBezTo>
                      <a:pt x="117417" y="4447"/>
                      <a:pt x="114895" y="3572"/>
                      <a:pt x="112328" y="284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25B8CF9-2949-F435-46B9-B5C7ACB4A269}"/>
                  </a:ext>
                </a:extLst>
              </p:cNvPr>
              <p:cNvSpPr/>
              <p:nvPr/>
            </p:nvSpPr>
            <p:spPr>
              <a:xfrm>
                <a:off x="3289005" y="2107118"/>
                <a:ext cx="154513" cy="176160"/>
              </a:xfrm>
              <a:custGeom>
                <a:avLst/>
                <a:gdLst>
                  <a:gd name="connsiteX0" fmla="*/ 95736 w 154513"/>
                  <a:gd name="connsiteY0" fmla="*/ 2849 h 176160"/>
                  <a:gd name="connsiteX1" fmla="*/ 43186 w 154513"/>
                  <a:gd name="connsiteY1" fmla="*/ 4878 h 176160"/>
                  <a:gd name="connsiteX2" fmla="*/ 6991 w 154513"/>
                  <a:gd name="connsiteY2" fmla="*/ 26128 h 176160"/>
                  <a:gd name="connsiteX3" fmla="*/ 0 w 154513"/>
                  <a:gd name="connsiteY3" fmla="*/ 35444 h 176160"/>
                  <a:gd name="connsiteX4" fmla="*/ 59407 w 154513"/>
                  <a:gd name="connsiteY4" fmla="*/ 79716 h 176160"/>
                  <a:gd name="connsiteX5" fmla="*/ 63322 w 154513"/>
                  <a:gd name="connsiteY5" fmla="*/ 175633 h 176160"/>
                  <a:gd name="connsiteX6" fmla="*/ 107461 w 154513"/>
                  <a:gd name="connsiteY6" fmla="*/ 168641 h 176160"/>
                  <a:gd name="connsiteX7" fmla="*/ 147076 w 154513"/>
                  <a:gd name="connsiteY7" fmla="*/ 128122 h 176160"/>
                  <a:gd name="connsiteX8" fmla="*/ 153267 w 154513"/>
                  <a:gd name="connsiteY8" fmla="*/ 69372 h 176160"/>
                  <a:gd name="connsiteX9" fmla="*/ 133112 w 154513"/>
                  <a:gd name="connsiteY9" fmla="*/ 27186 h 176160"/>
                  <a:gd name="connsiteX10" fmla="*/ 103289 w 154513"/>
                  <a:gd name="connsiteY10" fmla="*/ 5507 h 176160"/>
                  <a:gd name="connsiteX11" fmla="*/ 95736 w 154513"/>
                  <a:gd name="connsiteY11" fmla="*/ 2849 h 176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513" h="176160">
                    <a:moveTo>
                      <a:pt x="95736" y="2849"/>
                    </a:moveTo>
                    <a:cubicBezTo>
                      <a:pt x="78389" y="-1548"/>
                      <a:pt x="60142" y="-843"/>
                      <a:pt x="43186" y="4878"/>
                    </a:cubicBezTo>
                    <a:cubicBezTo>
                      <a:pt x="29447" y="8618"/>
                      <a:pt x="16953" y="15953"/>
                      <a:pt x="6991" y="26128"/>
                    </a:cubicBezTo>
                    <a:cubicBezTo>
                      <a:pt x="4383" y="29015"/>
                      <a:pt x="2043" y="32133"/>
                      <a:pt x="0" y="35444"/>
                    </a:cubicBezTo>
                    <a:cubicBezTo>
                      <a:pt x="16335" y="43235"/>
                      <a:pt x="47558" y="56275"/>
                      <a:pt x="59407" y="79716"/>
                    </a:cubicBezTo>
                    <a:cubicBezTo>
                      <a:pt x="69580" y="99823"/>
                      <a:pt x="68799" y="144686"/>
                      <a:pt x="63322" y="175633"/>
                    </a:cubicBezTo>
                    <a:cubicBezTo>
                      <a:pt x="78397" y="177331"/>
                      <a:pt x="93650" y="174915"/>
                      <a:pt x="107461" y="168641"/>
                    </a:cubicBezTo>
                    <a:cubicBezTo>
                      <a:pt x="125340" y="160667"/>
                      <a:pt x="139507" y="146177"/>
                      <a:pt x="147076" y="128122"/>
                    </a:cubicBezTo>
                    <a:cubicBezTo>
                      <a:pt x="154018" y="109364"/>
                      <a:pt x="156147" y="89165"/>
                      <a:pt x="153267" y="69372"/>
                    </a:cubicBezTo>
                    <a:cubicBezTo>
                      <a:pt x="152179" y="53253"/>
                      <a:pt x="144968" y="38160"/>
                      <a:pt x="133112" y="27186"/>
                    </a:cubicBezTo>
                    <a:cubicBezTo>
                      <a:pt x="124719" y="18040"/>
                      <a:pt x="114578" y="10669"/>
                      <a:pt x="103289" y="5507"/>
                    </a:cubicBezTo>
                    <a:cubicBezTo>
                      <a:pt x="100828" y="4468"/>
                      <a:pt x="98305" y="3580"/>
                      <a:pt x="95736" y="284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57CA69C-EAA2-55F9-08A6-FAF199EC511B}"/>
                  </a:ext>
                </a:extLst>
              </p:cNvPr>
              <p:cNvSpPr/>
              <p:nvPr/>
            </p:nvSpPr>
            <p:spPr>
              <a:xfrm>
                <a:off x="3214687" y="2273949"/>
                <a:ext cx="244066" cy="256327"/>
              </a:xfrm>
              <a:custGeom>
                <a:avLst/>
                <a:gdLst>
                  <a:gd name="connsiteX0" fmla="*/ 233357 w 244066"/>
                  <a:gd name="connsiteY0" fmla="*/ 49435 h 256327"/>
                  <a:gd name="connsiteX1" fmla="*/ 195990 w 244066"/>
                  <a:gd name="connsiteY1" fmla="*/ 0 h 256327"/>
                  <a:gd name="connsiteX2" fmla="*/ 116637 w 244066"/>
                  <a:gd name="connsiteY2" fmla="*/ 9192 h 256327"/>
                  <a:gd name="connsiteX3" fmla="*/ 85148 w 244066"/>
                  <a:gd name="connsiteY3" fmla="*/ 29947 h 256327"/>
                  <a:gd name="connsiteX4" fmla="*/ 57583 w 244066"/>
                  <a:gd name="connsiteY4" fmla="*/ 65608 h 256327"/>
                  <a:gd name="connsiteX5" fmla="*/ 5386 w 244066"/>
                  <a:gd name="connsiteY5" fmla="*/ 99079 h 256327"/>
                  <a:gd name="connsiteX6" fmla="*/ 338 w 244066"/>
                  <a:gd name="connsiteY6" fmla="*/ 108600 h 256327"/>
                  <a:gd name="connsiteX7" fmla="*/ 423 w 244066"/>
                  <a:gd name="connsiteY7" fmla="*/ 108861 h 256327"/>
                  <a:gd name="connsiteX8" fmla="*/ 25960 w 244066"/>
                  <a:gd name="connsiteY8" fmla="*/ 171003 h 256327"/>
                  <a:gd name="connsiteX9" fmla="*/ 72985 w 244066"/>
                  <a:gd name="connsiteY9" fmla="*/ 155048 h 256327"/>
                  <a:gd name="connsiteX10" fmla="*/ 72632 w 244066"/>
                  <a:gd name="connsiteY10" fmla="*/ 166983 h 256327"/>
                  <a:gd name="connsiteX11" fmla="*/ 72632 w 244066"/>
                  <a:gd name="connsiteY11" fmla="*/ 248688 h 256327"/>
                  <a:gd name="connsiteX12" fmla="*/ 106608 w 244066"/>
                  <a:gd name="connsiteY12" fmla="*/ 254003 h 256327"/>
                  <a:gd name="connsiteX13" fmla="*/ 235528 w 244066"/>
                  <a:gd name="connsiteY13" fmla="*/ 251870 h 256327"/>
                  <a:gd name="connsiteX14" fmla="*/ 234824 w 244066"/>
                  <a:gd name="connsiteY14" fmla="*/ 54483 h 256327"/>
                  <a:gd name="connsiteX15" fmla="*/ 233357 w 244066"/>
                  <a:gd name="connsiteY15" fmla="*/ 49435 h 256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4066" h="256327">
                    <a:moveTo>
                      <a:pt x="233357" y="49435"/>
                    </a:moveTo>
                    <a:cubicBezTo>
                      <a:pt x="225737" y="23822"/>
                      <a:pt x="219288" y="11335"/>
                      <a:pt x="195990" y="0"/>
                    </a:cubicBezTo>
                    <a:lnTo>
                      <a:pt x="116637" y="9192"/>
                    </a:lnTo>
                    <a:cubicBezTo>
                      <a:pt x="104314" y="12833"/>
                      <a:pt x="93353" y="20058"/>
                      <a:pt x="85148" y="29947"/>
                    </a:cubicBezTo>
                    <a:cubicBezTo>
                      <a:pt x="78357" y="37567"/>
                      <a:pt x="66422" y="55864"/>
                      <a:pt x="57583" y="65608"/>
                    </a:cubicBezTo>
                    <a:cubicBezTo>
                      <a:pt x="44172" y="82017"/>
                      <a:pt x="25893" y="93738"/>
                      <a:pt x="5386" y="99079"/>
                    </a:cubicBezTo>
                    <a:cubicBezTo>
                      <a:pt x="1363" y="100314"/>
                      <a:pt x="-898" y="104577"/>
                      <a:pt x="338" y="108600"/>
                    </a:cubicBezTo>
                    <a:cubicBezTo>
                      <a:pt x="365" y="108688"/>
                      <a:pt x="393" y="108775"/>
                      <a:pt x="423" y="108861"/>
                    </a:cubicBezTo>
                    <a:cubicBezTo>
                      <a:pt x="7314" y="130205"/>
                      <a:pt x="15852" y="150981"/>
                      <a:pt x="25960" y="171003"/>
                    </a:cubicBezTo>
                    <a:cubicBezTo>
                      <a:pt x="42398" y="168276"/>
                      <a:pt x="58281" y="162887"/>
                      <a:pt x="72985" y="155048"/>
                    </a:cubicBezTo>
                    <a:cubicBezTo>
                      <a:pt x="72756" y="162582"/>
                      <a:pt x="72632" y="166983"/>
                      <a:pt x="72632" y="166983"/>
                    </a:cubicBezTo>
                    <a:cubicBezTo>
                      <a:pt x="72184" y="182223"/>
                      <a:pt x="72480" y="233410"/>
                      <a:pt x="72632" y="248688"/>
                    </a:cubicBezTo>
                    <a:cubicBezTo>
                      <a:pt x="83858" y="251046"/>
                      <a:pt x="95198" y="252820"/>
                      <a:pt x="106608" y="254003"/>
                    </a:cubicBezTo>
                    <a:cubicBezTo>
                      <a:pt x="149541" y="257701"/>
                      <a:pt x="192741" y="256986"/>
                      <a:pt x="235528" y="251870"/>
                    </a:cubicBezTo>
                    <a:cubicBezTo>
                      <a:pt x="242958" y="194872"/>
                      <a:pt x="250607" y="109757"/>
                      <a:pt x="234824" y="54483"/>
                    </a:cubicBezTo>
                    <a:cubicBezTo>
                      <a:pt x="234322" y="52749"/>
                      <a:pt x="233833" y="51067"/>
                      <a:pt x="233357" y="49435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46A5632-ACC1-647C-BFA8-E798465245E7}"/>
                  </a:ext>
                </a:extLst>
              </p:cNvPr>
              <p:cNvSpPr/>
              <p:nvPr/>
            </p:nvSpPr>
            <p:spPr>
              <a:xfrm>
                <a:off x="3449507" y="2358278"/>
                <a:ext cx="48737" cy="111680"/>
              </a:xfrm>
              <a:custGeom>
                <a:avLst/>
                <a:gdLst>
                  <a:gd name="connsiteX0" fmla="*/ 45295 w 48737"/>
                  <a:gd name="connsiteY0" fmla="*/ 101370 h 111680"/>
                  <a:gd name="connsiteX1" fmla="*/ 13862 w 48737"/>
                  <a:gd name="connsiteY1" fmla="*/ 111457 h 111680"/>
                  <a:gd name="connsiteX2" fmla="*/ 2489 w 48737"/>
                  <a:gd name="connsiteY2" fmla="*/ 82987 h 111680"/>
                  <a:gd name="connsiteX3" fmla="*/ 213 w 48737"/>
                  <a:gd name="connsiteY3" fmla="*/ 19065 h 111680"/>
                  <a:gd name="connsiteX4" fmla="*/ 7776 w 48737"/>
                  <a:gd name="connsiteY4" fmla="*/ 967 h 111680"/>
                  <a:gd name="connsiteX5" fmla="*/ 35256 w 48737"/>
                  <a:gd name="connsiteY5" fmla="*/ 2005 h 111680"/>
                  <a:gd name="connsiteX6" fmla="*/ 38513 w 48737"/>
                  <a:gd name="connsiteY6" fmla="*/ 3320 h 111680"/>
                  <a:gd name="connsiteX7" fmla="*/ 39542 w 48737"/>
                  <a:gd name="connsiteY7" fmla="*/ 6244 h 111680"/>
                  <a:gd name="connsiteX8" fmla="*/ 48552 w 48737"/>
                  <a:gd name="connsiteY8" fmla="*/ 96427 h 111680"/>
                  <a:gd name="connsiteX9" fmla="*/ 46096 w 48737"/>
                  <a:gd name="connsiteY9" fmla="*/ 101222 h 111680"/>
                  <a:gd name="connsiteX10" fmla="*/ 45285 w 48737"/>
                  <a:gd name="connsiteY10" fmla="*/ 101389 h 111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37" h="111680">
                    <a:moveTo>
                      <a:pt x="45295" y="101370"/>
                    </a:moveTo>
                    <a:cubicBezTo>
                      <a:pt x="38275" y="103466"/>
                      <a:pt x="21178" y="113276"/>
                      <a:pt x="13862" y="111457"/>
                    </a:cubicBezTo>
                    <a:cubicBezTo>
                      <a:pt x="3918" y="109000"/>
                      <a:pt x="3290" y="90893"/>
                      <a:pt x="2489" y="82987"/>
                    </a:cubicBezTo>
                    <a:cubicBezTo>
                      <a:pt x="346" y="61751"/>
                      <a:pt x="-415" y="40399"/>
                      <a:pt x="213" y="19065"/>
                    </a:cubicBezTo>
                    <a:cubicBezTo>
                      <a:pt x="461" y="10645"/>
                      <a:pt x="-825" y="4015"/>
                      <a:pt x="7776" y="967"/>
                    </a:cubicBezTo>
                    <a:cubicBezTo>
                      <a:pt x="16908" y="-609"/>
                      <a:pt x="26269" y="-255"/>
                      <a:pt x="35256" y="2005"/>
                    </a:cubicBezTo>
                    <a:cubicBezTo>
                      <a:pt x="36461" y="2052"/>
                      <a:pt x="37613" y="2517"/>
                      <a:pt x="38513" y="3320"/>
                    </a:cubicBezTo>
                    <a:cubicBezTo>
                      <a:pt x="39135" y="4173"/>
                      <a:pt x="39493" y="5189"/>
                      <a:pt x="39542" y="6244"/>
                    </a:cubicBezTo>
                    <a:cubicBezTo>
                      <a:pt x="43739" y="36171"/>
                      <a:pt x="46743" y="66232"/>
                      <a:pt x="48552" y="96427"/>
                    </a:cubicBezTo>
                    <a:cubicBezTo>
                      <a:pt x="49198" y="98429"/>
                      <a:pt x="48098" y="100576"/>
                      <a:pt x="46096" y="101222"/>
                    </a:cubicBezTo>
                    <a:cubicBezTo>
                      <a:pt x="45832" y="101307"/>
                      <a:pt x="45561" y="101363"/>
                      <a:pt x="45285" y="101389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3EB5AA1-39B7-198E-256F-D97F747A55C4}"/>
                </a:ext>
              </a:extLst>
            </p:cNvPr>
            <p:cNvGrpSpPr/>
            <p:nvPr/>
          </p:nvGrpSpPr>
          <p:grpSpPr>
            <a:xfrm>
              <a:off x="10829824" y="5297737"/>
              <a:ext cx="587106" cy="1186888"/>
              <a:chOff x="3820658" y="2544619"/>
              <a:chExt cx="327675" cy="662425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5EC931-DA6A-14FA-89D7-B931112ABF86}"/>
                  </a:ext>
                </a:extLst>
              </p:cNvPr>
              <p:cNvSpPr/>
              <p:nvPr/>
            </p:nvSpPr>
            <p:spPr>
              <a:xfrm>
                <a:off x="4003256" y="3055485"/>
                <a:ext cx="115090" cy="82705"/>
              </a:xfrm>
              <a:custGeom>
                <a:avLst/>
                <a:gdLst>
                  <a:gd name="connsiteX0" fmla="*/ 40539 w 115090"/>
                  <a:gd name="connsiteY0" fmla="*/ 60588 h 82705"/>
                  <a:gd name="connsiteX1" fmla="*/ 6248 w 115090"/>
                  <a:gd name="connsiteY1" fmla="*/ 25641 h 82705"/>
                  <a:gd name="connsiteX2" fmla="*/ 0 w 115090"/>
                  <a:gd name="connsiteY2" fmla="*/ 14773 h 82705"/>
                  <a:gd name="connsiteX3" fmla="*/ 80563 w 115090"/>
                  <a:gd name="connsiteY3" fmla="*/ 3143 h 82705"/>
                  <a:gd name="connsiteX4" fmla="*/ 88887 w 115090"/>
                  <a:gd name="connsiteY4" fmla="*/ 0 h 82705"/>
                  <a:gd name="connsiteX5" fmla="*/ 93497 w 115090"/>
                  <a:gd name="connsiteY5" fmla="*/ 6763 h 82705"/>
                  <a:gd name="connsiteX6" fmla="*/ 115091 w 115090"/>
                  <a:gd name="connsiteY6" fmla="*/ 35138 h 82705"/>
                  <a:gd name="connsiteX7" fmla="*/ 103794 w 115090"/>
                  <a:gd name="connsiteY7" fmla="*/ 44148 h 82705"/>
                  <a:gd name="connsiteX8" fmla="*/ 68361 w 115090"/>
                  <a:gd name="connsiteY8" fmla="*/ 82706 h 82705"/>
                  <a:gd name="connsiteX9" fmla="*/ 66589 w 115090"/>
                  <a:gd name="connsiteY9" fmla="*/ 81267 h 82705"/>
                  <a:gd name="connsiteX10" fmla="*/ 40539 w 115090"/>
                  <a:gd name="connsiteY10" fmla="*/ 60589 h 8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090" h="82705">
                    <a:moveTo>
                      <a:pt x="40539" y="60588"/>
                    </a:moveTo>
                    <a:cubicBezTo>
                      <a:pt x="28375" y="49682"/>
                      <a:pt x="16922" y="38009"/>
                      <a:pt x="6248" y="25641"/>
                    </a:cubicBezTo>
                    <a:lnTo>
                      <a:pt x="0" y="14773"/>
                    </a:lnTo>
                    <a:cubicBezTo>
                      <a:pt x="27266" y="14689"/>
                      <a:pt x="54386" y="10774"/>
                      <a:pt x="80563" y="3143"/>
                    </a:cubicBezTo>
                    <a:cubicBezTo>
                      <a:pt x="81420" y="2895"/>
                      <a:pt x="84934" y="1619"/>
                      <a:pt x="88887" y="0"/>
                    </a:cubicBezTo>
                    <a:lnTo>
                      <a:pt x="93497" y="6763"/>
                    </a:lnTo>
                    <a:cubicBezTo>
                      <a:pt x="99840" y="16842"/>
                      <a:pt x="107066" y="26338"/>
                      <a:pt x="115091" y="35138"/>
                    </a:cubicBezTo>
                    <a:lnTo>
                      <a:pt x="103794" y="44148"/>
                    </a:lnTo>
                    <a:cubicBezTo>
                      <a:pt x="91055" y="56116"/>
                      <a:pt x="79212" y="69003"/>
                      <a:pt x="68361" y="82706"/>
                    </a:cubicBezTo>
                    <a:lnTo>
                      <a:pt x="66589" y="81267"/>
                    </a:lnTo>
                    <a:cubicBezTo>
                      <a:pt x="57084" y="75479"/>
                      <a:pt x="48333" y="68533"/>
                      <a:pt x="40539" y="60589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D913417-7B63-351D-9081-75EB960B819A}"/>
                  </a:ext>
                </a:extLst>
              </p:cNvPr>
              <p:cNvSpPr/>
              <p:nvPr/>
            </p:nvSpPr>
            <p:spPr>
              <a:xfrm>
                <a:off x="3888975" y="3055409"/>
                <a:ext cx="98526" cy="102425"/>
              </a:xfrm>
              <a:custGeom>
                <a:avLst/>
                <a:gdLst>
                  <a:gd name="connsiteX0" fmla="*/ 305 w 98526"/>
                  <a:gd name="connsiteY0" fmla="*/ 84420 h 102425"/>
                  <a:gd name="connsiteX1" fmla="*/ 0 w 98526"/>
                  <a:gd name="connsiteY1" fmla="*/ 84229 h 102425"/>
                  <a:gd name="connsiteX2" fmla="*/ 1495 w 98526"/>
                  <a:gd name="connsiteY2" fmla="*/ 75829 h 102425"/>
                  <a:gd name="connsiteX3" fmla="*/ 20545 w 98526"/>
                  <a:gd name="connsiteY3" fmla="*/ 1324 h 102425"/>
                  <a:gd name="connsiteX4" fmla="*/ 21060 w 98526"/>
                  <a:gd name="connsiteY4" fmla="*/ 0 h 102425"/>
                  <a:gd name="connsiteX5" fmla="*/ 98527 w 98526"/>
                  <a:gd name="connsiteY5" fmla="*/ 14440 h 102425"/>
                  <a:gd name="connsiteX6" fmla="*/ 98403 w 98526"/>
                  <a:gd name="connsiteY6" fmla="*/ 14811 h 102425"/>
                  <a:gd name="connsiteX7" fmla="*/ 58321 w 98526"/>
                  <a:gd name="connsiteY7" fmla="*/ 101965 h 102425"/>
                  <a:gd name="connsiteX8" fmla="*/ 305 w 98526"/>
                  <a:gd name="connsiteY8" fmla="*/ 84420 h 10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526" h="102425">
                    <a:moveTo>
                      <a:pt x="305" y="84420"/>
                    </a:moveTo>
                    <a:lnTo>
                      <a:pt x="0" y="84229"/>
                    </a:lnTo>
                    <a:lnTo>
                      <a:pt x="1495" y="75829"/>
                    </a:lnTo>
                    <a:cubicBezTo>
                      <a:pt x="6179" y="50597"/>
                      <a:pt x="12543" y="25707"/>
                      <a:pt x="20545" y="1324"/>
                    </a:cubicBezTo>
                    <a:cubicBezTo>
                      <a:pt x="20545" y="1324"/>
                      <a:pt x="20755" y="771"/>
                      <a:pt x="21060" y="0"/>
                    </a:cubicBezTo>
                    <a:cubicBezTo>
                      <a:pt x="46123" y="8245"/>
                      <a:pt x="72176" y="13101"/>
                      <a:pt x="98527" y="14440"/>
                    </a:cubicBezTo>
                    <a:lnTo>
                      <a:pt x="98403" y="14811"/>
                    </a:lnTo>
                    <a:cubicBezTo>
                      <a:pt x="90907" y="31080"/>
                      <a:pt x="57531" y="109109"/>
                      <a:pt x="58321" y="101965"/>
                    </a:cubicBezTo>
                    <a:cubicBezTo>
                      <a:pt x="38035" y="99900"/>
                      <a:pt x="18336" y="93943"/>
                      <a:pt x="305" y="84420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E905302-095E-D772-B333-296683BB06AE}"/>
                  </a:ext>
                </a:extLst>
              </p:cNvPr>
              <p:cNvSpPr/>
              <p:nvPr/>
            </p:nvSpPr>
            <p:spPr>
              <a:xfrm>
                <a:off x="3836538" y="3132967"/>
                <a:ext cx="116406" cy="74077"/>
              </a:xfrm>
              <a:custGeom>
                <a:avLst/>
                <a:gdLst>
                  <a:gd name="connsiteX0" fmla="*/ 5736 w 116406"/>
                  <a:gd name="connsiteY0" fmla="*/ 50210 h 74077"/>
                  <a:gd name="connsiteX1" fmla="*/ 2593 w 116406"/>
                  <a:gd name="connsiteY1" fmla="*/ 16558 h 74077"/>
                  <a:gd name="connsiteX2" fmla="*/ 49561 w 116406"/>
                  <a:gd name="connsiteY2" fmla="*/ 4738 h 74077"/>
                  <a:gd name="connsiteX3" fmla="*/ 109311 w 116406"/>
                  <a:gd name="connsiteY3" fmla="*/ 24264 h 74077"/>
                  <a:gd name="connsiteX4" fmla="*/ 109730 w 116406"/>
                  <a:gd name="connsiteY4" fmla="*/ 56801 h 74077"/>
                  <a:gd name="connsiteX5" fmla="*/ 82498 w 116406"/>
                  <a:gd name="connsiteY5" fmla="*/ 73432 h 74077"/>
                  <a:gd name="connsiteX6" fmla="*/ 49798 w 116406"/>
                  <a:gd name="connsiteY6" fmla="*/ 71603 h 74077"/>
                  <a:gd name="connsiteX7" fmla="*/ 13327 w 116406"/>
                  <a:gd name="connsiteY7" fmla="*/ 57916 h 74077"/>
                  <a:gd name="connsiteX8" fmla="*/ 5736 w 116406"/>
                  <a:gd name="connsiteY8" fmla="*/ 50210 h 7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406" h="74077">
                    <a:moveTo>
                      <a:pt x="5736" y="50210"/>
                    </a:moveTo>
                    <a:cubicBezTo>
                      <a:pt x="-588" y="40125"/>
                      <a:pt x="-1754" y="27639"/>
                      <a:pt x="2593" y="16558"/>
                    </a:cubicBezTo>
                    <a:cubicBezTo>
                      <a:pt x="12414" y="480"/>
                      <a:pt x="33299" y="-4777"/>
                      <a:pt x="49561" y="4738"/>
                    </a:cubicBezTo>
                    <a:cubicBezTo>
                      <a:pt x="67856" y="15435"/>
                      <a:pt x="88229" y="22093"/>
                      <a:pt x="109311" y="24264"/>
                    </a:cubicBezTo>
                    <a:cubicBezTo>
                      <a:pt x="120931" y="30465"/>
                      <a:pt x="116226" y="46171"/>
                      <a:pt x="109730" y="56801"/>
                    </a:cubicBezTo>
                    <a:cubicBezTo>
                      <a:pt x="103466" y="66002"/>
                      <a:pt x="93544" y="72061"/>
                      <a:pt x="82498" y="73432"/>
                    </a:cubicBezTo>
                    <a:cubicBezTo>
                      <a:pt x="71574" y="74708"/>
                      <a:pt x="60512" y="74090"/>
                      <a:pt x="49798" y="71603"/>
                    </a:cubicBezTo>
                    <a:cubicBezTo>
                      <a:pt x="36740" y="69950"/>
                      <a:pt x="24249" y="65263"/>
                      <a:pt x="13327" y="57916"/>
                    </a:cubicBezTo>
                    <a:cubicBezTo>
                      <a:pt x="10458" y="55704"/>
                      <a:pt x="7904" y="53112"/>
                      <a:pt x="5736" y="50210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1EE3015-10D6-8488-F188-43A84C6DA6FE}"/>
                  </a:ext>
                </a:extLst>
              </p:cNvPr>
              <p:cNvSpPr/>
              <p:nvPr/>
            </p:nvSpPr>
            <p:spPr>
              <a:xfrm>
                <a:off x="4058325" y="3095697"/>
                <a:ext cx="90008" cy="108896"/>
              </a:xfrm>
              <a:custGeom>
                <a:avLst/>
                <a:gdLst>
                  <a:gd name="connsiteX0" fmla="*/ 41248 w 90008"/>
                  <a:gd name="connsiteY0" fmla="*/ 108111 h 108896"/>
                  <a:gd name="connsiteX1" fmla="*/ 10463 w 90008"/>
                  <a:gd name="connsiteY1" fmla="*/ 99929 h 108896"/>
                  <a:gd name="connsiteX2" fmla="*/ 6492 w 90008"/>
                  <a:gd name="connsiteY2" fmla="*/ 52304 h 108896"/>
                  <a:gd name="connsiteX3" fmla="*/ 48754 w 90008"/>
                  <a:gd name="connsiteY3" fmla="*/ 3888 h 108896"/>
                  <a:gd name="connsiteX4" fmla="*/ 82615 w 90008"/>
                  <a:gd name="connsiteY4" fmla="*/ 12461 h 108896"/>
                  <a:gd name="connsiteX5" fmla="*/ 89064 w 90008"/>
                  <a:gd name="connsiteY5" fmla="*/ 43712 h 108896"/>
                  <a:gd name="connsiteX6" fmla="*/ 76281 w 90008"/>
                  <a:gd name="connsiteY6" fmla="*/ 73868 h 108896"/>
                  <a:gd name="connsiteX7" fmla="*/ 51069 w 90008"/>
                  <a:gd name="connsiteY7" fmla="*/ 103558 h 108896"/>
                  <a:gd name="connsiteX8" fmla="*/ 41248 w 90008"/>
                  <a:gd name="connsiteY8" fmla="*/ 108111 h 10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008" h="108896">
                    <a:moveTo>
                      <a:pt x="41248" y="108111"/>
                    </a:moveTo>
                    <a:cubicBezTo>
                      <a:pt x="30268" y="110476"/>
                      <a:pt x="18820" y="107433"/>
                      <a:pt x="10463" y="99929"/>
                    </a:cubicBezTo>
                    <a:cubicBezTo>
                      <a:pt x="-1824" y="86931"/>
                      <a:pt x="-3473" y="67157"/>
                      <a:pt x="6492" y="52304"/>
                    </a:cubicBezTo>
                    <a:cubicBezTo>
                      <a:pt x="18759" y="34663"/>
                      <a:pt x="32932" y="18426"/>
                      <a:pt x="48754" y="3888"/>
                    </a:cubicBezTo>
                    <a:cubicBezTo>
                      <a:pt x="58517" y="-4961"/>
                      <a:pt x="74786" y="2755"/>
                      <a:pt x="82615" y="12461"/>
                    </a:cubicBezTo>
                    <a:cubicBezTo>
                      <a:pt x="89158" y="21466"/>
                      <a:pt x="91508" y="32853"/>
                      <a:pt x="89064" y="43712"/>
                    </a:cubicBezTo>
                    <a:cubicBezTo>
                      <a:pt x="86569" y="54425"/>
                      <a:pt x="82245" y="64626"/>
                      <a:pt x="76281" y="73868"/>
                    </a:cubicBezTo>
                    <a:cubicBezTo>
                      <a:pt x="70312" y="85598"/>
                      <a:pt x="61677" y="95767"/>
                      <a:pt x="51069" y="103558"/>
                    </a:cubicBezTo>
                    <a:cubicBezTo>
                      <a:pt x="48016" y="105513"/>
                      <a:pt x="44713" y="107044"/>
                      <a:pt x="41248" y="10811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9CA73F5-104D-27C4-48C3-0732DBA2F52B}"/>
                  </a:ext>
                </a:extLst>
              </p:cNvPr>
              <p:cNvSpPr/>
              <p:nvPr/>
            </p:nvSpPr>
            <p:spPr>
              <a:xfrm>
                <a:off x="3820658" y="2751442"/>
                <a:ext cx="86187" cy="74585"/>
              </a:xfrm>
              <a:custGeom>
                <a:avLst/>
                <a:gdLst>
                  <a:gd name="connsiteX0" fmla="*/ 61059 w 86187"/>
                  <a:gd name="connsiteY0" fmla="*/ 2977 h 74585"/>
                  <a:gd name="connsiteX1" fmla="*/ 33437 w 86187"/>
                  <a:gd name="connsiteY1" fmla="*/ 1958 h 74585"/>
                  <a:gd name="connsiteX2" fmla="*/ 8767 w 86187"/>
                  <a:gd name="connsiteY2" fmla="*/ 18846 h 74585"/>
                  <a:gd name="connsiteX3" fmla="*/ 119 w 86187"/>
                  <a:gd name="connsiteY3" fmla="*/ 45630 h 74585"/>
                  <a:gd name="connsiteX4" fmla="*/ 8843 w 86187"/>
                  <a:gd name="connsiteY4" fmla="*/ 66794 h 74585"/>
                  <a:gd name="connsiteX5" fmla="*/ 32504 w 86187"/>
                  <a:gd name="connsiteY5" fmla="*/ 74462 h 74585"/>
                  <a:gd name="connsiteX6" fmla="*/ 41190 w 86187"/>
                  <a:gd name="connsiteY6" fmla="*/ 73557 h 74585"/>
                  <a:gd name="connsiteX7" fmla="*/ 72861 w 86187"/>
                  <a:gd name="connsiteY7" fmla="*/ 59832 h 74585"/>
                  <a:gd name="connsiteX8" fmla="*/ 78300 w 86187"/>
                  <a:gd name="connsiteY8" fmla="*/ 56717 h 74585"/>
                  <a:gd name="connsiteX9" fmla="*/ 82872 w 86187"/>
                  <a:gd name="connsiteY9" fmla="*/ 49383 h 74585"/>
                  <a:gd name="connsiteX10" fmla="*/ 86186 w 86187"/>
                  <a:gd name="connsiteY10" fmla="*/ 42048 h 74585"/>
                  <a:gd name="connsiteX11" fmla="*/ 86186 w 86187"/>
                  <a:gd name="connsiteY11" fmla="*/ 41096 h 74585"/>
                  <a:gd name="connsiteX12" fmla="*/ 67051 w 86187"/>
                  <a:gd name="connsiteY12" fmla="*/ 6177 h 74585"/>
                  <a:gd name="connsiteX13" fmla="*/ 61059 w 86187"/>
                  <a:gd name="connsiteY13" fmla="*/ 2977 h 7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187" h="74585">
                    <a:moveTo>
                      <a:pt x="61059" y="2977"/>
                    </a:moveTo>
                    <a:cubicBezTo>
                      <a:pt x="52259" y="-605"/>
                      <a:pt x="42477" y="-966"/>
                      <a:pt x="33437" y="1958"/>
                    </a:cubicBezTo>
                    <a:cubicBezTo>
                      <a:pt x="23605" y="4774"/>
                      <a:pt x="14950" y="10699"/>
                      <a:pt x="8767" y="18846"/>
                    </a:cubicBezTo>
                    <a:cubicBezTo>
                      <a:pt x="2447" y="26274"/>
                      <a:pt x="-664" y="35908"/>
                      <a:pt x="119" y="45630"/>
                    </a:cubicBezTo>
                    <a:cubicBezTo>
                      <a:pt x="167" y="53550"/>
                      <a:pt x="3296" y="61141"/>
                      <a:pt x="8843" y="66794"/>
                    </a:cubicBezTo>
                    <a:cubicBezTo>
                      <a:pt x="15363" y="72454"/>
                      <a:pt x="23903" y="75221"/>
                      <a:pt x="32504" y="74462"/>
                    </a:cubicBezTo>
                    <a:lnTo>
                      <a:pt x="41190" y="73557"/>
                    </a:lnTo>
                    <a:cubicBezTo>
                      <a:pt x="53858" y="68099"/>
                      <a:pt x="66974" y="62442"/>
                      <a:pt x="72861" y="59832"/>
                    </a:cubicBezTo>
                    <a:cubicBezTo>
                      <a:pt x="74823" y="59078"/>
                      <a:pt x="76657" y="58027"/>
                      <a:pt x="78300" y="56717"/>
                    </a:cubicBezTo>
                    <a:cubicBezTo>
                      <a:pt x="80317" y="54616"/>
                      <a:pt x="81874" y="52119"/>
                      <a:pt x="82872" y="49383"/>
                    </a:cubicBezTo>
                    <a:lnTo>
                      <a:pt x="86186" y="42048"/>
                    </a:lnTo>
                    <a:lnTo>
                      <a:pt x="86186" y="41096"/>
                    </a:lnTo>
                    <a:cubicBezTo>
                      <a:pt x="86276" y="26930"/>
                      <a:pt x="79039" y="13724"/>
                      <a:pt x="67051" y="6177"/>
                    </a:cubicBezTo>
                    <a:cubicBezTo>
                      <a:pt x="65151" y="4937"/>
                      <a:pt x="63146" y="3866"/>
                      <a:pt x="61059" y="2977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DF7599-F541-3B0F-D4E3-B25A5DE0E2A9}"/>
                  </a:ext>
                </a:extLst>
              </p:cNvPr>
              <p:cNvSpPr/>
              <p:nvPr/>
            </p:nvSpPr>
            <p:spPr>
              <a:xfrm>
                <a:off x="3908609" y="2603038"/>
                <a:ext cx="67256" cy="104784"/>
              </a:xfrm>
              <a:custGeom>
                <a:avLst/>
                <a:gdLst>
                  <a:gd name="connsiteX0" fmla="*/ 63890 w 67256"/>
                  <a:gd name="connsiteY0" fmla="*/ 103365 h 104784"/>
                  <a:gd name="connsiteX1" fmla="*/ 61919 w 67256"/>
                  <a:gd name="connsiteY1" fmla="*/ 43815 h 104784"/>
                  <a:gd name="connsiteX2" fmla="*/ 8884 w 67256"/>
                  <a:gd name="connsiteY2" fmla="*/ 0 h 104784"/>
                  <a:gd name="connsiteX3" fmla="*/ 25 w 67256"/>
                  <a:gd name="connsiteY3" fmla="*/ 38548 h 104784"/>
                  <a:gd name="connsiteX4" fmla="*/ 11322 w 67256"/>
                  <a:gd name="connsiteY4" fmla="*/ 79896 h 104784"/>
                  <a:gd name="connsiteX5" fmla="*/ 46364 w 67256"/>
                  <a:gd name="connsiteY5" fmla="*/ 103470 h 104784"/>
                  <a:gd name="connsiteX6" fmla="*/ 63719 w 67256"/>
                  <a:gd name="connsiteY6" fmla="*/ 104785 h 104784"/>
                  <a:gd name="connsiteX7" fmla="*/ 63890 w 67256"/>
                  <a:gd name="connsiteY7" fmla="*/ 103365 h 10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256" h="104784">
                    <a:moveTo>
                      <a:pt x="63890" y="103365"/>
                    </a:moveTo>
                    <a:cubicBezTo>
                      <a:pt x="66643" y="83363"/>
                      <a:pt x="70682" y="61998"/>
                      <a:pt x="61919" y="43815"/>
                    </a:cubicBezTo>
                    <a:cubicBezTo>
                      <a:pt x="54680" y="28794"/>
                      <a:pt x="27086" y="3248"/>
                      <a:pt x="8884" y="0"/>
                    </a:cubicBezTo>
                    <a:cubicBezTo>
                      <a:pt x="3214" y="12070"/>
                      <a:pt x="193" y="25214"/>
                      <a:pt x="25" y="38548"/>
                    </a:cubicBezTo>
                    <a:cubicBezTo>
                      <a:pt x="-357" y="53141"/>
                      <a:pt x="3573" y="67523"/>
                      <a:pt x="11322" y="79896"/>
                    </a:cubicBezTo>
                    <a:cubicBezTo>
                      <a:pt x="19216" y="92285"/>
                      <a:pt x="31914" y="100827"/>
                      <a:pt x="46364" y="103470"/>
                    </a:cubicBezTo>
                    <a:lnTo>
                      <a:pt x="63719" y="104785"/>
                    </a:lnTo>
                    <a:cubicBezTo>
                      <a:pt x="63786" y="104337"/>
                      <a:pt x="63824" y="103842"/>
                      <a:pt x="63890" y="103365"/>
                    </a:cubicBezTo>
                    <a:close/>
                  </a:path>
                </a:pathLst>
              </a:custGeom>
              <a:solidFill>
                <a:srgbClr val="FCE0C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BE24470-9237-0AE1-8520-A530C36EC3EE}"/>
                  </a:ext>
                </a:extLst>
              </p:cNvPr>
              <p:cNvSpPr/>
              <p:nvPr/>
            </p:nvSpPr>
            <p:spPr>
              <a:xfrm>
                <a:off x="3834787" y="2695935"/>
                <a:ext cx="261624" cy="266785"/>
              </a:xfrm>
              <a:custGeom>
                <a:avLst/>
                <a:gdLst>
                  <a:gd name="connsiteX0" fmla="*/ 89182 w 261624"/>
                  <a:gd name="connsiteY0" fmla="*/ 66580 h 266785"/>
                  <a:gd name="connsiteX1" fmla="*/ 68789 w 261624"/>
                  <a:gd name="connsiteY1" fmla="*/ 104889 h 266785"/>
                  <a:gd name="connsiteX2" fmla="*/ 64217 w 261624"/>
                  <a:gd name="connsiteY2" fmla="*/ 112224 h 266785"/>
                  <a:gd name="connsiteX3" fmla="*/ 58778 w 261624"/>
                  <a:gd name="connsiteY3" fmla="*/ 115338 h 266785"/>
                  <a:gd name="connsiteX4" fmla="*/ 0 w 261624"/>
                  <a:gd name="connsiteY4" fmla="*/ 140818 h 266785"/>
                  <a:gd name="connsiteX5" fmla="*/ 70761 w 261624"/>
                  <a:gd name="connsiteY5" fmla="*/ 211836 h 266785"/>
                  <a:gd name="connsiteX6" fmla="*/ 90001 w 261624"/>
                  <a:gd name="connsiteY6" fmla="*/ 210560 h 266785"/>
                  <a:gd name="connsiteX7" fmla="*/ 105994 w 261624"/>
                  <a:gd name="connsiteY7" fmla="*/ 200692 h 266785"/>
                  <a:gd name="connsiteX8" fmla="*/ 134035 w 261624"/>
                  <a:gd name="connsiteY8" fmla="*/ 177241 h 266785"/>
                  <a:gd name="connsiteX9" fmla="*/ 191567 w 261624"/>
                  <a:gd name="connsiteY9" fmla="*/ 183137 h 266785"/>
                  <a:gd name="connsiteX10" fmla="*/ 199958 w 261624"/>
                  <a:gd name="connsiteY10" fmla="*/ 192043 h 266785"/>
                  <a:gd name="connsiteX11" fmla="*/ 195015 w 261624"/>
                  <a:gd name="connsiteY11" fmla="*/ 266786 h 266785"/>
                  <a:gd name="connsiteX12" fmla="*/ 254070 w 261624"/>
                  <a:gd name="connsiteY12" fmla="*/ 260642 h 266785"/>
                  <a:gd name="connsiteX13" fmla="*/ 251670 w 261624"/>
                  <a:gd name="connsiteY13" fmla="*/ 77238 h 266785"/>
                  <a:gd name="connsiteX14" fmla="*/ 197520 w 261624"/>
                  <a:gd name="connsiteY14" fmla="*/ 0 h 266785"/>
                  <a:gd name="connsiteX15" fmla="*/ 120072 w 261624"/>
                  <a:gd name="connsiteY15" fmla="*/ 35481 h 266785"/>
                  <a:gd name="connsiteX16" fmla="*/ 95145 w 261624"/>
                  <a:gd name="connsiteY16" fmla="*/ 57331 h 266785"/>
                  <a:gd name="connsiteX17" fmla="*/ 89182 w 261624"/>
                  <a:gd name="connsiteY17" fmla="*/ 66580 h 266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1624" h="266785">
                    <a:moveTo>
                      <a:pt x="89182" y="66580"/>
                    </a:moveTo>
                    <a:cubicBezTo>
                      <a:pt x="81559" y="78893"/>
                      <a:pt x="74747" y="91690"/>
                      <a:pt x="68789" y="104889"/>
                    </a:cubicBezTo>
                    <a:cubicBezTo>
                      <a:pt x="67792" y="107625"/>
                      <a:pt x="66235" y="110123"/>
                      <a:pt x="64217" y="112224"/>
                    </a:cubicBezTo>
                    <a:cubicBezTo>
                      <a:pt x="62574" y="113534"/>
                      <a:pt x="60740" y="114584"/>
                      <a:pt x="58778" y="115338"/>
                    </a:cubicBezTo>
                    <a:cubicBezTo>
                      <a:pt x="47711" y="120253"/>
                      <a:pt x="11068" y="135912"/>
                      <a:pt x="0" y="140818"/>
                    </a:cubicBezTo>
                    <a:cubicBezTo>
                      <a:pt x="7115" y="176593"/>
                      <a:pt x="38443" y="207617"/>
                      <a:pt x="70761" y="211836"/>
                    </a:cubicBezTo>
                    <a:cubicBezTo>
                      <a:pt x="77187" y="212901"/>
                      <a:pt x="83773" y="212465"/>
                      <a:pt x="90001" y="210560"/>
                    </a:cubicBezTo>
                    <a:cubicBezTo>
                      <a:pt x="95837" y="208169"/>
                      <a:pt x="101240" y="204836"/>
                      <a:pt x="105994" y="200692"/>
                    </a:cubicBezTo>
                    <a:cubicBezTo>
                      <a:pt x="115727" y="193348"/>
                      <a:pt x="125086" y="185521"/>
                      <a:pt x="134035" y="177241"/>
                    </a:cubicBezTo>
                    <a:cubicBezTo>
                      <a:pt x="156324" y="177984"/>
                      <a:pt x="169764" y="180594"/>
                      <a:pt x="191567" y="183137"/>
                    </a:cubicBezTo>
                    <a:cubicBezTo>
                      <a:pt x="196153" y="183679"/>
                      <a:pt x="199690" y="187433"/>
                      <a:pt x="199958" y="192043"/>
                    </a:cubicBezTo>
                    <a:cubicBezTo>
                      <a:pt x="201187" y="217065"/>
                      <a:pt x="199529" y="242144"/>
                      <a:pt x="195015" y="266786"/>
                    </a:cubicBezTo>
                    <a:cubicBezTo>
                      <a:pt x="214700" y="264722"/>
                      <a:pt x="234385" y="262674"/>
                      <a:pt x="254070" y="260642"/>
                    </a:cubicBezTo>
                    <a:cubicBezTo>
                      <a:pt x="261499" y="203635"/>
                      <a:pt x="267452" y="132512"/>
                      <a:pt x="251670" y="77238"/>
                    </a:cubicBezTo>
                    <a:cubicBezTo>
                      <a:pt x="242726" y="45949"/>
                      <a:pt x="227438" y="12792"/>
                      <a:pt x="197520" y="0"/>
                    </a:cubicBezTo>
                    <a:lnTo>
                      <a:pt x="120072" y="35481"/>
                    </a:lnTo>
                    <a:cubicBezTo>
                      <a:pt x="109882" y="40288"/>
                      <a:pt x="101246" y="47858"/>
                      <a:pt x="95145" y="57331"/>
                    </a:cubicBezTo>
                    <a:cubicBezTo>
                      <a:pt x="93107" y="60379"/>
                      <a:pt x="91119" y="63462"/>
                      <a:pt x="89182" y="66580"/>
                    </a:cubicBezTo>
                    <a:close/>
                  </a:path>
                </a:pathLst>
              </a:custGeom>
              <a:solidFill>
                <a:srgbClr val="3D8D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DBEA97E-912A-91C3-431B-899980AC83D4}"/>
                  </a:ext>
                </a:extLst>
              </p:cNvPr>
              <p:cNvSpPr/>
              <p:nvPr/>
            </p:nvSpPr>
            <p:spPr>
              <a:xfrm>
                <a:off x="3885327" y="2957015"/>
                <a:ext cx="220058" cy="113203"/>
              </a:xfrm>
              <a:custGeom>
                <a:avLst/>
                <a:gdLst>
                  <a:gd name="connsiteX0" fmla="*/ 27194 w 220058"/>
                  <a:gd name="connsiteY0" fmla="*/ 99193 h 113203"/>
                  <a:gd name="connsiteX1" fmla="*/ 0 w 220058"/>
                  <a:gd name="connsiteY1" fmla="*/ 89059 h 113203"/>
                  <a:gd name="connsiteX2" fmla="*/ 39443 w 220058"/>
                  <a:gd name="connsiteY2" fmla="*/ 7439 h 113203"/>
                  <a:gd name="connsiteX3" fmla="*/ 134264 w 220058"/>
                  <a:gd name="connsiteY3" fmla="*/ 16269 h 113203"/>
                  <a:gd name="connsiteX4" fmla="*/ 144101 w 220058"/>
                  <a:gd name="connsiteY4" fmla="*/ 6929 h 113203"/>
                  <a:gd name="connsiteX5" fmla="*/ 144056 w 220058"/>
                  <a:gd name="connsiteY5" fmla="*/ 5715 h 113203"/>
                  <a:gd name="connsiteX6" fmla="*/ 199434 w 220058"/>
                  <a:gd name="connsiteY6" fmla="*/ 0 h 113203"/>
                  <a:gd name="connsiteX7" fmla="*/ 220046 w 220058"/>
                  <a:gd name="connsiteY7" fmla="*/ 90992 h 113203"/>
                  <a:gd name="connsiteX8" fmla="*/ 198520 w 220058"/>
                  <a:gd name="connsiteY8" fmla="*/ 101584 h 113203"/>
                  <a:gd name="connsiteX9" fmla="*/ 27194 w 220058"/>
                  <a:gd name="connsiteY9" fmla="*/ 99193 h 11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058" h="113203">
                    <a:moveTo>
                      <a:pt x="27194" y="99193"/>
                    </a:moveTo>
                    <a:cubicBezTo>
                      <a:pt x="18018" y="96266"/>
                      <a:pt x="8954" y="92888"/>
                      <a:pt x="0" y="89059"/>
                    </a:cubicBezTo>
                    <a:lnTo>
                      <a:pt x="39443" y="7439"/>
                    </a:lnTo>
                    <a:cubicBezTo>
                      <a:pt x="70879" y="12001"/>
                      <a:pt x="102527" y="14948"/>
                      <a:pt x="134264" y="16269"/>
                    </a:cubicBezTo>
                    <a:cubicBezTo>
                      <a:pt x="139560" y="16406"/>
                      <a:pt x="143964" y="12225"/>
                      <a:pt x="144101" y="6929"/>
                    </a:cubicBezTo>
                    <a:cubicBezTo>
                      <a:pt x="144112" y="6524"/>
                      <a:pt x="144097" y="6118"/>
                      <a:pt x="144056" y="5715"/>
                    </a:cubicBezTo>
                    <a:lnTo>
                      <a:pt x="199434" y="0"/>
                    </a:lnTo>
                    <a:cubicBezTo>
                      <a:pt x="203435" y="24194"/>
                      <a:pt x="216427" y="75000"/>
                      <a:pt x="220046" y="90992"/>
                    </a:cubicBezTo>
                    <a:cubicBezTo>
                      <a:pt x="220608" y="93459"/>
                      <a:pt x="200720" y="100946"/>
                      <a:pt x="198520" y="101584"/>
                    </a:cubicBezTo>
                    <a:cubicBezTo>
                      <a:pt x="142446" y="117854"/>
                      <a:pt x="82792" y="117021"/>
                      <a:pt x="27194" y="99193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05BAB17-BF4F-893C-90D0-AD3A91C2C563}"/>
                  </a:ext>
                </a:extLst>
              </p:cNvPr>
              <p:cNvSpPr/>
              <p:nvPr/>
            </p:nvSpPr>
            <p:spPr>
              <a:xfrm>
                <a:off x="3851088" y="2873167"/>
                <a:ext cx="184049" cy="100140"/>
              </a:xfrm>
              <a:custGeom>
                <a:avLst/>
                <a:gdLst>
                  <a:gd name="connsiteX0" fmla="*/ 183657 w 184049"/>
                  <a:gd name="connsiteY0" fmla="*/ 14821 h 100140"/>
                  <a:gd name="connsiteX1" fmla="*/ 175275 w 184049"/>
                  <a:gd name="connsiteY1" fmla="*/ 5905 h 100140"/>
                  <a:gd name="connsiteX2" fmla="*/ 117954 w 184049"/>
                  <a:gd name="connsiteY2" fmla="*/ 0 h 100140"/>
                  <a:gd name="connsiteX3" fmla="*/ 117601 w 184049"/>
                  <a:gd name="connsiteY3" fmla="*/ 57 h 100140"/>
                  <a:gd name="connsiteX4" fmla="*/ 89693 w 184049"/>
                  <a:gd name="connsiteY4" fmla="*/ 23460 h 100140"/>
                  <a:gd name="connsiteX5" fmla="*/ 73701 w 184049"/>
                  <a:gd name="connsiteY5" fmla="*/ 33328 h 100140"/>
                  <a:gd name="connsiteX6" fmla="*/ 54460 w 184049"/>
                  <a:gd name="connsiteY6" fmla="*/ 34604 h 100140"/>
                  <a:gd name="connsiteX7" fmla="*/ 15684 w 184049"/>
                  <a:gd name="connsiteY7" fmla="*/ 16431 h 100140"/>
                  <a:gd name="connsiteX8" fmla="*/ 9216 w 184049"/>
                  <a:gd name="connsiteY8" fmla="*/ 17469 h 100140"/>
                  <a:gd name="connsiteX9" fmla="*/ 158 w 184049"/>
                  <a:gd name="connsiteY9" fmla="*/ 68904 h 100140"/>
                  <a:gd name="connsiteX10" fmla="*/ 7426 w 184049"/>
                  <a:gd name="connsiteY10" fmla="*/ 79915 h 100140"/>
                  <a:gd name="connsiteX11" fmla="*/ 168503 w 184049"/>
                  <a:gd name="connsiteY11" fmla="*/ 100136 h 100140"/>
                  <a:gd name="connsiteX12" fmla="*/ 178152 w 184049"/>
                  <a:gd name="connsiteY12" fmla="*/ 92430 h 100140"/>
                  <a:gd name="connsiteX13" fmla="*/ 183657 w 184049"/>
                  <a:gd name="connsiteY13" fmla="*/ 14821 h 100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049" h="100140">
                    <a:moveTo>
                      <a:pt x="183657" y="14821"/>
                    </a:moveTo>
                    <a:cubicBezTo>
                      <a:pt x="183394" y="10210"/>
                      <a:pt x="179861" y="6452"/>
                      <a:pt x="175275" y="5905"/>
                    </a:cubicBezTo>
                    <a:cubicBezTo>
                      <a:pt x="153549" y="3372"/>
                      <a:pt x="140118" y="771"/>
                      <a:pt x="117954" y="0"/>
                    </a:cubicBezTo>
                    <a:lnTo>
                      <a:pt x="117601" y="57"/>
                    </a:lnTo>
                    <a:cubicBezTo>
                      <a:pt x="108838" y="8429"/>
                      <a:pt x="99266" y="15992"/>
                      <a:pt x="89693" y="23460"/>
                    </a:cubicBezTo>
                    <a:cubicBezTo>
                      <a:pt x="84938" y="27602"/>
                      <a:pt x="79535" y="30935"/>
                      <a:pt x="73701" y="33328"/>
                    </a:cubicBezTo>
                    <a:cubicBezTo>
                      <a:pt x="67472" y="35232"/>
                      <a:pt x="60886" y="35669"/>
                      <a:pt x="54460" y="34604"/>
                    </a:cubicBezTo>
                    <a:cubicBezTo>
                      <a:pt x="40075" y="32339"/>
                      <a:pt x="26628" y="26037"/>
                      <a:pt x="15684" y="16431"/>
                    </a:cubicBezTo>
                    <a:lnTo>
                      <a:pt x="9216" y="17469"/>
                    </a:lnTo>
                    <a:cubicBezTo>
                      <a:pt x="7740" y="25898"/>
                      <a:pt x="3997" y="48063"/>
                      <a:pt x="158" y="68904"/>
                    </a:cubicBezTo>
                    <a:cubicBezTo>
                      <a:pt x="-765" y="73929"/>
                      <a:pt x="2442" y="78788"/>
                      <a:pt x="7426" y="79915"/>
                    </a:cubicBezTo>
                    <a:cubicBezTo>
                      <a:pt x="60515" y="90807"/>
                      <a:pt x="114369" y="97568"/>
                      <a:pt x="168503" y="100136"/>
                    </a:cubicBezTo>
                    <a:cubicBezTo>
                      <a:pt x="173174" y="100282"/>
                      <a:pt x="177262" y="97018"/>
                      <a:pt x="178152" y="92430"/>
                    </a:cubicBezTo>
                    <a:cubicBezTo>
                      <a:pt x="183087" y="66874"/>
                      <a:pt x="184935" y="40818"/>
                      <a:pt x="183657" y="14821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8210BCE-586E-85F4-CDF4-D634C40ACA23}"/>
                  </a:ext>
                </a:extLst>
              </p:cNvPr>
              <p:cNvSpPr/>
              <p:nvPr/>
            </p:nvSpPr>
            <p:spPr>
              <a:xfrm>
                <a:off x="3917455" y="2544619"/>
                <a:ext cx="178980" cy="186831"/>
              </a:xfrm>
              <a:custGeom>
                <a:avLst/>
                <a:gdLst>
                  <a:gd name="connsiteX0" fmla="*/ 174041 w 178980"/>
                  <a:gd name="connsiteY0" fmla="*/ 68172 h 186831"/>
                  <a:gd name="connsiteX1" fmla="*/ 105089 w 178980"/>
                  <a:gd name="connsiteY1" fmla="*/ 2297 h 186831"/>
                  <a:gd name="connsiteX2" fmla="*/ 28070 w 178980"/>
                  <a:gd name="connsiteY2" fmla="*/ 18900 h 186831"/>
                  <a:gd name="connsiteX3" fmla="*/ 0 w 178980"/>
                  <a:gd name="connsiteY3" fmla="*/ 58447 h 186831"/>
                  <a:gd name="connsiteX4" fmla="*/ 53073 w 178980"/>
                  <a:gd name="connsiteY4" fmla="*/ 102262 h 186831"/>
                  <a:gd name="connsiteX5" fmla="*/ 55045 w 178980"/>
                  <a:gd name="connsiteY5" fmla="*/ 161813 h 186831"/>
                  <a:gd name="connsiteX6" fmla="*/ 56140 w 178980"/>
                  <a:gd name="connsiteY6" fmla="*/ 175291 h 186831"/>
                  <a:gd name="connsiteX7" fmla="*/ 66618 w 178980"/>
                  <a:gd name="connsiteY7" fmla="*/ 182568 h 186831"/>
                  <a:gd name="connsiteX8" fmla="*/ 140560 w 178980"/>
                  <a:gd name="connsiteY8" fmla="*/ 174833 h 186831"/>
                  <a:gd name="connsiteX9" fmla="*/ 168335 w 178980"/>
                  <a:gd name="connsiteY9" fmla="*/ 158165 h 186831"/>
                  <a:gd name="connsiteX10" fmla="*/ 176355 w 178980"/>
                  <a:gd name="connsiteY10" fmla="*/ 136571 h 186831"/>
                  <a:gd name="connsiteX11" fmla="*/ 174041 w 178980"/>
                  <a:gd name="connsiteY11" fmla="*/ 68172 h 18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980" h="186831">
                    <a:moveTo>
                      <a:pt x="174041" y="68172"/>
                    </a:moveTo>
                    <a:cubicBezTo>
                      <a:pt x="167880" y="33528"/>
                      <a:pt x="139979" y="6872"/>
                      <a:pt x="105089" y="2297"/>
                    </a:cubicBezTo>
                    <a:cubicBezTo>
                      <a:pt x="78224" y="-3765"/>
                      <a:pt x="50052" y="2308"/>
                      <a:pt x="28070" y="18900"/>
                    </a:cubicBezTo>
                    <a:cubicBezTo>
                      <a:pt x="14847" y="28861"/>
                      <a:pt x="5040" y="42678"/>
                      <a:pt x="0" y="58447"/>
                    </a:cubicBezTo>
                    <a:cubicBezTo>
                      <a:pt x="18202" y="61619"/>
                      <a:pt x="45825" y="87203"/>
                      <a:pt x="53073" y="102262"/>
                    </a:cubicBezTo>
                    <a:cubicBezTo>
                      <a:pt x="61846" y="120446"/>
                      <a:pt x="57836" y="141829"/>
                      <a:pt x="55045" y="161813"/>
                    </a:cubicBezTo>
                    <a:cubicBezTo>
                      <a:pt x="53980" y="166309"/>
                      <a:pt x="54363" y="171026"/>
                      <a:pt x="56140" y="175291"/>
                    </a:cubicBezTo>
                    <a:cubicBezTo>
                      <a:pt x="58816" y="178720"/>
                      <a:pt x="62470" y="181257"/>
                      <a:pt x="66618" y="182568"/>
                    </a:cubicBezTo>
                    <a:cubicBezTo>
                      <a:pt x="82277" y="190416"/>
                      <a:pt x="96898" y="187197"/>
                      <a:pt x="140560" y="174833"/>
                    </a:cubicBezTo>
                    <a:cubicBezTo>
                      <a:pt x="150861" y="171236"/>
                      <a:pt x="160315" y="165562"/>
                      <a:pt x="168335" y="158165"/>
                    </a:cubicBezTo>
                    <a:cubicBezTo>
                      <a:pt x="172651" y="151688"/>
                      <a:pt x="175397" y="144295"/>
                      <a:pt x="176355" y="136571"/>
                    </a:cubicBezTo>
                    <a:cubicBezTo>
                      <a:pt x="180513" y="113871"/>
                      <a:pt x="179724" y="90540"/>
                      <a:pt x="174041" y="68172"/>
                    </a:cubicBezTo>
                    <a:close/>
                  </a:path>
                </a:pathLst>
              </a:custGeom>
              <a:solidFill>
                <a:srgbClr val="A98A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A34E45D-D952-620D-CE96-65FF87F9CB33}"/>
                  </a:ext>
                </a:extLst>
              </p:cNvPr>
              <p:cNvSpPr/>
              <p:nvPr/>
            </p:nvSpPr>
            <p:spPr>
              <a:xfrm>
                <a:off x="3933921" y="2698063"/>
                <a:ext cx="95183" cy="198126"/>
              </a:xfrm>
              <a:custGeom>
                <a:avLst/>
                <a:gdLst>
                  <a:gd name="connsiteX0" fmla="*/ 13957 w 95183"/>
                  <a:gd name="connsiteY0" fmla="*/ 37287 h 198126"/>
                  <a:gd name="connsiteX1" fmla="*/ 41380 w 95183"/>
                  <a:gd name="connsiteY1" fmla="*/ 57452 h 198126"/>
                  <a:gd name="connsiteX2" fmla="*/ 54867 w 95183"/>
                  <a:gd name="connsiteY2" fmla="*/ 94047 h 198126"/>
                  <a:gd name="connsiteX3" fmla="*/ 55458 w 95183"/>
                  <a:gd name="connsiteY3" fmla="*/ 179076 h 198126"/>
                  <a:gd name="connsiteX4" fmla="*/ 74508 w 95183"/>
                  <a:gd name="connsiteY4" fmla="*/ 198126 h 198126"/>
                  <a:gd name="connsiteX5" fmla="*/ 93558 w 95183"/>
                  <a:gd name="connsiteY5" fmla="*/ 179076 h 198126"/>
                  <a:gd name="connsiteX6" fmla="*/ 91500 w 95183"/>
                  <a:gd name="connsiteY6" fmla="*/ 81817 h 198126"/>
                  <a:gd name="connsiteX7" fmla="*/ 70012 w 95183"/>
                  <a:gd name="connsiteY7" fmla="*/ 32401 h 198126"/>
                  <a:gd name="connsiteX8" fmla="*/ 24092 w 95183"/>
                  <a:gd name="connsiteY8" fmla="*/ 549 h 198126"/>
                  <a:gd name="connsiteX9" fmla="*/ 660 w 95183"/>
                  <a:gd name="connsiteY9" fmla="*/ 13884 h 198126"/>
                  <a:gd name="connsiteX10" fmla="*/ 13995 w 95183"/>
                  <a:gd name="connsiteY10" fmla="*/ 37316 h 19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183" h="198126">
                    <a:moveTo>
                      <a:pt x="13957" y="37287"/>
                    </a:moveTo>
                    <a:cubicBezTo>
                      <a:pt x="25585" y="39725"/>
                      <a:pt x="35586" y="47080"/>
                      <a:pt x="41380" y="57452"/>
                    </a:cubicBezTo>
                    <a:cubicBezTo>
                      <a:pt x="49261" y="68121"/>
                      <a:pt x="53939" y="80815"/>
                      <a:pt x="54867" y="94047"/>
                    </a:cubicBezTo>
                    <a:cubicBezTo>
                      <a:pt x="57268" y="122332"/>
                      <a:pt x="57466" y="150761"/>
                      <a:pt x="55458" y="179076"/>
                    </a:cubicBezTo>
                    <a:cubicBezTo>
                      <a:pt x="55458" y="189598"/>
                      <a:pt x="63986" y="198126"/>
                      <a:pt x="74508" y="198126"/>
                    </a:cubicBezTo>
                    <a:cubicBezTo>
                      <a:pt x="85029" y="198126"/>
                      <a:pt x="93558" y="189598"/>
                      <a:pt x="93558" y="179076"/>
                    </a:cubicBezTo>
                    <a:cubicBezTo>
                      <a:pt x="96275" y="146674"/>
                      <a:pt x="95585" y="114075"/>
                      <a:pt x="91500" y="81817"/>
                    </a:cubicBezTo>
                    <a:cubicBezTo>
                      <a:pt x="88679" y="63779"/>
                      <a:pt x="81281" y="46765"/>
                      <a:pt x="70012" y="32401"/>
                    </a:cubicBezTo>
                    <a:cubicBezTo>
                      <a:pt x="58772" y="17666"/>
                      <a:pt x="43237" y="3140"/>
                      <a:pt x="24092" y="549"/>
                    </a:cubicBezTo>
                    <a:cubicBezTo>
                      <a:pt x="13987" y="-1879"/>
                      <a:pt x="3733" y="3956"/>
                      <a:pt x="660" y="13884"/>
                    </a:cubicBezTo>
                    <a:cubicBezTo>
                      <a:pt x="-2063" y="24029"/>
                      <a:pt x="3882" y="34476"/>
                      <a:pt x="13995" y="37316"/>
                    </a:cubicBezTo>
                    <a:close/>
                  </a:path>
                </a:pathLst>
              </a:custGeom>
              <a:solidFill>
                <a:srgbClr val="645D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64EDD7-65C4-91A1-512A-DBD087951EE2}"/>
              </a:ext>
            </a:extLst>
          </p:cNvPr>
          <p:cNvGrpSpPr/>
          <p:nvPr/>
        </p:nvGrpSpPr>
        <p:grpSpPr>
          <a:xfrm>
            <a:off x="423507" y="325296"/>
            <a:ext cx="1783829" cy="1627977"/>
            <a:chOff x="335360" y="359530"/>
            <a:chExt cx="2935898" cy="267939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42EDDBA-17D8-EFDD-4143-1FA0A02E78FB}"/>
                </a:ext>
              </a:extLst>
            </p:cNvPr>
            <p:cNvSpPr/>
            <p:nvPr/>
          </p:nvSpPr>
          <p:spPr>
            <a:xfrm>
              <a:off x="335360" y="359530"/>
              <a:ext cx="2646435" cy="2556470"/>
            </a:xfrm>
            <a:custGeom>
              <a:avLst/>
              <a:gdLst>
                <a:gd name="connsiteX0" fmla="*/ 723300 w 2646435"/>
                <a:gd name="connsiteY0" fmla="*/ 2540869 h 2556470"/>
                <a:gd name="connsiteX1" fmla="*/ 19050 w 2646435"/>
                <a:gd name="connsiteY1" fmla="*/ 2134266 h 2556470"/>
                <a:gd name="connsiteX2" fmla="*/ 0 w 2646435"/>
                <a:gd name="connsiteY2" fmla="*/ 2101271 h 2556470"/>
                <a:gd name="connsiteX3" fmla="*/ 0 w 2646435"/>
                <a:gd name="connsiteY3" fmla="*/ 1104909 h 2556470"/>
                <a:gd name="connsiteX4" fmla="*/ 19050 w 2646435"/>
                <a:gd name="connsiteY4" fmla="*/ 1071914 h 2556470"/>
                <a:gd name="connsiteX5" fmla="*/ 673551 w 2646435"/>
                <a:gd name="connsiteY5" fmla="*/ 694019 h 2556470"/>
                <a:gd name="connsiteX6" fmla="*/ 673551 w 2646435"/>
                <a:gd name="connsiteY6" fmla="*/ 334469 h 2556470"/>
                <a:gd name="connsiteX7" fmla="*/ 692601 w 2646435"/>
                <a:gd name="connsiteY7" fmla="*/ 301475 h 2556470"/>
                <a:gd name="connsiteX8" fmla="*/ 1193321 w 2646435"/>
                <a:gd name="connsiteY8" fmla="*/ 12391 h 2556470"/>
                <a:gd name="connsiteX9" fmla="*/ 1231421 w 2646435"/>
                <a:gd name="connsiteY9" fmla="*/ 12391 h 2556470"/>
                <a:gd name="connsiteX10" fmla="*/ 1542821 w 2646435"/>
                <a:gd name="connsiteY10" fmla="*/ 192147 h 2556470"/>
                <a:gd name="connsiteX11" fmla="*/ 1866795 w 2646435"/>
                <a:gd name="connsiteY11" fmla="*/ 5104 h 2556470"/>
                <a:gd name="connsiteX12" fmla="*/ 1904895 w 2646435"/>
                <a:gd name="connsiteY12" fmla="*/ 5104 h 2556470"/>
                <a:gd name="connsiteX13" fmla="*/ 2627386 w 2646435"/>
                <a:gd name="connsiteY13" fmla="*/ 422223 h 2556470"/>
                <a:gd name="connsiteX14" fmla="*/ 2646436 w 2646435"/>
                <a:gd name="connsiteY14" fmla="*/ 455285 h 2556470"/>
                <a:gd name="connsiteX15" fmla="*/ 2646436 w 2646435"/>
                <a:gd name="connsiteY15" fmla="*/ 1451485 h 2556470"/>
                <a:gd name="connsiteX16" fmla="*/ 2627386 w 2646435"/>
                <a:gd name="connsiteY16" fmla="*/ 1484566 h 2556470"/>
                <a:gd name="connsiteX17" fmla="*/ 779631 w 2646435"/>
                <a:gd name="connsiteY17" fmla="*/ 2551366 h 2556470"/>
                <a:gd name="connsiteX18" fmla="*/ 741531 w 2646435"/>
                <a:gd name="connsiteY18" fmla="*/ 2551366 h 255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46435" h="2556470">
                  <a:moveTo>
                    <a:pt x="723300" y="2540869"/>
                  </a:moveTo>
                  <a:lnTo>
                    <a:pt x="19050" y="2134266"/>
                  </a:lnTo>
                  <a:cubicBezTo>
                    <a:pt x="7262" y="2127460"/>
                    <a:pt x="0" y="2114883"/>
                    <a:pt x="0" y="2101271"/>
                  </a:cubicBezTo>
                  <a:lnTo>
                    <a:pt x="0" y="1104909"/>
                  </a:lnTo>
                  <a:cubicBezTo>
                    <a:pt x="0" y="1091297"/>
                    <a:pt x="7262" y="1078720"/>
                    <a:pt x="19050" y="1071914"/>
                  </a:cubicBezTo>
                  <a:lnTo>
                    <a:pt x="673551" y="694019"/>
                  </a:lnTo>
                  <a:lnTo>
                    <a:pt x="673551" y="334469"/>
                  </a:lnTo>
                  <a:cubicBezTo>
                    <a:pt x="673551" y="320858"/>
                    <a:pt x="680813" y="308281"/>
                    <a:pt x="692601" y="301475"/>
                  </a:cubicBezTo>
                  <a:lnTo>
                    <a:pt x="1193321" y="12391"/>
                  </a:lnTo>
                  <a:cubicBezTo>
                    <a:pt x="1205109" y="5585"/>
                    <a:pt x="1219632" y="5585"/>
                    <a:pt x="1231421" y="12391"/>
                  </a:cubicBezTo>
                  <a:cubicBezTo>
                    <a:pt x="1231421" y="12391"/>
                    <a:pt x="1379182" y="97706"/>
                    <a:pt x="1542821" y="192147"/>
                  </a:cubicBezTo>
                  <a:cubicBezTo>
                    <a:pt x="1665808" y="121186"/>
                    <a:pt x="1788947" y="50062"/>
                    <a:pt x="1866795" y="5104"/>
                  </a:cubicBezTo>
                  <a:cubicBezTo>
                    <a:pt x="1878584" y="-1701"/>
                    <a:pt x="1893107" y="-1701"/>
                    <a:pt x="1904895" y="5104"/>
                  </a:cubicBezTo>
                  <a:lnTo>
                    <a:pt x="2627386" y="422223"/>
                  </a:lnTo>
                  <a:cubicBezTo>
                    <a:pt x="2639177" y="429058"/>
                    <a:pt x="2646436" y="441656"/>
                    <a:pt x="2646436" y="455285"/>
                  </a:cubicBezTo>
                  <a:cubicBezTo>
                    <a:pt x="2646436" y="803509"/>
                    <a:pt x="2646436" y="1099479"/>
                    <a:pt x="2646436" y="1451485"/>
                  </a:cubicBezTo>
                  <a:cubicBezTo>
                    <a:pt x="2646437" y="1465119"/>
                    <a:pt x="2639179" y="1477723"/>
                    <a:pt x="2627386" y="1484566"/>
                  </a:cubicBezTo>
                  <a:lnTo>
                    <a:pt x="779631" y="2551366"/>
                  </a:lnTo>
                  <a:cubicBezTo>
                    <a:pt x="767843" y="2558172"/>
                    <a:pt x="753319" y="2558172"/>
                    <a:pt x="741531" y="2551366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4123B4F-D822-2C55-58F7-7FAEA9C71896}"/>
                </a:ext>
              </a:extLst>
            </p:cNvPr>
            <p:cNvSpPr/>
            <p:nvPr/>
          </p:nvSpPr>
          <p:spPr>
            <a:xfrm>
              <a:off x="1010682" y="366817"/>
              <a:ext cx="1297628" cy="753893"/>
            </a:xfrm>
            <a:custGeom>
              <a:avLst/>
              <a:gdLst>
                <a:gd name="connsiteX0" fmla="*/ 1297619 w 1297628"/>
                <a:gd name="connsiteY0" fmla="*/ 433225 h 753893"/>
                <a:gd name="connsiteX1" fmla="*/ 556098 w 1297628"/>
                <a:gd name="connsiteY1" fmla="*/ 5104 h 753893"/>
                <a:gd name="connsiteX2" fmla="*/ 517998 w 1297628"/>
                <a:gd name="connsiteY2" fmla="*/ 5104 h 753893"/>
                <a:gd name="connsiteX3" fmla="*/ 17278 w 1297628"/>
                <a:gd name="connsiteY3" fmla="*/ 294188 h 753893"/>
                <a:gd name="connsiteX4" fmla="*/ 0 w 1297628"/>
                <a:gd name="connsiteY4" fmla="*/ 315743 h 753893"/>
                <a:gd name="connsiteX5" fmla="*/ 758866 w 1297628"/>
                <a:gd name="connsiteY5" fmla="*/ 753893 h 753893"/>
                <a:gd name="connsiteX6" fmla="*/ 758809 w 1297628"/>
                <a:gd name="connsiteY6" fmla="*/ 744368 h 753893"/>
                <a:gd name="connsiteX7" fmla="*/ 1297629 w 1297628"/>
                <a:gd name="connsiteY7" fmla="*/ 433291 h 75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7628" h="753893">
                  <a:moveTo>
                    <a:pt x="1297619" y="433225"/>
                  </a:moveTo>
                  <a:lnTo>
                    <a:pt x="556098" y="5104"/>
                  </a:lnTo>
                  <a:cubicBezTo>
                    <a:pt x="544310" y="-1701"/>
                    <a:pt x="529786" y="-1701"/>
                    <a:pt x="517998" y="5104"/>
                  </a:cubicBezTo>
                  <a:lnTo>
                    <a:pt x="17278" y="294188"/>
                  </a:lnTo>
                  <a:cubicBezTo>
                    <a:pt x="9025" y="298959"/>
                    <a:pt x="2860" y="306650"/>
                    <a:pt x="0" y="315743"/>
                  </a:cubicBezTo>
                  <a:lnTo>
                    <a:pt x="758866" y="753893"/>
                  </a:lnTo>
                  <a:cubicBezTo>
                    <a:pt x="758809" y="748769"/>
                    <a:pt x="758809" y="745540"/>
                    <a:pt x="758809" y="744368"/>
                  </a:cubicBezTo>
                  <a:lnTo>
                    <a:pt x="1297629" y="43329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9F104B-A9F0-85D3-74CC-31302DDA485F}"/>
                </a:ext>
              </a:extLst>
            </p:cNvPr>
            <p:cNvSpPr/>
            <p:nvPr/>
          </p:nvSpPr>
          <p:spPr>
            <a:xfrm>
              <a:off x="340465" y="1060417"/>
              <a:ext cx="1417339" cy="821216"/>
            </a:xfrm>
            <a:custGeom>
              <a:avLst/>
              <a:gdLst>
                <a:gd name="connsiteX0" fmla="*/ 628621 w 1417339"/>
                <a:gd name="connsiteY0" fmla="*/ 16126 h 821216"/>
                <a:gd name="connsiteX1" fmla="*/ 13945 w 1417339"/>
                <a:gd name="connsiteY1" fmla="*/ 371018 h 821216"/>
                <a:gd name="connsiteX2" fmla="*/ 0 w 1417339"/>
                <a:gd name="connsiteY2" fmla="*/ 384972 h 821216"/>
                <a:gd name="connsiteX3" fmla="*/ 755542 w 1417339"/>
                <a:gd name="connsiteY3" fmla="*/ 821217 h 821216"/>
                <a:gd name="connsiteX4" fmla="*/ 1417339 w 1417339"/>
                <a:gd name="connsiteY4" fmla="*/ 439103 h 821216"/>
                <a:gd name="connsiteX5" fmla="*/ 656711 w 1417339"/>
                <a:gd name="connsiteY5" fmla="*/ 0 h 82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7339" h="821216">
                  <a:moveTo>
                    <a:pt x="628621" y="16126"/>
                  </a:moveTo>
                  <a:lnTo>
                    <a:pt x="13945" y="371018"/>
                  </a:lnTo>
                  <a:cubicBezTo>
                    <a:pt x="8150" y="374361"/>
                    <a:pt x="3340" y="379175"/>
                    <a:pt x="0" y="384972"/>
                  </a:cubicBezTo>
                  <a:lnTo>
                    <a:pt x="755542" y="821217"/>
                  </a:lnTo>
                  <a:cubicBezTo>
                    <a:pt x="1055341" y="648033"/>
                    <a:pt x="1355179" y="474926"/>
                    <a:pt x="1417339" y="439103"/>
                  </a:cubicBezTo>
                  <a:lnTo>
                    <a:pt x="656711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2E2A0C-84E2-FB80-9F2C-031DD6DDDD21}"/>
                </a:ext>
              </a:extLst>
            </p:cNvPr>
            <p:cNvSpPr/>
            <p:nvPr/>
          </p:nvSpPr>
          <p:spPr>
            <a:xfrm>
              <a:off x="1878152" y="359530"/>
              <a:ext cx="1098518" cy="822063"/>
            </a:xfrm>
            <a:custGeom>
              <a:avLst/>
              <a:gdLst>
                <a:gd name="connsiteX0" fmla="*/ 430149 w 1098518"/>
                <a:gd name="connsiteY0" fmla="*/ 440511 h 822063"/>
                <a:gd name="connsiteX1" fmla="*/ 0 w 1098518"/>
                <a:gd name="connsiteY1" fmla="*/ 192166 h 822063"/>
                <a:gd name="connsiteX2" fmla="*/ 324002 w 1098518"/>
                <a:gd name="connsiteY2" fmla="*/ 5104 h 822063"/>
                <a:gd name="connsiteX3" fmla="*/ 362102 w 1098518"/>
                <a:gd name="connsiteY3" fmla="*/ 5104 h 822063"/>
                <a:gd name="connsiteX4" fmla="*/ 1084593 w 1098518"/>
                <a:gd name="connsiteY4" fmla="*/ 422223 h 822063"/>
                <a:gd name="connsiteX5" fmla="*/ 1098518 w 1098518"/>
                <a:gd name="connsiteY5" fmla="*/ 436158 h 822063"/>
                <a:gd name="connsiteX6" fmla="*/ 430149 w 1098518"/>
                <a:gd name="connsiteY6" fmla="*/ 822064 h 822063"/>
                <a:gd name="connsiteX7" fmla="*/ 430149 w 1098518"/>
                <a:gd name="connsiteY7" fmla="*/ 440511 h 822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8518" h="822063">
                  <a:moveTo>
                    <a:pt x="430149" y="440511"/>
                  </a:moveTo>
                  <a:lnTo>
                    <a:pt x="0" y="192166"/>
                  </a:lnTo>
                  <a:cubicBezTo>
                    <a:pt x="122996" y="121195"/>
                    <a:pt x="246145" y="50062"/>
                    <a:pt x="324002" y="5104"/>
                  </a:cubicBezTo>
                  <a:cubicBezTo>
                    <a:pt x="335791" y="-1701"/>
                    <a:pt x="350314" y="-1701"/>
                    <a:pt x="362102" y="5104"/>
                  </a:cubicBezTo>
                  <a:lnTo>
                    <a:pt x="1084593" y="422223"/>
                  </a:lnTo>
                  <a:cubicBezTo>
                    <a:pt x="1090376" y="425567"/>
                    <a:pt x="1095178" y="430373"/>
                    <a:pt x="1098518" y="436158"/>
                  </a:cubicBezTo>
                  <a:lnTo>
                    <a:pt x="430149" y="822064"/>
                  </a:lnTo>
                  <a:lnTo>
                    <a:pt x="430149" y="440511"/>
                  </a:lnTo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8E888A5-8F33-BD7D-0848-975C2D45BAEB}"/>
                </a:ext>
              </a:extLst>
            </p:cNvPr>
            <p:cNvSpPr/>
            <p:nvPr/>
          </p:nvSpPr>
          <p:spPr>
            <a:xfrm>
              <a:off x="1190295" y="1864165"/>
              <a:ext cx="229009" cy="374904"/>
            </a:xfrm>
            <a:custGeom>
              <a:avLst/>
              <a:gdLst>
                <a:gd name="connsiteX0" fmla="*/ 0 w 229009"/>
                <a:gd name="connsiteY0" fmla="*/ 374904 h 374904"/>
                <a:gd name="connsiteX1" fmla="*/ 0 w 229009"/>
                <a:gd name="connsiteY1" fmla="*/ 171069 h 374904"/>
                <a:gd name="connsiteX2" fmla="*/ 0 w 229009"/>
                <a:gd name="connsiteY2" fmla="*/ 132207 h 374904"/>
                <a:gd name="connsiteX3" fmla="*/ 229010 w 229009"/>
                <a:gd name="connsiteY3" fmla="*/ 0 h 374904"/>
                <a:gd name="connsiteX4" fmla="*/ 229010 w 229009"/>
                <a:gd name="connsiteY4" fmla="*/ 242716 h 37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04">
                  <a:moveTo>
                    <a:pt x="0" y="374904"/>
                  </a:moveTo>
                  <a:cubicBezTo>
                    <a:pt x="0" y="374904"/>
                    <a:pt x="0" y="278168"/>
                    <a:pt x="0" y="171069"/>
                  </a:cubicBezTo>
                  <a:cubicBezTo>
                    <a:pt x="0" y="158210"/>
                    <a:pt x="0" y="145209"/>
                    <a:pt x="0" y="132207"/>
                  </a:cubicBezTo>
                  <a:lnTo>
                    <a:pt x="229010" y="0"/>
                  </a:lnTo>
                  <a:lnTo>
                    <a:pt x="229010" y="24271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1EA4E5E-2D27-AE98-72CF-FF2D3AFEF206}"/>
                </a:ext>
              </a:extLst>
            </p:cNvPr>
            <p:cNvSpPr/>
            <p:nvPr/>
          </p:nvSpPr>
          <p:spPr>
            <a:xfrm>
              <a:off x="1540453" y="1661968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37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9"/>
                    <a:pt x="88059" y="324107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DB347A-E7B8-9033-51AD-7002447CD20B}"/>
                </a:ext>
              </a:extLst>
            </p:cNvPr>
            <p:cNvSpPr/>
            <p:nvPr/>
          </p:nvSpPr>
          <p:spPr>
            <a:xfrm>
              <a:off x="1190295" y="2346339"/>
              <a:ext cx="229009" cy="374913"/>
            </a:xfrm>
            <a:custGeom>
              <a:avLst/>
              <a:gdLst>
                <a:gd name="connsiteX0" fmla="*/ 0 w 229009"/>
                <a:gd name="connsiteY0" fmla="*/ 374914 h 374913"/>
                <a:gd name="connsiteX1" fmla="*/ 0 w 229009"/>
                <a:gd name="connsiteY1" fmla="*/ 171079 h 374913"/>
                <a:gd name="connsiteX2" fmla="*/ 0 w 229009"/>
                <a:gd name="connsiteY2" fmla="*/ 132217 h 374913"/>
                <a:gd name="connsiteX3" fmla="*/ 229010 w 229009"/>
                <a:gd name="connsiteY3" fmla="*/ 0 h 374913"/>
                <a:gd name="connsiteX4" fmla="*/ 229010 w 229009"/>
                <a:gd name="connsiteY4" fmla="*/ 242726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009" h="374913">
                  <a:moveTo>
                    <a:pt x="0" y="374914"/>
                  </a:moveTo>
                  <a:cubicBezTo>
                    <a:pt x="0" y="374914"/>
                    <a:pt x="0" y="278178"/>
                    <a:pt x="0" y="171079"/>
                  </a:cubicBezTo>
                  <a:cubicBezTo>
                    <a:pt x="0" y="158220"/>
                    <a:pt x="0" y="145218"/>
                    <a:pt x="0" y="132217"/>
                  </a:cubicBezTo>
                  <a:lnTo>
                    <a:pt x="229010" y="0"/>
                  </a:lnTo>
                  <a:lnTo>
                    <a:pt x="229010" y="242726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ED02F2D-AB01-3400-DE2D-44DAB0C9F13E}"/>
                </a:ext>
              </a:extLst>
            </p:cNvPr>
            <p:cNvSpPr/>
            <p:nvPr/>
          </p:nvSpPr>
          <p:spPr>
            <a:xfrm>
              <a:off x="1971535" y="1399183"/>
              <a:ext cx="134702" cy="388848"/>
            </a:xfrm>
            <a:custGeom>
              <a:avLst/>
              <a:gdLst>
                <a:gd name="connsiteX0" fmla="*/ 0 w 134702"/>
                <a:gd name="connsiteY0" fmla="*/ 388849 h 388848"/>
                <a:gd name="connsiteX1" fmla="*/ 0 w 134702"/>
                <a:gd name="connsiteY1" fmla="*/ 77772 h 388848"/>
                <a:gd name="connsiteX2" fmla="*/ 134703 w 134702"/>
                <a:gd name="connsiteY2" fmla="*/ 0 h 388848"/>
                <a:gd name="connsiteX3" fmla="*/ 134703 w 134702"/>
                <a:gd name="connsiteY3" fmla="*/ 311096 h 388848"/>
                <a:gd name="connsiteX4" fmla="*/ 0 w 134702"/>
                <a:gd name="connsiteY4" fmla="*/ 388849 h 38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2" h="388848">
                  <a:moveTo>
                    <a:pt x="0" y="388849"/>
                  </a:moveTo>
                  <a:lnTo>
                    <a:pt x="0" y="77772"/>
                  </a:lnTo>
                  <a:lnTo>
                    <a:pt x="134703" y="0"/>
                  </a:lnTo>
                  <a:cubicBezTo>
                    <a:pt x="134703" y="29775"/>
                    <a:pt x="134703" y="303104"/>
                    <a:pt x="134703" y="311096"/>
                  </a:cubicBezTo>
                  <a:cubicBezTo>
                    <a:pt x="80277" y="342509"/>
                    <a:pt x="56540" y="356226"/>
                    <a:pt x="0" y="388849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14DE71-77DC-861F-0367-6D183509C8DD}"/>
                </a:ext>
              </a:extLst>
            </p:cNvPr>
            <p:cNvSpPr/>
            <p:nvPr/>
          </p:nvSpPr>
          <p:spPr>
            <a:xfrm>
              <a:off x="1540453" y="2144162"/>
              <a:ext cx="229038" cy="374923"/>
            </a:xfrm>
            <a:custGeom>
              <a:avLst/>
              <a:gdLst>
                <a:gd name="connsiteX0" fmla="*/ 0 w 229038"/>
                <a:gd name="connsiteY0" fmla="*/ 374923 h 374923"/>
                <a:gd name="connsiteX1" fmla="*/ 0 w 229038"/>
                <a:gd name="connsiteY1" fmla="*/ 171088 h 374923"/>
                <a:gd name="connsiteX2" fmla="*/ 0 w 229038"/>
                <a:gd name="connsiteY2" fmla="*/ 132226 h 374923"/>
                <a:gd name="connsiteX3" fmla="*/ 229038 w 229038"/>
                <a:gd name="connsiteY3" fmla="*/ 0 h 374923"/>
                <a:gd name="connsiteX4" fmla="*/ 229038 w 229038"/>
                <a:gd name="connsiteY4" fmla="*/ 242716 h 374923"/>
                <a:gd name="connsiteX5" fmla="*/ 0 w 229038"/>
                <a:gd name="connsiteY5" fmla="*/ 374923 h 37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38" h="374923">
                  <a:moveTo>
                    <a:pt x="0" y="374923"/>
                  </a:moveTo>
                  <a:cubicBezTo>
                    <a:pt x="0" y="374923"/>
                    <a:pt x="0" y="278187"/>
                    <a:pt x="0" y="171088"/>
                  </a:cubicBezTo>
                  <a:cubicBezTo>
                    <a:pt x="0" y="158239"/>
                    <a:pt x="0" y="145228"/>
                    <a:pt x="0" y="132226"/>
                  </a:cubicBezTo>
                  <a:lnTo>
                    <a:pt x="229038" y="0"/>
                  </a:lnTo>
                  <a:lnTo>
                    <a:pt x="229038" y="242716"/>
                  </a:lnTo>
                  <a:cubicBezTo>
                    <a:pt x="172898" y="275130"/>
                    <a:pt x="88059" y="324098"/>
                    <a:pt x="0" y="374923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3FB8D5-82C4-E2A1-8693-DEE32201248B}"/>
                </a:ext>
              </a:extLst>
            </p:cNvPr>
            <p:cNvSpPr/>
            <p:nvPr/>
          </p:nvSpPr>
          <p:spPr>
            <a:xfrm>
              <a:off x="2308301" y="1218693"/>
              <a:ext cx="229028" cy="374913"/>
            </a:xfrm>
            <a:custGeom>
              <a:avLst/>
              <a:gdLst>
                <a:gd name="connsiteX0" fmla="*/ 0 w 229028"/>
                <a:gd name="connsiteY0" fmla="*/ 374914 h 374913"/>
                <a:gd name="connsiteX1" fmla="*/ 0 w 229028"/>
                <a:gd name="connsiteY1" fmla="*/ 132198 h 374913"/>
                <a:gd name="connsiteX2" fmla="*/ 229029 w 229028"/>
                <a:gd name="connsiteY2" fmla="*/ 0 h 374913"/>
                <a:gd name="connsiteX3" fmla="*/ 229029 w 229028"/>
                <a:gd name="connsiteY3" fmla="*/ 38872 h 374913"/>
                <a:gd name="connsiteX4" fmla="*/ 229029 w 229028"/>
                <a:gd name="connsiteY4" fmla="*/ 242707 h 374913"/>
                <a:gd name="connsiteX5" fmla="*/ 0 w 229028"/>
                <a:gd name="connsiteY5" fmla="*/ 374914 h 37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13">
                  <a:moveTo>
                    <a:pt x="0" y="374914"/>
                  </a:moveTo>
                  <a:lnTo>
                    <a:pt x="0" y="132198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7"/>
                    <a:pt x="229029" y="242707"/>
                  </a:cubicBezTo>
                  <a:cubicBezTo>
                    <a:pt x="140932" y="293541"/>
                    <a:pt x="56102" y="342529"/>
                    <a:pt x="0" y="374914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9CBA0C1-2CF4-3104-AB0E-21E5C40095A9}"/>
                </a:ext>
              </a:extLst>
            </p:cNvPr>
            <p:cNvSpPr/>
            <p:nvPr/>
          </p:nvSpPr>
          <p:spPr>
            <a:xfrm>
              <a:off x="2658507" y="1016497"/>
              <a:ext cx="228981" cy="374951"/>
            </a:xfrm>
            <a:custGeom>
              <a:avLst/>
              <a:gdLst>
                <a:gd name="connsiteX0" fmla="*/ 0 w 228981"/>
                <a:gd name="connsiteY0" fmla="*/ 374952 h 374951"/>
                <a:gd name="connsiteX1" fmla="*/ 0 w 228981"/>
                <a:gd name="connsiteY1" fmla="*/ 132226 h 374951"/>
                <a:gd name="connsiteX2" fmla="*/ 228981 w 228981"/>
                <a:gd name="connsiteY2" fmla="*/ 0 h 374951"/>
                <a:gd name="connsiteX3" fmla="*/ 228981 w 228981"/>
                <a:gd name="connsiteY3" fmla="*/ 38872 h 374951"/>
                <a:gd name="connsiteX4" fmla="*/ 228981 w 228981"/>
                <a:gd name="connsiteY4" fmla="*/ 242707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374951">
                  <a:moveTo>
                    <a:pt x="0" y="374952"/>
                  </a:moveTo>
                  <a:lnTo>
                    <a:pt x="0" y="132226"/>
                  </a:lnTo>
                  <a:lnTo>
                    <a:pt x="228981" y="0"/>
                  </a:lnTo>
                  <a:cubicBezTo>
                    <a:pt x="228981" y="13002"/>
                    <a:pt x="228981" y="26013"/>
                    <a:pt x="228981" y="38872"/>
                  </a:cubicBezTo>
                  <a:cubicBezTo>
                    <a:pt x="228981" y="145980"/>
                    <a:pt x="228981" y="242707"/>
                    <a:pt x="228981" y="242707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8565D4B-CAD1-01A4-9F2F-9E81AC20C533}"/>
                </a:ext>
              </a:extLst>
            </p:cNvPr>
            <p:cNvSpPr/>
            <p:nvPr/>
          </p:nvSpPr>
          <p:spPr>
            <a:xfrm>
              <a:off x="2308301" y="1700820"/>
              <a:ext cx="229028" cy="374970"/>
            </a:xfrm>
            <a:custGeom>
              <a:avLst/>
              <a:gdLst>
                <a:gd name="connsiteX0" fmla="*/ 0 w 229028"/>
                <a:gd name="connsiteY0" fmla="*/ 374971 h 374970"/>
                <a:gd name="connsiteX1" fmla="*/ 0 w 229028"/>
                <a:gd name="connsiteY1" fmla="*/ 132236 h 374970"/>
                <a:gd name="connsiteX2" fmla="*/ 229029 w 229028"/>
                <a:gd name="connsiteY2" fmla="*/ 0 h 374970"/>
                <a:gd name="connsiteX3" fmla="*/ 229029 w 229028"/>
                <a:gd name="connsiteY3" fmla="*/ 38871 h 374970"/>
                <a:gd name="connsiteX4" fmla="*/ 229029 w 229028"/>
                <a:gd name="connsiteY4" fmla="*/ 242707 h 374970"/>
                <a:gd name="connsiteX5" fmla="*/ 0 w 229028"/>
                <a:gd name="connsiteY5" fmla="*/ 374971 h 37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70">
                  <a:moveTo>
                    <a:pt x="0" y="374971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13"/>
                    <a:pt x="229029" y="38871"/>
                  </a:cubicBezTo>
                  <a:cubicBezTo>
                    <a:pt x="229029" y="145980"/>
                    <a:pt x="229029" y="242707"/>
                    <a:pt x="229029" y="242707"/>
                  </a:cubicBezTo>
                  <a:cubicBezTo>
                    <a:pt x="140932" y="293599"/>
                    <a:pt x="56102" y="342586"/>
                    <a:pt x="0" y="374971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B9D884-6CDD-1E47-BBFC-6936D2750C21}"/>
                </a:ext>
              </a:extLst>
            </p:cNvPr>
            <p:cNvSpPr/>
            <p:nvPr/>
          </p:nvSpPr>
          <p:spPr>
            <a:xfrm>
              <a:off x="2658507" y="1498671"/>
              <a:ext cx="229028" cy="374951"/>
            </a:xfrm>
            <a:custGeom>
              <a:avLst/>
              <a:gdLst>
                <a:gd name="connsiteX0" fmla="*/ 0 w 229028"/>
                <a:gd name="connsiteY0" fmla="*/ 374952 h 374951"/>
                <a:gd name="connsiteX1" fmla="*/ 0 w 229028"/>
                <a:gd name="connsiteY1" fmla="*/ 132236 h 374951"/>
                <a:gd name="connsiteX2" fmla="*/ 229029 w 229028"/>
                <a:gd name="connsiteY2" fmla="*/ 0 h 374951"/>
                <a:gd name="connsiteX3" fmla="*/ 229029 w 229028"/>
                <a:gd name="connsiteY3" fmla="*/ 38872 h 374951"/>
                <a:gd name="connsiteX4" fmla="*/ 229029 w 229028"/>
                <a:gd name="connsiteY4" fmla="*/ 242706 h 374951"/>
                <a:gd name="connsiteX5" fmla="*/ 0 w 229028"/>
                <a:gd name="connsiteY5" fmla="*/ 374952 h 37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028" h="374951">
                  <a:moveTo>
                    <a:pt x="0" y="374952"/>
                  </a:moveTo>
                  <a:lnTo>
                    <a:pt x="0" y="132236"/>
                  </a:lnTo>
                  <a:lnTo>
                    <a:pt x="229029" y="0"/>
                  </a:lnTo>
                  <a:cubicBezTo>
                    <a:pt x="229029" y="13011"/>
                    <a:pt x="229029" y="26022"/>
                    <a:pt x="229029" y="38872"/>
                  </a:cubicBezTo>
                  <a:cubicBezTo>
                    <a:pt x="229029" y="145990"/>
                    <a:pt x="229029" y="242706"/>
                    <a:pt x="229029" y="242706"/>
                  </a:cubicBezTo>
                  <a:cubicBezTo>
                    <a:pt x="140884" y="293580"/>
                    <a:pt x="56055" y="342567"/>
                    <a:pt x="0" y="374952"/>
                  </a:cubicBez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150EE36-C80A-94DC-ACDC-6BB0C587CF2C}"/>
                </a:ext>
              </a:extLst>
            </p:cNvPr>
            <p:cNvSpPr/>
            <p:nvPr/>
          </p:nvSpPr>
          <p:spPr>
            <a:xfrm>
              <a:off x="1836833" y="1862469"/>
              <a:ext cx="404107" cy="631679"/>
            </a:xfrm>
            <a:custGeom>
              <a:avLst/>
              <a:gdLst>
                <a:gd name="connsiteX0" fmla="*/ 0 w 404107"/>
                <a:gd name="connsiteY0" fmla="*/ 631679 h 631679"/>
                <a:gd name="connsiteX1" fmla="*/ 0 w 404107"/>
                <a:gd name="connsiteY1" fmla="*/ 233315 h 631679"/>
                <a:gd name="connsiteX2" fmla="*/ 404108 w 404107"/>
                <a:gd name="connsiteY2" fmla="*/ 0 h 631679"/>
                <a:gd name="connsiteX3" fmla="*/ 404108 w 404107"/>
                <a:gd name="connsiteY3" fmla="*/ 398364 h 63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107" h="631679">
                  <a:moveTo>
                    <a:pt x="0" y="631679"/>
                  </a:moveTo>
                  <a:lnTo>
                    <a:pt x="0" y="233315"/>
                  </a:lnTo>
                  <a:lnTo>
                    <a:pt x="404108" y="0"/>
                  </a:lnTo>
                  <a:lnTo>
                    <a:pt x="404108" y="398364"/>
                  </a:lnTo>
                  <a:close/>
                </a:path>
              </a:pathLst>
            </a:custGeom>
            <a:solidFill>
              <a:srgbClr val="7ABE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9C16604-3FE1-100E-F128-874E677FEDF5}"/>
                </a:ext>
              </a:extLst>
            </p:cNvPr>
            <p:cNvSpPr/>
            <p:nvPr/>
          </p:nvSpPr>
          <p:spPr>
            <a:xfrm>
              <a:off x="1926482" y="1035461"/>
              <a:ext cx="224780" cy="293578"/>
            </a:xfrm>
            <a:custGeom>
              <a:avLst/>
              <a:gdLst>
                <a:gd name="connsiteX0" fmla="*/ 31718 w 224780"/>
                <a:gd name="connsiteY0" fmla="*/ 286740 h 293578"/>
                <a:gd name="connsiteX1" fmla="*/ 0 w 224780"/>
                <a:gd name="connsiteY1" fmla="*/ 210093 h 293578"/>
                <a:gd name="connsiteX2" fmla="*/ 112395 w 224780"/>
                <a:gd name="connsiteY2" fmla="*/ 16259 h 293578"/>
                <a:gd name="connsiteX3" fmla="*/ 192491 w 224780"/>
                <a:gd name="connsiteY3" fmla="*/ 7153 h 293578"/>
                <a:gd name="connsiteX4" fmla="*/ 224780 w 224780"/>
                <a:gd name="connsiteY4" fmla="*/ 80334 h 293578"/>
                <a:gd name="connsiteX5" fmla="*/ 112385 w 224780"/>
                <a:gd name="connsiteY5" fmla="*/ 276549 h 293578"/>
                <a:gd name="connsiteX6" fmla="*/ 31718 w 224780"/>
                <a:gd name="connsiteY6" fmla="*/ 286740 h 2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80" h="293578">
                  <a:moveTo>
                    <a:pt x="31718" y="286740"/>
                  </a:moveTo>
                  <a:cubicBezTo>
                    <a:pt x="11716" y="275196"/>
                    <a:pt x="0" y="249050"/>
                    <a:pt x="0" y="210093"/>
                  </a:cubicBezTo>
                  <a:cubicBezTo>
                    <a:pt x="0" y="140560"/>
                    <a:pt x="45930" y="54616"/>
                    <a:pt x="112395" y="16259"/>
                  </a:cubicBezTo>
                  <a:cubicBezTo>
                    <a:pt x="144990" y="-2563"/>
                    <a:pt x="172707" y="-4268"/>
                    <a:pt x="192491" y="7153"/>
                  </a:cubicBezTo>
                  <a:cubicBezTo>
                    <a:pt x="212893" y="18935"/>
                    <a:pt x="224780" y="44786"/>
                    <a:pt x="224780" y="80334"/>
                  </a:cubicBezTo>
                  <a:cubicBezTo>
                    <a:pt x="223604" y="160729"/>
                    <a:pt x="181140" y="234862"/>
                    <a:pt x="112385" y="276549"/>
                  </a:cubicBezTo>
                  <a:cubicBezTo>
                    <a:pt x="79686" y="295465"/>
                    <a:pt x="51664" y="298256"/>
                    <a:pt x="31718" y="28674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B7853B-5A78-75CE-AED9-24CC863B0B9F}"/>
                </a:ext>
              </a:extLst>
            </p:cNvPr>
            <p:cNvSpPr/>
            <p:nvPr/>
          </p:nvSpPr>
          <p:spPr>
            <a:xfrm>
              <a:off x="2026361" y="1095697"/>
              <a:ext cx="38100" cy="111051"/>
            </a:xfrm>
            <a:custGeom>
              <a:avLst/>
              <a:gdLst>
                <a:gd name="connsiteX0" fmla="*/ 38100 w 38100"/>
                <a:gd name="connsiteY0" fmla="*/ 92002 h 111051"/>
                <a:gd name="connsiteX1" fmla="*/ 38100 w 38100"/>
                <a:gd name="connsiteY1" fmla="*/ 19050 h 111051"/>
                <a:gd name="connsiteX2" fmla="*/ 19050 w 38100"/>
                <a:gd name="connsiteY2" fmla="*/ 0 h 111051"/>
                <a:gd name="connsiteX3" fmla="*/ 0 w 38100"/>
                <a:gd name="connsiteY3" fmla="*/ 19050 h 111051"/>
                <a:gd name="connsiteX4" fmla="*/ 0 w 38100"/>
                <a:gd name="connsiteY4" fmla="*/ 92002 h 111051"/>
                <a:gd name="connsiteX5" fmla="*/ 19050 w 38100"/>
                <a:gd name="connsiteY5" fmla="*/ 111052 h 111051"/>
                <a:gd name="connsiteX6" fmla="*/ 38100 w 38100"/>
                <a:gd name="connsiteY6" fmla="*/ 92002 h 1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11051">
                  <a:moveTo>
                    <a:pt x="38100" y="92002"/>
                  </a:move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92002"/>
                  </a:lnTo>
                  <a:cubicBezTo>
                    <a:pt x="0" y="102523"/>
                    <a:pt x="8529" y="111052"/>
                    <a:pt x="19050" y="111052"/>
                  </a:cubicBezTo>
                  <a:cubicBezTo>
                    <a:pt x="29571" y="111052"/>
                    <a:pt x="38100" y="102523"/>
                    <a:pt x="38100" y="92002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581494C-49A4-168F-C5BC-6F9C0F1F43E2}"/>
                </a:ext>
              </a:extLst>
            </p:cNvPr>
            <p:cNvSpPr/>
            <p:nvPr/>
          </p:nvSpPr>
          <p:spPr>
            <a:xfrm>
              <a:off x="1988733" y="1168664"/>
              <a:ext cx="75703" cy="59748"/>
            </a:xfrm>
            <a:custGeom>
              <a:avLst/>
              <a:gdLst>
                <a:gd name="connsiteX0" fmla="*/ 28675 w 75703"/>
                <a:gd name="connsiteY0" fmla="*/ 57202 h 59748"/>
                <a:gd name="connsiteX1" fmla="*/ 66290 w 75703"/>
                <a:gd name="connsiteY1" fmla="*/ 35485 h 59748"/>
                <a:gd name="connsiteX2" fmla="*/ 75043 w 75703"/>
                <a:gd name="connsiteY2" fmla="*/ 24055 h 59748"/>
                <a:gd name="connsiteX3" fmla="*/ 73138 w 75703"/>
                <a:gd name="connsiteY3" fmla="*/ 9377 h 59748"/>
                <a:gd name="connsiteX4" fmla="*/ 61756 w 75703"/>
                <a:gd name="connsiteY4" fmla="*/ 623 h 59748"/>
                <a:gd name="connsiteX5" fmla="*/ 47068 w 75703"/>
                <a:gd name="connsiteY5" fmla="*/ 2528 h 59748"/>
                <a:gd name="connsiteX6" fmla="*/ 9444 w 75703"/>
                <a:gd name="connsiteY6" fmla="*/ 24312 h 59748"/>
                <a:gd name="connsiteX7" fmla="*/ 2604 w 75703"/>
                <a:gd name="connsiteY7" fmla="*/ 50370 h 59748"/>
                <a:gd name="connsiteX8" fmla="*/ 2605 w 75703"/>
                <a:gd name="connsiteY8" fmla="*/ 50372 h 59748"/>
                <a:gd name="connsiteX9" fmla="*/ 13988 w 75703"/>
                <a:gd name="connsiteY9" fmla="*/ 59126 h 59748"/>
                <a:gd name="connsiteX10" fmla="*/ 28675 w 75703"/>
                <a:gd name="connsiteY10" fmla="*/ 57221 h 5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703" h="59748">
                  <a:moveTo>
                    <a:pt x="28675" y="57202"/>
                  </a:moveTo>
                  <a:lnTo>
                    <a:pt x="66290" y="35485"/>
                  </a:lnTo>
                  <a:cubicBezTo>
                    <a:pt x="70548" y="32919"/>
                    <a:pt x="73675" y="28834"/>
                    <a:pt x="75043" y="24055"/>
                  </a:cubicBezTo>
                  <a:cubicBezTo>
                    <a:pt x="76367" y="19102"/>
                    <a:pt x="75683" y="13827"/>
                    <a:pt x="73138" y="9377"/>
                  </a:cubicBezTo>
                  <a:cubicBezTo>
                    <a:pt x="70618" y="5097"/>
                    <a:pt x="66539" y="1960"/>
                    <a:pt x="61756" y="623"/>
                  </a:cubicBezTo>
                  <a:cubicBezTo>
                    <a:pt x="56796" y="-644"/>
                    <a:pt x="51540" y="37"/>
                    <a:pt x="47068" y="2528"/>
                  </a:cubicBezTo>
                  <a:lnTo>
                    <a:pt x="9444" y="24312"/>
                  </a:lnTo>
                  <a:cubicBezTo>
                    <a:pt x="360" y="29619"/>
                    <a:pt x="-2703" y="41285"/>
                    <a:pt x="2604" y="50370"/>
                  </a:cubicBezTo>
                  <a:cubicBezTo>
                    <a:pt x="2604" y="50371"/>
                    <a:pt x="2605" y="50371"/>
                    <a:pt x="2605" y="50372"/>
                  </a:cubicBezTo>
                  <a:cubicBezTo>
                    <a:pt x="5126" y="54652"/>
                    <a:pt x="9205" y="57789"/>
                    <a:pt x="13988" y="59126"/>
                  </a:cubicBezTo>
                  <a:cubicBezTo>
                    <a:pt x="18947" y="60393"/>
                    <a:pt x="24204" y="59712"/>
                    <a:pt x="28675" y="57221"/>
                  </a:cubicBezTo>
                  <a:close/>
                </a:path>
              </a:pathLst>
            </a:custGeom>
            <a:solidFill>
              <a:srgbClr val="645D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BF88FD9-13B5-B169-4DA6-D85EBB27A1F2}"/>
                </a:ext>
              </a:extLst>
            </p:cNvPr>
            <p:cNvSpPr/>
            <p:nvPr/>
          </p:nvSpPr>
          <p:spPr>
            <a:xfrm>
              <a:off x="2053260" y="2303467"/>
              <a:ext cx="129301" cy="429071"/>
            </a:xfrm>
            <a:custGeom>
              <a:avLst/>
              <a:gdLst>
                <a:gd name="connsiteX0" fmla="*/ 0 w 129301"/>
                <a:gd name="connsiteY0" fmla="*/ 3096 h 429071"/>
                <a:gd name="connsiteX1" fmla="*/ 0 w 129301"/>
                <a:gd name="connsiteY1" fmla="*/ 400174 h 429071"/>
                <a:gd name="connsiteX2" fmla="*/ 38938 w 129301"/>
                <a:gd name="connsiteY2" fmla="*/ 422691 h 429071"/>
                <a:gd name="connsiteX3" fmla="*/ 86563 w 129301"/>
                <a:gd name="connsiteY3" fmla="*/ 422691 h 429071"/>
                <a:gd name="connsiteX4" fmla="*/ 129302 w 129301"/>
                <a:gd name="connsiteY4" fmla="*/ 397983 h 429071"/>
                <a:gd name="connsiteX5" fmla="*/ 129302 w 129301"/>
                <a:gd name="connsiteY5" fmla="*/ 0 h 42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01" h="429071">
                  <a:moveTo>
                    <a:pt x="0" y="3096"/>
                  </a:moveTo>
                  <a:lnTo>
                    <a:pt x="0" y="400174"/>
                  </a:lnTo>
                  <a:lnTo>
                    <a:pt x="38938" y="422691"/>
                  </a:lnTo>
                  <a:cubicBezTo>
                    <a:pt x="53674" y="431198"/>
                    <a:pt x="71828" y="431198"/>
                    <a:pt x="86563" y="422691"/>
                  </a:cubicBezTo>
                  <a:lnTo>
                    <a:pt x="129302" y="397983"/>
                  </a:lnTo>
                  <a:lnTo>
                    <a:pt x="129302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A085F6-72CF-F7D6-3462-59079D02670B}"/>
                </a:ext>
              </a:extLst>
            </p:cNvPr>
            <p:cNvSpPr/>
            <p:nvPr/>
          </p:nvSpPr>
          <p:spPr>
            <a:xfrm>
              <a:off x="2524728" y="2031271"/>
              <a:ext cx="129311" cy="429042"/>
            </a:xfrm>
            <a:custGeom>
              <a:avLst/>
              <a:gdLst>
                <a:gd name="connsiteX0" fmla="*/ 0 w 129311"/>
                <a:gd name="connsiteY0" fmla="*/ 74676 h 429042"/>
                <a:gd name="connsiteX1" fmla="*/ 0 w 129311"/>
                <a:gd name="connsiteY1" fmla="*/ 400155 h 429042"/>
                <a:gd name="connsiteX2" fmla="*/ 38938 w 129311"/>
                <a:gd name="connsiteY2" fmla="*/ 422662 h 429042"/>
                <a:gd name="connsiteX3" fmla="*/ 86563 w 129311"/>
                <a:gd name="connsiteY3" fmla="*/ 422662 h 429042"/>
                <a:gd name="connsiteX4" fmla="*/ 129311 w 129311"/>
                <a:gd name="connsiteY4" fmla="*/ 397955 h 429042"/>
                <a:gd name="connsiteX5" fmla="*/ 129311 w 129311"/>
                <a:gd name="connsiteY5" fmla="*/ 0 h 42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311" h="429042">
                  <a:moveTo>
                    <a:pt x="0" y="74676"/>
                  </a:moveTo>
                  <a:lnTo>
                    <a:pt x="0" y="400155"/>
                  </a:lnTo>
                  <a:lnTo>
                    <a:pt x="38938" y="422662"/>
                  </a:lnTo>
                  <a:cubicBezTo>
                    <a:pt x="53673" y="431170"/>
                    <a:pt x="71828" y="431170"/>
                    <a:pt x="86563" y="422662"/>
                  </a:cubicBezTo>
                  <a:lnTo>
                    <a:pt x="129311" y="397955"/>
                  </a:lnTo>
                  <a:lnTo>
                    <a:pt x="129311" y="0"/>
                  </a:lnTo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DCE5B9-29F5-AC06-B4AC-6B6BEA9AFD4F}"/>
                </a:ext>
              </a:extLst>
            </p:cNvPr>
            <p:cNvSpPr/>
            <p:nvPr/>
          </p:nvSpPr>
          <p:spPr>
            <a:xfrm>
              <a:off x="1251664" y="2896046"/>
              <a:ext cx="104336" cy="142875"/>
            </a:xfrm>
            <a:custGeom>
              <a:avLst/>
              <a:gdLst>
                <a:gd name="connsiteX0" fmla="*/ 103823 w 104336"/>
                <a:gd name="connsiteY0" fmla="*/ 619 h 142875"/>
                <a:gd name="connsiteX1" fmla="*/ 54607 w 104336"/>
                <a:gd name="connsiteY1" fmla="*/ 5715 h 142875"/>
                <a:gd name="connsiteX2" fmla="*/ 133 w 104336"/>
                <a:gd name="connsiteY2" fmla="*/ 0 h 142875"/>
                <a:gd name="connsiteX3" fmla="*/ 0 w 104336"/>
                <a:gd name="connsiteY3" fmla="*/ 0 h 142875"/>
                <a:gd name="connsiteX4" fmla="*/ 229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3" y="619"/>
                  </a:moveTo>
                  <a:cubicBezTo>
                    <a:pt x="87561" y="3500"/>
                    <a:pt x="71113" y="5203"/>
                    <a:pt x="54607" y="5715"/>
                  </a:cubicBezTo>
                  <a:cubicBezTo>
                    <a:pt x="36318" y="5385"/>
                    <a:pt x="18092" y="3472"/>
                    <a:pt x="133" y="0"/>
                  </a:cubicBezTo>
                  <a:lnTo>
                    <a:pt x="0" y="0"/>
                  </a:lnTo>
                  <a:cubicBezTo>
                    <a:pt x="0" y="36033"/>
                    <a:pt x="229" y="83573"/>
                    <a:pt x="229" y="112395"/>
                  </a:cubicBezTo>
                  <a:cubicBezTo>
                    <a:pt x="229" y="128988"/>
                    <a:pt x="23765" y="142875"/>
                    <a:pt x="52511" y="142875"/>
                  </a:cubicBezTo>
                  <a:cubicBezTo>
                    <a:pt x="81258" y="142875"/>
                    <a:pt x="104337" y="128959"/>
                    <a:pt x="104337" y="112395"/>
                  </a:cubicBezTo>
                  <a:cubicBezTo>
                    <a:pt x="104337" y="83820"/>
                    <a:pt x="104099" y="36624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C5FF79C-D619-0369-37B9-EC3072895A2F}"/>
                </a:ext>
              </a:extLst>
            </p:cNvPr>
            <p:cNvSpPr/>
            <p:nvPr/>
          </p:nvSpPr>
          <p:spPr>
            <a:xfrm>
              <a:off x="1164264" y="2531673"/>
              <a:ext cx="284005" cy="370050"/>
            </a:xfrm>
            <a:custGeom>
              <a:avLst/>
              <a:gdLst>
                <a:gd name="connsiteX0" fmla="*/ 171821 w 284005"/>
                <a:gd name="connsiteY0" fmla="*/ 10186 h 370050"/>
                <a:gd name="connsiteX1" fmla="*/ 112137 w 284005"/>
                <a:gd name="connsiteY1" fmla="*/ 10186 h 370050"/>
                <a:gd name="connsiteX2" fmla="*/ 19544 w 284005"/>
                <a:gd name="connsiteY2" fmla="*/ 134011 h 370050"/>
                <a:gd name="connsiteX3" fmla="*/ 5914 w 284005"/>
                <a:gd name="connsiteY3" fmla="*/ 179598 h 370050"/>
                <a:gd name="connsiteX4" fmla="*/ 1256 w 284005"/>
                <a:gd name="connsiteY4" fmla="*/ 224680 h 370050"/>
                <a:gd name="connsiteX5" fmla="*/ 7629 w 284005"/>
                <a:gd name="connsiteY5" fmla="*/ 303737 h 370050"/>
                <a:gd name="connsiteX6" fmla="*/ 53120 w 284005"/>
                <a:gd name="connsiteY6" fmla="*/ 353934 h 370050"/>
                <a:gd name="connsiteX7" fmla="*/ 142007 w 284005"/>
                <a:gd name="connsiteY7" fmla="*/ 370050 h 370050"/>
                <a:gd name="connsiteX8" fmla="*/ 230885 w 284005"/>
                <a:gd name="connsiteY8" fmla="*/ 353934 h 370050"/>
                <a:gd name="connsiteX9" fmla="*/ 276377 w 284005"/>
                <a:gd name="connsiteY9" fmla="*/ 303737 h 370050"/>
                <a:gd name="connsiteX10" fmla="*/ 282749 w 284005"/>
                <a:gd name="connsiteY10" fmla="*/ 224680 h 370050"/>
                <a:gd name="connsiteX11" fmla="*/ 278091 w 284005"/>
                <a:gd name="connsiteY11" fmla="*/ 179598 h 370050"/>
                <a:gd name="connsiteX12" fmla="*/ 264461 w 284005"/>
                <a:gd name="connsiteY12" fmla="*/ 134011 h 370050"/>
                <a:gd name="connsiteX13" fmla="*/ 171821 w 284005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005" h="370050">
                  <a:moveTo>
                    <a:pt x="171821" y="10186"/>
                  </a:moveTo>
                  <a:cubicBezTo>
                    <a:pt x="154244" y="-3395"/>
                    <a:pt x="129714" y="-3395"/>
                    <a:pt x="112137" y="10186"/>
                  </a:cubicBezTo>
                  <a:cubicBezTo>
                    <a:pt x="70837" y="42519"/>
                    <a:pt x="38880" y="85255"/>
                    <a:pt x="19544" y="134011"/>
                  </a:cubicBezTo>
                  <a:cubicBezTo>
                    <a:pt x="13492" y="148714"/>
                    <a:pt x="8926" y="163986"/>
                    <a:pt x="5914" y="179598"/>
                  </a:cubicBezTo>
                  <a:cubicBezTo>
                    <a:pt x="3475" y="194520"/>
                    <a:pt x="1920" y="209574"/>
                    <a:pt x="1256" y="224680"/>
                  </a:cubicBezTo>
                  <a:cubicBezTo>
                    <a:pt x="-430" y="251273"/>
                    <a:pt x="-1973" y="278858"/>
                    <a:pt x="7629" y="303737"/>
                  </a:cubicBezTo>
                  <a:cubicBezTo>
                    <a:pt x="16192" y="325439"/>
                    <a:pt x="32362" y="343283"/>
                    <a:pt x="53120" y="353934"/>
                  </a:cubicBezTo>
                  <a:cubicBezTo>
                    <a:pt x="73666" y="364469"/>
                    <a:pt x="118985" y="370050"/>
                    <a:pt x="142007" y="370050"/>
                  </a:cubicBezTo>
                  <a:cubicBezTo>
                    <a:pt x="159362" y="370050"/>
                    <a:pt x="210340" y="364469"/>
                    <a:pt x="230885" y="353934"/>
                  </a:cubicBezTo>
                  <a:cubicBezTo>
                    <a:pt x="251645" y="343285"/>
                    <a:pt x="267816" y="325442"/>
                    <a:pt x="276377" y="303737"/>
                  </a:cubicBezTo>
                  <a:cubicBezTo>
                    <a:pt x="285978" y="278877"/>
                    <a:pt x="284435" y="251292"/>
                    <a:pt x="282749" y="224680"/>
                  </a:cubicBezTo>
                  <a:cubicBezTo>
                    <a:pt x="282095" y="209573"/>
                    <a:pt x="280539" y="194519"/>
                    <a:pt x="278091" y="179598"/>
                  </a:cubicBezTo>
                  <a:cubicBezTo>
                    <a:pt x="275079" y="163986"/>
                    <a:pt x="270513" y="148714"/>
                    <a:pt x="264461" y="134011"/>
                  </a:cubicBezTo>
                  <a:cubicBezTo>
                    <a:pt x="245124" y="85242"/>
                    <a:pt x="213148" y="42503"/>
                    <a:pt x="171821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B3DB3D-9AF7-9D53-F3C1-104AAA0E7CC8}"/>
                </a:ext>
              </a:extLst>
            </p:cNvPr>
            <p:cNvSpPr/>
            <p:nvPr/>
          </p:nvSpPr>
          <p:spPr>
            <a:xfrm>
              <a:off x="3074664" y="1832618"/>
              <a:ext cx="104336" cy="142875"/>
            </a:xfrm>
            <a:custGeom>
              <a:avLst/>
              <a:gdLst>
                <a:gd name="connsiteX0" fmla="*/ 103822 w 104336"/>
                <a:gd name="connsiteY0" fmla="*/ 629 h 142875"/>
                <a:gd name="connsiteX1" fmla="*/ 54597 w 104336"/>
                <a:gd name="connsiteY1" fmla="*/ 5715 h 142875"/>
                <a:gd name="connsiteX2" fmla="*/ 124 w 104336"/>
                <a:gd name="connsiteY2" fmla="*/ 0 h 142875"/>
                <a:gd name="connsiteX3" fmla="*/ 0 w 104336"/>
                <a:gd name="connsiteY3" fmla="*/ 0 h 142875"/>
                <a:gd name="connsiteX4" fmla="*/ 228 w 104336"/>
                <a:gd name="connsiteY4" fmla="*/ 112395 h 142875"/>
                <a:gd name="connsiteX5" fmla="*/ 52511 w 104336"/>
                <a:gd name="connsiteY5" fmla="*/ 142875 h 142875"/>
                <a:gd name="connsiteX6" fmla="*/ 104337 w 104336"/>
                <a:gd name="connsiteY6" fmla="*/ 112395 h 142875"/>
                <a:gd name="connsiteX7" fmla="*/ 104099 w 104336"/>
                <a:gd name="connsiteY7" fmla="*/ 686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336" h="142875">
                  <a:moveTo>
                    <a:pt x="103822" y="629"/>
                  </a:moveTo>
                  <a:cubicBezTo>
                    <a:pt x="87558" y="3508"/>
                    <a:pt x="71107" y="5208"/>
                    <a:pt x="54597" y="5715"/>
                  </a:cubicBezTo>
                  <a:cubicBezTo>
                    <a:pt x="36309" y="5385"/>
                    <a:pt x="18083" y="3473"/>
                    <a:pt x="124" y="0"/>
                  </a:cubicBezTo>
                  <a:lnTo>
                    <a:pt x="0" y="0"/>
                  </a:lnTo>
                  <a:cubicBezTo>
                    <a:pt x="0" y="36024"/>
                    <a:pt x="228" y="83563"/>
                    <a:pt x="228" y="112395"/>
                  </a:cubicBezTo>
                  <a:cubicBezTo>
                    <a:pt x="228" y="128997"/>
                    <a:pt x="23765" y="142875"/>
                    <a:pt x="52511" y="142875"/>
                  </a:cubicBezTo>
                  <a:cubicBezTo>
                    <a:pt x="81258" y="142875"/>
                    <a:pt x="104337" y="128969"/>
                    <a:pt x="104337" y="112395"/>
                  </a:cubicBezTo>
                  <a:cubicBezTo>
                    <a:pt x="104337" y="83820"/>
                    <a:pt x="104099" y="36633"/>
                    <a:pt x="104099" y="686"/>
                  </a:cubicBezTo>
                  <a:close/>
                </a:path>
              </a:pathLst>
            </a:custGeom>
            <a:solidFill>
              <a:srgbClr val="A98A7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628BAFF-3639-82D6-51CA-6E346678C735}"/>
                </a:ext>
              </a:extLst>
            </p:cNvPr>
            <p:cNvSpPr/>
            <p:nvPr/>
          </p:nvSpPr>
          <p:spPr>
            <a:xfrm>
              <a:off x="2987260" y="1468245"/>
              <a:ext cx="283998" cy="370050"/>
            </a:xfrm>
            <a:custGeom>
              <a:avLst/>
              <a:gdLst>
                <a:gd name="connsiteX0" fmla="*/ 171824 w 283998"/>
                <a:gd name="connsiteY0" fmla="*/ 10186 h 370050"/>
                <a:gd name="connsiteX1" fmla="*/ 112140 w 283998"/>
                <a:gd name="connsiteY1" fmla="*/ 10186 h 370050"/>
                <a:gd name="connsiteX2" fmla="*/ 19538 w 283998"/>
                <a:gd name="connsiteY2" fmla="*/ 134011 h 370050"/>
                <a:gd name="connsiteX3" fmla="*/ 5908 w 283998"/>
                <a:gd name="connsiteY3" fmla="*/ 179598 h 370050"/>
                <a:gd name="connsiteX4" fmla="*/ 1260 w 283998"/>
                <a:gd name="connsiteY4" fmla="*/ 224680 h 370050"/>
                <a:gd name="connsiteX5" fmla="*/ 7622 w 283998"/>
                <a:gd name="connsiteY5" fmla="*/ 303737 h 370050"/>
                <a:gd name="connsiteX6" fmla="*/ 53114 w 283998"/>
                <a:gd name="connsiteY6" fmla="*/ 353943 h 370050"/>
                <a:gd name="connsiteX7" fmla="*/ 142001 w 283998"/>
                <a:gd name="connsiteY7" fmla="*/ 370050 h 370050"/>
                <a:gd name="connsiteX8" fmla="*/ 230879 w 283998"/>
                <a:gd name="connsiteY8" fmla="*/ 353943 h 370050"/>
                <a:gd name="connsiteX9" fmla="*/ 276370 w 283998"/>
                <a:gd name="connsiteY9" fmla="*/ 303737 h 370050"/>
                <a:gd name="connsiteX10" fmla="*/ 282742 w 283998"/>
                <a:gd name="connsiteY10" fmla="*/ 224680 h 370050"/>
                <a:gd name="connsiteX11" fmla="*/ 278084 w 283998"/>
                <a:gd name="connsiteY11" fmla="*/ 179598 h 370050"/>
                <a:gd name="connsiteX12" fmla="*/ 264464 w 283998"/>
                <a:gd name="connsiteY12" fmla="*/ 134011 h 370050"/>
                <a:gd name="connsiteX13" fmla="*/ 171823 w 283998"/>
                <a:gd name="connsiteY13" fmla="*/ 10186 h 37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3998" h="370050">
                  <a:moveTo>
                    <a:pt x="171824" y="10186"/>
                  </a:moveTo>
                  <a:cubicBezTo>
                    <a:pt x="154247" y="-3395"/>
                    <a:pt x="129717" y="-3395"/>
                    <a:pt x="112140" y="10186"/>
                  </a:cubicBezTo>
                  <a:cubicBezTo>
                    <a:pt x="70835" y="42515"/>
                    <a:pt x="38874" y="85252"/>
                    <a:pt x="19538" y="134011"/>
                  </a:cubicBezTo>
                  <a:cubicBezTo>
                    <a:pt x="13491" y="148716"/>
                    <a:pt x="8925" y="163987"/>
                    <a:pt x="5908" y="179598"/>
                  </a:cubicBezTo>
                  <a:cubicBezTo>
                    <a:pt x="3468" y="194520"/>
                    <a:pt x="1915" y="209573"/>
                    <a:pt x="1260" y="224680"/>
                  </a:cubicBezTo>
                  <a:cubicBezTo>
                    <a:pt x="-427" y="251283"/>
                    <a:pt x="-1979" y="278858"/>
                    <a:pt x="7622" y="303737"/>
                  </a:cubicBezTo>
                  <a:cubicBezTo>
                    <a:pt x="16191" y="325438"/>
                    <a:pt x="32360" y="343283"/>
                    <a:pt x="53114" y="353943"/>
                  </a:cubicBezTo>
                  <a:cubicBezTo>
                    <a:pt x="73668" y="364469"/>
                    <a:pt x="118979" y="370050"/>
                    <a:pt x="142001" y="370050"/>
                  </a:cubicBezTo>
                  <a:cubicBezTo>
                    <a:pt x="159365" y="370050"/>
                    <a:pt x="210333" y="364469"/>
                    <a:pt x="230879" y="353943"/>
                  </a:cubicBezTo>
                  <a:cubicBezTo>
                    <a:pt x="251637" y="343288"/>
                    <a:pt x="267807" y="325442"/>
                    <a:pt x="276370" y="303737"/>
                  </a:cubicBezTo>
                  <a:cubicBezTo>
                    <a:pt x="285971" y="278877"/>
                    <a:pt x="284428" y="251350"/>
                    <a:pt x="282742" y="224680"/>
                  </a:cubicBezTo>
                  <a:cubicBezTo>
                    <a:pt x="282088" y="209573"/>
                    <a:pt x="280533" y="194519"/>
                    <a:pt x="278084" y="179598"/>
                  </a:cubicBezTo>
                  <a:cubicBezTo>
                    <a:pt x="275070" y="163987"/>
                    <a:pt x="270508" y="148716"/>
                    <a:pt x="264464" y="134011"/>
                  </a:cubicBezTo>
                  <a:cubicBezTo>
                    <a:pt x="245120" y="85246"/>
                    <a:pt x="213146" y="42508"/>
                    <a:pt x="171823" y="10186"/>
                  </a:cubicBezTo>
                  <a:close/>
                </a:path>
              </a:pathLst>
            </a:custGeom>
            <a:solidFill>
              <a:srgbClr val="73CA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ED8EBF-005B-7DDB-566A-A6AE9D12EF19}"/>
                </a:ext>
              </a:extLst>
            </p:cNvPr>
            <p:cNvSpPr/>
            <p:nvPr/>
          </p:nvSpPr>
          <p:spPr>
            <a:xfrm>
              <a:off x="1769434" y="1740223"/>
              <a:ext cx="884691" cy="596285"/>
            </a:xfrm>
            <a:custGeom>
              <a:avLst/>
              <a:gdLst>
                <a:gd name="connsiteX0" fmla="*/ 9573 w 884691"/>
                <a:gd name="connsiteY0" fmla="*/ 295620 h 596285"/>
                <a:gd name="connsiteX1" fmla="*/ 512845 w 884691"/>
                <a:gd name="connsiteY1" fmla="*/ 5108 h 596285"/>
                <a:gd name="connsiteX2" fmla="*/ 550869 w 884691"/>
                <a:gd name="connsiteY2" fmla="*/ 5108 h 596285"/>
                <a:gd name="connsiteX3" fmla="*/ 875167 w 884691"/>
                <a:gd name="connsiteY3" fmla="*/ 192340 h 596285"/>
                <a:gd name="connsiteX4" fmla="*/ 884692 w 884691"/>
                <a:gd name="connsiteY4" fmla="*/ 208809 h 596285"/>
                <a:gd name="connsiteX5" fmla="*/ 884692 w 884691"/>
                <a:gd name="connsiteY5" fmla="*/ 280132 h 596285"/>
                <a:gd name="connsiteX6" fmla="*/ 875167 w 884691"/>
                <a:gd name="connsiteY6" fmla="*/ 296630 h 596285"/>
                <a:gd name="connsiteX7" fmla="*/ 364807 w 884691"/>
                <a:gd name="connsiteY7" fmla="*/ 591181 h 596285"/>
                <a:gd name="connsiteX8" fmla="*/ 326793 w 884691"/>
                <a:gd name="connsiteY8" fmla="*/ 591181 h 596285"/>
                <a:gd name="connsiteX9" fmla="*/ 9525 w 884691"/>
                <a:gd name="connsiteY9" fmla="*/ 408005 h 596285"/>
                <a:gd name="connsiteX10" fmla="*/ 0 w 884691"/>
                <a:gd name="connsiteY10" fmla="*/ 391537 h 596285"/>
                <a:gd name="connsiteX11" fmla="*/ 0 w 884691"/>
                <a:gd name="connsiteY11" fmla="*/ 312155 h 596285"/>
                <a:gd name="connsiteX12" fmla="*/ 9573 w 884691"/>
                <a:gd name="connsiteY12" fmla="*/ 295620 h 59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91" h="596285">
                  <a:moveTo>
                    <a:pt x="9573" y="295620"/>
                  </a:moveTo>
                  <a:lnTo>
                    <a:pt x="512845" y="5108"/>
                  </a:lnTo>
                  <a:cubicBezTo>
                    <a:pt x="524605" y="-1703"/>
                    <a:pt x="539109" y="-1703"/>
                    <a:pt x="550869" y="5108"/>
                  </a:cubicBezTo>
                  <a:lnTo>
                    <a:pt x="875167" y="192340"/>
                  </a:lnTo>
                  <a:cubicBezTo>
                    <a:pt x="881065" y="195725"/>
                    <a:pt x="884699" y="202009"/>
                    <a:pt x="884692" y="208809"/>
                  </a:cubicBezTo>
                  <a:lnTo>
                    <a:pt x="884692" y="280132"/>
                  </a:lnTo>
                  <a:cubicBezTo>
                    <a:pt x="884691" y="286938"/>
                    <a:pt x="881061" y="293227"/>
                    <a:pt x="875167" y="296630"/>
                  </a:cubicBezTo>
                  <a:lnTo>
                    <a:pt x="364807" y="591181"/>
                  </a:lnTo>
                  <a:cubicBezTo>
                    <a:pt x="353050" y="597987"/>
                    <a:pt x="338551" y="597987"/>
                    <a:pt x="326793" y="591181"/>
                  </a:cubicBezTo>
                  <a:lnTo>
                    <a:pt x="9525" y="408005"/>
                  </a:lnTo>
                  <a:cubicBezTo>
                    <a:pt x="3624" y="404624"/>
                    <a:pt x="-11" y="398338"/>
                    <a:pt x="0" y="391537"/>
                  </a:cubicBezTo>
                  <a:lnTo>
                    <a:pt x="0" y="312155"/>
                  </a:lnTo>
                  <a:cubicBezTo>
                    <a:pt x="-4" y="305326"/>
                    <a:pt x="3649" y="299018"/>
                    <a:pt x="9573" y="29562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4E46B1B-7F90-2D59-4129-C041B82EF878}"/>
                </a:ext>
              </a:extLst>
            </p:cNvPr>
            <p:cNvSpPr/>
            <p:nvPr/>
          </p:nvSpPr>
          <p:spPr>
            <a:xfrm>
              <a:off x="1913361" y="563758"/>
              <a:ext cx="362748" cy="225954"/>
            </a:xfrm>
            <a:custGeom>
              <a:avLst/>
              <a:gdLst>
                <a:gd name="connsiteX0" fmla="*/ 353506 w 362748"/>
                <a:gd name="connsiteY0" fmla="*/ 190354 h 225954"/>
                <a:gd name="connsiteX1" fmla="*/ 68547 w 362748"/>
                <a:gd name="connsiteY1" fmla="*/ 25838 h 225954"/>
                <a:gd name="connsiteX2" fmla="*/ 28466 w 362748"/>
                <a:gd name="connsiteY2" fmla="*/ 2702 h 225954"/>
                <a:gd name="connsiteX3" fmla="*/ 9244 w 362748"/>
                <a:gd name="connsiteY3" fmla="*/ 35601 h 225954"/>
                <a:gd name="connsiteX4" fmla="*/ 294194 w 362748"/>
                <a:gd name="connsiteY4" fmla="*/ 200117 h 225954"/>
                <a:gd name="connsiteX5" fmla="*/ 334276 w 362748"/>
                <a:gd name="connsiteY5" fmla="*/ 223253 h 225954"/>
                <a:gd name="connsiteX6" fmla="*/ 353506 w 362748"/>
                <a:gd name="connsiteY6" fmla="*/ 190354 h 2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748" h="225954">
                  <a:moveTo>
                    <a:pt x="353506" y="190354"/>
                  </a:moveTo>
                  <a:lnTo>
                    <a:pt x="68547" y="25838"/>
                  </a:lnTo>
                  <a:lnTo>
                    <a:pt x="28466" y="2702"/>
                  </a:lnTo>
                  <a:cubicBezTo>
                    <a:pt x="7196" y="-9586"/>
                    <a:pt x="-12006" y="23323"/>
                    <a:pt x="9244" y="35601"/>
                  </a:cubicBezTo>
                  <a:lnTo>
                    <a:pt x="294194" y="200117"/>
                  </a:lnTo>
                  <a:lnTo>
                    <a:pt x="334276" y="223253"/>
                  </a:lnTo>
                  <a:cubicBezTo>
                    <a:pt x="355545" y="235540"/>
                    <a:pt x="374757" y="202622"/>
                    <a:pt x="353506" y="190354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2DDF67-9260-D42E-D183-B1212070515B}"/>
              </a:ext>
            </a:extLst>
          </p:cNvPr>
          <p:cNvGrpSpPr/>
          <p:nvPr/>
        </p:nvGrpSpPr>
        <p:grpSpPr>
          <a:xfrm>
            <a:off x="4524274" y="1764743"/>
            <a:ext cx="2499872" cy="839381"/>
            <a:chOff x="7245821" y="2779371"/>
            <a:chExt cx="2499872" cy="839381"/>
          </a:xfrm>
          <a:solidFill>
            <a:srgbClr val="73CA6E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5125B9D-2070-1653-CAD0-945FBA131176}"/>
                </a:ext>
              </a:extLst>
            </p:cNvPr>
            <p:cNvSpPr/>
            <p:nvPr/>
          </p:nvSpPr>
          <p:spPr>
            <a:xfrm>
              <a:off x="7245821" y="308260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4F7015E-DF6C-79F5-A857-05E12E0ADE8A}"/>
                </a:ext>
              </a:extLst>
            </p:cNvPr>
            <p:cNvSpPr/>
            <p:nvPr/>
          </p:nvSpPr>
          <p:spPr>
            <a:xfrm>
              <a:off x="7404757" y="27865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56CE08A-AEE3-9682-6407-68A6804CE5F7}"/>
                </a:ext>
              </a:extLst>
            </p:cNvPr>
            <p:cNvSpPr/>
            <p:nvPr/>
          </p:nvSpPr>
          <p:spPr>
            <a:xfrm>
              <a:off x="7711684" y="305464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8ACFD87-E230-3642-1A24-697448071EE5}"/>
                </a:ext>
              </a:extLst>
            </p:cNvPr>
            <p:cNvSpPr/>
            <p:nvPr/>
          </p:nvSpPr>
          <p:spPr>
            <a:xfrm>
              <a:off x="7805324" y="285189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E68BC84-4DB1-60A9-607A-8C15E9AE3079}"/>
                </a:ext>
              </a:extLst>
            </p:cNvPr>
            <p:cNvSpPr/>
            <p:nvPr/>
          </p:nvSpPr>
          <p:spPr>
            <a:xfrm>
              <a:off x="8192712" y="303022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A7651F1-AD47-4069-6690-854258CB9D2C}"/>
                </a:ext>
              </a:extLst>
            </p:cNvPr>
            <p:cNvSpPr/>
            <p:nvPr/>
          </p:nvSpPr>
          <p:spPr>
            <a:xfrm>
              <a:off x="8294951" y="2877368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E61DC21C-7186-AC54-ADFA-3E0E4BAF47C0}"/>
                </a:ext>
              </a:extLst>
            </p:cNvPr>
            <p:cNvSpPr/>
            <p:nvPr/>
          </p:nvSpPr>
          <p:spPr>
            <a:xfrm>
              <a:off x="8561227" y="3080834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0CE51550-6494-A52B-9CD5-62EF60703C3B}"/>
                </a:ext>
              </a:extLst>
            </p:cNvPr>
            <p:cNvSpPr/>
            <p:nvPr/>
          </p:nvSpPr>
          <p:spPr>
            <a:xfrm>
              <a:off x="8703186" y="2779371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C4EC7DD-5326-C9B9-3918-9B189017E305}"/>
                </a:ext>
              </a:extLst>
            </p:cNvPr>
            <p:cNvSpPr/>
            <p:nvPr/>
          </p:nvSpPr>
          <p:spPr>
            <a:xfrm>
              <a:off x="9020735" y="2997166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6365C6A-D199-7567-C42A-B451BD5A7487}"/>
                </a:ext>
              </a:extLst>
            </p:cNvPr>
            <p:cNvSpPr/>
            <p:nvPr/>
          </p:nvSpPr>
          <p:spPr>
            <a:xfrm>
              <a:off x="9209545" y="2831770"/>
              <a:ext cx="536148" cy="5361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7211268" y="1678499"/>
            <a:ext cx="16866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72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F691A51-5E2D-F2A1-C329-B7865CE82B0F}"/>
              </a:ext>
            </a:extLst>
          </p:cNvPr>
          <p:cNvGrpSpPr/>
          <p:nvPr/>
        </p:nvGrpSpPr>
        <p:grpSpPr>
          <a:xfrm>
            <a:off x="5375920" y="4490702"/>
            <a:ext cx="2452982" cy="1993070"/>
            <a:chOff x="10382" y="8264"/>
            <a:chExt cx="4137361" cy="3361644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483F5EE-14DF-8F65-DB8D-5554E9740891}"/>
                </a:ext>
              </a:extLst>
            </p:cNvPr>
            <p:cNvSpPr/>
            <p:nvPr/>
          </p:nvSpPr>
          <p:spPr>
            <a:xfrm>
              <a:off x="3352800" y="2641758"/>
              <a:ext cx="143065" cy="433194"/>
            </a:xfrm>
            <a:custGeom>
              <a:avLst/>
              <a:gdLst>
                <a:gd name="connsiteX0" fmla="*/ 143065 w 143065"/>
                <a:gd name="connsiteY0" fmla="*/ 5429 h 433194"/>
                <a:gd name="connsiteX1" fmla="*/ 132016 w 143065"/>
                <a:gd name="connsiteY1" fmla="*/ 407003 h 433194"/>
                <a:gd name="connsiteX2" fmla="*/ 38481 w 143065"/>
                <a:gd name="connsiteY2" fmla="*/ 412528 h 433194"/>
                <a:gd name="connsiteX3" fmla="*/ 0 w 143065"/>
                <a:gd name="connsiteY3" fmla="*/ 0 h 433194"/>
                <a:gd name="connsiteX4" fmla="*/ 143065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143065" y="5429"/>
                  </a:moveTo>
                  <a:lnTo>
                    <a:pt x="132016" y="407003"/>
                  </a:lnTo>
                  <a:cubicBezTo>
                    <a:pt x="132016" y="407003"/>
                    <a:pt x="71533" y="462058"/>
                    <a:pt x="38481" y="412528"/>
                  </a:cubicBezTo>
                  <a:cubicBezTo>
                    <a:pt x="5524" y="362998"/>
                    <a:pt x="0" y="0"/>
                    <a:pt x="0" y="0"/>
                  </a:cubicBezTo>
                  <a:cubicBezTo>
                    <a:pt x="0" y="0"/>
                    <a:pt x="110109" y="38386"/>
                    <a:pt x="143065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83C0F6D-B4C9-9C6F-E528-BBF23D31FF8E}"/>
                </a:ext>
              </a:extLst>
            </p:cNvPr>
            <p:cNvSpPr/>
            <p:nvPr/>
          </p:nvSpPr>
          <p:spPr>
            <a:xfrm>
              <a:off x="3356800" y="2764155"/>
              <a:ext cx="135826" cy="310798"/>
            </a:xfrm>
            <a:custGeom>
              <a:avLst/>
              <a:gdLst>
                <a:gd name="connsiteX0" fmla="*/ 135826 w 135826"/>
                <a:gd name="connsiteY0" fmla="*/ 0 h 310798"/>
                <a:gd name="connsiteX1" fmla="*/ 128016 w 135826"/>
                <a:gd name="connsiteY1" fmla="*/ 284607 h 310798"/>
                <a:gd name="connsiteX2" fmla="*/ 34480 w 135826"/>
                <a:gd name="connsiteY2" fmla="*/ 290131 h 310798"/>
                <a:gd name="connsiteX3" fmla="*/ 0 w 135826"/>
                <a:gd name="connsiteY3" fmla="*/ 6572 h 310798"/>
                <a:gd name="connsiteX4" fmla="*/ 135826 w 135826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826" h="310798">
                  <a:moveTo>
                    <a:pt x="135826" y="0"/>
                  </a:moveTo>
                  <a:lnTo>
                    <a:pt x="128016" y="284607"/>
                  </a:lnTo>
                  <a:cubicBezTo>
                    <a:pt x="128016" y="284607"/>
                    <a:pt x="67532" y="339661"/>
                    <a:pt x="34480" y="290131"/>
                  </a:cubicBezTo>
                  <a:cubicBezTo>
                    <a:pt x="14573" y="260223"/>
                    <a:pt x="4667" y="116110"/>
                    <a:pt x="0" y="6572"/>
                  </a:cubicBezTo>
                  <a:lnTo>
                    <a:pt x="135826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E1277A7-41E3-5B88-8A8B-633BF2616675}"/>
                </a:ext>
              </a:extLst>
            </p:cNvPr>
            <p:cNvSpPr/>
            <p:nvPr/>
          </p:nvSpPr>
          <p:spPr>
            <a:xfrm>
              <a:off x="3374802" y="3004661"/>
              <a:ext cx="212017" cy="159850"/>
            </a:xfrm>
            <a:custGeom>
              <a:avLst/>
              <a:gdLst>
                <a:gd name="connsiteX0" fmla="*/ 121063 w 212017"/>
                <a:gd name="connsiteY0" fmla="*/ 0 h 159850"/>
                <a:gd name="connsiteX1" fmla="*/ 187071 w 212017"/>
                <a:gd name="connsiteY1" fmla="*/ 137541 h 159850"/>
                <a:gd name="connsiteX2" fmla="*/ 0 w 212017"/>
                <a:gd name="connsiteY2" fmla="*/ 0 h 159850"/>
                <a:gd name="connsiteX3" fmla="*/ 121063 w 212017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017" h="159850">
                  <a:moveTo>
                    <a:pt x="121063" y="0"/>
                  </a:moveTo>
                  <a:cubicBezTo>
                    <a:pt x="121063" y="0"/>
                    <a:pt x="269557" y="88011"/>
                    <a:pt x="187071" y="137541"/>
                  </a:cubicBezTo>
                  <a:cubicBezTo>
                    <a:pt x="104585" y="187071"/>
                    <a:pt x="11049" y="159544"/>
                    <a:pt x="0" y="0"/>
                  </a:cubicBezTo>
                  <a:cubicBezTo>
                    <a:pt x="95" y="0"/>
                    <a:pt x="104585" y="104584"/>
                    <a:pt x="121063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D3D109D-E823-DB71-9AFF-0BEBDC66626D}"/>
                </a:ext>
              </a:extLst>
            </p:cNvPr>
            <p:cNvSpPr/>
            <p:nvPr/>
          </p:nvSpPr>
          <p:spPr>
            <a:xfrm>
              <a:off x="3367944" y="2775108"/>
              <a:ext cx="113633" cy="56093"/>
            </a:xfrm>
            <a:custGeom>
              <a:avLst/>
              <a:gdLst>
                <a:gd name="connsiteX0" fmla="*/ 113633 w 113633"/>
                <a:gd name="connsiteY0" fmla="*/ 0 h 56093"/>
                <a:gd name="connsiteX1" fmla="*/ 112776 w 113633"/>
                <a:gd name="connsiteY1" fmla="*/ 33242 h 56093"/>
                <a:gd name="connsiteX2" fmla="*/ 93345 w 113633"/>
                <a:gd name="connsiteY2" fmla="*/ 49339 h 56093"/>
                <a:gd name="connsiteX3" fmla="*/ 84106 w 113633"/>
                <a:gd name="connsiteY3" fmla="*/ 24003 h 56093"/>
                <a:gd name="connsiteX4" fmla="*/ 54197 w 113633"/>
                <a:gd name="connsiteY4" fmla="*/ 42386 h 56093"/>
                <a:gd name="connsiteX5" fmla="*/ 40386 w 113633"/>
                <a:gd name="connsiteY5" fmla="*/ 24003 h 56093"/>
                <a:gd name="connsiteX6" fmla="*/ 3620 w 113633"/>
                <a:gd name="connsiteY6" fmla="*/ 44767 h 56093"/>
                <a:gd name="connsiteX7" fmla="*/ 1714 w 113633"/>
                <a:gd name="connsiteY7" fmla="*/ 41338 h 56093"/>
                <a:gd name="connsiteX8" fmla="*/ 0 w 113633"/>
                <a:gd name="connsiteY8" fmla="*/ 5334 h 56093"/>
                <a:gd name="connsiteX9" fmla="*/ 113633 w 113633"/>
                <a:gd name="connsiteY9" fmla="*/ 0 h 5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633" h="56093">
                  <a:moveTo>
                    <a:pt x="113633" y="0"/>
                  </a:moveTo>
                  <a:lnTo>
                    <a:pt x="112776" y="33242"/>
                  </a:lnTo>
                  <a:cubicBezTo>
                    <a:pt x="105346" y="49244"/>
                    <a:pt x="97536" y="60770"/>
                    <a:pt x="93345" y="49339"/>
                  </a:cubicBezTo>
                  <a:cubicBezTo>
                    <a:pt x="84106" y="24003"/>
                    <a:pt x="84106" y="24003"/>
                    <a:pt x="84106" y="24003"/>
                  </a:cubicBezTo>
                  <a:cubicBezTo>
                    <a:pt x="84106" y="24003"/>
                    <a:pt x="68009" y="60770"/>
                    <a:pt x="54197" y="42386"/>
                  </a:cubicBezTo>
                  <a:cubicBezTo>
                    <a:pt x="40386" y="24003"/>
                    <a:pt x="40386" y="24003"/>
                    <a:pt x="40386" y="24003"/>
                  </a:cubicBezTo>
                  <a:cubicBezTo>
                    <a:pt x="40386" y="24003"/>
                    <a:pt x="24289" y="79248"/>
                    <a:pt x="3620" y="44767"/>
                  </a:cubicBezTo>
                  <a:cubicBezTo>
                    <a:pt x="2953" y="43624"/>
                    <a:pt x="2381" y="42481"/>
                    <a:pt x="1714" y="41338"/>
                  </a:cubicBezTo>
                  <a:cubicBezTo>
                    <a:pt x="1048" y="29051"/>
                    <a:pt x="476" y="16954"/>
                    <a:pt x="0" y="5334"/>
                  </a:cubicBezTo>
                  <a:lnTo>
                    <a:pt x="11363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51DBAE1-7341-3A02-08CD-E1390C1E6E22}"/>
                </a:ext>
              </a:extLst>
            </p:cNvPr>
            <p:cNvSpPr/>
            <p:nvPr/>
          </p:nvSpPr>
          <p:spPr>
            <a:xfrm>
              <a:off x="2981801" y="2660999"/>
              <a:ext cx="143065" cy="433194"/>
            </a:xfrm>
            <a:custGeom>
              <a:avLst/>
              <a:gdLst>
                <a:gd name="connsiteX0" fmla="*/ 0 w 143065"/>
                <a:gd name="connsiteY0" fmla="*/ 5429 h 433194"/>
                <a:gd name="connsiteX1" fmla="*/ 11049 w 143065"/>
                <a:gd name="connsiteY1" fmla="*/ 407003 h 433194"/>
                <a:gd name="connsiteX2" fmla="*/ 104585 w 143065"/>
                <a:gd name="connsiteY2" fmla="*/ 412528 h 433194"/>
                <a:gd name="connsiteX3" fmla="*/ 143066 w 143065"/>
                <a:gd name="connsiteY3" fmla="*/ 0 h 433194"/>
                <a:gd name="connsiteX4" fmla="*/ 0 w 143065"/>
                <a:gd name="connsiteY4" fmla="*/ 5429 h 433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65" h="433194">
                  <a:moveTo>
                    <a:pt x="0" y="5429"/>
                  </a:moveTo>
                  <a:lnTo>
                    <a:pt x="11049" y="407003"/>
                  </a:lnTo>
                  <a:cubicBezTo>
                    <a:pt x="11049" y="407003"/>
                    <a:pt x="71533" y="462058"/>
                    <a:pt x="104585" y="412528"/>
                  </a:cubicBezTo>
                  <a:cubicBezTo>
                    <a:pt x="137541" y="362998"/>
                    <a:pt x="143066" y="0"/>
                    <a:pt x="143066" y="0"/>
                  </a:cubicBezTo>
                  <a:cubicBezTo>
                    <a:pt x="143066" y="0"/>
                    <a:pt x="32957" y="38386"/>
                    <a:pt x="0" y="5429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70DB687-3FFC-F071-E441-A93553DDF024}"/>
                </a:ext>
              </a:extLst>
            </p:cNvPr>
            <p:cNvSpPr/>
            <p:nvPr/>
          </p:nvSpPr>
          <p:spPr>
            <a:xfrm>
              <a:off x="2984944" y="2783395"/>
              <a:ext cx="135921" cy="310798"/>
            </a:xfrm>
            <a:custGeom>
              <a:avLst/>
              <a:gdLst>
                <a:gd name="connsiteX0" fmla="*/ 0 w 135921"/>
                <a:gd name="connsiteY0" fmla="*/ 0 h 310798"/>
                <a:gd name="connsiteX1" fmla="*/ 7811 w 135921"/>
                <a:gd name="connsiteY1" fmla="*/ 284607 h 310798"/>
                <a:gd name="connsiteX2" fmla="*/ 101346 w 135921"/>
                <a:gd name="connsiteY2" fmla="*/ 290131 h 310798"/>
                <a:gd name="connsiteX3" fmla="*/ 135922 w 135921"/>
                <a:gd name="connsiteY3" fmla="*/ 6477 h 310798"/>
                <a:gd name="connsiteX4" fmla="*/ 0 w 135921"/>
                <a:gd name="connsiteY4" fmla="*/ 0 h 31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21" h="310798">
                  <a:moveTo>
                    <a:pt x="0" y="0"/>
                  </a:moveTo>
                  <a:lnTo>
                    <a:pt x="7811" y="284607"/>
                  </a:lnTo>
                  <a:cubicBezTo>
                    <a:pt x="7811" y="284607"/>
                    <a:pt x="68294" y="339662"/>
                    <a:pt x="101346" y="290131"/>
                  </a:cubicBezTo>
                  <a:cubicBezTo>
                    <a:pt x="121253" y="260223"/>
                    <a:pt x="131159" y="116110"/>
                    <a:pt x="135922" y="647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C4C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44A6FC4-007B-BE37-FE49-47D2089EC9D2}"/>
                </a:ext>
              </a:extLst>
            </p:cNvPr>
            <p:cNvSpPr/>
            <p:nvPr/>
          </p:nvSpPr>
          <p:spPr>
            <a:xfrm>
              <a:off x="2402399" y="210150"/>
              <a:ext cx="1597053" cy="1470577"/>
            </a:xfrm>
            <a:custGeom>
              <a:avLst/>
              <a:gdLst>
                <a:gd name="connsiteX0" fmla="*/ 862676 w 1597053"/>
                <a:gd name="connsiteY0" fmla="*/ 55216 h 1470577"/>
                <a:gd name="connsiteX1" fmla="*/ 268601 w 1597053"/>
                <a:gd name="connsiteY1" fmla="*/ 178946 h 1470577"/>
                <a:gd name="connsiteX2" fmla="*/ 111820 w 1597053"/>
                <a:gd name="connsiteY2" fmla="*/ 1268034 h 1470577"/>
                <a:gd name="connsiteX3" fmla="*/ 12855 w 1597053"/>
                <a:gd name="connsiteY3" fmla="*/ 1325756 h 1470577"/>
                <a:gd name="connsiteX4" fmla="*/ 98866 w 1597053"/>
                <a:gd name="connsiteY4" fmla="*/ 1398336 h 1470577"/>
                <a:gd name="connsiteX5" fmla="*/ 252123 w 1597053"/>
                <a:gd name="connsiteY5" fmla="*/ 1366999 h 1470577"/>
                <a:gd name="connsiteX6" fmla="*/ 186115 w 1597053"/>
                <a:gd name="connsiteY6" fmla="*/ 1441294 h 1470577"/>
                <a:gd name="connsiteX7" fmla="*/ 557399 w 1597053"/>
                <a:gd name="connsiteY7" fmla="*/ 1433007 h 1470577"/>
                <a:gd name="connsiteX8" fmla="*/ 821432 w 1597053"/>
                <a:gd name="connsiteY8" fmla="*/ 1449486 h 1470577"/>
                <a:gd name="connsiteX9" fmla="*/ 1060700 w 1597053"/>
                <a:gd name="connsiteY9" fmla="*/ 1465964 h 1470577"/>
                <a:gd name="connsiteX10" fmla="*/ 1473228 w 1597053"/>
                <a:gd name="connsiteY10" fmla="*/ 1366904 h 1470577"/>
                <a:gd name="connsiteX11" fmla="*/ 1390742 w 1597053"/>
                <a:gd name="connsiteY11" fmla="*/ 1350426 h 1470577"/>
                <a:gd name="connsiteX12" fmla="*/ 1597053 w 1597053"/>
                <a:gd name="connsiteY12" fmla="*/ 1267939 h 1470577"/>
                <a:gd name="connsiteX13" fmla="*/ 1506280 w 1597053"/>
                <a:gd name="connsiteY13" fmla="*/ 1201931 h 1470577"/>
                <a:gd name="connsiteX14" fmla="*/ 1522758 w 1597053"/>
                <a:gd name="connsiteY14" fmla="*/ 640908 h 1470577"/>
                <a:gd name="connsiteX15" fmla="*/ 862676 w 1597053"/>
                <a:gd name="connsiteY15" fmla="*/ 55216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97053" h="1470577">
                  <a:moveTo>
                    <a:pt x="862676" y="55216"/>
                  </a:moveTo>
                  <a:cubicBezTo>
                    <a:pt x="862676" y="55216"/>
                    <a:pt x="507869" y="-60322"/>
                    <a:pt x="268601" y="178946"/>
                  </a:cubicBezTo>
                  <a:cubicBezTo>
                    <a:pt x="29333" y="418214"/>
                    <a:pt x="-110970" y="1037053"/>
                    <a:pt x="111820" y="1268034"/>
                  </a:cubicBezTo>
                  <a:cubicBezTo>
                    <a:pt x="111820" y="1268034"/>
                    <a:pt x="70577" y="1391764"/>
                    <a:pt x="12855" y="1325756"/>
                  </a:cubicBezTo>
                  <a:cubicBezTo>
                    <a:pt x="12855" y="1325756"/>
                    <a:pt x="42097" y="1378429"/>
                    <a:pt x="98866" y="1398336"/>
                  </a:cubicBezTo>
                  <a:cubicBezTo>
                    <a:pt x="137442" y="1411862"/>
                    <a:pt x="188686" y="1410338"/>
                    <a:pt x="252123" y="1366999"/>
                  </a:cubicBezTo>
                  <a:cubicBezTo>
                    <a:pt x="252123" y="1366999"/>
                    <a:pt x="260410" y="1449486"/>
                    <a:pt x="186115" y="1441294"/>
                  </a:cubicBezTo>
                  <a:cubicBezTo>
                    <a:pt x="186115" y="1441294"/>
                    <a:pt x="491391" y="1507302"/>
                    <a:pt x="557399" y="1433007"/>
                  </a:cubicBezTo>
                  <a:cubicBezTo>
                    <a:pt x="623408" y="1358712"/>
                    <a:pt x="821432" y="1449486"/>
                    <a:pt x="821432" y="1449486"/>
                  </a:cubicBezTo>
                  <a:cubicBezTo>
                    <a:pt x="821432" y="1449486"/>
                    <a:pt x="1002979" y="1482442"/>
                    <a:pt x="1060700" y="1465964"/>
                  </a:cubicBezTo>
                  <a:cubicBezTo>
                    <a:pt x="1118422" y="1449486"/>
                    <a:pt x="1407220" y="1498920"/>
                    <a:pt x="1473228" y="1366904"/>
                  </a:cubicBezTo>
                  <a:cubicBezTo>
                    <a:pt x="1473228" y="1366904"/>
                    <a:pt x="1390742" y="1399860"/>
                    <a:pt x="1390742" y="1350426"/>
                  </a:cubicBezTo>
                  <a:cubicBezTo>
                    <a:pt x="1390742" y="1350426"/>
                    <a:pt x="1497993" y="1383382"/>
                    <a:pt x="1597053" y="1267939"/>
                  </a:cubicBezTo>
                  <a:cubicBezTo>
                    <a:pt x="1597053" y="1267939"/>
                    <a:pt x="1497993" y="1276226"/>
                    <a:pt x="1506280" y="1201931"/>
                  </a:cubicBezTo>
                  <a:cubicBezTo>
                    <a:pt x="1514567" y="1127636"/>
                    <a:pt x="1588766" y="863603"/>
                    <a:pt x="1522758" y="640908"/>
                  </a:cubicBezTo>
                  <a:cubicBezTo>
                    <a:pt x="1456750" y="418309"/>
                    <a:pt x="1415506" y="-184052"/>
                    <a:pt x="862676" y="55216"/>
                  </a:cubicBezTo>
                  <a:close/>
                </a:path>
              </a:pathLst>
            </a:custGeom>
            <a:solidFill>
              <a:srgbClr val="C9966E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5C4E80E-A56E-AC39-8258-0417DB1D32C9}"/>
                </a:ext>
              </a:extLst>
            </p:cNvPr>
            <p:cNvSpPr/>
            <p:nvPr/>
          </p:nvSpPr>
          <p:spPr>
            <a:xfrm>
              <a:off x="2690241" y="1570108"/>
              <a:ext cx="1089155" cy="1143951"/>
            </a:xfrm>
            <a:custGeom>
              <a:avLst/>
              <a:gdLst>
                <a:gd name="connsiteX0" fmla="*/ 759047 w 1089155"/>
                <a:gd name="connsiteY0" fmla="*/ 18185 h 1143951"/>
                <a:gd name="connsiteX1" fmla="*/ 1089089 w 1089155"/>
                <a:gd name="connsiteY1" fmla="*/ 1041360 h 1143951"/>
                <a:gd name="connsiteX2" fmla="*/ 0 w 1089155"/>
                <a:gd name="connsiteY2" fmla="*/ 986306 h 1143951"/>
                <a:gd name="connsiteX3" fmla="*/ 203549 w 1089155"/>
                <a:gd name="connsiteY3" fmla="*/ 7136 h 1143951"/>
                <a:gd name="connsiteX4" fmla="*/ 759047 w 1089155"/>
                <a:gd name="connsiteY4" fmla="*/ 18185 h 114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9155" h="1143951">
                  <a:moveTo>
                    <a:pt x="759047" y="18185"/>
                  </a:moveTo>
                  <a:cubicBezTo>
                    <a:pt x="759047" y="18185"/>
                    <a:pt x="1094613" y="848765"/>
                    <a:pt x="1089089" y="1041360"/>
                  </a:cubicBezTo>
                  <a:cubicBezTo>
                    <a:pt x="1089089" y="1041360"/>
                    <a:pt x="5429" y="1305393"/>
                    <a:pt x="0" y="986306"/>
                  </a:cubicBezTo>
                  <a:lnTo>
                    <a:pt x="203549" y="7136"/>
                  </a:lnTo>
                  <a:cubicBezTo>
                    <a:pt x="203549" y="7136"/>
                    <a:pt x="704088" y="-14772"/>
                    <a:pt x="759047" y="18185"/>
                  </a:cubicBezTo>
                  <a:close/>
                </a:path>
              </a:pathLst>
            </a:custGeom>
            <a:solidFill>
              <a:srgbClr val="F280B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B9AE9BF-F5A8-F9DB-4F62-985689D85AE4}"/>
                </a:ext>
              </a:extLst>
            </p:cNvPr>
            <p:cNvSpPr/>
            <p:nvPr/>
          </p:nvSpPr>
          <p:spPr>
            <a:xfrm>
              <a:off x="2890846" y="3023997"/>
              <a:ext cx="211922" cy="159850"/>
            </a:xfrm>
            <a:custGeom>
              <a:avLst/>
              <a:gdLst>
                <a:gd name="connsiteX0" fmla="*/ 90955 w 211922"/>
                <a:gd name="connsiteY0" fmla="*/ 0 h 159850"/>
                <a:gd name="connsiteX1" fmla="*/ 24946 w 211922"/>
                <a:gd name="connsiteY1" fmla="*/ 137541 h 159850"/>
                <a:gd name="connsiteX2" fmla="*/ 211922 w 211922"/>
                <a:gd name="connsiteY2" fmla="*/ 0 h 159850"/>
                <a:gd name="connsiteX3" fmla="*/ 90955 w 211922"/>
                <a:gd name="connsiteY3" fmla="*/ 0 h 15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22" h="159850">
                  <a:moveTo>
                    <a:pt x="90955" y="0"/>
                  </a:moveTo>
                  <a:cubicBezTo>
                    <a:pt x="90955" y="0"/>
                    <a:pt x="-57540" y="88011"/>
                    <a:pt x="24946" y="137541"/>
                  </a:cubicBezTo>
                  <a:cubicBezTo>
                    <a:pt x="107433" y="187071"/>
                    <a:pt x="200968" y="159544"/>
                    <a:pt x="211922" y="0"/>
                  </a:cubicBezTo>
                  <a:cubicBezTo>
                    <a:pt x="211922" y="0"/>
                    <a:pt x="107433" y="104489"/>
                    <a:pt x="90955" y="0"/>
                  </a:cubicBezTo>
                  <a:close/>
                </a:path>
              </a:pathLst>
            </a:custGeom>
            <a:solidFill>
              <a:srgbClr val="DE1B53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7B3931A-CD8B-404A-FE3C-7004E5C35585}"/>
                </a:ext>
              </a:extLst>
            </p:cNvPr>
            <p:cNvSpPr/>
            <p:nvPr/>
          </p:nvSpPr>
          <p:spPr>
            <a:xfrm>
              <a:off x="2996088" y="2794444"/>
              <a:ext cx="113538" cy="56146"/>
            </a:xfrm>
            <a:custGeom>
              <a:avLst/>
              <a:gdLst>
                <a:gd name="connsiteX0" fmla="*/ 0 w 113538"/>
                <a:gd name="connsiteY0" fmla="*/ 0 h 56146"/>
                <a:gd name="connsiteX1" fmla="*/ 858 w 113538"/>
                <a:gd name="connsiteY1" fmla="*/ 33242 h 56146"/>
                <a:gd name="connsiteX2" fmla="*/ 20288 w 113538"/>
                <a:gd name="connsiteY2" fmla="*/ 49435 h 56146"/>
                <a:gd name="connsiteX3" fmla="*/ 29528 w 113538"/>
                <a:gd name="connsiteY3" fmla="*/ 24098 h 56146"/>
                <a:gd name="connsiteX4" fmla="*/ 59436 w 113538"/>
                <a:gd name="connsiteY4" fmla="*/ 42481 h 56146"/>
                <a:gd name="connsiteX5" fmla="*/ 73247 w 113538"/>
                <a:gd name="connsiteY5" fmla="*/ 24098 h 56146"/>
                <a:gd name="connsiteX6" fmla="*/ 110014 w 113538"/>
                <a:gd name="connsiteY6" fmla="*/ 44767 h 56146"/>
                <a:gd name="connsiteX7" fmla="*/ 111824 w 113538"/>
                <a:gd name="connsiteY7" fmla="*/ 41338 h 56146"/>
                <a:gd name="connsiteX8" fmla="*/ 113538 w 113538"/>
                <a:gd name="connsiteY8" fmla="*/ 5334 h 56146"/>
                <a:gd name="connsiteX9" fmla="*/ 0 w 113538"/>
                <a:gd name="connsiteY9" fmla="*/ 0 h 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538" h="56146">
                  <a:moveTo>
                    <a:pt x="0" y="0"/>
                  </a:moveTo>
                  <a:lnTo>
                    <a:pt x="858" y="33242"/>
                  </a:lnTo>
                  <a:cubicBezTo>
                    <a:pt x="8287" y="49244"/>
                    <a:pt x="16097" y="60770"/>
                    <a:pt x="20288" y="49435"/>
                  </a:cubicBezTo>
                  <a:cubicBezTo>
                    <a:pt x="29528" y="24098"/>
                    <a:pt x="29528" y="24098"/>
                    <a:pt x="29528" y="24098"/>
                  </a:cubicBezTo>
                  <a:cubicBezTo>
                    <a:pt x="29528" y="24098"/>
                    <a:pt x="45625" y="60865"/>
                    <a:pt x="59436" y="42481"/>
                  </a:cubicBezTo>
                  <a:cubicBezTo>
                    <a:pt x="73247" y="24098"/>
                    <a:pt x="73247" y="24098"/>
                    <a:pt x="73247" y="24098"/>
                  </a:cubicBezTo>
                  <a:cubicBezTo>
                    <a:pt x="73247" y="24098"/>
                    <a:pt x="89345" y="79343"/>
                    <a:pt x="110014" y="44767"/>
                  </a:cubicBezTo>
                  <a:cubicBezTo>
                    <a:pt x="110681" y="43624"/>
                    <a:pt x="111252" y="42481"/>
                    <a:pt x="111824" y="41338"/>
                  </a:cubicBezTo>
                  <a:cubicBezTo>
                    <a:pt x="112490" y="29051"/>
                    <a:pt x="113062" y="16954"/>
                    <a:pt x="113538" y="53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378AD7-7F67-DDC4-5EBF-CAD57B6AE4D8}"/>
                </a:ext>
              </a:extLst>
            </p:cNvPr>
            <p:cNvSpPr/>
            <p:nvPr/>
          </p:nvSpPr>
          <p:spPr>
            <a:xfrm>
              <a:off x="2900330" y="1739341"/>
              <a:ext cx="555699" cy="588759"/>
            </a:xfrm>
            <a:custGeom>
              <a:avLst/>
              <a:gdLst>
                <a:gd name="connsiteX0" fmla="*/ 311976 w 555699"/>
                <a:gd name="connsiteY0" fmla="*/ 588759 h 588759"/>
                <a:gd name="connsiteX1" fmla="*/ 13558 w 555699"/>
                <a:gd name="connsiteY1" fmla="*/ 135560 h 588759"/>
                <a:gd name="connsiteX2" fmla="*/ 261303 w 555699"/>
                <a:gd name="connsiteY2" fmla="*/ 130797 h 588759"/>
                <a:gd name="connsiteX3" fmla="*/ 503429 w 555699"/>
                <a:gd name="connsiteY3" fmla="*/ 12783 h 588759"/>
                <a:gd name="connsiteX4" fmla="*/ 311976 w 555699"/>
                <a:gd name="connsiteY4" fmla="*/ 588759 h 58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99" h="588759">
                  <a:moveTo>
                    <a:pt x="311976" y="588759"/>
                  </a:moveTo>
                  <a:cubicBezTo>
                    <a:pt x="311976" y="588759"/>
                    <a:pt x="-76549" y="286626"/>
                    <a:pt x="13558" y="135560"/>
                  </a:cubicBezTo>
                  <a:cubicBezTo>
                    <a:pt x="103665" y="-15507"/>
                    <a:pt x="261303" y="130797"/>
                    <a:pt x="261303" y="130797"/>
                  </a:cubicBezTo>
                  <a:cubicBezTo>
                    <a:pt x="261303" y="130797"/>
                    <a:pt x="385128" y="-48558"/>
                    <a:pt x="503429" y="12783"/>
                  </a:cubicBezTo>
                  <a:cubicBezTo>
                    <a:pt x="621634" y="74219"/>
                    <a:pt x="531527" y="399974"/>
                    <a:pt x="311976" y="588759"/>
                  </a:cubicBezTo>
                  <a:close/>
                </a:path>
              </a:pathLst>
            </a:custGeom>
            <a:solidFill>
              <a:srgbClr val="9A59A4">
                <a:alpha val="3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72519FE-5CB0-5F25-89B5-4656105DDA68}"/>
                </a:ext>
              </a:extLst>
            </p:cNvPr>
            <p:cNvSpPr/>
            <p:nvPr/>
          </p:nvSpPr>
          <p:spPr>
            <a:xfrm>
              <a:off x="2337244" y="1593818"/>
              <a:ext cx="585459" cy="288321"/>
            </a:xfrm>
            <a:custGeom>
              <a:avLst/>
              <a:gdLst>
                <a:gd name="connsiteX0" fmla="*/ 548259 w 585459"/>
                <a:gd name="connsiteY0" fmla="*/ 0 h 288321"/>
                <a:gd name="connsiteX1" fmla="*/ 0 w 585459"/>
                <a:gd name="connsiteY1" fmla="*/ 278892 h 288321"/>
                <a:gd name="connsiteX2" fmla="*/ 103727 w 585459"/>
                <a:gd name="connsiteY2" fmla="*/ 288322 h 288321"/>
                <a:gd name="connsiteX3" fmla="*/ 517970 w 585459"/>
                <a:gd name="connsiteY3" fmla="*/ 145828 h 288321"/>
                <a:gd name="connsiteX4" fmla="*/ 548259 w 585459"/>
                <a:gd name="connsiteY4" fmla="*/ 0 h 288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459" h="288321">
                  <a:moveTo>
                    <a:pt x="548259" y="0"/>
                  </a:moveTo>
                  <a:cubicBezTo>
                    <a:pt x="548259" y="0"/>
                    <a:pt x="45434" y="170879"/>
                    <a:pt x="0" y="278892"/>
                  </a:cubicBezTo>
                  <a:cubicBezTo>
                    <a:pt x="0" y="278892"/>
                    <a:pt x="92869" y="263557"/>
                    <a:pt x="103727" y="288322"/>
                  </a:cubicBezTo>
                  <a:cubicBezTo>
                    <a:pt x="103727" y="288322"/>
                    <a:pt x="426720" y="144399"/>
                    <a:pt x="517970" y="145828"/>
                  </a:cubicBezTo>
                  <a:cubicBezTo>
                    <a:pt x="609314" y="147066"/>
                    <a:pt x="595979" y="21908"/>
                    <a:pt x="548259" y="0"/>
                  </a:cubicBezTo>
                  <a:close/>
                </a:path>
              </a:pathLst>
            </a:custGeom>
            <a:solidFill>
              <a:srgbClr val="A46198"/>
            </a:solidFill>
            <a:ln w="15791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9AA7312-C7CB-6238-15D0-2318F29772BF}"/>
                </a:ext>
              </a:extLst>
            </p:cNvPr>
            <p:cNvSpPr/>
            <p:nvPr/>
          </p:nvSpPr>
          <p:spPr>
            <a:xfrm>
              <a:off x="1969674" y="1835848"/>
              <a:ext cx="973550" cy="764571"/>
            </a:xfrm>
            <a:custGeom>
              <a:avLst/>
              <a:gdLst>
                <a:gd name="connsiteX0" fmla="*/ 71438 w 973550"/>
                <a:gd name="connsiteY0" fmla="*/ 38481 h 764571"/>
                <a:gd name="connsiteX1" fmla="*/ 973550 w 973550"/>
                <a:gd name="connsiteY1" fmla="*/ 0 h 764571"/>
                <a:gd name="connsiteX2" fmla="*/ 943356 w 973550"/>
                <a:gd name="connsiteY2" fmla="*/ 668274 h 764571"/>
                <a:gd name="connsiteX3" fmla="*/ 869061 w 973550"/>
                <a:gd name="connsiteY3" fmla="*/ 687610 h 764571"/>
                <a:gd name="connsiteX4" fmla="*/ 822293 w 973550"/>
                <a:gd name="connsiteY4" fmla="*/ 764572 h 764571"/>
                <a:gd name="connsiteX5" fmla="*/ 0 w 973550"/>
                <a:gd name="connsiteY5" fmla="*/ 764572 h 76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3550" h="764571">
                  <a:moveTo>
                    <a:pt x="71438" y="38481"/>
                  </a:moveTo>
                  <a:lnTo>
                    <a:pt x="973550" y="0"/>
                  </a:lnTo>
                  <a:lnTo>
                    <a:pt x="943356" y="668274"/>
                  </a:lnTo>
                  <a:lnTo>
                    <a:pt x="869061" y="687610"/>
                  </a:lnTo>
                  <a:lnTo>
                    <a:pt x="822293" y="764572"/>
                  </a:lnTo>
                  <a:lnTo>
                    <a:pt x="0" y="764572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030297A-0DBB-622B-90F3-9844F9361FF6}"/>
                </a:ext>
              </a:extLst>
            </p:cNvPr>
            <p:cNvSpPr/>
            <p:nvPr/>
          </p:nvSpPr>
          <p:spPr>
            <a:xfrm>
              <a:off x="2833086" y="1957768"/>
              <a:ext cx="158620" cy="226092"/>
            </a:xfrm>
            <a:custGeom>
              <a:avLst/>
              <a:gdLst>
                <a:gd name="connsiteX0" fmla="*/ 138904 w 158620"/>
                <a:gd name="connsiteY0" fmla="*/ 0 h 226092"/>
                <a:gd name="connsiteX1" fmla="*/ 125 w 158620"/>
                <a:gd name="connsiteY1" fmla="*/ 112205 h 226092"/>
                <a:gd name="connsiteX2" fmla="*/ 10031 w 158620"/>
                <a:gd name="connsiteY2" fmla="*/ 193262 h 226092"/>
                <a:gd name="connsiteX3" fmla="*/ 34796 w 158620"/>
                <a:gd name="connsiteY3" fmla="*/ 112205 h 226092"/>
                <a:gd name="connsiteX4" fmla="*/ 34796 w 158620"/>
                <a:gd name="connsiteY4" fmla="*/ 199454 h 226092"/>
                <a:gd name="connsiteX5" fmla="*/ 59561 w 158620"/>
                <a:gd name="connsiteY5" fmla="*/ 105918 h 226092"/>
                <a:gd name="connsiteX6" fmla="*/ 69467 w 158620"/>
                <a:gd name="connsiteY6" fmla="*/ 205645 h 226092"/>
                <a:gd name="connsiteX7" fmla="*/ 94232 w 158620"/>
                <a:gd name="connsiteY7" fmla="*/ 112109 h 226092"/>
                <a:gd name="connsiteX8" fmla="*/ 104138 w 158620"/>
                <a:gd name="connsiteY8" fmla="*/ 211836 h 226092"/>
                <a:gd name="connsiteX9" fmla="*/ 123950 w 158620"/>
                <a:gd name="connsiteY9" fmla="*/ 118301 h 226092"/>
                <a:gd name="connsiteX10" fmla="*/ 158621 w 158620"/>
                <a:gd name="connsiteY10" fmla="*/ 93345 h 226092"/>
                <a:gd name="connsiteX11" fmla="*/ 138904 w 158620"/>
                <a:gd name="connsiteY11" fmla="*/ 0 h 22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20" h="226092">
                  <a:moveTo>
                    <a:pt x="138904" y="0"/>
                  </a:moveTo>
                  <a:cubicBezTo>
                    <a:pt x="138904" y="0"/>
                    <a:pt x="-4828" y="62294"/>
                    <a:pt x="125" y="112205"/>
                  </a:cubicBezTo>
                  <a:cubicBezTo>
                    <a:pt x="5078" y="162020"/>
                    <a:pt x="5078" y="243078"/>
                    <a:pt x="10031" y="193262"/>
                  </a:cubicBezTo>
                  <a:cubicBezTo>
                    <a:pt x="14984" y="143447"/>
                    <a:pt x="34796" y="112205"/>
                    <a:pt x="34796" y="112205"/>
                  </a:cubicBezTo>
                  <a:cubicBezTo>
                    <a:pt x="34796" y="112205"/>
                    <a:pt x="19937" y="243078"/>
                    <a:pt x="34796" y="199454"/>
                  </a:cubicBezTo>
                  <a:cubicBezTo>
                    <a:pt x="49655" y="155829"/>
                    <a:pt x="59561" y="105918"/>
                    <a:pt x="59561" y="105918"/>
                  </a:cubicBezTo>
                  <a:cubicBezTo>
                    <a:pt x="59561" y="105918"/>
                    <a:pt x="64514" y="261747"/>
                    <a:pt x="69467" y="205645"/>
                  </a:cubicBezTo>
                  <a:cubicBezTo>
                    <a:pt x="74420" y="149543"/>
                    <a:pt x="94232" y="112109"/>
                    <a:pt x="94232" y="112109"/>
                  </a:cubicBezTo>
                  <a:cubicBezTo>
                    <a:pt x="94232" y="112109"/>
                    <a:pt x="89279" y="274130"/>
                    <a:pt x="104138" y="211836"/>
                  </a:cubicBezTo>
                  <a:cubicBezTo>
                    <a:pt x="118997" y="149543"/>
                    <a:pt x="123950" y="118301"/>
                    <a:pt x="123950" y="118301"/>
                  </a:cubicBezTo>
                  <a:lnTo>
                    <a:pt x="158621" y="93345"/>
                  </a:lnTo>
                  <a:lnTo>
                    <a:pt x="138904" y="0"/>
                  </a:lnTo>
                  <a:close/>
                </a:path>
              </a:pathLst>
            </a:custGeom>
            <a:solidFill>
              <a:srgbClr val="FFE6C4"/>
            </a:solidFill>
            <a:ln w="16674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274334B-1BFA-DD01-9660-685F6DA3B96D}"/>
                </a:ext>
              </a:extLst>
            </p:cNvPr>
            <p:cNvSpPr/>
            <p:nvPr/>
          </p:nvSpPr>
          <p:spPr>
            <a:xfrm>
              <a:off x="2335882" y="1798324"/>
              <a:ext cx="167641" cy="176241"/>
            </a:xfrm>
            <a:custGeom>
              <a:avLst/>
              <a:gdLst>
                <a:gd name="connsiteX0" fmla="*/ 43082 w 167641"/>
                <a:gd name="connsiteY0" fmla="*/ 9140 h 176241"/>
                <a:gd name="connsiteX1" fmla="*/ 1457 w 167641"/>
                <a:gd name="connsiteY1" fmla="*/ 125535 h 176241"/>
                <a:gd name="connsiteX2" fmla="*/ 32509 w 167641"/>
                <a:gd name="connsiteY2" fmla="*/ 163635 h 176241"/>
                <a:gd name="connsiteX3" fmla="*/ 31271 w 167641"/>
                <a:gd name="connsiteY3" fmla="*/ 107533 h 176241"/>
                <a:gd name="connsiteX4" fmla="*/ 55178 w 167641"/>
                <a:gd name="connsiteY4" fmla="*/ 164207 h 176241"/>
                <a:gd name="connsiteX5" fmla="*/ 55655 w 167641"/>
                <a:gd name="connsiteY5" fmla="*/ 90864 h 176241"/>
                <a:gd name="connsiteX6" fmla="*/ 104708 w 167641"/>
                <a:gd name="connsiteY6" fmla="*/ 158778 h 176241"/>
                <a:gd name="connsiteX7" fmla="*/ 90802 w 167641"/>
                <a:gd name="connsiteY7" fmla="*/ 71719 h 176241"/>
                <a:gd name="connsiteX8" fmla="*/ 166716 w 167641"/>
                <a:gd name="connsiteY8" fmla="*/ 133632 h 176241"/>
                <a:gd name="connsiteX9" fmla="*/ 137093 w 167641"/>
                <a:gd name="connsiteY9" fmla="*/ 53908 h 176241"/>
                <a:gd name="connsiteX10" fmla="*/ 145380 w 167641"/>
                <a:gd name="connsiteY10" fmla="*/ 31905 h 176241"/>
                <a:gd name="connsiteX11" fmla="*/ 43082 w 167641"/>
                <a:gd name="connsiteY11" fmla="*/ 9140 h 17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1" h="176241">
                  <a:moveTo>
                    <a:pt x="43082" y="9140"/>
                  </a:moveTo>
                  <a:cubicBezTo>
                    <a:pt x="43082" y="9140"/>
                    <a:pt x="-9306" y="77244"/>
                    <a:pt x="1457" y="125535"/>
                  </a:cubicBezTo>
                  <a:cubicBezTo>
                    <a:pt x="1457" y="125535"/>
                    <a:pt x="39748" y="195830"/>
                    <a:pt x="32509" y="163635"/>
                  </a:cubicBezTo>
                  <a:cubicBezTo>
                    <a:pt x="25270" y="131441"/>
                    <a:pt x="31271" y="107533"/>
                    <a:pt x="31271" y="107533"/>
                  </a:cubicBezTo>
                  <a:cubicBezTo>
                    <a:pt x="31271" y="107533"/>
                    <a:pt x="48701" y="210689"/>
                    <a:pt x="55178" y="164207"/>
                  </a:cubicBezTo>
                  <a:cubicBezTo>
                    <a:pt x="61655" y="117630"/>
                    <a:pt x="55655" y="90864"/>
                    <a:pt x="55655" y="90864"/>
                  </a:cubicBezTo>
                  <a:cubicBezTo>
                    <a:pt x="55655" y="90864"/>
                    <a:pt x="110042" y="208308"/>
                    <a:pt x="104708" y="158778"/>
                  </a:cubicBezTo>
                  <a:cubicBezTo>
                    <a:pt x="99279" y="109248"/>
                    <a:pt x="90802" y="71719"/>
                    <a:pt x="90802" y="71719"/>
                  </a:cubicBezTo>
                  <a:cubicBezTo>
                    <a:pt x="90802" y="71719"/>
                    <a:pt x="177479" y="182019"/>
                    <a:pt x="166716" y="133632"/>
                  </a:cubicBezTo>
                  <a:cubicBezTo>
                    <a:pt x="155953" y="85245"/>
                    <a:pt x="137093" y="53908"/>
                    <a:pt x="137093" y="53908"/>
                  </a:cubicBezTo>
                  <a:lnTo>
                    <a:pt x="145380" y="31905"/>
                  </a:lnTo>
                  <a:cubicBezTo>
                    <a:pt x="145285" y="32000"/>
                    <a:pt x="75848" y="-20673"/>
                    <a:pt x="43082" y="9140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23B848E-F5A0-BDA8-F855-AB63713AB98A}"/>
                </a:ext>
              </a:extLst>
            </p:cNvPr>
            <p:cNvSpPr/>
            <p:nvPr/>
          </p:nvSpPr>
          <p:spPr>
            <a:xfrm>
              <a:off x="2940462" y="1575236"/>
              <a:ext cx="794381" cy="501022"/>
            </a:xfrm>
            <a:custGeom>
              <a:avLst/>
              <a:gdLst>
                <a:gd name="connsiteX0" fmla="*/ 554927 w 794381"/>
                <a:gd name="connsiteY0" fmla="*/ 2389 h 501022"/>
                <a:gd name="connsiteX1" fmla="*/ 783431 w 794381"/>
                <a:gd name="connsiteY1" fmla="*/ 332716 h 501022"/>
                <a:gd name="connsiteX2" fmla="*/ 26670 w 794381"/>
                <a:gd name="connsiteY2" fmla="*/ 501023 h 501022"/>
                <a:gd name="connsiteX3" fmla="*/ 0 w 794381"/>
                <a:gd name="connsiteY3" fmla="*/ 359672 h 501022"/>
                <a:gd name="connsiteX4" fmla="*/ 644843 w 794381"/>
                <a:gd name="connsiteY4" fmla="*/ 251753 h 501022"/>
                <a:gd name="connsiteX5" fmla="*/ 548735 w 794381"/>
                <a:gd name="connsiteY5" fmla="*/ 156218 h 501022"/>
                <a:gd name="connsiteX6" fmla="*/ 554927 w 794381"/>
                <a:gd name="connsiteY6" fmla="*/ 2389 h 501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381" h="501022">
                  <a:moveTo>
                    <a:pt x="554927" y="2389"/>
                  </a:moveTo>
                  <a:cubicBezTo>
                    <a:pt x="554927" y="2389"/>
                    <a:pt x="854678" y="282900"/>
                    <a:pt x="783431" y="332716"/>
                  </a:cubicBezTo>
                  <a:cubicBezTo>
                    <a:pt x="712280" y="382532"/>
                    <a:pt x="26670" y="501023"/>
                    <a:pt x="26670" y="501023"/>
                  </a:cubicBezTo>
                  <a:lnTo>
                    <a:pt x="0" y="359672"/>
                  </a:lnTo>
                  <a:cubicBezTo>
                    <a:pt x="0" y="359672"/>
                    <a:pt x="648557" y="289091"/>
                    <a:pt x="644843" y="251753"/>
                  </a:cubicBezTo>
                  <a:cubicBezTo>
                    <a:pt x="641128" y="214320"/>
                    <a:pt x="548735" y="156218"/>
                    <a:pt x="548735" y="156218"/>
                  </a:cubicBezTo>
                  <a:cubicBezTo>
                    <a:pt x="548735" y="156218"/>
                    <a:pt x="480060" y="-22567"/>
                    <a:pt x="554927" y="2389"/>
                  </a:cubicBezTo>
                  <a:close/>
                </a:path>
              </a:pathLst>
            </a:custGeom>
            <a:solidFill>
              <a:srgbClr val="A46198"/>
            </a:solidFill>
            <a:ln w="16674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CA0A569-78EB-05BD-FED9-BDB2839FF679}"/>
                </a:ext>
              </a:extLst>
            </p:cNvPr>
            <p:cNvSpPr/>
            <p:nvPr/>
          </p:nvSpPr>
          <p:spPr>
            <a:xfrm>
              <a:off x="2390965" y="2040826"/>
              <a:ext cx="162591" cy="387477"/>
            </a:xfrm>
            <a:custGeom>
              <a:avLst/>
              <a:gdLst>
                <a:gd name="connsiteX0" fmla="*/ 0 w 162591"/>
                <a:gd name="connsiteY0" fmla="*/ 66294 h 387477"/>
                <a:gd name="connsiteX1" fmla="*/ 10382 w 162591"/>
                <a:gd name="connsiteY1" fmla="*/ 66294 h 387477"/>
                <a:gd name="connsiteX2" fmla="*/ 82010 w 162591"/>
                <a:gd name="connsiteY2" fmla="*/ 43529 h 387477"/>
                <a:gd name="connsiteX3" fmla="*/ 101822 w 162591"/>
                <a:gd name="connsiteY3" fmla="*/ 0 h 387477"/>
                <a:gd name="connsiteX4" fmla="*/ 162592 w 162591"/>
                <a:gd name="connsiteY4" fmla="*/ 0 h 387477"/>
                <a:gd name="connsiteX5" fmla="*/ 162592 w 162591"/>
                <a:gd name="connsiteY5" fmla="*/ 387477 h 387477"/>
                <a:gd name="connsiteX6" fmla="*/ 88487 w 162591"/>
                <a:gd name="connsiteY6" fmla="*/ 387477 h 387477"/>
                <a:gd name="connsiteX7" fmla="*/ 88487 w 162591"/>
                <a:gd name="connsiteY7" fmla="*/ 119634 h 387477"/>
                <a:gd name="connsiteX8" fmla="*/ 0 w 162591"/>
                <a:gd name="connsiteY8" fmla="*/ 119634 h 387477"/>
                <a:gd name="connsiteX9" fmla="*/ 0 w 162591"/>
                <a:gd name="connsiteY9" fmla="*/ 66294 h 3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91" h="387477">
                  <a:moveTo>
                    <a:pt x="0" y="66294"/>
                  </a:moveTo>
                  <a:lnTo>
                    <a:pt x="10382" y="66294"/>
                  </a:lnTo>
                  <a:cubicBezTo>
                    <a:pt x="42005" y="66294"/>
                    <a:pt x="65913" y="58769"/>
                    <a:pt x="82010" y="43529"/>
                  </a:cubicBezTo>
                  <a:cubicBezTo>
                    <a:pt x="94488" y="31623"/>
                    <a:pt x="101156" y="17145"/>
                    <a:pt x="101822" y="0"/>
                  </a:cubicBezTo>
                  <a:lnTo>
                    <a:pt x="162592" y="0"/>
                  </a:lnTo>
                  <a:lnTo>
                    <a:pt x="162592" y="387477"/>
                  </a:lnTo>
                  <a:lnTo>
                    <a:pt x="88487" y="387477"/>
                  </a:lnTo>
                  <a:lnTo>
                    <a:pt x="88487" y="119634"/>
                  </a:lnTo>
                  <a:lnTo>
                    <a:pt x="0" y="119634"/>
                  </a:lnTo>
                  <a:lnTo>
                    <a:pt x="0" y="66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BEEC166-5F0A-73D6-665C-5AA86D74B007}"/>
                </a:ext>
              </a:extLst>
            </p:cNvPr>
            <p:cNvSpPr/>
            <p:nvPr/>
          </p:nvSpPr>
          <p:spPr>
            <a:xfrm>
              <a:off x="2787872" y="2438114"/>
              <a:ext cx="120967" cy="166401"/>
            </a:xfrm>
            <a:custGeom>
              <a:avLst/>
              <a:gdLst>
                <a:gd name="connsiteX0" fmla="*/ 6858 w 120967"/>
                <a:gd name="connsiteY0" fmla="*/ 159544 h 166401"/>
                <a:gd name="connsiteX1" fmla="*/ 120968 w 120967"/>
                <a:gd name="connsiteY1" fmla="*/ 70199 h 166401"/>
                <a:gd name="connsiteX2" fmla="*/ 15145 w 120967"/>
                <a:gd name="connsiteY2" fmla="*/ 0 h 166401"/>
                <a:gd name="connsiteX3" fmla="*/ 0 w 120967"/>
                <a:gd name="connsiteY3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" h="166401">
                  <a:moveTo>
                    <a:pt x="6858" y="159544"/>
                  </a:moveTo>
                  <a:lnTo>
                    <a:pt x="120968" y="70199"/>
                  </a:lnTo>
                  <a:lnTo>
                    <a:pt x="15145" y="0"/>
                  </a:lnTo>
                  <a:lnTo>
                    <a:pt x="0" y="166402"/>
                  </a:lnTo>
                </a:path>
              </a:pathLst>
            </a:custGeom>
            <a:solidFill>
              <a:srgbClr val="B3B3B3"/>
            </a:solidFill>
            <a:ln w="16502" cap="flat">
              <a:solidFill>
                <a:srgbClr val="231F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8707D4-B63E-648D-240C-B2A5C8AD8CAC}"/>
                </a:ext>
              </a:extLst>
            </p:cNvPr>
            <p:cNvSpPr/>
            <p:nvPr/>
          </p:nvSpPr>
          <p:spPr>
            <a:xfrm>
              <a:off x="2937352" y="1543070"/>
              <a:ext cx="489013" cy="217760"/>
            </a:xfrm>
            <a:custGeom>
              <a:avLst/>
              <a:gdLst>
                <a:gd name="connsiteX0" fmla="*/ 6635 w 489013"/>
                <a:gd name="connsiteY0" fmla="*/ 61130 h 217760"/>
                <a:gd name="connsiteX1" fmla="*/ 72167 w 489013"/>
                <a:gd name="connsiteY1" fmla="*/ 215340 h 217760"/>
                <a:gd name="connsiteX2" fmla="*/ 231234 w 489013"/>
                <a:gd name="connsiteY2" fmla="*/ 125805 h 217760"/>
                <a:gd name="connsiteX3" fmla="*/ 451071 w 489013"/>
                <a:gd name="connsiteY3" fmla="*/ 135711 h 217760"/>
                <a:gd name="connsiteX4" fmla="*/ 460406 w 489013"/>
                <a:gd name="connsiteY4" fmla="*/ 1409 h 217760"/>
                <a:gd name="connsiteX5" fmla="*/ 6635 w 489013"/>
                <a:gd name="connsiteY5" fmla="*/ 61130 h 21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9013" h="217760">
                  <a:moveTo>
                    <a:pt x="6635" y="61130"/>
                  </a:moveTo>
                  <a:cubicBezTo>
                    <a:pt x="6635" y="61130"/>
                    <a:pt x="-30799" y="195433"/>
                    <a:pt x="72167" y="215340"/>
                  </a:cubicBezTo>
                  <a:cubicBezTo>
                    <a:pt x="175037" y="235247"/>
                    <a:pt x="231234" y="125805"/>
                    <a:pt x="231234" y="125805"/>
                  </a:cubicBezTo>
                  <a:cubicBezTo>
                    <a:pt x="231234" y="125805"/>
                    <a:pt x="371538" y="294874"/>
                    <a:pt x="451071" y="135711"/>
                  </a:cubicBezTo>
                  <a:cubicBezTo>
                    <a:pt x="530605" y="-23452"/>
                    <a:pt x="460406" y="1409"/>
                    <a:pt x="460406" y="1409"/>
                  </a:cubicBezTo>
                  <a:lnTo>
                    <a:pt x="6635" y="61130"/>
                  </a:lnTo>
                  <a:close/>
                </a:path>
              </a:pathLst>
            </a:custGeom>
            <a:solidFill>
              <a:srgbClr val="FFFFFF"/>
            </a:solidFill>
            <a:ln w="16502" cap="flat">
              <a:solidFill>
                <a:srgbClr val="5938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0D30F9A-6683-7E4A-9823-5EC72ECACE65}"/>
                </a:ext>
              </a:extLst>
            </p:cNvPr>
            <p:cNvSpPr/>
            <p:nvPr/>
          </p:nvSpPr>
          <p:spPr>
            <a:xfrm>
              <a:off x="2523422" y="478764"/>
              <a:ext cx="1333292" cy="1188763"/>
            </a:xfrm>
            <a:custGeom>
              <a:avLst/>
              <a:gdLst>
                <a:gd name="connsiteX0" fmla="*/ 23753 w 1333292"/>
                <a:gd name="connsiteY0" fmla="*/ 306476 h 1188763"/>
                <a:gd name="connsiteX1" fmla="*/ 527054 w 1333292"/>
                <a:gd name="connsiteY1" fmla="*/ 1156297 h 1188763"/>
                <a:gd name="connsiteX2" fmla="*/ 642592 w 1333292"/>
                <a:gd name="connsiteY2" fmla="*/ 1185157 h 1188763"/>
                <a:gd name="connsiteX3" fmla="*/ 733365 w 1333292"/>
                <a:gd name="connsiteY3" fmla="*/ 1156297 h 1188763"/>
                <a:gd name="connsiteX4" fmla="*/ 1331535 w 1333292"/>
                <a:gd name="connsiteY4" fmla="*/ 702526 h 1188763"/>
                <a:gd name="connsiteX5" fmla="*/ 23753 w 1333292"/>
                <a:gd name="connsiteY5" fmla="*/ 306476 h 118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292" h="1188763">
                  <a:moveTo>
                    <a:pt x="23753" y="306476"/>
                  </a:moveTo>
                  <a:cubicBezTo>
                    <a:pt x="23753" y="306476"/>
                    <a:pt x="-165985" y="978941"/>
                    <a:pt x="527054" y="1156297"/>
                  </a:cubicBezTo>
                  <a:cubicBezTo>
                    <a:pt x="527054" y="1156297"/>
                    <a:pt x="560010" y="1201636"/>
                    <a:pt x="642592" y="1185157"/>
                  </a:cubicBezTo>
                  <a:cubicBezTo>
                    <a:pt x="725078" y="1168679"/>
                    <a:pt x="733365" y="1156297"/>
                    <a:pt x="733365" y="1156297"/>
                  </a:cubicBezTo>
                  <a:cubicBezTo>
                    <a:pt x="733365" y="1156297"/>
                    <a:pt x="1298579" y="1082002"/>
                    <a:pt x="1331535" y="702526"/>
                  </a:cubicBezTo>
                  <a:cubicBezTo>
                    <a:pt x="1364587" y="322954"/>
                    <a:pt x="931390" y="-419615"/>
                    <a:pt x="23753" y="306476"/>
                  </a:cubicBezTo>
                  <a:close/>
                </a:path>
              </a:pathLst>
            </a:custGeom>
            <a:solidFill>
              <a:srgbClr val="FFE6C4"/>
            </a:solidFill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168E828-5712-B869-F5C9-FCE97D722DBF}"/>
                </a:ext>
              </a:extLst>
            </p:cNvPr>
            <p:cNvSpPr/>
            <p:nvPr/>
          </p:nvSpPr>
          <p:spPr>
            <a:xfrm>
              <a:off x="2481167" y="316117"/>
              <a:ext cx="1397165" cy="667148"/>
            </a:xfrm>
            <a:custGeom>
              <a:avLst/>
              <a:gdLst>
                <a:gd name="connsiteX0" fmla="*/ 0 w 1397165"/>
                <a:gd name="connsiteY0" fmla="*/ 667148 h 667148"/>
                <a:gd name="connsiteX1" fmla="*/ 709613 w 1397165"/>
                <a:gd name="connsiteY1" fmla="*/ 493889 h 667148"/>
                <a:gd name="connsiteX2" fmla="*/ 717899 w 1397165"/>
                <a:gd name="connsiteY2" fmla="*/ 353585 h 667148"/>
                <a:gd name="connsiteX3" fmla="*/ 759143 w 1397165"/>
                <a:gd name="connsiteY3" fmla="*/ 493889 h 667148"/>
                <a:gd name="connsiteX4" fmla="*/ 1386173 w 1397165"/>
                <a:gd name="connsiteY4" fmla="*/ 625905 h 667148"/>
                <a:gd name="connsiteX5" fmla="*/ 1089184 w 1397165"/>
                <a:gd name="connsiteY5" fmla="*/ 64883 h 667148"/>
                <a:gd name="connsiteX6" fmla="*/ 0 w 1397165"/>
                <a:gd name="connsiteY6" fmla="*/ 667148 h 66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7165" h="667148">
                  <a:moveTo>
                    <a:pt x="0" y="667148"/>
                  </a:moveTo>
                  <a:cubicBezTo>
                    <a:pt x="0" y="667148"/>
                    <a:pt x="346520" y="436167"/>
                    <a:pt x="709613" y="493889"/>
                  </a:cubicBezTo>
                  <a:cubicBezTo>
                    <a:pt x="709613" y="493889"/>
                    <a:pt x="668369" y="386637"/>
                    <a:pt x="717899" y="353585"/>
                  </a:cubicBezTo>
                  <a:cubicBezTo>
                    <a:pt x="717899" y="353585"/>
                    <a:pt x="701421" y="477315"/>
                    <a:pt x="759143" y="493889"/>
                  </a:cubicBezTo>
                  <a:cubicBezTo>
                    <a:pt x="759143" y="493889"/>
                    <a:pt x="1212914" y="493889"/>
                    <a:pt x="1386173" y="625905"/>
                  </a:cubicBezTo>
                  <a:cubicBezTo>
                    <a:pt x="1386173" y="625905"/>
                    <a:pt x="1485138" y="188612"/>
                    <a:pt x="1089184" y="64883"/>
                  </a:cubicBezTo>
                  <a:cubicBezTo>
                    <a:pt x="693134" y="-58942"/>
                    <a:pt x="49530" y="-75516"/>
                    <a:pt x="0" y="667148"/>
                  </a:cubicBezTo>
                  <a:close/>
                </a:path>
              </a:pathLst>
            </a:custGeom>
            <a:solidFill>
              <a:srgbClr val="C996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9EC6885-F620-40CA-9EB5-37DAA68FF5A1}"/>
                </a:ext>
              </a:extLst>
            </p:cNvPr>
            <p:cNvSpPr/>
            <p:nvPr/>
          </p:nvSpPr>
          <p:spPr>
            <a:xfrm>
              <a:off x="2802635" y="922852"/>
              <a:ext cx="135731" cy="33838"/>
            </a:xfrm>
            <a:custGeom>
              <a:avLst/>
              <a:gdLst>
                <a:gd name="connsiteX0" fmla="*/ 0 w 135731"/>
                <a:gd name="connsiteY0" fmla="*/ 33839 h 33838"/>
                <a:gd name="connsiteX1" fmla="*/ 135731 w 135731"/>
                <a:gd name="connsiteY1" fmla="*/ 9360 h 3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731" h="33838">
                  <a:moveTo>
                    <a:pt x="0" y="33839"/>
                  </a:moveTo>
                  <a:cubicBezTo>
                    <a:pt x="0" y="33839"/>
                    <a:pt x="49244" y="-21501"/>
                    <a:pt x="135731" y="9360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CB5F369-D40E-99AE-3C4C-A84C25EDEAFE}"/>
                </a:ext>
              </a:extLst>
            </p:cNvPr>
            <p:cNvSpPr/>
            <p:nvPr/>
          </p:nvSpPr>
          <p:spPr>
            <a:xfrm>
              <a:off x="3330797" y="906529"/>
              <a:ext cx="162972" cy="41875"/>
            </a:xfrm>
            <a:custGeom>
              <a:avLst/>
              <a:gdLst>
                <a:gd name="connsiteX0" fmla="*/ 0 w 162972"/>
                <a:gd name="connsiteY0" fmla="*/ 22635 h 41875"/>
                <a:gd name="connsiteX1" fmla="*/ 162973 w 162972"/>
                <a:gd name="connsiteY1" fmla="*/ 41875 h 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972" h="41875">
                  <a:moveTo>
                    <a:pt x="0" y="22635"/>
                  </a:moveTo>
                  <a:cubicBezTo>
                    <a:pt x="0" y="22635"/>
                    <a:pt x="81629" y="-39373"/>
                    <a:pt x="162973" y="41875"/>
                  </a:cubicBezTo>
                </a:path>
              </a:pathLst>
            </a:custGeom>
            <a:noFill/>
            <a:ln w="14246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5B52063-4397-2686-B125-715FCD033AE1}"/>
                </a:ext>
              </a:extLst>
            </p:cNvPr>
            <p:cNvSpPr/>
            <p:nvPr/>
          </p:nvSpPr>
          <p:spPr>
            <a:xfrm>
              <a:off x="2877311" y="1040987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7" y="7334"/>
                    <a:pt x="32957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724FBB7-E0AD-D47D-D7D1-50116C0BE0FC}"/>
                </a:ext>
              </a:extLst>
            </p:cNvPr>
            <p:cNvSpPr/>
            <p:nvPr/>
          </p:nvSpPr>
          <p:spPr>
            <a:xfrm>
              <a:off x="3364134" y="1040987"/>
              <a:ext cx="32956" cy="32956"/>
            </a:xfrm>
            <a:custGeom>
              <a:avLst/>
              <a:gdLst>
                <a:gd name="connsiteX0" fmla="*/ 32956 w 32956"/>
                <a:gd name="connsiteY0" fmla="*/ 16478 h 32956"/>
                <a:gd name="connsiteX1" fmla="*/ 16478 w 32956"/>
                <a:gd name="connsiteY1" fmla="*/ 32956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6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6" y="16478"/>
                  </a:moveTo>
                  <a:cubicBezTo>
                    <a:pt x="32956" y="25622"/>
                    <a:pt x="25527" y="32956"/>
                    <a:pt x="16478" y="32956"/>
                  </a:cubicBezTo>
                  <a:cubicBezTo>
                    <a:pt x="7334" y="32956"/>
                    <a:pt x="0" y="25527"/>
                    <a:pt x="0" y="16478"/>
                  </a:cubicBezTo>
                  <a:cubicBezTo>
                    <a:pt x="0" y="7334"/>
                    <a:pt x="7334" y="0"/>
                    <a:pt x="16478" y="0"/>
                  </a:cubicBezTo>
                  <a:cubicBezTo>
                    <a:pt x="25527" y="0"/>
                    <a:pt x="32956" y="7334"/>
                    <a:pt x="32956" y="16478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559048C-948F-CAC0-5865-9AC5C003FB62}"/>
                </a:ext>
              </a:extLst>
            </p:cNvPr>
            <p:cNvSpPr/>
            <p:nvPr/>
          </p:nvSpPr>
          <p:spPr>
            <a:xfrm>
              <a:off x="3088708" y="1168431"/>
              <a:ext cx="108929" cy="58493"/>
            </a:xfrm>
            <a:custGeom>
              <a:avLst/>
              <a:gdLst>
                <a:gd name="connsiteX0" fmla="*/ 7965 w 108929"/>
                <a:gd name="connsiteY0" fmla="*/ 0 h 58493"/>
                <a:gd name="connsiteX1" fmla="*/ 108930 w 108929"/>
                <a:gd name="connsiteY1" fmla="*/ 39719 h 58493"/>
                <a:gd name="connsiteX2" fmla="*/ 58447 w 108929"/>
                <a:gd name="connsiteY2" fmla="*/ 56769 h 58493"/>
                <a:gd name="connsiteX3" fmla="*/ 7965 w 108929"/>
                <a:gd name="connsiteY3" fmla="*/ 0 h 5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9" h="58493">
                  <a:moveTo>
                    <a:pt x="7965" y="0"/>
                  </a:moveTo>
                  <a:cubicBezTo>
                    <a:pt x="7965" y="0"/>
                    <a:pt x="-5847" y="45434"/>
                    <a:pt x="108930" y="39719"/>
                  </a:cubicBezTo>
                  <a:cubicBezTo>
                    <a:pt x="108930" y="39719"/>
                    <a:pt x="85974" y="65246"/>
                    <a:pt x="58447" y="56769"/>
                  </a:cubicBezTo>
                  <a:cubicBezTo>
                    <a:pt x="30920" y="48197"/>
                    <a:pt x="-19563" y="36862"/>
                    <a:pt x="7965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FFBD900-1910-1058-370A-312DE521B2E4}"/>
                </a:ext>
              </a:extLst>
            </p:cNvPr>
            <p:cNvSpPr/>
            <p:nvPr/>
          </p:nvSpPr>
          <p:spPr>
            <a:xfrm>
              <a:off x="2901981" y="1226534"/>
              <a:ext cx="519779" cy="240907"/>
            </a:xfrm>
            <a:custGeom>
              <a:avLst/>
              <a:gdLst>
                <a:gd name="connsiteX0" fmla="*/ 0 w 519779"/>
                <a:gd name="connsiteY0" fmla="*/ 33052 h 240907"/>
                <a:gd name="connsiteX1" fmla="*/ 519779 w 519779"/>
                <a:gd name="connsiteY1" fmla="*/ 0 h 240907"/>
                <a:gd name="connsiteX2" fmla="*/ 230981 w 519779"/>
                <a:gd name="connsiteY2" fmla="*/ 239268 h 240907"/>
                <a:gd name="connsiteX3" fmla="*/ 0 w 519779"/>
                <a:gd name="connsiteY3" fmla="*/ 33052 h 24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779" h="240907">
                  <a:moveTo>
                    <a:pt x="0" y="33052"/>
                  </a:moveTo>
                  <a:cubicBezTo>
                    <a:pt x="0" y="33052"/>
                    <a:pt x="230981" y="239363"/>
                    <a:pt x="519779" y="0"/>
                  </a:cubicBezTo>
                  <a:cubicBezTo>
                    <a:pt x="519779" y="0"/>
                    <a:pt x="462058" y="264033"/>
                    <a:pt x="230981" y="239268"/>
                  </a:cubicBezTo>
                  <a:cubicBezTo>
                    <a:pt x="0" y="214598"/>
                    <a:pt x="0" y="33052"/>
                    <a:pt x="0" y="33052"/>
                  </a:cubicBezTo>
                  <a:close/>
                </a:path>
              </a:pathLst>
            </a:custGeom>
            <a:solidFill>
              <a:srgbClr val="521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53106FE-BBFB-9566-0D89-1B71585DB724}"/>
                </a:ext>
              </a:extLst>
            </p:cNvPr>
            <p:cNvSpPr/>
            <p:nvPr/>
          </p:nvSpPr>
          <p:spPr>
            <a:xfrm>
              <a:off x="2978658" y="1279588"/>
              <a:ext cx="375189" cy="108271"/>
            </a:xfrm>
            <a:custGeom>
              <a:avLst/>
              <a:gdLst>
                <a:gd name="connsiteX0" fmla="*/ 0 w 375189"/>
                <a:gd name="connsiteY0" fmla="*/ 34671 h 108271"/>
                <a:gd name="connsiteX1" fmla="*/ 170974 w 375189"/>
                <a:gd name="connsiteY1" fmla="*/ 107823 h 108271"/>
                <a:gd name="connsiteX2" fmla="*/ 375190 w 375189"/>
                <a:gd name="connsiteY2" fmla="*/ 0 h 108271"/>
                <a:gd name="connsiteX3" fmla="*/ 0 w 375189"/>
                <a:gd name="connsiteY3" fmla="*/ 34671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189" h="108271">
                  <a:moveTo>
                    <a:pt x="0" y="34671"/>
                  </a:moveTo>
                  <a:cubicBezTo>
                    <a:pt x="29051" y="68199"/>
                    <a:pt x="84582" y="113252"/>
                    <a:pt x="170974" y="107823"/>
                  </a:cubicBezTo>
                  <a:cubicBezTo>
                    <a:pt x="292037" y="100203"/>
                    <a:pt x="351472" y="82772"/>
                    <a:pt x="375190" y="0"/>
                  </a:cubicBezTo>
                  <a:cubicBezTo>
                    <a:pt x="214217" y="99536"/>
                    <a:pt x="78105" y="69818"/>
                    <a:pt x="0" y="346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279A4AD-69A7-9059-32A6-8CDB5A91A55D}"/>
                </a:ext>
              </a:extLst>
            </p:cNvPr>
            <p:cNvSpPr/>
            <p:nvPr/>
          </p:nvSpPr>
          <p:spPr>
            <a:xfrm>
              <a:off x="2510123" y="669702"/>
              <a:ext cx="1340739" cy="288797"/>
            </a:xfrm>
            <a:custGeom>
              <a:avLst/>
              <a:gdLst>
                <a:gd name="connsiteX0" fmla="*/ 0 w 1340739"/>
                <a:gd name="connsiteY0" fmla="*/ 288798 h 288797"/>
                <a:gd name="connsiteX1" fmla="*/ 680656 w 1340739"/>
                <a:gd name="connsiteY1" fmla="*/ 140303 h 288797"/>
                <a:gd name="connsiteX2" fmla="*/ 688943 w 1340739"/>
                <a:gd name="connsiteY2" fmla="*/ 0 h 288797"/>
                <a:gd name="connsiteX3" fmla="*/ 730187 w 1340739"/>
                <a:gd name="connsiteY3" fmla="*/ 140303 h 288797"/>
                <a:gd name="connsiteX4" fmla="*/ 1340739 w 1340739"/>
                <a:gd name="connsiteY4" fmla="*/ 264033 h 28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39" h="288797">
                  <a:moveTo>
                    <a:pt x="0" y="288798"/>
                  </a:moveTo>
                  <a:cubicBezTo>
                    <a:pt x="0" y="288798"/>
                    <a:pt x="429006" y="61913"/>
                    <a:pt x="680656" y="140303"/>
                  </a:cubicBezTo>
                  <a:cubicBezTo>
                    <a:pt x="680656" y="140303"/>
                    <a:pt x="647700" y="24765"/>
                    <a:pt x="688943" y="0"/>
                  </a:cubicBezTo>
                  <a:cubicBezTo>
                    <a:pt x="688943" y="0"/>
                    <a:pt x="672465" y="127921"/>
                    <a:pt x="730187" y="140303"/>
                  </a:cubicBezTo>
                  <a:cubicBezTo>
                    <a:pt x="730187" y="140303"/>
                    <a:pt x="1196340" y="144399"/>
                    <a:pt x="1340739" y="264033"/>
                  </a:cubicBezTo>
                </a:path>
              </a:pathLst>
            </a:custGeom>
            <a:noFill/>
            <a:ln w="16502" cap="rnd">
              <a:solidFill>
                <a:srgbClr val="593824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C2F679B-2B9B-005D-F62D-23B80D8F6FC8}"/>
                </a:ext>
              </a:extLst>
            </p:cNvPr>
            <p:cNvSpPr/>
            <p:nvPr/>
          </p:nvSpPr>
          <p:spPr>
            <a:xfrm>
              <a:off x="3665219" y="517016"/>
              <a:ext cx="129813" cy="367188"/>
            </a:xfrm>
            <a:custGeom>
              <a:avLst/>
              <a:gdLst>
                <a:gd name="connsiteX0" fmla="*/ 0 w 129813"/>
                <a:gd name="connsiteY0" fmla="*/ 0 h 367188"/>
                <a:gd name="connsiteX1" fmla="*/ 119634 w 129813"/>
                <a:gd name="connsiteY1" fmla="*/ 367189 h 367188"/>
                <a:gd name="connsiteX2" fmla="*/ 0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0" y="0"/>
                  </a:moveTo>
                  <a:cubicBezTo>
                    <a:pt x="0" y="0"/>
                    <a:pt x="144399" y="206312"/>
                    <a:pt x="119634" y="367189"/>
                  </a:cubicBezTo>
                  <a:cubicBezTo>
                    <a:pt x="119634" y="367189"/>
                    <a:pt x="181546" y="272320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CF3F609-ABD3-48DD-73E6-DC2112477044}"/>
                </a:ext>
              </a:extLst>
            </p:cNvPr>
            <p:cNvSpPr/>
            <p:nvPr/>
          </p:nvSpPr>
          <p:spPr>
            <a:xfrm>
              <a:off x="2501848" y="607790"/>
              <a:ext cx="129813" cy="367188"/>
            </a:xfrm>
            <a:custGeom>
              <a:avLst/>
              <a:gdLst>
                <a:gd name="connsiteX0" fmla="*/ 129814 w 129813"/>
                <a:gd name="connsiteY0" fmla="*/ 0 h 367188"/>
                <a:gd name="connsiteX1" fmla="*/ 10180 w 129813"/>
                <a:gd name="connsiteY1" fmla="*/ 367189 h 367188"/>
                <a:gd name="connsiteX2" fmla="*/ 129814 w 129813"/>
                <a:gd name="connsiteY2" fmla="*/ 0 h 36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813" h="367188">
                  <a:moveTo>
                    <a:pt x="129814" y="0"/>
                  </a:moveTo>
                  <a:cubicBezTo>
                    <a:pt x="129814" y="0"/>
                    <a:pt x="-14585" y="206312"/>
                    <a:pt x="10180" y="367189"/>
                  </a:cubicBezTo>
                  <a:cubicBezTo>
                    <a:pt x="10180" y="367189"/>
                    <a:pt x="-51733" y="272320"/>
                    <a:pt x="129814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F38928D-35A1-A195-6D92-0BD70A5E63C7}"/>
                </a:ext>
              </a:extLst>
            </p:cNvPr>
            <p:cNvSpPr/>
            <p:nvPr/>
          </p:nvSpPr>
          <p:spPr>
            <a:xfrm>
              <a:off x="2765869" y="298085"/>
              <a:ext cx="412527" cy="557259"/>
            </a:xfrm>
            <a:custGeom>
              <a:avLst/>
              <a:gdLst>
                <a:gd name="connsiteX0" fmla="*/ 412528 w 412527"/>
                <a:gd name="connsiteY0" fmla="*/ 333 h 557259"/>
                <a:gd name="connsiteX1" fmla="*/ 0 w 412527"/>
                <a:gd name="connsiteY1" fmla="*/ 557260 h 557259"/>
                <a:gd name="connsiteX2" fmla="*/ 412528 w 412527"/>
                <a:gd name="connsiteY2" fmla="*/ 333 h 55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2527" h="557259">
                  <a:moveTo>
                    <a:pt x="412528" y="333"/>
                  </a:moveTo>
                  <a:cubicBezTo>
                    <a:pt x="412528" y="333"/>
                    <a:pt x="4096" y="-32624"/>
                    <a:pt x="0" y="557260"/>
                  </a:cubicBezTo>
                  <a:cubicBezTo>
                    <a:pt x="0" y="557260"/>
                    <a:pt x="24765" y="20907"/>
                    <a:pt x="412528" y="333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2D9F63E-38FC-1F95-452D-015BB3E3F242}"/>
                </a:ext>
              </a:extLst>
            </p:cNvPr>
            <p:cNvSpPr/>
            <p:nvPr/>
          </p:nvSpPr>
          <p:spPr>
            <a:xfrm>
              <a:off x="3380517" y="372617"/>
              <a:ext cx="206178" cy="478536"/>
            </a:xfrm>
            <a:custGeom>
              <a:avLst/>
              <a:gdLst>
                <a:gd name="connsiteX0" fmla="*/ 0 w 206178"/>
                <a:gd name="connsiteY0" fmla="*/ 0 h 478536"/>
                <a:gd name="connsiteX1" fmla="*/ 189738 w 206178"/>
                <a:gd name="connsiteY1" fmla="*/ 478536 h 478536"/>
                <a:gd name="connsiteX2" fmla="*/ 0 w 206178"/>
                <a:gd name="connsiteY2" fmla="*/ 0 h 47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178" h="478536">
                  <a:moveTo>
                    <a:pt x="0" y="0"/>
                  </a:moveTo>
                  <a:cubicBezTo>
                    <a:pt x="0" y="0"/>
                    <a:pt x="239268" y="276416"/>
                    <a:pt x="189738" y="478536"/>
                  </a:cubicBezTo>
                  <a:cubicBezTo>
                    <a:pt x="189833" y="478631"/>
                    <a:pt x="288798" y="276416"/>
                    <a:pt x="0" y="0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1" name="图形 4">
              <a:extLst>
                <a:ext uri="{FF2B5EF4-FFF2-40B4-BE49-F238E27FC236}">
                  <a16:creationId xmlns:a16="http://schemas.microsoft.com/office/drawing/2014/main" id="{23D6EB33-66C6-37BC-EB3A-3B8A2573EB0D}"/>
                </a:ext>
              </a:extLst>
            </p:cNvPr>
            <p:cNvGrpSpPr/>
            <p:nvPr/>
          </p:nvGrpSpPr>
          <p:grpSpPr>
            <a:xfrm>
              <a:off x="2775584" y="1108995"/>
              <a:ext cx="68675" cy="49625"/>
              <a:chOff x="2775584" y="1108995"/>
              <a:chExt cx="68675" cy="49625"/>
            </a:xfrm>
            <a:solidFill>
              <a:srgbClr val="593824"/>
            </a:solidFill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AF3BE5B5-5FFC-8308-2E4B-65B31955CD9B}"/>
                  </a:ext>
                </a:extLst>
              </p:cNvPr>
              <p:cNvSpPr/>
              <p:nvPr/>
            </p:nvSpPr>
            <p:spPr>
              <a:xfrm>
                <a:off x="2775584" y="1108995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8"/>
                      <a:pt x="8477" y="4191"/>
                      <a:pt x="5429" y="4191"/>
                    </a:cubicBezTo>
                    <a:cubicBezTo>
                      <a:pt x="2477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9" y="952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A530AC8-0340-39DB-008C-C13AC3B94665}"/>
                  </a:ext>
                </a:extLst>
              </p:cNvPr>
              <p:cNvSpPr/>
              <p:nvPr/>
            </p:nvSpPr>
            <p:spPr>
              <a:xfrm>
                <a:off x="2833401" y="1113186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381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0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1E96DE0-4CA9-74E6-B0B0-3964A38C0899}"/>
                  </a:ext>
                </a:extLst>
              </p:cNvPr>
              <p:cNvSpPr/>
              <p:nvPr/>
            </p:nvSpPr>
            <p:spPr>
              <a:xfrm>
                <a:off x="2775584" y="1154429"/>
                <a:ext cx="10858" cy="4191"/>
              </a:xfrm>
              <a:custGeom>
                <a:avLst/>
                <a:gdLst>
                  <a:gd name="connsiteX0" fmla="*/ 10859 w 10858"/>
                  <a:gd name="connsiteY0" fmla="*/ 2096 h 4191"/>
                  <a:gd name="connsiteX1" fmla="*/ 5429 w 10858"/>
                  <a:gd name="connsiteY1" fmla="*/ 4191 h 4191"/>
                  <a:gd name="connsiteX2" fmla="*/ 0 w 10858"/>
                  <a:gd name="connsiteY2" fmla="*/ 2096 h 4191"/>
                  <a:gd name="connsiteX3" fmla="*/ 5429 w 10858"/>
                  <a:gd name="connsiteY3" fmla="*/ 0 h 4191"/>
                  <a:gd name="connsiteX4" fmla="*/ 10859 w 10858"/>
                  <a:gd name="connsiteY4" fmla="*/ 2096 h 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1">
                    <a:moveTo>
                      <a:pt x="10859" y="2096"/>
                    </a:moveTo>
                    <a:cubicBezTo>
                      <a:pt x="10859" y="3239"/>
                      <a:pt x="8477" y="4191"/>
                      <a:pt x="5429" y="4191"/>
                    </a:cubicBezTo>
                    <a:cubicBezTo>
                      <a:pt x="2477" y="4191"/>
                      <a:pt x="0" y="3239"/>
                      <a:pt x="0" y="2096"/>
                    </a:cubicBezTo>
                    <a:cubicBezTo>
                      <a:pt x="0" y="953"/>
                      <a:pt x="2381" y="0"/>
                      <a:pt x="5429" y="0"/>
                    </a:cubicBezTo>
                    <a:cubicBezTo>
                      <a:pt x="8477" y="0"/>
                      <a:pt x="10859" y="953"/>
                      <a:pt x="10859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4">
              <a:extLst>
                <a:ext uri="{FF2B5EF4-FFF2-40B4-BE49-F238E27FC236}">
                  <a16:creationId xmlns:a16="http://schemas.microsoft.com/office/drawing/2014/main" id="{49C76895-B472-F03D-3066-DFB1BB21227B}"/>
                </a:ext>
              </a:extLst>
            </p:cNvPr>
            <p:cNvGrpSpPr/>
            <p:nvPr/>
          </p:nvGrpSpPr>
          <p:grpSpPr>
            <a:xfrm>
              <a:off x="3453479" y="1111091"/>
              <a:ext cx="68675" cy="49529"/>
              <a:chOff x="3453479" y="1111091"/>
              <a:chExt cx="68675" cy="49529"/>
            </a:xfrm>
            <a:solidFill>
              <a:srgbClr val="593824"/>
            </a:solidFill>
          </p:grpSpPr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367914F-DAC2-8E17-068E-07DCC30ED5D8}"/>
                  </a:ext>
                </a:extLst>
              </p:cNvPr>
              <p:cNvSpPr/>
              <p:nvPr/>
            </p:nvSpPr>
            <p:spPr>
              <a:xfrm>
                <a:off x="3453479" y="1111091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0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4C2CD83-716F-67DA-3CC6-B7D2E6206279}"/>
                  </a:ext>
                </a:extLst>
              </p:cNvPr>
              <p:cNvSpPr/>
              <p:nvPr/>
            </p:nvSpPr>
            <p:spPr>
              <a:xfrm>
                <a:off x="3511296" y="1115187"/>
                <a:ext cx="10858" cy="4190"/>
              </a:xfrm>
              <a:custGeom>
                <a:avLst/>
                <a:gdLst>
                  <a:gd name="connsiteX0" fmla="*/ 10858 w 10858"/>
                  <a:gd name="connsiteY0" fmla="*/ 2096 h 4190"/>
                  <a:gd name="connsiteX1" fmla="*/ 5429 w 10858"/>
                  <a:gd name="connsiteY1" fmla="*/ 4191 h 4190"/>
                  <a:gd name="connsiteX2" fmla="*/ 0 w 10858"/>
                  <a:gd name="connsiteY2" fmla="*/ 2096 h 4190"/>
                  <a:gd name="connsiteX3" fmla="*/ 5429 w 10858"/>
                  <a:gd name="connsiteY3" fmla="*/ 0 h 4190"/>
                  <a:gd name="connsiteX4" fmla="*/ 10858 w 10858"/>
                  <a:gd name="connsiteY4" fmla="*/ 2096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6"/>
                    </a:moveTo>
                    <a:cubicBezTo>
                      <a:pt x="10858" y="3238"/>
                      <a:pt x="8477" y="4191"/>
                      <a:pt x="5429" y="4191"/>
                    </a:cubicBezTo>
                    <a:cubicBezTo>
                      <a:pt x="2476" y="4191"/>
                      <a:pt x="0" y="3238"/>
                      <a:pt x="0" y="2096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382" y="95"/>
                      <a:pt x="10858" y="952"/>
                      <a:pt x="10858" y="2096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1CC9A01F-2858-E421-AB26-46E8045884D6}"/>
                  </a:ext>
                </a:extLst>
              </p:cNvPr>
              <p:cNvSpPr/>
              <p:nvPr/>
            </p:nvSpPr>
            <p:spPr>
              <a:xfrm>
                <a:off x="3453479" y="1156430"/>
                <a:ext cx="10858" cy="4190"/>
              </a:xfrm>
              <a:custGeom>
                <a:avLst/>
                <a:gdLst>
                  <a:gd name="connsiteX0" fmla="*/ 10858 w 10858"/>
                  <a:gd name="connsiteY0" fmla="*/ 2095 h 4190"/>
                  <a:gd name="connsiteX1" fmla="*/ 5429 w 10858"/>
                  <a:gd name="connsiteY1" fmla="*/ 4191 h 4190"/>
                  <a:gd name="connsiteX2" fmla="*/ 0 w 10858"/>
                  <a:gd name="connsiteY2" fmla="*/ 2095 h 4190"/>
                  <a:gd name="connsiteX3" fmla="*/ 5429 w 10858"/>
                  <a:gd name="connsiteY3" fmla="*/ 0 h 4190"/>
                  <a:gd name="connsiteX4" fmla="*/ 10858 w 10858"/>
                  <a:gd name="connsiteY4" fmla="*/ 2095 h 4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8" h="4190">
                    <a:moveTo>
                      <a:pt x="10858" y="2095"/>
                    </a:moveTo>
                    <a:cubicBezTo>
                      <a:pt x="10858" y="3238"/>
                      <a:pt x="8382" y="4191"/>
                      <a:pt x="5429" y="4191"/>
                    </a:cubicBezTo>
                    <a:cubicBezTo>
                      <a:pt x="2476" y="4191"/>
                      <a:pt x="0" y="3238"/>
                      <a:pt x="0" y="2095"/>
                    </a:cubicBezTo>
                    <a:cubicBezTo>
                      <a:pt x="0" y="952"/>
                      <a:pt x="2381" y="0"/>
                      <a:pt x="5429" y="0"/>
                    </a:cubicBezTo>
                    <a:cubicBezTo>
                      <a:pt x="8477" y="95"/>
                      <a:pt x="10858" y="952"/>
                      <a:pt x="10858" y="209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4">
              <a:extLst>
                <a:ext uri="{FF2B5EF4-FFF2-40B4-BE49-F238E27FC236}">
                  <a16:creationId xmlns:a16="http://schemas.microsoft.com/office/drawing/2014/main" id="{BFAB225F-8653-3D65-158A-9DF0F49859E7}"/>
                </a:ext>
              </a:extLst>
            </p:cNvPr>
            <p:cNvGrpSpPr/>
            <p:nvPr/>
          </p:nvGrpSpPr>
          <p:grpSpPr>
            <a:xfrm>
              <a:off x="2392714" y="975213"/>
              <a:ext cx="151698" cy="212595"/>
              <a:chOff x="2392714" y="975213"/>
              <a:chExt cx="151698" cy="212595"/>
            </a:xfrm>
            <a:solidFill>
              <a:srgbClr val="FFE6C4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6B3B4DE-6FD3-6D3A-FCFD-A61A428D1463}"/>
                  </a:ext>
                </a:extLst>
              </p:cNvPr>
              <p:cNvSpPr/>
              <p:nvPr/>
            </p:nvSpPr>
            <p:spPr>
              <a:xfrm>
                <a:off x="2392714" y="975213"/>
                <a:ext cx="151698" cy="212595"/>
              </a:xfrm>
              <a:custGeom>
                <a:avLst/>
                <a:gdLst>
                  <a:gd name="connsiteX0" fmla="*/ 94644 w 151698"/>
                  <a:gd name="connsiteY0" fmla="*/ 24531 h 212595"/>
                  <a:gd name="connsiteX1" fmla="*/ 61 w 151698"/>
                  <a:gd name="connsiteY1" fmla="*/ 66726 h 212595"/>
                  <a:gd name="connsiteX2" fmla="*/ 151699 w 151698"/>
                  <a:gd name="connsiteY2" fmla="*/ 206077 h 212595"/>
                  <a:gd name="connsiteX3" fmla="*/ 94644 w 151698"/>
                  <a:gd name="connsiteY3" fmla="*/ 24531 h 21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98" h="212595">
                    <a:moveTo>
                      <a:pt x="94644" y="24531"/>
                    </a:moveTo>
                    <a:cubicBezTo>
                      <a:pt x="94644" y="24531"/>
                      <a:pt x="2918" y="-52622"/>
                      <a:pt x="61" y="66726"/>
                    </a:cubicBezTo>
                    <a:cubicBezTo>
                      <a:pt x="-2797" y="186075"/>
                      <a:pt x="95406" y="230652"/>
                      <a:pt x="151699" y="206077"/>
                    </a:cubicBezTo>
                    <a:cubicBezTo>
                      <a:pt x="151699" y="206077"/>
                      <a:pt x="116361" y="87015"/>
                      <a:pt x="94644" y="24531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32323AA-AAF0-08C6-87C6-62883436FBD8}"/>
                  </a:ext>
                </a:extLst>
              </p:cNvPr>
              <p:cNvSpPr/>
              <p:nvPr/>
            </p:nvSpPr>
            <p:spPr>
              <a:xfrm>
                <a:off x="2478395" y="1036796"/>
                <a:ext cx="38395" cy="82677"/>
              </a:xfrm>
              <a:custGeom>
                <a:avLst/>
                <a:gdLst>
                  <a:gd name="connsiteX0" fmla="*/ 13439 w 38395"/>
                  <a:gd name="connsiteY0" fmla="*/ 0 h 82677"/>
                  <a:gd name="connsiteX1" fmla="*/ 38395 w 38395"/>
                  <a:gd name="connsiteY1" fmla="*/ 82677 h 8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395" h="82677">
                    <a:moveTo>
                      <a:pt x="13439" y="0"/>
                    </a:moveTo>
                    <a:cubicBezTo>
                      <a:pt x="13439" y="0"/>
                      <a:pt x="-29613" y="72390"/>
                      <a:pt x="38395" y="82677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4">
              <a:extLst>
                <a:ext uri="{FF2B5EF4-FFF2-40B4-BE49-F238E27FC236}">
                  <a16:creationId xmlns:a16="http://schemas.microsoft.com/office/drawing/2014/main" id="{2A1B585B-3C19-E0B2-EC4B-08E2A2CF5C90}"/>
                </a:ext>
              </a:extLst>
            </p:cNvPr>
            <p:cNvGrpSpPr/>
            <p:nvPr/>
          </p:nvGrpSpPr>
          <p:grpSpPr>
            <a:xfrm>
              <a:off x="3858291" y="953568"/>
              <a:ext cx="123171" cy="227911"/>
              <a:chOff x="3858291" y="953568"/>
              <a:chExt cx="123171" cy="227911"/>
            </a:xfrm>
            <a:solidFill>
              <a:srgbClr val="FFE6C4"/>
            </a:solidFill>
          </p:grpSpPr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F0D4BDD2-76A6-6054-4FAA-629FDC3C8C45}"/>
                  </a:ext>
                </a:extLst>
              </p:cNvPr>
              <p:cNvSpPr/>
              <p:nvPr/>
            </p:nvSpPr>
            <p:spPr>
              <a:xfrm>
                <a:off x="3858291" y="953568"/>
                <a:ext cx="123171" cy="227911"/>
              </a:xfrm>
              <a:custGeom>
                <a:avLst/>
                <a:gdLst>
                  <a:gd name="connsiteX0" fmla="*/ 15812 w 123171"/>
                  <a:gd name="connsiteY0" fmla="*/ 37032 h 227911"/>
                  <a:gd name="connsiteX1" fmla="*/ 117348 w 123171"/>
                  <a:gd name="connsiteY1" fmla="*/ 57320 h 227911"/>
                  <a:gd name="connsiteX2" fmla="*/ 0 w 123171"/>
                  <a:gd name="connsiteY2" fmla="*/ 226579 h 227911"/>
                  <a:gd name="connsiteX3" fmla="*/ 15812 w 123171"/>
                  <a:gd name="connsiteY3" fmla="*/ 37032 h 2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171" h="227911">
                    <a:moveTo>
                      <a:pt x="15812" y="37032"/>
                    </a:moveTo>
                    <a:cubicBezTo>
                      <a:pt x="15812" y="37032"/>
                      <a:pt x="88392" y="-58504"/>
                      <a:pt x="117348" y="57320"/>
                    </a:cubicBezTo>
                    <a:cubicBezTo>
                      <a:pt x="146399" y="173144"/>
                      <a:pt x="60388" y="238200"/>
                      <a:pt x="0" y="226579"/>
                    </a:cubicBezTo>
                    <a:cubicBezTo>
                      <a:pt x="95" y="226579"/>
                      <a:pt x="8287" y="102754"/>
                      <a:pt x="15812" y="37032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4B51B44A-91D9-7779-F65E-CD24BAC991AF}"/>
                  </a:ext>
                </a:extLst>
              </p:cNvPr>
              <p:cNvSpPr/>
              <p:nvPr/>
            </p:nvSpPr>
            <p:spPr>
              <a:xfrm>
                <a:off x="3871722" y="1027652"/>
                <a:ext cx="30119" cy="86106"/>
              </a:xfrm>
              <a:custGeom>
                <a:avLst/>
                <a:gdLst>
                  <a:gd name="connsiteX0" fmla="*/ 6096 w 30119"/>
                  <a:gd name="connsiteY0" fmla="*/ 0 h 86106"/>
                  <a:gd name="connsiteX1" fmla="*/ 0 w 30119"/>
                  <a:gd name="connsiteY1" fmla="*/ 86106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19" h="86106">
                    <a:moveTo>
                      <a:pt x="6096" y="0"/>
                    </a:moveTo>
                    <a:cubicBezTo>
                      <a:pt x="6096" y="0"/>
                      <a:pt x="64008" y="61150"/>
                      <a:pt x="0" y="86106"/>
                    </a:cubicBezTo>
                  </a:path>
                </a:pathLst>
              </a:custGeom>
              <a:solidFill>
                <a:srgbClr val="FFE6C4"/>
              </a:solidFill>
              <a:ln w="825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5" name="图形 4">
              <a:extLst>
                <a:ext uri="{FF2B5EF4-FFF2-40B4-BE49-F238E27FC236}">
                  <a16:creationId xmlns:a16="http://schemas.microsoft.com/office/drawing/2014/main" id="{FF775914-D282-B860-6ADF-0B69EB339984}"/>
                </a:ext>
              </a:extLst>
            </p:cNvPr>
            <p:cNvGrpSpPr/>
            <p:nvPr/>
          </p:nvGrpSpPr>
          <p:grpSpPr>
            <a:xfrm>
              <a:off x="2631662" y="258147"/>
              <a:ext cx="1136808" cy="372978"/>
              <a:chOff x="2631662" y="258147"/>
              <a:chExt cx="1136808" cy="372978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F7547FA-3911-C6CE-5801-95D18E41FA78}"/>
                  </a:ext>
                </a:extLst>
              </p:cNvPr>
              <p:cNvSpPr/>
              <p:nvPr/>
            </p:nvSpPr>
            <p:spPr>
              <a:xfrm>
                <a:off x="2631662" y="258147"/>
                <a:ext cx="1136808" cy="372978"/>
              </a:xfrm>
              <a:custGeom>
                <a:avLst/>
                <a:gdLst>
                  <a:gd name="connsiteX0" fmla="*/ 0 w 1136808"/>
                  <a:gd name="connsiteY0" fmla="*/ 349642 h 372978"/>
                  <a:gd name="connsiteX1" fmla="*/ 1037749 w 1136808"/>
                  <a:gd name="connsiteY1" fmla="*/ 265727 h 372978"/>
                  <a:gd name="connsiteX2" fmla="*/ 1136809 w 1136808"/>
                  <a:gd name="connsiteY2" fmla="*/ 372979 h 372978"/>
                  <a:gd name="connsiteX3" fmla="*/ 771049 w 1136808"/>
                  <a:gd name="connsiteY3" fmla="*/ 37413 h 372978"/>
                  <a:gd name="connsiteX4" fmla="*/ 0 w 1136808"/>
                  <a:gd name="connsiteY4" fmla="*/ 349642 h 37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6808" h="372978">
                    <a:moveTo>
                      <a:pt x="0" y="349642"/>
                    </a:moveTo>
                    <a:cubicBezTo>
                      <a:pt x="0" y="349642"/>
                      <a:pt x="446437" y="-251290"/>
                      <a:pt x="1037749" y="265727"/>
                    </a:cubicBezTo>
                    <a:lnTo>
                      <a:pt x="1136809" y="372979"/>
                    </a:lnTo>
                    <a:cubicBezTo>
                      <a:pt x="1136809" y="372979"/>
                      <a:pt x="1125760" y="152951"/>
                      <a:pt x="771049" y="37413"/>
                    </a:cubicBezTo>
                    <a:cubicBezTo>
                      <a:pt x="416147" y="-78030"/>
                      <a:pt x="106394" y="87038"/>
                      <a:pt x="0" y="349642"/>
                    </a:cubicBezTo>
                    <a:close/>
                  </a:path>
                </a:pathLst>
              </a:custGeom>
              <a:solidFill>
                <a:srgbClr val="ED1C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7" name="图形 4">
                <a:extLst>
                  <a:ext uri="{FF2B5EF4-FFF2-40B4-BE49-F238E27FC236}">
                    <a16:creationId xmlns:a16="http://schemas.microsoft.com/office/drawing/2014/main" id="{0CD3D999-DD23-9287-1E92-0298453EF369}"/>
                  </a:ext>
                </a:extLst>
              </p:cNvPr>
              <p:cNvGrpSpPr/>
              <p:nvPr/>
            </p:nvGrpSpPr>
            <p:grpSpPr>
              <a:xfrm>
                <a:off x="2675000" y="259175"/>
                <a:ext cx="1086231" cy="344519"/>
                <a:chOff x="2675000" y="259175"/>
                <a:chExt cx="1086231" cy="344519"/>
              </a:xfrm>
              <a:solidFill>
                <a:srgbClr val="FFFFFF"/>
              </a:solidFill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530A7873-2218-FFB2-C455-2528FBAA6A51}"/>
                    </a:ext>
                  </a:extLst>
                </p:cNvPr>
                <p:cNvSpPr/>
                <p:nvPr/>
              </p:nvSpPr>
              <p:spPr>
                <a:xfrm>
                  <a:off x="2977229" y="261461"/>
                  <a:ext cx="133254" cy="72104"/>
                </a:xfrm>
                <a:custGeom>
                  <a:avLst/>
                  <a:gdLst>
                    <a:gd name="connsiteX0" fmla="*/ 133255 w 133254"/>
                    <a:gd name="connsiteY0" fmla="*/ 0 h 72104"/>
                    <a:gd name="connsiteX1" fmla="*/ 112300 w 133254"/>
                    <a:gd name="connsiteY1" fmla="*/ 2286 h 72104"/>
                    <a:gd name="connsiteX2" fmla="*/ 73914 w 133254"/>
                    <a:gd name="connsiteY2" fmla="*/ 63341 h 72104"/>
                    <a:gd name="connsiteX3" fmla="*/ 19431 w 133254"/>
                    <a:gd name="connsiteY3" fmla="*/ 22003 h 72104"/>
                    <a:gd name="connsiteX4" fmla="*/ 0 w 133254"/>
                    <a:gd name="connsiteY4" fmla="*/ 28003 h 72104"/>
                    <a:gd name="connsiteX5" fmla="*/ 58103 w 133254"/>
                    <a:gd name="connsiteY5" fmla="*/ 72104 h 72104"/>
                    <a:gd name="connsiteX6" fmla="*/ 93154 w 133254"/>
                    <a:gd name="connsiteY6" fmla="*/ 64008 h 72104"/>
                    <a:gd name="connsiteX7" fmla="*/ 133255 w 133254"/>
                    <a:gd name="connsiteY7" fmla="*/ 0 h 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3254" h="72104">
                      <a:moveTo>
                        <a:pt x="133255" y="0"/>
                      </a:moveTo>
                      <a:cubicBezTo>
                        <a:pt x="126206" y="667"/>
                        <a:pt x="119253" y="1429"/>
                        <a:pt x="112300" y="2286"/>
                      </a:cubicBezTo>
                      <a:lnTo>
                        <a:pt x="73914" y="63341"/>
                      </a:lnTo>
                      <a:lnTo>
                        <a:pt x="19431" y="22003"/>
                      </a:lnTo>
                      <a:cubicBezTo>
                        <a:pt x="12954" y="23908"/>
                        <a:pt x="6382" y="25813"/>
                        <a:pt x="0" y="28003"/>
                      </a:cubicBezTo>
                      <a:lnTo>
                        <a:pt x="58103" y="72104"/>
                      </a:lnTo>
                      <a:cubicBezTo>
                        <a:pt x="69628" y="69056"/>
                        <a:pt x="81343" y="66389"/>
                        <a:pt x="93154" y="64008"/>
                      </a:cubicBezTo>
                      <a:lnTo>
                        <a:pt x="1332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646C8EB-4F59-0C31-DD63-AB81D74EE7B7}"/>
                    </a:ext>
                  </a:extLst>
                </p:cNvPr>
                <p:cNvSpPr/>
                <p:nvPr/>
              </p:nvSpPr>
              <p:spPr>
                <a:xfrm>
                  <a:off x="2751772" y="415385"/>
                  <a:ext cx="58483" cy="35909"/>
                </a:xfrm>
                <a:custGeom>
                  <a:avLst/>
                  <a:gdLst>
                    <a:gd name="connsiteX0" fmla="*/ 12383 w 58483"/>
                    <a:gd name="connsiteY0" fmla="*/ 0 h 35909"/>
                    <a:gd name="connsiteX1" fmla="*/ 0 w 58483"/>
                    <a:gd name="connsiteY1" fmla="*/ 12097 h 35909"/>
                    <a:gd name="connsiteX2" fmla="*/ 43625 w 58483"/>
                    <a:gd name="connsiteY2" fmla="*/ 35909 h 35909"/>
                    <a:gd name="connsiteX3" fmla="*/ 58484 w 58483"/>
                    <a:gd name="connsiteY3" fmla="*/ 25241 h 35909"/>
                    <a:gd name="connsiteX4" fmla="*/ 12383 w 58483"/>
                    <a:gd name="connsiteY4" fmla="*/ 0 h 35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83" h="35909">
                      <a:moveTo>
                        <a:pt x="12383" y="0"/>
                      </a:moveTo>
                      <a:cubicBezTo>
                        <a:pt x="8192" y="3905"/>
                        <a:pt x="4096" y="8001"/>
                        <a:pt x="0" y="12097"/>
                      </a:cubicBezTo>
                      <a:lnTo>
                        <a:pt x="43625" y="35909"/>
                      </a:lnTo>
                      <a:cubicBezTo>
                        <a:pt x="48482" y="32385"/>
                        <a:pt x="53435" y="28766"/>
                        <a:pt x="58484" y="25241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2BD44990-5A7A-998A-4B45-90FE750E7039}"/>
                    </a:ext>
                  </a:extLst>
                </p:cNvPr>
                <p:cNvSpPr/>
                <p:nvPr/>
              </p:nvSpPr>
              <p:spPr>
                <a:xfrm>
                  <a:off x="3293935" y="268700"/>
                  <a:ext cx="38480" cy="64865"/>
                </a:xfrm>
                <a:custGeom>
                  <a:avLst/>
                  <a:gdLst>
                    <a:gd name="connsiteX0" fmla="*/ 18479 w 38480"/>
                    <a:gd name="connsiteY0" fmla="*/ 3429 h 64865"/>
                    <a:gd name="connsiteX1" fmla="*/ 0 w 38480"/>
                    <a:gd name="connsiteY1" fmla="*/ 0 h 64865"/>
                    <a:gd name="connsiteX2" fmla="*/ 19621 w 38480"/>
                    <a:gd name="connsiteY2" fmla="*/ 60293 h 64865"/>
                    <a:gd name="connsiteX3" fmla="*/ 38481 w 38480"/>
                    <a:gd name="connsiteY3" fmla="*/ 64865 h 64865"/>
                    <a:gd name="connsiteX4" fmla="*/ 18479 w 38480"/>
                    <a:gd name="connsiteY4" fmla="*/ 3429 h 64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80" h="64865">
                      <a:moveTo>
                        <a:pt x="18479" y="3429"/>
                      </a:moveTo>
                      <a:cubicBezTo>
                        <a:pt x="12287" y="2191"/>
                        <a:pt x="6191" y="1048"/>
                        <a:pt x="0" y="0"/>
                      </a:cubicBezTo>
                      <a:lnTo>
                        <a:pt x="19621" y="60293"/>
                      </a:lnTo>
                      <a:cubicBezTo>
                        <a:pt x="25908" y="61722"/>
                        <a:pt x="32099" y="63246"/>
                        <a:pt x="38481" y="64865"/>
                      </a:cubicBezTo>
                      <a:lnTo>
                        <a:pt x="18479" y="34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1DC61B79-FFC5-01D3-B337-F2DFBCE2A583}"/>
                    </a:ext>
                  </a:extLst>
                </p:cNvPr>
                <p:cNvSpPr/>
                <p:nvPr/>
              </p:nvSpPr>
              <p:spPr>
                <a:xfrm>
                  <a:off x="2728912" y="434911"/>
                  <a:ext cx="19145" cy="67056"/>
                </a:xfrm>
                <a:custGeom>
                  <a:avLst/>
                  <a:gdLst>
                    <a:gd name="connsiteX0" fmla="*/ 15430 w 19145"/>
                    <a:gd name="connsiteY0" fmla="*/ 0 h 67056"/>
                    <a:gd name="connsiteX1" fmla="*/ 0 w 19145"/>
                    <a:gd name="connsiteY1" fmla="*/ 16478 h 67056"/>
                    <a:gd name="connsiteX2" fmla="*/ 3524 w 19145"/>
                    <a:gd name="connsiteY2" fmla="*/ 67056 h 67056"/>
                    <a:gd name="connsiteX3" fmla="*/ 19145 w 19145"/>
                    <a:gd name="connsiteY3" fmla="*/ 53626 h 67056"/>
                    <a:gd name="connsiteX4" fmla="*/ 15430 w 19145"/>
                    <a:gd name="connsiteY4" fmla="*/ 0 h 67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45" h="67056">
                      <a:moveTo>
                        <a:pt x="15430" y="0"/>
                      </a:moveTo>
                      <a:cubicBezTo>
                        <a:pt x="10192" y="5429"/>
                        <a:pt x="5048" y="10858"/>
                        <a:pt x="0" y="16478"/>
                      </a:cubicBezTo>
                      <a:lnTo>
                        <a:pt x="3524" y="67056"/>
                      </a:lnTo>
                      <a:cubicBezTo>
                        <a:pt x="8572" y="62579"/>
                        <a:pt x="13716" y="58102"/>
                        <a:pt x="19145" y="53626"/>
                      </a:cubicBezTo>
                      <a:lnTo>
                        <a:pt x="154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6CB79381-EB9C-35FB-5D32-3ED0CECB3A21}"/>
                    </a:ext>
                  </a:extLst>
                </p:cNvPr>
                <p:cNvSpPr/>
                <p:nvPr/>
              </p:nvSpPr>
              <p:spPr>
                <a:xfrm>
                  <a:off x="2822257" y="289464"/>
                  <a:ext cx="154781" cy="142875"/>
                </a:xfrm>
                <a:custGeom>
                  <a:avLst/>
                  <a:gdLst>
                    <a:gd name="connsiteX0" fmla="*/ 154781 w 154781"/>
                    <a:gd name="connsiteY0" fmla="*/ 0 h 142875"/>
                    <a:gd name="connsiteX1" fmla="*/ 133921 w 154781"/>
                    <a:gd name="connsiteY1" fmla="*/ 7430 h 142875"/>
                    <a:gd name="connsiteX2" fmla="*/ 103442 w 154781"/>
                    <a:gd name="connsiteY2" fmla="*/ 81820 h 142875"/>
                    <a:gd name="connsiteX3" fmla="*/ 49149 w 154781"/>
                    <a:gd name="connsiteY3" fmla="*/ 46958 h 142875"/>
                    <a:gd name="connsiteX4" fmla="*/ 16859 w 154781"/>
                    <a:gd name="connsiteY4" fmla="*/ 66866 h 142875"/>
                    <a:gd name="connsiteX5" fmla="*/ 0 w 154781"/>
                    <a:gd name="connsiteY5" fmla="*/ 142875 h 142875"/>
                    <a:gd name="connsiteX6" fmla="*/ 19717 w 154781"/>
                    <a:gd name="connsiteY6" fmla="*/ 129921 h 142875"/>
                    <a:gd name="connsiteX7" fmla="*/ 35719 w 154781"/>
                    <a:gd name="connsiteY7" fmla="*/ 58007 h 142875"/>
                    <a:gd name="connsiteX8" fmla="*/ 87725 w 154781"/>
                    <a:gd name="connsiteY8" fmla="*/ 91440 h 142875"/>
                    <a:gd name="connsiteX9" fmla="*/ 124111 w 154781"/>
                    <a:gd name="connsiteY9" fmla="*/ 74581 h 142875"/>
                    <a:gd name="connsiteX10" fmla="*/ 154781 w 154781"/>
                    <a:gd name="connsiteY10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4781" h="142875">
                      <a:moveTo>
                        <a:pt x="154781" y="0"/>
                      </a:moveTo>
                      <a:cubicBezTo>
                        <a:pt x="147733" y="2381"/>
                        <a:pt x="140779" y="4858"/>
                        <a:pt x="133921" y="7430"/>
                      </a:cubicBezTo>
                      <a:lnTo>
                        <a:pt x="103442" y="81820"/>
                      </a:lnTo>
                      <a:lnTo>
                        <a:pt x="49149" y="46958"/>
                      </a:lnTo>
                      <a:cubicBezTo>
                        <a:pt x="38100" y="53245"/>
                        <a:pt x="27432" y="59912"/>
                        <a:pt x="16859" y="66866"/>
                      </a:cubicBezTo>
                      <a:lnTo>
                        <a:pt x="0" y="142875"/>
                      </a:lnTo>
                      <a:cubicBezTo>
                        <a:pt x="6382" y="138494"/>
                        <a:pt x="13049" y="134207"/>
                        <a:pt x="19717" y="129921"/>
                      </a:cubicBezTo>
                      <a:lnTo>
                        <a:pt x="35719" y="58007"/>
                      </a:lnTo>
                      <a:lnTo>
                        <a:pt x="87725" y="91440"/>
                      </a:lnTo>
                      <a:cubicBezTo>
                        <a:pt x="99536" y="85534"/>
                        <a:pt x="111728" y="79915"/>
                        <a:pt x="124111" y="74581"/>
                      </a:cubicBezTo>
                      <a:lnTo>
                        <a:pt x="15478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6B72ADF4-25E9-DC46-CFB8-B5B8C8E4A611}"/>
                    </a:ext>
                  </a:extLst>
                </p:cNvPr>
                <p:cNvSpPr/>
                <p:nvPr/>
              </p:nvSpPr>
              <p:spPr>
                <a:xfrm>
                  <a:off x="3120294" y="259175"/>
                  <a:ext cx="69056" cy="55054"/>
                </a:xfrm>
                <a:custGeom>
                  <a:avLst/>
                  <a:gdLst>
                    <a:gd name="connsiteX0" fmla="*/ 20764 w 69056"/>
                    <a:gd name="connsiteY0" fmla="*/ 0 h 55054"/>
                    <a:gd name="connsiteX1" fmla="*/ 0 w 69056"/>
                    <a:gd name="connsiteY1" fmla="*/ 1334 h 55054"/>
                    <a:gd name="connsiteX2" fmla="*/ 47244 w 69056"/>
                    <a:gd name="connsiteY2" fmla="*/ 55055 h 55054"/>
                    <a:gd name="connsiteX3" fmla="*/ 69056 w 69056"/>
                    <a:gd name="connsiteY3" fmla="*/ 54864 h 55054"/>
                    <a:gd name="connsiteX4" fmla="*/ 20764 w 69056"/>
                    <a:gd name="connsiteY4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56" h="55054">
                      <a:moveTo>
                        <a:pt x="20764" y="0"/>
                      </a:moveTo>
                      <a:cubicBezTo>
                        <a:pt x="13811" y="381"/>
                        <a:pt x="6858" y="762"/>
                        <a:pt x="0" y="1334"/>
                      </a:cubicBezTo>
                      <a:lnTo>
                        <a:pt x="47244" y="55055"/>
                      </a:lnTo>
                      <a:cubicBezTo>
                        <a:pt x="54483" y="54864"/>
                        <a:pt x="61722" y="54769"/>
                        <a:pt x="69056" y="54864"/>
                      </a:cubicBezTo>
                      <a:lnTo>
                        <a:pt x="207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40C0F431-5FB9-CDE6-2429-FDEB42A88F54}"/>
                    </a:ext>
                  </a:extLst>
                </p:cNvPr>
                <p:cNvSpPr/>
                <p:nvPr/>
              </p:nvSpPr>
              <p:spPr>
                <a:xfrm>
                  <a:off x="3339465" y="289941"/>
                  <a:ext cx="62102" cy="50768"/>
                </a:xfrm>
                <a:custGeom>
                  <a:avLst/>
                  <a:gdLst>
                    <a:gd name="connsiteX0" fmla="*/ 44291 w 62102"/>
                    <a:gd name="connsiteY0" fmla="*/ 0 h 50768"/>
                    <a:gd name="connsiteX1" fmla="*/ 0 w 62102"/>
                    <a:gd name="connsiteY1" fmla="*/ 45625 h 50768"/>
                    <a:gd name="connsiteX2" fmla="*/ 18002 w 62102"/>
                    <a:gd name="connsiteY2" fmla="*/ 50768 h 50768"/>
                    <a:gd name="connsiteX3" fmla="*/ 62103 w 62102"/>
                    <a:gd name="connsiteY3" fmla="*/ 5334 h 50768"/>
                    <a:gd name="connsiteX4" fmla="*/ 44291 w 62102"/>
                    <a:gd name="connsiteY4" fmla="*/ 0 h 50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102" h="50768">
                      <a:moveTo>
                        <a:pt x="44291" y="0"/>
                      </a:moveTo>
                      <a:lnTo>
                        <a:pt x="0" y="45625"/>
                      </a:lnTo>
                      <a:cubicBezTo>
                        <a:pt x="6001" y="47244"/>
                        <a:pt x="12001" y="48959"/>
                        <a:pt x="18002" y="50768"/>
                      </a:cubicBezTo>
                      <a:lnTo>
                        <a:pt x="62103" y="5334"/>
                      </a:lnTo>
                      <a:cubicBezTo>
                        <a:pt x="56102" y="3429"/>
                        <a:pt x="50197" y="1810"/>
                        <a:pt x="44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A90D647A-FCF8-C5AE-7C71-72F54EDC449D}"/>
                    </a:ext>
                  </a:extLst>
                </p:cNvPr>
                <p:cNvSpPr/>
                <p:nvPr/>
              </p:nvSpPr>
              <p:spPr>
                <a:xfrm>
                  <a:off x="2675000" y="508444"/>
                  <a:ext cx="43910" cy="20002"/>
                </a:xfrm>
                <a:custGeom>
                  <a:avLst/>
                  <a:gdLst>
                    <a:gd name="connsiteX0" fmla="*/ 0 w 43910"/>
                    <a:gd name="connsiteY0" fmla="*/ 15049 h 20002"/>
                    <a:gd name="connsiteX1" fmla="*/ 28861 w 43910"/>
                    <a:gd name="connsiteY1" fmla="*/ 20002 h 20002"/>
                    <a:gd name="connsiteX2" fmla="*/ 43910 w 43910"/>
                    <a:gd name="connsiteY2" fmla="*/ 5810 h 20002"/>
                    <a:gd name="connsiteX3" fmla="*/ 9811 w 43910"/>
                    <a:gd name="connsiteY3" fmla="*/ 0 h 20002"/>
                    <a:gd name="connsiteX4" fmla="*/ 0 w 43910"/>
                    <a:gd name="connsiteY4" fmla="*/ 1504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20002">
                      <a:moveTo>
                        <a:pt x="0" y="15049"/>
                      </a:moveTo>
                      <a:lnTo>
                        <a:pt x="28861" y="20002"/>
                      </a:lnTo>
                      <a:cubicBezTo>
                        <a:pt x="33623" y="15335"/>
                        <a:pt x="38671" y="10668"/>
                        <a:pt x="43910" y="5810"/>
                      </a:cubicBezTo>
                      <a:lnTo>
                        <a:pt x="9811" y="0"/>
                      </a:lnTo>
                      <a:cubicBezTo>
                        <a:pt x="6477" y="4953"/>
                        <a:pt x="3238" y="10001"/>
                        <a:pt x="0" y="150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D030292-D9B7-13E2-C217-2FBDEEA6343D}"/>
                    </a:ext>
                  </a:extLst>
                </p:cNvPr>
                <p:cNvSpPr/>
                <p:nvPr/>
              </p:nvSpPr>
              <p:spPr>
                <a:xfrm>
                  <a:off x="3201066" y="263842"/>
                  <a:ext cx="82295" cy="51815"/>
                </a:xfrm>
                <a:custGeom>
                  <a:avLst/>
                  <a:gdLst>
                    <a:gd name="connsiteX0" fmla="*/ 60293 w 82295"/>
                    <a:gd name="connsiteY0" fmla="*/ 0 h 51815"/>
                    <a:gd name="connsiteX1" fmla="*/ 0 w 82295"/>
                    <a:gd name="connsiteY1" fmla="*/ 50578 h 51815"/>
                    <a:gd name="connsiteX2" fmla="*/ 24193 w 82295"/>
                    <a:gd name="connsiteY2" fmla="*/ 51816 h 51815"/>
                    <a:gd name="connsiteX3" fmla="*/ 82296 w 82295"/>
                    <a:gd name="connsiteY3" fmla="*/ 3143 h 51815"/>
                    <a:gd name="connsiteX4" fmla="*/ 60293 w 82295"/>
                    <a:gd name="connsiteY4" fmla="*/ 0 h 5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95" h="51815">
                      <a:moveTo>
                        <a:pt x="60293" y="0"/>
                      </a:moveTo>
                      <a:lnTo>
                        <a:pt x="0" y="50578"/>
                      </a:lnTo>
                      <a:cubicBezTo>
                        <a:pt x="8001" y="50864"/>
                        <a:pt x="16097" y="51245"/>
                        <a:pt x="24193" y="51816"/>
                      </a:cubicBezTo>
                      <a:lnTo>
                        <a:pt x="82296" y="3143"/>
                      </a:lnTo>
                      <a:cubicBezTo>
                        <a:pt x="74866" y="2000"/>
                        <a:pt x="67532" y="952"/>
                        <a:pt x="602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C74668D2-DA73-58F3-C50C-A7CFF1C033A1}"/>
                    </a:ext>
                  </a:extLst>
                </p:cNvPr>
                <p:cNvSpPr/>
                <p:nvPr/>
              </p:nvSpPr>
              <p:spPr>
                <a:xfrm>
                  <a:off x="3664743" y="487489"/>
                  <a:ext cx="49434" cy="44195"/>
                </a:xfrm>
                <a:custGeom>
                  <a:avLst/>
                  <a:gdLst>
                    <a:gd name="connsiteX0" fmla="*/ 39719 w 49434"/>
                    <a:gd name="connsiteY0" fmla="*/ 0 h 44195"/>
                    <a:gd name="connsiteX1" fmla="*/ 0 w 49434"/>
                    <a:gd name="connsiteY1" fmla="*/ 32480 h 44195"/>
                    <a:gd name="connsiteX2" fmla="*/ 4572 w 49434"/>
                    <a:gd name="connsiteY2" fmla="*/ 36385 h 44195"/>
                    <a:gd name="connsiteX3" fmla="*/ 11716 w 49434"/>
                    <a:gd name="connsiteY3" fmla="*/ 44196 h 44195"/>
                    <a:gd name="connsiteX4" fmla="*/ 49435 w 49434"/>
                    <a:gd name="connsiteY4" fmla="*/ 13335 h 44195"/>
                    <a:gd name="connsiteX5" fmla="*/ 39719 w 49434"/>
                    <a:gd name="connsiteY5" fmla="*/ 0 h 4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434" h="44195">
                      <a:moveTo>
                        <a:pt x="39719" y="0"/>
                      </a:moveTo>
                      <a:lnTo>
                        <a:pt x="0" y="32480"/>
                      </a:lnTo>
                      <a:cubicBezTo>
                        <a:pt x="1524" y="33814"/>
                        <a:pt x="3048" y="35052"/>
                        <a:pt x="4572" y="36385"/>
                      </a:cubicBezTo>
                      <a:lnTo>
                        <a:pt x="11716" y="44196"/>
                      </a:lnTo>
                      <a:lnTo>
                        <a:pt x="49435" y="13335"/>
                      </a:lnTo>
                      <a:cubicBezTo>
                        <a:pt x="46482" y="8953"/>
                        <a:pt x="43148" y="4477"/>
                        <a:pt x="3971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C7BFAEE7-8CCA-3BCA-BC55-B8E4C0FFA96F}"/>
                    </a:ext>
                  </a:extLst>
                </p:cNvPr>
                <p:cNvSpPr/>
                <p:nvPr/>
              </p:nvSpPr>
              <p:spPr>
                <a:xfrm>
                  <a:off x="3416808" y="300513"/>
                  <a:ext cx="29908" cy="74771"/>
                </a:xfrm>
                <a:custGeom>
                  <a:avLst/>
                  <a:gdLst>
                    <a:gd name="connsiteX0" fmla="*/ 17907 w 29908"/>
                    <a:gd name="connsiteY0" fmla="*/ 6191 h 74771"/>
                    <a:gd name="connsiteX1" fmla="*/ 0 w 29908"/>
                    <a:gd name="connsiteY1" fmla="*/ 0 h 74771"/>
                    <a:gd name="connsiteX2" fmla="*/ 11716 w 29908"/>
                    <a:gd name="connsiteY2" fmla="*/ 66484 h 74771"/>
                    <a:gd name="connsiteX3" fmla="*/ 29908 w 29908"/>
                    <a:gd name="connsiteY3" fmla="*/ 74771 h 74771"/>
                    <a:gd name="connsiteX4" fmla="*/ 17907 w 29908"/>
                    <a:gd name="connsiteY4" fmla="*/ 6191 h 74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74771">
                      <a:moveTo>
                        <a:pt x="17907" y="6191"/>
                      </a:moveTo>
                      <a:cubicBezTo>
                        <a:pt x="12097" y="4096"/>
                        <a:pt x="6001" y="2096"/>
                        <a:pt x="0" y="0"/>
                      </a:cubicBezTo>
                      <a:lnTo>
                        <a:pt x="11716" y="66484"/>
                      </a:lnTo>
                      <a:cubicBezTo>
                        <a:pt x="17812" y="69056"/>
                        <a:pt x="23813" y="71914"/>
                        <a:pt x="29908" y="74771"/>
                      </a:cubicBezTo>
                      <a:lnTo>
                        <a:pt x="17907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D8E10CC4-A829-9BD9-5913-E1D4877296EF}"/>
                    </a:ext>
                  </a:extLst>
                </p:cNvPr>
                <p:cNvSpPr/>
                <p:nvPr/>
              </p:nvSpPr>
              <p:spPr>
                <a:xfrm>
                  <a:off x="3714368" y="517016"/>
                  <a:ext cx="23431" cy="70580"/>
                </a:xfrm>
                <a:custGeom>
                  <a:avLst/>
                  <a:gdLst>
                    <a:gd name="connsiteX0" fmla="*/ 23432 w 23431"/>
                    <a:gd name="connsiteY0" fmla="*/ 21717 h 70580"/>
                    <a:gd name="connsiteX1" fmla="*/ 10859 w 23431"/>
                    <a:gd name="connsiteY1" fmla="*/ 0 h 70580"/>
                    <a:gd name="connsiteX2" fmla="*/ 0 w 23431"/>
                    <a:gd name="connsiteY2" fmla="*/ 55531 h 70580"/>
                    <a:gd name="connsiteX3" fmla="*/ 13907 w 23431"/>
                    <a:gd name="connsiteY3" fmla="*/ 70580 h 70580"/>
                    <a:gd name="connsiteX4" fmla="*/ 23432 w 23431"/>
                    <a:gd name="connsiteY4" fmla="*/ 21717 h 7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31" h="70580">
                      <a:moveTo>
                        <a:pt x="23432" y="21717"/>
                      </a:moveTo>
                      <a:cubicBezTo>
                        <a:pt x="19717" y="14764"/>
                        <a:pt x="15526" y="7525"/>
                        <a:pt x="10859" y="0"/>
                      </a:cubicBezTo>
                      <a:lnTo>
                        <a:pt x="0" y="55531"/>
                      </a:lnTo>
                      <a:lnTo>
                        <a:pt x="13907" y="70580"/>
                      </a:lnTo>
                      <a:lnTo>
                        <a:pt x="23432" y="217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CDBF9DD0-D9F6-DD78-37D7-973CA6D53E90}"/>
                    </a:ext>
                  </a:extLst>
                </p:cNvPr>
                <p:cNvSpPr/>
                <p:nvPr/>
              </p:nvSpPr>
              <p:spPr>
                <a:xfrm>
                  <a:off x="3731037" y="579786"/>
                  <a:ext cx="30194" cy="23907"/>
                </a:xfrm>
                <a:custGeom>
                  <a:avLst/>
                  <a:gdLst>
                    <a:gd name="connsiteX0" fmla="*/ 25051 w 30194"/>
                    <a:gd name="connsiteY0" fmla="*/ 0 h 23907"/>
                    <a:gd name="connsiteX1" fmla="*/ 0 w 30194"/>
                    <a:gd name="connsiteY1" fmla="*/ 11049 h 23907"/>
                    <a:gd name="connsiteX2" fmla="*/ 11811 w 30194"/>
                    <a:gd name="connsiteY2" fmla="*/ 23908 h 23907"/>
                    <a:gd name="connsiteX3" fmla="*/ 30194 w 30194"/>
                    <a:gd name="connsiteY3" fmla="*/ 15811 h 23907"/>
                    <a:gd name="connsiteX4" fmla="*/ 25051 w 30194"/>
                    <a:gd name="connsiteY4" fmla="*/ 0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94" h="23907">
                      <a:moveTo>
                        <a:pt x="25051" y="0"/>
                      </a:moveTo>
                      <a:lnTo>
                        <a:pt x="0" y="11049"/>
                      </a:lnTo>
                      <a:lnTo>
                        <a:pt x="11811" y="23908"/>
                      </a:lnTo>
                      <a:lnTo>
                        <a:pt x="30194" y="15811"/>
                      </a:lnTo>
                      <a:cubicBezTo>
                        <a:pt x="28766" y="10954"/>
                        <a:pt x="27051" y="5620"/>
                        <a:pt x="2505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6A29F33C-D34F-45CD-A90E-B04BBD00A53B}"/>
                    </a:ext>
                  </a:extLst>
                </p:cNvPr>
                <p:cNvSpPr/>
                <p:nvPr/>
              </p:nvSpPr>
              <p:spPr>
                <a:xfrm>
                  <a:off x="3634263" y="416052"/>
                  <a:ext cx="24860" cy="99060"/>
                </a:xfrm>
                <a:custGeom>
                  <a:avLst/>
                  <a:gdLst>
                    <a:gd name="connsiteX0" fmla="*/ 17812 w 24860"/>
                    <a:gd name="connsiteY0" fmla="*/ 15335 h 99060"/>
                    <a:gd name="connsiteX1" fmla="*/ 0 w 24860"/>
                    <a:gd name="connsiteY1" fmla="*/ 0 h 99060"/>
                    <a:gd name="connsiteX2" fmla="*/ 7049 w 24860"/>
                    <a:gd name="connsiteY2" fmla="*/ 84011 h 99060"/>
                    <a:gd name="connsiteX3" fmla="*/ 24860 w 24860"/>
                    <a:gd name="connsiteY3" fmla="*/ 99060 h 99060"/>
                    <a:gd name="connsiteX4" fmla="*/ 17812 w 24860"/>
                    <a:gd name="connsiteY4" fmla="*/ 15335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60" h="99060">
                      <a:moveTo>
                        <a:pt x="17812" y="15335"/>
                      </a:moveTo>
                      <a:cubicBezTo>
                        <a:pt x="12192" y="10192"/>
                        <a:pt x="6191" y="5144"/>
                        <a:pt x="0" y="0"/>
                      </a:cubicBezTo>
                      <a:lnTo>
                        <a:pt x="7049" y="84011"/>
                      </a:lnTo>
                      <a:cubicBezTo>
                        <a:pt x="12954" y="88868"/>
                        <a:pt x="18955" y="94012"/>
                        <a:pt x="24860" y="99060"/>
                      </a:cubicBezTo>
                      <a:lnTo>
                        <a:pt x="17812" y="15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699EBBB5-4155-7510-3F5C-6F96BEB1E72C}"/>
                    </a:ext>
                  </a:extLst>
                </p:cNvPr>
                <p:cNvSpPr/>
                <p:nvPr/>
              </p:nvSpPr>
              <p:spPr>
                <a:xfrm>
                  <a:off x="3455098" y="331279"/>
                  <a:ext cx="55245" cy="55435"/>
                </a:xfrm>
                <a:custGeom>
                  <a:avLst/>
                  <a:gdLst>
                    <a:gd name="connsiteX0" fmla="*/ 39910 w 55245"/>
                    <a:gd name="connsiteY0" fmla="*/ 0 h 55435"/>
                    <a:gd name="connsiteX1" fmla="*/ 0 w 55245"/>
                    <a:gd name="connsiteY1" fmla="*/ 47816 h 55435"/>
                    <a:gd name="connsiteX2" fmla="*/ 15145 w 55245"/>
                    <a:gd name="connsiteY2" fmla="*/ 55435 h 55435"/>
                    <a:gd name="connsiteX3" fmla="*/ 55245 w 55245"/>
                    <a:gd name="connsiteY3" fmla="*/ 7239 h 55435"/>
                    <a:gd name="connsiteX4" fmla="*/ 39910 w 55245"/>
                    <a:gd name="connsiteY4" fmla="*/ 0 h 55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5435">
                      <a:moveTo>
                        <a:pt x="39910" y="0"/>
                      </a:moveTo>
                      <a:lnTo>
                        <a:pt x="0" y="47816"/>
                      </a:lnTo>
                      <a:cubicBezTo>
                        <a:pt x="5048" y="50197"/>
                        <a:pt x="10096" y="52864"/>
                        <a:pt x="15145" y="55435"/>
                      </a:cubicBezTo>
                      <a:lnTo>
                        <a:pt x="55245" y="7239"/>
                      </a:lnTo>
                      <a:cubicBezTo>
                        <a:pt x="50197" y="4858"/>
                        <a:pt x="45244" y="2477"/>
                        <a:pt x="399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063C955-7B79-EDF1-E6B5-1882C2463E11}"/>
                    </a:ext>
                  </a:extLst>
                </p:cNvPr>
                <p:cNvSpPr/>
                <p:nvPr/>
              </p:nvSpPr>
              <p:spPr>
                <a:xfrm>
                  <a:off x="3525011" y="345757"/>
                  <a:ext cx="33718" cy="92868"/>
                </a:xfrm>
                <a:custGeom>
                  <a:avLst/>
                  <a:gdLst>
                    <a:gd name="connsiteX0" fmla="*/ 18574 w 33718"/>
                    <a:gd name="connsiteY0" fmla="*/ 9716 h 92868"/>
                    <a:gd name="connsiteX1" fmla="*/ 0 w 33718"/>
                    <a:gd name="connsiteY1" fmla="*/ 0 h 92868"/>
                    <a:gd name="connsiteX2" fmla="*/ 14669 w 33718"/>
                    <a:gd name="connsiteY2" fmla="*/ 80581 h 92868"/>
                    <a:gd name="connsiteX3" fmla="*/ 33719 w 33718"/>
                    <a:gd name="connsiteY3" fmla="*/ 92869 h 92868"/>
                    <a:gd name="connsiteX4" fmla="*/ 18574 w 33718"/>
                    <a:gd name="connsiteY4" fmla="*/ 9716 h 92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92868">
                      <a:moveTo>
                        <a:pt x="18574" y="9716"/>
                      </a:moveTo>
                      <a:cubicBezTo>
                        <a:pt x="12573" y="6477"/>
                        <a:pt x="6382" y="3239"/>
                        <a:pt x="0" y="0"/>
                      </a:cubicBezTo>
                      <a:lnTo>
                        <a:pt x="14669" y="80581"/>
                      </a:lnTo>
                      <a:cubicBezTo>
                        <a:pt x="21050" y="84582"/>
                        <a:pt x="27337" y="88678"/>
                        <a:pt x="33719" y="92869"/>
                      </a:cubicBezTo>
                      <a:lnTo>
                        <a:pt x="18574" y="97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F5A3837-714A-6601-5F7A-306D41A83BC3}"/>
                    </a:ext>
                  </a:extLst>
                </p:cNvPr>
                <p:cNvSpPr/>
                <p:nvPr/>
              </p:nvSpPr>
              <p:spPr>
                <a:xfrm>
                  <a:off x="3560635" y="395096"/>
                  <a:ext cx="59721" cy="54483"/>
                </a:xfrm>
                <a:custGeom>
                  <a:avLst/>
                  <a:gdLst>
                    <a:gd name="connsiteX0" fmla="*/ 46291 w 59721"/>
                    <a:gd name="connsiteY0" fmla="*/ 0 h 54483"/>
                    <a:gd name="connsiteX1" fmla="*/ 0 w 59721"/>
                    <a:gd name="connsiteY1" fmla="*/ 44863 h 54483"/>
                    <a:gd name="connsiteX2" fmla="*/ 13811 w 59721"/>
                    <a:gd name="connsiteY2" fmla="*/ 54483 h 54483"/>
                    <a:gd name="connsiteX3" fmla="*/ 59722 w 59721"/>
                    <a:gd name="connsiteY3" fmla="*/ 10001 h 54483"/>
                    <a:gd name="connsiteX4" fmla="*/ 46291 w 59721"/>
                    <a:gd name="connsiteY4" fmla="*/ 0 h 54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721" h="54483">
                      <a:moveTo>
                        <a:pt x="46291" y="0"/>
                      </a:moveTo>
                      <a:lnTo>
                        <a:pt x="0" y="44863"/>
                      </a:lnTo>
                      <a:cubicBezTo>
                        <a:pt x="4572" y="47911"/>
                        <a:pt x="9239" y="51245"/>
                        <a:pt x="13811" y="54483"/>
                      </a:cubicBezTo>
                      <a:lnTo>
                        <a:pt x="59722" y="10001"/>
                      </a:lnTo>
                      <a:cubicBezTo>
                        <a:pt x="55340" y="6668"/>
                        <a:pt x="50863" y="3334"/>
                        <a:pt x="46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EED73C17-EBA3-A01E-D0DA-C7F3D7A56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0229" y="665562"/>
              <a:ext cx="1087514" cy="1101394"/>
            </a:xfrm>
            <a:custGeom>
              <a:avLst/>
              <a:gdLst>
                <a:gd name="connsiteX0" fmla="*/ 197 w 1087514"/>
                <a:gd name="connsiteY0" fmla="*/ -52 h 1101394"/>
                <a:gd name="connsiteX1" fmla="*/ 1087712 w 1087514"/>
                <a:gd name="connsiteY1" fmla="*/ -52 h 1101394"/>
                <a:gd name="connsiteX2" fmla="*/ 1087712 w 1087514"/>
                <a:gd name="connsiteY2" fmla="*/ 1101343 h 1101394"/>
                <a:gd name="connsiteX3" fmla="*/ 197 w 1087514"/>
                <a:gd name="connsiteY3" fmla="*/ 1101343 h 110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514" h="1101394">
                  <a:moveTo>
                    <a:pt x="197" y="-52"/>
                  </a:moveTo>
                  <a:lnTo>
                    <a:pt x="1087712" y="-52"/>
                  </a:lnTo>
                  <a:lnTo>
                    <a:pt x="1087712" y="1101343"/>
                  </a:lnTo>
                  <a:lnTo>
                    <a:pt x="197" y="1101343"/>
                  </a:lnTo>
                  <a:close/>
                </a:path>
              </a:pathLst>
            </a:custGeom>
          </p:spPr>
        </p:pic>
        <p:pic>
          <p:nvPicPr>
            <p:cNvPr id="177" name="图片 176">
              <a:extLst>
                <a:ext uri="{FF2B5EF4-FFF2-40B4-BE49-F238E27FC236}">
                  <a16:creationId xmlns:a16="http://schemas.microsoft.com/office/drawing/2014/main" id="{B14C23DB-8F6A-92C1-02B4-70CE1E72E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92421" y="665562"/>
              <a:ext cx="1084510" cy="1092216"/>
            </a:xfrm>
            <a:custGeom>
              <a:avLst/>
              <a:gdLst>
                <a:gd name="connsiteX0" fmla="*/ 107 w 1084510"/>
                <a:gd name="connsiteY0" fmla="*/ -51 h 1092216"/>
                <a:gd name="connsiteX1" fmla="*/ 1084617 w 1084510"/>
                <a:gd name="connsiteY1" fmla="*/ -51 h 1092216"/>
                <a:gd name="connsiteX2" fmla="*/ 1084617 w 1084510"/>
                <a:gd name="connsiteY2" fmla="*/ 1092165 h 1092216"/>
                <a:gd name="connsiteX3" fmla="*/ 107 w 1084510"/>
                <a:gd name="connsiteY3" fmla="*/ 1092165 h 109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4510" h="1092216">
                  <a:moveTo>
                    <a:pt x="107" y="-51"/>
                  </a:moveTo>
                  <a:lnTo>
                    <a:pt x="1084617" y="-51"/>
                  </a:lnTo>
                  <a:lnTo>
                    <a:pt x="1084617" y="1092165"/>
                  </a:lnTo>
                  <a:lnTo>
                    <a:pt x="107" y="1092165"/>
                  </a:lnTo>
                  <a:close/>
                </a:path>
              </a:pathLst>
            </a:custGeom>
          </p:spPr>
        </p:pic>
        <p:grpSp>
          <p:nvGrpSpPr>
            <p:cNvPr id="178" name="图形 4">
              <a:extLst>
                <a:ext uri="{FF2B5EF4-FFF2-40B4-BE49-F238E27FC236}">
                  <a16:creationId xmlns:a16="http://schemas.microsoft.com/office/drawing/2014/main" id="{D5391AF5-B951-76D8-B840-2ECEB56A0D47}"/>
                </a:ext>
              </a:extLst>
            </p:cNvPr>
            <p:cNvGrpSpPr/>
            <p:nvPr/>
          </p:nvGrpSpPr>
          <p:grpSpPr>
            <a:xfrm>
              <a:off x="10382" y="8264"/>
              <a:ext cx="2229180" cy="3199469"/>
              <a:chOff x="10382" y="8264"/>
              <a:chExt cx="2229180" cy="3199469"/>
            </a:xfrm>
          </p:grpSpPr>
          <p:grpSp>
            <p:nvGrpSpPr>
              <p:cNvPr id="181" name="图形 4">
                <a:extLst>
                  <a:ext uri="{FF2B5EF4-FFF2-40B4-BE49-F238E27FC236}">
                    <a16:creationId xmlns:a16="http://schemas.microsoft.com/office/drawing/2014/main" id="{BA5742BA-9DB8-0545-B5CD-D121A3FEB813}"/>
                  </a:ext>
                </a:extLst>
              </p:cNvPr>
              <p:cNvGrpSpPr/>
              <p:nvPr/>
            </p:nvGrpSpPr>
            <p:grpSpPr>
              <a:xfrm>
                <a:off x="1365123" y="2210847"/>
                <a:ext cx="298513" cy="886989"/>
                <a:chOff x="1365123" y="2210847"/>
                <a:chExt cx="298513" cy="886989"/>
              </a:xfrm>
            </p:grpSpPr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03F0D962-D334-1837-E6B2-48D5B02FF538}"/>
                    </a:ext>
                  </a:extLst>
                </p:cNvPr>
                <p:cNvSpPr/>
                <p:nvPr/>
              </p:nvSpPr>
              <p:spPr>
                <a:xfrm>
                  <a:off x="1406556" y="2575083"/>
                  <a:ext cx="143065" cy="433194"/>
                </a:xfrm>
                <a:custGeom>
                  <a:avLst/>
                  <a:gdLst>
                    <a:gd name="connsiteX0" fmla="*/ 143066 w 143065"/>
                    <a:gd name="connsiteY0" fmla="*/ 5429 h 433194"/>
                    <a:gd name="connsiteX1" fmla="*/ 132017 w 143065"/>
                    <a:gd name="connsiteY1" fmla="*/ 407003 h 433194"/>
                    <a:gd name="connsiteX2" fmla="*/ 38481 w 143065"/>
                    <a:gd name="connsiteY2" fmla="*/ 412528 h 433194"/>
                    <a:gd name="connsiteX3" fmla="*/ 0 w 143065"/>
                    <a:gd name="connsiteY3" fmla="*/ 0 h 433194"/>
                    <a:gd name="connsiteX4" fmla="*/ 143066 w 143065"/>
                    <a:gd name="connsiteY4" fmla="*/ 5429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143066" y="5429"/>
                      </a:moveTo>
                      <a:lnTo>
                        <a:pt x="132017" y="407003"/>
                      </a:lnTo>
                      <a:cubicBezTo>
                        <a:pt x="132017" y="407003"/>
                        <a:pt x="71533" y="462058"/>
                        <a:pt x="38481" y="412528"/>
                      </a:cubicBezTo>
                      <a:cubicBezTo>
                        <a:pt x="5525" y="362998"/>
                        <a:pt x="0" y="0"/>
                        <a:pt x="0" y="0"/>
                      </a:cubicBezTo>
                      <a:cubicBezTo>
                        <a:pt x="0" y="0"/>
                        <a:pt x="110014" y="38386"/>
                        <a:pt x="143066" y="5429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1DFEEB7-FFF8-E640-06CD-4049F51B1566}"/>
                    </a:ext>
                  </a:extLst>
                </p:cNvPr>
                <p:cNvSpPr/>
                <p:nvPr/>
              </p:nvSpPr>
              <p:spPr>
                <a:xfrm>
                  <a:off x="1410557" y="2697480"/>
                  <a:ext cx="135826" cy="310798"/>
                </a:xfrm>
                <a:custGeom>
                  <a:avLst/>
                  <a:gdLst>
                    <a:gd name="connsiteX0" fmla="*/ 135827 w 135826"/>
                    <a:gd name="connsiteY0" fmla="*/ 0 h 310798"/>
                    <a:gd name="connsiteX1" fmla="*/ 128016 w 135826"/>
                    <a:gd name="connsiteY1" fmla="*/ 284607 h 310798"/>
                    <a:gd name="connsiteX2" fmla="*/ 34481 w 135826"/>
                    <a:gd name="connsiteY2" fmla="*/ 290131 h 310798"/>
                    <a:gd name="connsiteX3" fmla="*/ 0 w 135826"/>
                    <a:gd name="connsiteY3" fmla="*/ 6572 h 310798"/>
                    <a:gd name="connsiteX4" fmla="*/ 135827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135827" y="0"/>
                      </a:moveTo>
                      <a:lnTo>
                        <a:pt x="128016" y="284607"/>
                      </a:lnTo>
                      <a:cubicBezTo>
                        <a:pt x="128016" y="284607"/>
                        <a:pt x="67532" y="339661"/>
                        <a:pt x="34481" y="290131"/>
                      </a:cubicBezTo>
                      <a:cubicBezTo>
                        <a:pt x="14573" y="260223"/>
                        <a:pt x="4667" y="116110"/>
                        <a:pt x="0" y="6572"/>
                      </a:cubicBezTo>
                      <a:lnTo>
                        <a:pt x="135827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27E21390-0607-6EC9-B89C-228BFAFAB913}"/>
                    </a:ext>
                  </a:extLst>
                </p:cNvPr>
                <p:cNvSpPr/>
                <p:nvPr/>
              </p:nvSpPr>
              <p:spPr>
                <a:xfrm>
                  <a:off x="1428559" y="2937986"/>
                  <a:ext cx="212017" cy="159850"/>
                </a:xfrm>
                <a:custGeom>
                  <a:avLst/>
                  <a:gdLst>
                    <a:gd name="connsiteX0" fmla="*/ 121063 w 212017"/>
                    <a:gd name="connsiteY0" fmla="*/ 0 h 159850"/>
                    <a:gd name="connsiteX1" fmla="*/ 187071 w 212017"/>
                    <a:gd name="connsiteY1" fmla="*/ 137541 h 159850"/>
                    <a:gd name="connsiteX2" fmla="*/ 0 w 212017"/>
                    <a:gd name="connsiteY2" fmla="*/ 0 h 159850"/>
                    <a:gd name="connsiteX3" fmla="*/ 121063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121063" y="0"/>
                      </a:moveTo>
                      <a:cubicBezTo>
                        <a:pt x="121063" y="0"/>
                        <a:pt x="269558" y="88011"/>
                        <a:pt x="187071" y="137541"/>
                      </a:cubicBezTo>
                      <a:cubicBezTo>
                        <a:pt x="104585" y="187071"/>
                        <a:pt x="11049" y="159544"/>
                        <a:pt x="0" y="0"/>
                      </a:cubicBezTo>
                      <a:cubicBezTo>
                        <a:pt x="0" y="0"/>
                        <a:pt x="104585" y="104584"/>
                        <a:pt x="121063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E8A3DA51-B27C-04F4-2432-4CEE9D6DD713}"/>
                    </a:ext>
                  </a:extLst>
                </p:cNvPr>
                <p:cNvSpPr/>
                <p:nvPr/>
              </p:nvSpPr>
              <p:spPr>
                <a:xfrm>
                  <a:off x="1421606" y="2708433"/>
                  <a:ext cx="113633" cy="56093"/>
                </a:xfrm>
                <a:custGeom>
                  <a:avLst/>
                  <a:gdLst>
                    <a:gd name="connsiteX0" fmla="*/ 113633 w 113633"/>
                    <a:gd name="connsiteY0" fmla="*/ 0 h 56093"/>
                    <a:gd name="connsiteX1" fmla="*/ 112776 w 113633"/>
                    <a:gd name="connsiteY1" fmla="*/ 33242 h 56093"/>
                    <a:gd name="connsiteX2" fmla="*/ 93345 w 113633"/>
                    <a:gd name="connsiteY2" fmla="*/ 49339 h 56093"/>
                    <a:gd name="connsiteX3" fmla="*/ 84106 w 113633"/>
                    <a:gd name="connsiteY3" fmla="*/ 24003 h 56093"/>
                    <a:gd name="connsiteX4" fmla="*/ 54197 w 113633"/>
                    <a:gd name="connsiteY4" fmla="*/ 42386 h 56093"/>
                    <a:gd name="connsiteX5" fmla="*/ 40386 w 113633"/>
                    <a:gd name="connsiteY5" fmla="*/ 24003 h 56093"/>
                    <a:gd name="connsiteX6" fmla="*/ 3620 w 113633"/>
                    <a:gd name="connsiteY6" fmla="*/ 44767 h 56093"/>
                    <a:gd name="connsiteX7" fmla="*/ 1714 w 113633"/>
                    <a:gd name="connsiteY7" fmla="*/ 41338 h 56093"/>
                    <a:gd name="connsiteX8" fmla="*/ 0 w 113633"/>
                    <a:gd name="connsiteY8" fmla="*/ 5334 h 56093"/>
                    <a:gd name="connsiteX9" fmla="*/ 113633 w 113633"/>
                    <a:gd name="connsiteY9" fmla="*/ 0 h 5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93">
                      <a:moveTo>
                        <a:pt x="113633" y="0"/>
                      </a:moveTo>
                      <a:lnTo>
                        <a:pt x="112776" y="33242"/>
                      </a:lnTo>
                      <a:cubicBezTo>
                        <a:pt x="105346" y="49244"/>
                        <a:pt x="97536" y="60770"/>
                        <a:pt x="93345" y="49339"/>
                      </a:cubicBezTo>
                      <a:cubicBezTo>
                        <a:pt x="84106" y="24003"/>
                        <a:pt x="84106" y="24003"/>
                        <a:pt x="84106" y="24003"/>
                      </a:cubicBezTo>
                      <a:cubicBezTo>
                        <a:pt x="84106" y="24003"/>
                        <a:pt x="68008" y="60770"/>
                        <a:pt x="54197" y="42386"/>
                      </a:cubicBezTo>
                      <a:cubicBezTo>
                        <a:pt x="40386" y="24003"/>
                        <a:pt x="40386" y="24003"/>
                        <a:pt x="40386" y="24003"/>
                      </a:cubicBezTo>
                      <a:cubicBezTo>
                        <a:pt x="40386" y="24003"/>
                        <a:pt x="24289" y="79248"/>
                        <a:pt x="3620" y="44767"/>
                      </a:cubicBezTo>
                      <a:cubicBezTo>
                        <a:pt x="2953" y="43624"/>
                        <a:pt x="2381" y="42481"/>
                        <a:pt x="1714" y="41338"/>
                      </a:cubicBezTo>
                      <a:cubicBezTo>
                        <a:pt x="1048" y="29051"/>
                        <a:pt x="476" y="16954"/>
                        <a:pt x="0" y="5334"/>
                      </a:cubicBezTo>
                      <a:lnTo>
                        <a:pt x="1136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D94C3853-3EF3-2C52-CBBA-84805D29472B}"/>
                    </a:ext>
                  </a:extLst>
                </p:cNvPr>
                <p:cNvSpPr/>
                <p:nvPr/>
              </p:nvSpPr>
              <p:spPr>
                <a:xfrm>
                  <a:off x="1365123" y="2210847"/>
                  <a:ext cx="298513" cy="673131"/>
                </a:xfrm>
                <a:custGeom>
                  <a:avLst/>
                  <a:gdLst>
                    <a:gd name="connsiteX0" fmla="*/ 298513 w 298513"/>
                    <a:gd name="connsiteY0" fmla="*/ 0 h 673131"/>
                    <a:gd name="connsiteX1" fmla="*/ 209550 w 298513"/>
                    <a:gd name="connsiteY1" fmla="*/ 673132 h 673131"/>
                    <a:gd name="connsiteX2" fmla="*/ 25432 w 298513"/>
                    <a:gd name="connsiteY2" fmla="*/ 654082 h 673131"/>
                    <a:gd name="connsiteX3" fmla="*/ 0 w 298513"/>
                    <a:gd name="connsiteY3" fmla="*/ 63532 h 67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513" h="673131">
                      <a:moveTo>
                        <a:pt x="298513" y="0"/>
                      </a:moveTo>
                      <a:lnTo>
                        <a:pt x="209550" y="673132"/>
                      </a:lnTo>
                      <a:lnTo>
                        <a:pt x="25432" y="654082"/>
                      </a:lnTo>
                      <a:lnTo>
                        <a:pt x="0" y="63532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DC1CB42-5414-84D6-D4CB-C48147CA58D7}"/>
                    </a:ext>
                  </a:extLst>
                </p:cNvPr>
                <p:cNvSpPr/>
                <p:nvPr/>
              </p:nvSpPr>
              <p:spPr>
                <a:xfrm>
                  <a:off x="1542954" y="2248947"/>
                  <a:ext cx="69818" cy="603218"/>
                </a:xfrm>
                <a:custGeom>
                  <a:avLst/>
                  <a:gdLst>
                    <a:gd name="connsiteX0" fmla="*/ 69818 w 69818"/>
                    <a:gd name="connsiteY0" fmla="*/ 0 h 603218"/>
                    <a:gd name="connsiteX1" fmla="*/ 0 w 69818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818" h="603218">
                      <a:moveTo>
                        <a:pt x="69818" y="0"/>
                      </a:moveTo>
                      <a:lnTo>
                        <a:pt x="0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4">
                <a:extLst>
                  <a:ext uri="{FF2B5EF4-FFF2-40B4-BE49-F238E27FC236}">
                    <a16:creationId xmlns:a16="http://schemas.microsoft.com/office/drawing/2014/main" id="{C4974C15-834D-3033-0C69-7CB08E11E4AB}"/>
                  </a:ext>
                </a:extLst>
              </p:cNvPr>
              <p:cNvGrpSpPr/>
              <p:nvPr/>
            </p:nvGrpSpPr>
            <p:grpSpPr>
              <a:xfrm>
                <a:off x="1009554" y="2210847"/>
                <a:ext cx="298418" cy="886989"/>
                <a:chOff x="1009554" y="2210847"/>
                <a:chExt cx="298418" cy="886989"/>
              </a:xfrm>
            </p:grpSpPr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34C07AF5-8B3C-A97D-5460-2B0CC8ED9FEC}"/>
                    </a:ext>
                  </a:extLst>
                </p:cNvPr>
                <p:cNvSpPr/>
                <p:nvPr/>
              </p:nvSpPr>
              <p:spPr>
                <a:xfrm>
                  <a:off x="1123568" y="2574988"/>
                  <a:ext cx="143065" cy="433194"/>
                </a:xfrm>
                <a:custGeom>
                  <a:avLst/>
                  <a:gdLst>
                    <a:gd name="connsiteX0" fmla="*/ 0 w 143065"/>
                    <a:gd name="connsiteY0" fmla="*/ 5525 h 433194"/>
                    <a:gd name="connsiteX1" fmla="*/ 11049 w 143065"/>
                    <a:gd name="connsiteY1" fmla="*/ 407003 h 433194"/>
                    <a:gd name="connsiteX2" fmla="*/ 104585 w 143065"/>
                    <a:gd name="connsiteY2" fmla="*/ 412528 h 433194"/>
                    <a:gd name="connsiteX3" fmla="*/ 143065 w 143065"/>
                    <a:gd name="connsiteY3" fmla="*/ 0 h 433194"/>
                    <a:gd name="connsiteX4" fmla="*/ 0 w 143065"/>
                    <a:gd name="connsiteY4" fmla="*/ 5525 h 433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065" h="433194">
                      <a:moveTo>
                        <a:pt x="0" y="5525"/>
                      </a:moveTo>
                      <a:lnTo>
                        <a:pt x="11049" y="407003"/>
                      </a:lnTo>
                      <a:cubicBezTo>
                        <a:pt x="11049" y="407003"/>
                        <a:pt x="71533" y="462058"/>
                        <a:pt x="104585" y="412528"/>
                      </a:cubicBezTo>
                      <a:cubicBezTo>
                        <a:pt x="137541" y="362998"/>
                        <a:pt x="143065" y="0"/>
                        <a:pt x="143065" y="0"/>
                      </a:cubicBezTo>
                      <a:cubicBezTo>
                        <a:pt x="143065" y="0"/>
                        <a:pt x="32956" y="38481"/>
                        <a:pt x="0" y="5525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E6E3200C-483A-A500-C3C3-686B73393088}"/>
                    </a:ext>
                  </a:extLst>
                </p:cNvPr>
                <p:cNvSpPr/>
                <p:nvPr/>
              </p:nvSpPr>
              <p:spPr>
                <a:xfrm>
                  <a:off x="1126807" y="2697480"/>
                  <a:ext cx="135826" cy="310798"/>
                </a:xfrm>
                <a:custGeom>
                  <a:avLst/>
                  <a:gdLst>
                    <a:gd name="connsiteX0" fmla="*/ 0 w 135826"/>
                    <a:gd name="connsiteY0" fmla="*/ 0 h 310798"/>
                    <a:gd name="connsiteX1" fmla="*/ 7810 w 135826"/>
                    <a:gd name="connsiteY1" fmla="*/ 284607 h 310798"/>
                    <a:gd name="connsiteX2" fmla="*/ 101346 w 135826"/>
                    <a:gd name="connsiteY2" fmla="*/ 290131 h 310798"/>
                    <a:gd name="connsiteX3" fmla="*/ 135826 w 135826"/>
                    <a:gd name="connsiteY3" fmla="*/ 6572 h 310798"/>
                    <a:gd name="connsiteX4" fmla="*/ 0 w 135826"/>
                    <a:gd name="connsiteY4" fmla="*/ 0 h 31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826" h="310798">
                      <a:moveTo>
                        <a:pt x="0" y="0"/>
                      </a:moveTo>
                      <a:lnTo>
                        <a:pt x="7810" y="284607"/>
                      </a:lnTo>
                      <a:cubicBezTo>
                        <a:pt x="7810" y="284607"/>
                        <a:pt x="68294" y="339661"/>
                        <a:pt x="101346" y="290131"/>
                      </a:cubicBezTo>
                      <a:cubicBezTo>
                        <a:pt x="121253" y="260223"/>
                        <a:pt x="131159" y="116110"/>
                        <a:pt x="135826" y="65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EC4CF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7F2527A7-28D8-45BC-0B0E-FFDCBB72AEC9}"/>
                    </a:ext>
                  </a:extLst>
                </p:cNvPr>
                <p:cNvSpPr/>
                <p:nvPr/>
              </p:nvSpPr>
              <p:spPr>
                <a:xfrm>
                  <a:off x="1032614" y="2937986"/>
                  <a:ext cx="212017" cy="159850"/>
                </a:xfrm>
                <a:custGeom>
                  <a:avLst/>
                  <a:gdLst>
                    <a:gd name="connsiteX0" fmla="*/ 90955 w 212017"/>
                    <a:gd name="connsiteY0" fmla="*/ 0 h 159850"/>
                    <a:gd name="connsiteX1" fmla="*/ 24946 w 212017"/>
                    <a:gd name="connsiteY1" fmla="*/ 137541 h 159850"/>
                    <a:gd name="connsiteX2" fmla="*/ 212017 w 212017"/>
                    <a:gd name="connsiteY2" fmla="*/ 0 h 159850"/>
                    <a:gd name="connsiteX3" fmla="*/ 90955 w 212017"/>
                    <a:gd name="connsiteY3" fmla="*/ 0 h 1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2017" h="159850">
                      <a:moveTo>
                        <a:pt x="90955" y="0"/>
                      </a:moveTo>
                      <a:cubicBezTo>
                        <a:pt x="90955" y="0"/>
                        <a:pt x="-57540" y="88011"/>
                        <a:pt x="24946" y="137541"/>
                      </a:cubicBezTo>
                      <a:cubicBezTo>
                        <a:pt x="107433" y="187071"/>
                        <a:pt x="200968" y="159544"/>
                        <a:pt x="212017" y="0"/>
                      </a:cubicBezTo>
                      <a:cubicBezTo>
                        <a:pt x="211922" y="0"/>
                        <a:pt x="107433" y="104584"/>
                        <a:pt x="90955" y="0"/>
                      </a:cubicBezTo>
                      <a:close/>
                    </a:path>
                  </a:pathLst>
                </a:custGeom>
                <a:solidFill>
                  <a:srgbClr val="DE1B53"/>
                </a:solidFill>
                <a:ln w="16502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992FDBEF-D43A-63C1-8D87-1AA564A2049D}"/>
                    </a:ext>
                  </a:extLst>
                </p:cNvPr>
                <p:cNvSpPr/>
                <p:nvPr/>
              </p:nvSpPr>
              <p:spPr>
                <a:xfrm>
                  <a:off x="1137856" y="2708433"/>
                  <a:ext cx="113633" cy="56054"/>
                </a:xfrm>
                <a:custGeom>
                  <a:avLst/>
                  <a:gdLst>
                    <a:gd name="connsiteX0" fmla="*/ 0 w 113633"/>
                    <a:gd name="connsiteY0" fmla="*/ 0 h 56054"/>
                    <a:gd name="connsiteX1" fmla="*/ 857 w 113633"/>
                    <a:gd name="connsiteY1" fmla="*/ 33242 h 56054"/>
                    <a:gd name="connsiteX2" fmla="*/ 20288 w 113633"/>
                    <a:gd name="connsiteY2" fmla="*/ 49339 h 56054"/>
                    <a:gd name="connsiteX3" fmla="*/ 29527 w 113633"/>
                    <a:gd name="connsiteY3" fmla="*/ 24003 h 56054"/>
                    <a:gd name="connsiteX4" fmla="*/ 59436 w 113633"/>
                    <a:gd name="connsiteY4" fmla="*/ 42386 h 56054"/>
                    <a:gd name="connsiteX5" fmla="*/ 73247 w 113633"/>
                    <a:gd name="connsiteY5" fmla="*/ 24003 h 56054"/>
                    <a:gd name="connsiteX6" fmla="*/ 110014 w 113633"/>
                    <a:gd name="connsiteY6" fmla="*/ 44767 h 56054"/>
                    <a:gd name="connsiteX7" fmla="*/ 111919 w 113633"/>
                    <a:gd name="connsiteY7" fmla="*/ 41338 h 56054"/>
                    <a:gd name="connsiteX8" fmla="*/ 113633 w 113633"/>
                    <a:gd name="connsiteY8" fmla="*/ 5334 h 56054"/>
                    <a:gd name="connsiteX9" fmla="*/ 0 w 113633"/>
                    <a:gd name="connsiteY9" fmla="*/ 0 h 56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633" h="56054">
                      <a:moveTo>
                        <a:pt x="0" y="0"/>
                      </a:moveTo>
                      <a:lnTo>
                        <a:pt x="857" y="33242"/>
                      </a:lnTo>
                      <a:cubicBezTo>
                        <a:pt x="8287" y="49244"/>
                        <a:pt x="16097" y="60770"/>
                        <a:pt x="20288" y="49339"/>
                      </a:cubicBezTo>
                      <a:cubicBezTo>
                        <a:pt x="29527" y="24003"/>
                        <a:pt x="29527" y="24003"/>
                        <a:pt x="29527" y="24003"/>
                      </a:cubicBezTo>
                      <a:cubicBezTo>
                        <a:pt x="29527" y="24003"/>
                        <a:pt x="45625" y="60770"/>
                        <a:pt x="59436" y="42386"/>
                      </a:cubicBezTo>
                      <a:cubicBezTo>
                        <a:pt x="73247" y="24003"/>
                        <a:pt x="73247" y="24003"/>
                        <a:pt x="73247" y="24003"/>
                      </a:cubicBezTo>
                      <a:cubicBezTo>
                        <a:pt x="73247" y="24003"/>
                        <a:pt x="89344" y="79153"/>
                        <a:pt x="110014" y="44767"/>
                      </a:cubicBezTo>
                      <a:cubicBezTo>
                        <a:pt x="110681" y="43624"/>
                        <a:pt x="111252" y="42481"/>
                        <a:pt x="111919" y="41338"/>
                      </a:cubicBezTo>
                      <a:cubicBezTo>
                        <a:pt x="112586" y="29051"/>
                        <a:pt x="113157" y="16954"/>
                        <a:pt x="113633" y="53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F46AD39-7A0D-55D3-1BB3-B277E469D070}"/>
                    </a:ext>
                  </a:extLst>
                </p:cNvPr>
                <p:cNvSpPr/>
                <p:nvPr/>
              </p:nvSpPr>
              <p:spPr>
                <a:xfrm>
                  <a:off x="1009554" y="2210847"/>
                  <a:ext cx="298418" cy="673036"/>
                </a:xfrm>
                <a:custGeom>
                  <a:avLst/>
                  <a:gdLst>
                    <a:gd name="connsiteX0" fmla="*/ 0 w 298418"/>
                    <a:gd name="connsiteY0" fmla="*/ 0 h 673036"/>
                    <a:gd name="connsiteX1" fmla="*/ 88868 w 298418"/>
                    <a:gd name="connsiteY1" fmla="*/ 673036 h 673036"/>
                    <a:gd name="connsiteX2" fmla="*/ 273082 w 298418"/>
                    <a:gd name="connsiteY2" fmla="*/ 653986 h 673036"/>
                    <a:gd name="connsiteX3" fmla="*/ 298418 w 298418"/>
                    <a:gd name="connsiteY3" fmla="*/ 63437 h 67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8418" h="673036">
                      <a:moveTo>
                        <a:pt x="0" y="0"/>
                      </a:moveTo>
                      <a:lnTo>
                        <a:pt x="88868" y="673036"/>
                      </a:lnTo>
                      <a:lnTo>
                        <a:pt x="273082" y="653986"/>
                      </a:lnTo>
                      <a:lnTo>
                        <a:pt x="298418" y="63437"/>
                      </a:lnTo>
                      <a:close/>
                    </a:path>
                  </a:pathLst>
                </a:custGeom>
                <a:solidFill>
                  <a:srgbClr val="82A3BF"/>
                </a:solidFill>
                <a:ln w="9525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B90265BB-68F6-23CA-A0C6-70372483F568}"/>
                    </a:ext>
                  </a:extLst>
                </p:cNvPr>
                <p:cNvSpPr/>
                <p:nvPr/>
              </p:nvSpPr>
              <p:spPr>
                <a:xfrm>
                  <a:off x="1060323" y="2248947"/>
                  <a:ext cx="69913" cy="603218"/>
                </a:xfrm>
                <a:custGeom>
                  <a:avLst/>
                  <a:gdLst>
                    <a:gd name="connsiteX0" fmla="*/ 0 w 69913"/>
                    <a:gd name="connsiteY0" fmla="*/ 0 h 603218"/>
                    <a:gd name="connsiteX1" fmla="*/ 69914 w 69913"/>
                    <a:gd name="connsiteY1" fmla="*/ 603218 h 603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603218">
                      <a:moveTo>
                        <a:pt x="0" y="0"/>
                      </a:moveTo>
                      <a:lnTo>
                        <a:pt x="69914" y="603218"/>
                      </a:lnTo>
                    </a:path>
                  </a:pathLst>
                </a:custGeom>
                <a:ln w="9525" cap="flat">
                  <a:solidFill>
                    <a:srgbClr val="593824"/>
                  </a:solidFill>
                  <a:custDash>
                    <a:ds d="900000" sp="150000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0CDB4C14-3337-6F34-CBFD-2962D28B0EF6}"/>
                  </a:ext>
                </a:extLst>
              </p:cNvPr>
              <p:cNvSpPr/>
              <p:nvPr/>
            </p:nvSpPr>
            <p:spPr>
              <a:xfrm>
                <a:off x="819054" y="1433463"/>
                <a:ext cx="914400" cy="867681"/>
              </a:xfrm>
              <a:custGeom>
                <a:avLst/>
                <a:gdLst>
                  <a:gd name="connsiteX0" fmla="*/ 768382 w 914400"/>
                  <a:gd name="connsiteY0" fmla="*/ 28053 h 867681"/>
                  <a:gd name="connsiteX1" fmla="*/ 914400 w 914400"/>
                  <a:gd name="connsiteY1" fmla="*/ 777384 h 867681"/>
                  <a:gd name="connsiteX2" fmla="*/ 0 w 914400"/>
                  <a:gd name="connsiteY2" fmla="*/ 777384 h 867681"/>
                  <a:gd name="connsiteX3" fmla="*/ 133350 w 914400"/>
                  <a:gd name="connsiteY3" fmla="*/ 40816 h 867681"/>
                  <a:gd name="connsiteX4" fmla="*/ 768382 w 914400"/>
                  <a:gd name="connsiteY4" fmla="*/ 28053 h 8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" h="867681">
                    <a:moveTo>
                      <a:pt x="768382" y="28053"/>
                    </a:moveTo>
                    <a:cubicBezTo>
                      <a:pt x="768382" y="28053"/>
                      <a:pt x="914400" y="713853"/>
                      <a:pt x="914400" y="777384"/>
                    </a:cubicBezTo>
                    <a:cubicBezTo>
                      <a:pt x="914400" y="777384"/>
                      <a:pt x="311182" y="980553"/>
                      <a:pt x="0" y="777384"/>
                    </a:cubicBezTo>
                    <a:lnTo>
                      <a:pt x="133350" y="40816"/>
                    </a:lnTo>
                    <a:cubicBezTo>
                      <a:pt x="133350" y="40721"/>
                      <a:pt x="685800" y="-41766"/>
                      <a:pt x="768382" y="28053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2F54EEED-C53E-F407-6C99-2327D6D69D7B}"/>
                  </a:ext>
                </a:extLst>
              </p:cNvPr>
              <p:cNvSpPr/>
              <p:nvPr/>
            </p:nvSpPr>
            <p:spPr>
              <a:xfrm>
                <a:off x="505697" y="8264"/>
                <a:ext cx="1589253" cy="1491447"/>
              </a:xfrm>
              <a:custGeom>
                <a:avLst/>
                <a:gdLst>
                  <a:gd name="connsiteX0" fmla="*/ 1037257 w 1589253"/>
                  <a:gd name="connsiteY0" fmla="*/ 62602 h 1491447"/>
                  <a:gd name="connsiteX1" fmla="*/ 878475 w 1589253"/>
                  <a:gd name="connsiteY1" fmla="*/ 11834 h 1491447"/>
                  <a:gd name="connsiteX2" fmla="*/ 967343 w 1589253"/>
                  <a:gd name="connsiteY2" fmla="*/ 94415 h 1491447"/>
                  <a:gd name="connsiteX3" fmla="*/ 256112 w 1589253"/>
                  <a:gd name="connsiteY3" fmla="*/ 265865 h 1491447"/>
                  <a:gd name="connsiteX4" fmla="*/ 224393 w 1589253"/>
                  <a:gd name="connsiteY4" fmla="*/ 1351715 h 1491447"/>
                  <a:gd name="connsiteX5" fmla="*/ 814943 w 1589253"/>
                  <a:gd name="connsiteY5" fmla="*/ 1491447 h 1491447"/>
                  <a:gd name="connsiteX6" fmla="*/ 1481693 w 1589253"/>
                  <a:gd name="connsiteY6" fmla="*/ 1218365 h 1491447"/>
                  <a:gd name="connsiteX7" fmla="*/ 1519793 w 1589253"/>
                  <a:gd name="connsiteY7" fmla="*/ 437315 h 1491447"/>
                  <a:gd name="connsiteX8" fmla="*/ 1132412 w 1589253"/>
                  <a:gd name="connsiteY8" fmla="*/ 138897 h 1491447"/>
                  <a:gd name="connsiteX9" fmla="*/ 1240330 w 1589253"/>
                  <a:gd name="connsiteY9" fmla="*/ 81747 h 1491447"/>
                  <a:gd name="connsiteX10" fmla="*/ 1037257 w 1589253"/>
                  <a:gd name="connsiteY10" fmla="*/ 62602 h 149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89253" h="1491447">
                    <a:moveTo>
                      <a:pt x="1037257" y="62602"/>
                    </a:moveTo>
                    <a:cubicBezTo>
                      <a:pt x="1037257" y="62602"/>
                      <a:pt x="948389" y="-32648"/>
                      <a:pt x="878475" y="11834"/>
                    </a:cubicBezTo>
                    <a:cubicBezTo>
                      <a:pt x="878475" y="11834"/>
                      <a:pt x="1011825" y="68984"/>
                      <a:pt x="967343" y="94415"/>
                    </a:cubicBezTo>
                    <a:cubicBezTo>
                      <a:pt x="967343" y="94415"/>
                      <a:pt x="414893" y="81747"/>
                      <a:pt x="256112" y="265865"/>
                    </a:cubicBezTo>
                    <a:cubicBezTo>
                      <a:pt x="97330" y="449984"/>
                      <a:pt x="-213757" y="1027865"/>
                      <a:pt x="224393" y="1351715"/>
                    </a:cubicBezTo>
                    <a:lnTo>
                      <a:pt x="814943" y="1491447"/>
                    </a:lnTo>
                    <a:cubicBezTo>
                      <a:pt x="814943" y="1491447"/>
                      <a:pt x="1310243" y="1485065"/>
                      <a:pt x="1481693" y="1218365"/>
                    </a:cubicBezTo>
                    <a:cubicBezTo>
                      <a:pt x="1653143" y="951665"/>
                      <a:pt x="1583325" y="557997"/>
                      <a:pt x="1519793" y="437315"/>
                    </a:cubicBezTo>
                    <a:cubicBezTo>
                      <a:pt x="1456262" y="316634"/>
                      <a:pt x="1214993" y="145184"/>
                      <a:pt x="1132412" y="138897"/>
                    </a:cubicBezTo>
                    <a:cubicBezTo>
                      <a:pt x="1132412" y="138897"/>
                      <a:pt x="1189562" y="50029"/>
                      <a:pt x="1240330" y="81747"/>
                    </a:cubicBezTo>
                    <a:cubicBezTo>
                      <a:pt x="1240425" y="81652"/>
                      <a:pt x="1107075" y="30884"/>
                      <a:pt x="1037257" y="62602"/>
                    </a:cubicBezTo>
                    <a:close/>
                  </a:path>
                </a:pathLst>
              </a:custGeom>
              <a:solidFill>
                <a:srgbClr val="C9966E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36653E0-6075-919F-9A80-9E1C52853D88}"/>
                  </a:ext>
                </a:extLst>
              </p:cNvPr>
              <p:cNvSpPr/>
              <p:nvPr/>
            </p:nvSpPr>
            <p:spPr>
              <a:xfrm>
                <a:off x="416337" y="1469993"/>
                <a:ext cx="577147" cy="288321"/>
              </a:xfrm>
              <a:custGeom>
                <a:avLst/>
                <a:gdLst>
                  <a:gd name="connsiteX0" fmla="*/ 548259 w 577147"/>
                  <a:gd name="connsiteY0" fmla="*/ 0 h 288321"/>
                  <a:gd name="connsiteX1" fmla="*/ 0 w 577147"/>
                  <a:gd name="connsiteY1" fmla="*/ 278892 h 288321"/>
                  <a:gd name="connsiteX2" fmla="*/ 103727 w 577147"/>
                  <a:gd name="connsiteY2" fmla="*/ 288322 h 288321"/>
                  <a:gd name="connsiteX3" fmla="*/ 517969 w 577147"/>
                  <a:gd name="connsiteY3" fmla="*/ 145828 h 288321"/>
                  <a:gd name="connsiteX4" fmla="*/ 548259 w 577147"/>
                  <a:gd name="connsiteY4" fmla="*/ 0 h 288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147" h="288321">
                    <a:moveTo>
                      <a:pt x="548259" y="0"/>
                    </a:moveTo>
                    <a:cubicBezTo>
                      <a:pt x="548259" y="0"/>
                      <a:pt x="45434" y="170879"/>
                      <a:pt x="0" y="278892"/>
                    </a:cubicBezTo>
                    <a:cubicBezTo>
                      <a:pt x="0" y="278892"/>
                      <a:pt x="92869" y="263557"/>
                      <a:pt x="103727" y="288322"/>
                    </a:cubicBezTo>
                    <a:cubicBezTo>
                      <a:pt x="103727" y="288322"/>
                      <a:pt x="427863" y="130874"/>
                      <a:pt x="517969" y="145828"/>
                    </a:cubicBezTo>
                    <a:cubicBezTo>
                      <a:pt x="583692" y="156591"/>
                      <a:pt x="595979" y="21908"/>
                      <a:pt x="548259" y="0"/>
                    </a:cubicBezTo>
                    <a:close/>
                  </a:path>
                </a:pathLst>
              </a:custGeom>
              <a:solidFill>
                <a:srgbClr val="AEDEE4"/>
              </a:solidFill>
              <a:ln w="15791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5DE650E-A74C-E943-A8DE-4703F0F32BEF}"/>
                  </a:ext>
                </a:extLst>
              </p:cNvPr>
              <p:cNvSpPr/>
              <p:nvPr/>
            </p:nvSpPr>
            <p:spPr>
              <a:xfrm>
                <a:off x="1029209" y="1450963"/>
                <a:ext cx="489013" cy="217760"/>
              </a:xfrm>
              <a:custGeom>
                <a:avLst/>
                <a:gdLst>
                  <a:gd name="connsiteX0" fmla="*/ 6635 w 489013"/>
                  <a:gd name="connsiteY0" fmla="*/ 61130 h 217760"/>
                  <a:gd name="connsiteX1" fmla="*/ 72167 w 489013"/>
                  <a:gd name="connsiteY1" fmla="*/ 215340 h 217760"/>
                  <a:gd name="connsiteX2" fmla="*/ 231234 w 489013"/>
                  <a:gd name="connsiteY2" fmla="*/ 125805 h 217760"/>
                  <a:gd name="connsiteX3" fmla="*/ 451071 w 489013"/>
                  <a:gd name="connsiteY3" fmla="*/ 135711 h 217760"/>
                  <a:gd name="connsiteX4" fmla="*/ 460406 w 489013"/>
                  <a:gd name="connsiteY4" fmla="*/ 1409 h 217760"/>
                  <a:gd name="connsiteX5" fmla="*/ 6635 w 489013"/>
                  <a:gd name="connsiteY5" fmla="*/ 61130 h 21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9013" h="217760">
                    <a:moveTo>
                      <a:pt x="6635" y="61130"/>
                    </a:moveTo>
                    <a:cubicBezTo>
                      <a:pt x="6635" y="61130"/>
                      <a:pt x="-30799" y="195433"/>
                      <a:pt x="72167" y="215340"/>
                    </a:cubicBezTo>
                    <a:cubicBezTo>
                      <a:pt x="175037" y="235247"/>
                      <a:pt x="231234" y="125805"/>
                      <a:pt x="231234" y="125805"/>
                    </a:cubicBezTo>
                    <a:cubicBezTo>
                      <a:pt x="231234" y="125805"/>
                      <a:pt x="371537" y="294874"/>
                      <a:pt x="451071" y="135711"/>
                    </a:cubicBezTo>
                    <a:cubicBezTo>
                      <a:pt x="530605" y="-23452"/>
                      <a:pt x="460406" y="1409"/>
                      <a:pt x="460406" y="1409"/>
                    </a:cubicBezTo>
                    <a:lnTo>
                      <a:pt x="6635" y="61130"/>
                    </a:lnTo>
                    <a:close/>
                  </a:path>
                </a:pathLst>
              </a:custGeom>
              <a:solidFill>
                <a:srgbClr val="FFFFFF"/>
              </a:solidFill>
              <a:ln w="16502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444FD4C-051E-775D-F26A-DF61FED818AF}"/>
                  </a:ext>
                </a:extLst>
              </p:cNvPr>
              <p:cNvSpPr/>
              <p:nvPr/>
            </p:nvSpPr>
            <p:spPr>
              <a:xfrm>
                <a:off x="615279" y="386658"/>
                <a:ext cx="1333292" cy="1188763"/>
              </a:xfrm>
              <a:custGeom>
                <a:avLst/>
                <a:gdLst>
                  <a:gd name="connsiteX0" fmla="*/ 23753 w 1333292"/>
                  <a:gd name="connsiteY0" fmla="*/ 306476 h 1188763"/>
                  <a:gd name="connsiteX1" fmla="*/ 527054 w 1333292"/>
                  <a:gd name="connsiteY1" fmla="*/ 1156297 h 1188763"/>
                  <a:gd name="connsiteX2" fmla="*/ 642592 w 1333292"/>
                  <a:gd name="connsiteY2" fmla="*/ 1185157 h 1188763"/>
                  <a:gd name="connsiteX3" fmla="*/ 733365 w 1333292"/>
                  <a:gd name="connsiteY3" fmla="*/ 1156297 h 1188763"/>
                  <a:gd name="connsiteX4" fmla="*/ 1331535 w 1333292"/>
                  <a:gd name="connsiteY4" fmla="*/ 702526 h 1188763"/>
                  <a:gd name="connsiteX5" fmla="*/ 23753 w 1333292"/>
                  <a:gd name="connsiteY5" fmla="*/ 306476 h 118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292" h="1188763">
                    <a:moveTo>
                      <a:pt x="23753" y="306476"/>
                    </a:moveTo>
                    <a:cubicBezTo>
                      <a:pt x="23753" y="306476"/>
                      <a:pt x="-165985" y="978941"/>
                      <a:pt x="527054" y="1156297"/>
                    </a:cubicBezTo>
                    <a:cubicBezTo>
                      <a:pt x="527054" y="1156297"/>
                      <a:pt x="560010" y="1201636"/>
                      <a:pt x="642592" y="1185157"/>
                    </a:cubicBezTo>
                    <a:cubicBezTo>
                      <a:pt x="725079" y="1168679"/>
                      <a:pt x="733365" y="1156297"/>
                      <a:pt x="733365" y="1156297"/>
                    </a:cubicBezTo>
                    <a:cubicBezTo>
                      <a:pt x="733365" y="1156297"/>
                      <a:pt x="1298579" y="1082002"/>
                      <a:pt x="1331535" y="702526"/>
                    </a:cubicBezTo>
                    <a:cubicBezTo>
                      <a:pt x="1364587" y="322954"/>
                      <a:pt x="931390" y="-419615"/>
                      <a:pt x="23753" y="30647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1FAC9D7-19A0-F29E-B716-DC0815733966}"/>
                  </a:ext>
                </a:extLst>
              </p:cNvPr>
              <p:cNvSpPr/>
              <p:nvPr/>
            </p:nvSpPr>
            <p:spPr>
              <a:xfrm>
                <a:off x="573023" y="224028"/>
                <a:ext cx="1397165" cy="667130"/>
              </a:xfrm>
              <a:custGeom>
                <a:avLst/>
                <a:gdLst>
                  <a:gd name="connsiteX0" fmla="*/ 0 w 1397165"/>
                  <a:gd name="connsiteY0" fmla="*/ 667130 h 667130"/>
                  <a:gd name="connsiteX1" fmla="*/ 709613 w 1397165"/>
                  <a:gd name="connsiteY1" fmla="*/ 493870 h 667130"/>
                  <a:gd name="connsiteX2" fmla="*/ 717899 w 1397165"/>
                  <a:gd name="connsiteY2" fmla="*/ 353567 h 667130"/>
                  <a:gd name="connsiteX3" fmla="*/ 759143 w 1397165"/>
                  <a:gd name="connsiteY3" fmla="*/ 493870 h 667130"/>
                  <a:gd name="connsiteX4" fmla="*/ 1386173 w 1397165"/>
                  <a:gd name="connsiteY4" fmla="*/ 625887 h 667130"/>
                  <a:gd name="connsiteX5" fmla="*/ 1089184 w 1397165"/>
                  <a:gd name="connsiteY5" fmla="*/ 64864 h 667130"/>
                  <a:gd name="connsiteX6" fmla="*/ 0 w 1397165"/>
                  <a:gd name="connsiteY6" fmla="*/ 667130 h 66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7165" h="667130">
                    <a:moveTo>
                      <a:pt x="0" y="667130"/>
                    </a:moveTo>
                    <a:cubicBezTo>
                      <a:pt x="0" y="667130"/>
                      <a:pt x="346520" y="436149"/>
                      <a:pt x="709613" y="493870"/>
                    </a:cubicBezTo>
                    <a:cubicBezTo>
                      <a:pt x="709613" y="493870"/>
                      <a:pt x="668369" y="386619"/>
                      <a:pt x="717899" y="353567"/>
                    </a:cubicBezTo>
                    <a:cubicBezTo>
                      <a:pt x="717899" y="353567"/>
                      <a:pt x="701421" y="477297"/>
                      <a:pt x="759143" y="493870"/>
                    </a:cubicBezTo>
                    <a:cubicBezTo>
                      <a:pt x="759143" y="493870"/>
                      <a:pt x="1212914" y="493870"/>
                      <a:pt x="1386173" y="625887"/>
                    </a:cubicBezTo>
                    <a:cubicBezTo>
                      <a:pt x="1386173" y="625887"/>
                      <a:pt x="1485138" y="188594"/>
                      <a:pt x="1089184" y="64864"/>
                    </a:cubicBezTo>
                    <a:cubicBezTo>
                      <a:pt x="693039" y="-58961"/>
                      <a:pt x="49530" y="-75439"/>
                      <a:pt x="0" y="667130"/>
                    </a:cubicBezTo>
                    <a:close/>
                  </a:path>
                </a:pathLst>
              </a:custGeom>
              <a:solidFill>
                <a:srgbClr val="C996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1F814E5-CE32-F2F6-DDED-C4E143147564}"/>
                  </a:ext>
                </a:extLst>
              </p:cNvPr>
              <p:cNvSpPr/>
              <p:nvPr/>
            </p:nvSpPr>
            <p:spPr>
              <a:xfrm>
                <a:off x="894492" y="830745"/>
                <a:ext cx="135731" cy="33838"/>
              </a:xfrm>
              <a:custGeom>
                <a:avLst/>
                <a:gdLst>
                  <a:gd name="connsiteX0" fmla="*/ 0 w 135731"/>
                  <a:gd name="connsiteY0" fmla="*/ 33839 h 33838"/>
                  <a:gd name="connsiteX1" fmla="*/ 135731 w 135731"/>
                  <a:gd name="connsiteY1" fmla="*/ 9360 h 3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731" h="33838">
                    <a:moveTo>
                      <a:pt x="0" y="33839"/>
                    </a:moveTo>
                    <a:cubicBezTo>
                      <a:pt x="0" y="33839"/>
                      <a:pt x="49244" y="-21501"/>
                      <a:pt x="135731" y="9360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362CEB4-553C-3439-2397-5C0C7D4C990D}"/>
                  </a:ext>
                </a:extLst>
              </p:cNvPr>
              <p:cNvSpPr/>
              <p:nvPr/>
            </p:nvSpPr>
            <p:spPr>
              <a:xfrm>
                <a:off x="1422558" y="814422"/>
                <a:ext cx="162972" cy="41875"/>
              </a:xfrm>
              <a:custGeom>
                <a:avLst/>
                <a:gdLst>
                  <a:gd name="connsiteX0" fmla="*/ 0 w 162972"/>
                  <a:gd name="connsiteY0" fmla="*/ 22635 h 41875"/>
                  <a:gd name="connsiteX1" fmla="*/ 162973 w 162972"/>
                  <a:gd name="connsiteY1" fmla="*/ 41875 h 4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972" h="41875">
                    <a:moveTo>
                      <a:pt x="0" y="22635"/>
                    </a:moveTo>
                    <a:cubicBezTo>
                      <a:pt x="0" y="22635"/>
                      <a:pt x="81629" y="-39373"/>
                      <a:pt x="162973" y="41875"/>
                    </a:cubicBezTo>
                  </a:path>
                </a:pathLst>
              </a:custGeom>
              <a:noFill/>
              <a:ln w="14246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DD104C6-92CE-61FB-793F-6410533B1A95}"/>
                  </a:ext>
                </a:extLst>
              </p:cNvPr>
              <p:cNvSpPr/>
              <p:nvPr/>
            </p:nvSpPr>
            <p:spPr>
              <a:xfrm>
                <a:off x="969073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37C9918-74D8-ECAC-D01F-0915E684CBC6}"/>
                  </a:ext>
                </a:extLst>
              </p:cNvPr>
              <p:cNvSpPr/>
              <p:nvPr/>
            </p:nvSpPr>
            <p:spPr>
              <a:xfrm>
                <a:off x="1455896" y="948880"/>
                <a:ext cx="32956" cy="32956"/>
              </a:xfrm>
              <a:custGeom>
                <a:avLst/>
                <a:gdLst>
                  <a:gd name="connsiteX0" fmla="*/ 32956 w 32956"/>
                  <a:gd name="connsiteY0" fmla="*/ 16478 h 32956"/>
                  <a:gd name="connsiteX1" fmla="*/ 16478 w 32956"/>
                  <a:gd name="connsiteY1" fmla="*/ 32956 h 32956"/>
                  <a:gd name="connsiteX2" fmla="*/ 0 w 32956"/>
                  <a:gd name="connsiteY2" fmla="*/ 16478 h 32956"/>
                  <a:gd name="connsiteX3" fmla="*/ 16478 w 32956"/>
                  <a:gd name="connsiteY3" fmla="*/ 0 h 32956"/>
                  <a:gd name="connsiteX4" fmla="*/ 32956 w 32956"/>
                  <a:gd name="connsiteY4" fmla="*/ 16478 h 3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6" h="32956">
                    <a:moveTo>
                      <a:pt x="32956" y="16478"/>
                    </a:moveTo>
                    <a:cubicBezTo>
                      <a:pt x="32956" y="25622"/>
                      <a:pt x="25527" y="32956"/>
                      <a:pt x="16478" y="32956"/>
                    </a:cubicBezTo>
                    <a:cubicBezTo>
                      <a:pt x="7334" y="32956"/>
                      <a:pt x="0" y="25527"/>
                      <a:pt x="0" y="16478"/>
                    </a:cubicBezTo>
                    <a:cubicBezTo>
                      <a:pt x="0" y="7334"/>
                      <a:pt x="7334" y="0"/>
                      <a:pt x="16478" y="0"/>
                    </a:cubicBezTo>
                    <a:cubicBezTo>
                      <a:pt x="25622" y="0"/>
                      <a:pt x="32956" y="7429"/>
                      <a:pt x="32956" y="16478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3DE0490-0704-72FC-843B-A225C72836A7}"/>
                  </a:ext>
                </a:extLst>
              </p:cNvPr>
              <p:cNvSpPr/>
              <p:nvPr/>
            </p:nvSpPr>
            <p:spPr>
              <a:xfrm>
                <a:off x="1180564" y="1076325"/>
                <a:ext cx="108929" cy="58493"/>
              </a:xfrm>
              <a:custGeom>
                <a:avLst/>
                <a:gdLst>
                  <a:gd name="connsiteX0" fmla="*/ 7965 w 108929"/>
                  <a:gd name="connsiteY0" fmla="*/ 0 h 58493"/>
                  <a:gd name="connsiteX1" fmla="*/ 108930 w 108929"/>
                  <a:gd name="connsiteY1" fmla="*/ 39719 h 58493"/>
                  <a:gd name="connsiteX2" fmla="*/ 58447 w 108929"/>
                  <a:gd name="connsiteY2" fmla="*/ 56769 h 58493"/>
                  <a:gd name="connsiteX3" fmla="*/ 7965 w 108929"/>
                  <a:gd name="connsiteY3" fmla="*/ 0 h 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29" h="58493">
                    <a:moveTo>
                      <a:pt x="7965" y="0"/>
                    </a:moveTo>
                    <a:cubicBezTo>
                      <a:pt x="7965" y="0"/>
                      <a:pt x="-5847" y="45434"/>
                      <a:pt x="108930" y="39719"/>
                    </a:cubicBezTo>
                    <a:cubicBezTo>
                      <a:pt x="108930" y="39719"/>
                      <a:pt x="85974" y="65246"/>
                      <a:pt x="58447" y="56769"/>
                    </a:cubicBezTo>
                    <a:cubicBezTo>
                      <a:pt x="30920" y="48196"/>
                      <a:pt x="-19563" y="36862"/>
                      <a:pt x="7965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26FCA83-EF23-8262-5236-1D5E49A586E7}"/>
                  </a:ext>
                </a:extLst>
              </p:cNvPr>
              <p:cNvSpPr/>
              <p:nvPr/>
            </p:nvSpPr>
            <p:spPr>
              <a:xfrm>
                <a:off x="993838" y="1134522"/>
                <a:ext cx="519779" cy="240907"/>
              </a:xfrm>
              <a:custGeom>
                <a:avLst/>
                <a:gdLst>
                  <a:gd name="connsiteX0" fmla="*/ 0 w 519779"/>
                  <a:gd name="connsiteY0" fmla="*/ 33052 h 240907"/>
                  <a:gd name="connsiteX1" fmla="*/ 519779 w 519779"/>
                  <a:gd name="connsiteY1" fmla="*/ 0 h 240907"/>
                  <a:gd name="connsiteX2" fmla="*/ 230981 w 519779"/>
                  <a:gd name="connsiteY2" fmla="*/ 239268 h 240907"/>
                  <a:gd name="connsiteX3" fmla="*/ 0 w 519779"/>
                  <a:gd name="connsiteY3" fmla="*/ 33052 h 24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779" h="240907">
                    <a:moveTo>
                      <a:pt x="0" y="33052"/>
                    </a:moveTo>
                    <a:cubicBezTo>
                      <a:pt x="0" y="33052"/>
                      <a:pt x="230981" y="239363"/>
                      <a:pt x="519779" y="0"/>
                    </a:cubicBezTo>
                    <a:cubicBezTo>
                      <a:pt x="519779" y="0"/>
                      <a:pt x="462058" y="264033"/>
                      <a:pt x="230981" y="239268"/>
                    </a:cubicBezTo>
                    <a:cubicBezTo>
                      <a:pt x="0" y="214503"/>
                      <a:pt x="0" y="33052"/>
                      <a:pt x="0" y="33052"/>
                    </a:cubicBezTo>
                    <a:close/>
                  </a:path>
                </a:pathLst>
              </a:custGeom>
              <a:solidFill>
                <a:srgbClr val="5213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DFADEA3-8EF4-E21F-36BC-087CE974D402}"/>
                  </a:ext>
                </a:extLst>
              </p:cNvPr>
              <p:cNvSpPr/>
              <p:nvPr/>
            </p:nvSpPr>
            <p:spPr>
              <a:xfrm>
                <a:off x="1070419" y="1187481"/>
                <a:ext cx="375189" cy="108271"/>
              </a:xfrm>
              <a:custGeom>
                <a:avLst/>
                <a:gdLst>
                  <a:gd name="connsiteX0" fmla="*/ 0 w 375189"/>
                  <a:gd name="connsiteY0" fmla="*/ 34671 h 108271"/>
                  <a:gd name="connsiteX1" fmla="*/ 170974 w 375189"/>
                  <a:gd name="connsiteY1" fmla="*/ 107823 h 108271"/>
                  <a:gd name="connsiteX2" fmla="*/ 375190 w 375189"/>
                  <a:gd name="connsiteY2" fmla="*/ 0 h 108271"/>
                  <a:gd name="connsiteX3" fmla="*/ 0 w 375189"/>
                  <a:gd name="connsiteY3" fmla="*/ 34671 h 108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189" h="108271">
                    <a:moveTo>
                      <a:pt x="0" y="34671"/>
                    </a:moveTo>
                    <a:cubicBezTo>
                      <a:pt x="29051" y="68199"/>
                      <a:pt x="84582" y="113252"/>
                      <a:pt x="170974" y="107823"/>
                    </a:cubicBezTo>
                    <a:cubicBezTo>
                      <a:pt x="292036" y="100203"/>
                      <a:pt x="351473" y="82772"/>
                      <a:pt x="375190" y="0"/>
                    </a:cubicBezTo>
                    <a:cubicBezTo>
                      <a:pt x="214313" y="99536"/>
                      <a:pt x="78105" y="69913"/>
                      <a:pt x="0" y="34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2502ABD-8B36-7B24-3AAE-455F94342B2C}"/>
                  </a:ext>
                </a:extLst>
              </p:cNvPr>
              <p:cNvSpPr/>
              <p:nvPr/>
            </p:nvSpPr>
            <p:spPr>
              <a:xfrm>
                <a:off x="601884" y="577595"/>
                <a:ext cx="1340738" cy="288797"/>
              </a:xfrm>
              <a:custGeom>
                <a:avLst/>
                <a:gdLst>
                  <a:gd name="connsiteX0" fmla="*/ 0 w 1340738"/>
                  <a:gd name="connsiteY0" fmla="*/ 288798 h 288797"/>
                  <a:gd name="connsiteX1" fmla="*/ 680656 w 1340738"/>
                  <a:gd name="connsiteY1" fmla="*/ 140303 h 288797"/>
                  <a:gd name="connsiteX2" fmla="*/ 688943 w 1340738"/>
                  <a:gd name="connsiteY2" fmla="*/ 0 h 288797"/>
                  <a:gd name="connsiteX3" fmla="*/ 730187 w 1340738"/>
                  <a:gd name="connsiteY3" fmla="*/ 140303 h 288797"/>
                  <a:gd name="connsiteX4" fmla="*/ 1340739 w 1340738"/>
                  <a:gd name="connsiteY4" fmla="*/ 264033 h 28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738" h="288797">
                    <a:moveTo>
                      <a:pt x="0" y="288798"/>
                    </a:moveTo>
                    <a:cubicBezTo>
                      <a:pt x="0" y="288798"/>
                      <a:pt x="429006" y="61913"/>
                      <a:pt x="680656" y="140303"/>
                    </a:cubicBezTo>
                    <a:cubicBezTo>
                      <a:pt x="680656" y="140303"/>
                      <a:pt x="647700" y="24765"/>
                      <a:pt x="688943" y="0"/>
                    </a:cubicBezTo>
                    <a:cubicBezTo>
                      <a:pt x="688943" y="0"/>
                      <a:pt x="672465" y="127921"/>
                      <a:pt x="730187" y="140303"/>
                    </a:cubicBezTo>
                    <a:cubicBezTo>
                      <a:pt x="730187" y="140303"/>
                      <a:pt x="1196340" y="144399"/>
                      <a:pt x="1340739" y="264033"/>
                    </a:cubicBezTo>
                  </a:path>
                </a:pathLst>
              </a:custGeom>
              <a:noFill/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250F672-84F5-34B1-8F6E-BBD6B43ADC04}"/>
                  </a:ext>
                </a:extLst>
              </p:cNvPr>
              <p:cNvSpPr/>
              <p:nvPr/>
            </p:nvSpPr>
            <p:spPr>
              <a:xfrm>
                <a:off x="1757076" y="425005"/>
                <a:ext cx="129785" cy="367188"/>
              </a:xfrm>
              <a:custGeom>
                <a:avLst/>
                <a:gdLst>
                  <a:gd name="connsiteX0" fmla="*/ 0 w 129785"/>
                  <a:gd name="connsiteY0" fmla="*/ 0 h 367188"/>
                  <a:gd name="connsiteX1" fmla="*/ 119634 w 129785"/>
                  <a:gd name="connsiteY1" fmla="*/ 367189 h 367188"/>
                  <a:gd name="connsiteX2" fmla="*/ 0 w 129785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785" h="367188">
                    <a:moveTo>
                      <a:pt x="0" y="0"/>
                    </a:moveTo>
                    <a:cubicBezTo>
                      <a:pt x="0" y="0"/>
                      <a:pt x="144399" y="206312"/>
                      <a:pt x="119634" y="367189"/>
                    </a:cubicBezTo>
                    <a:cubicBezTo>
                      <a:pt x="119634" y="367094"/>
                      <a:pt x="181451" y="272224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3E38CB5-DF88-3351-BEBA-69354AB7E978}"/>
                  </a:ext>
                </a:extLst>
              </p:cNvPr>
              <p:cNvSpPr/>
              <p:nvPr/>
            </p:nvSpPr>
            <p:spPr>
              <a:xfrm>
                <a:off x="593609" y="515683"/>
                <a:ext cx="129813" cy="367188"/>
              </a:xfrm>
              <a:custGeom>
                <a:avLst/>
                <a:gdLst>
                  <a:gd name="connsiteX0" fmla="*/ 129814 w 129813"/>
                  <a:gd name="connsiteY0" fmla="*/ 0 h 367188"/>
                  <a:gd name="connsiteX1" fmla="*/ 10180 w 129813"/>
                  <a:gd name="connsiteY1" fmla="*/ 367189 h 367188"/>
                  <a:gd name="connsiteX2" fmla="*/ 129814 w 129813"/>
                  <a:gd name="connsiteY2" fmla="*/ 0 h 36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813" h="367188">
                    <a:moveTo>
                      <a:pt x="129814" y="0"/>
                    </a:moveTo>
                    <a:cubicBezTo>
                      <a:pt x="129814" y="0"/>
                      <a:pt x="-14585" y="206312"/>
                      <a:pt x="10180" y="367189"/>
                    </a:cubicBezTo>
                    <a:cubicBezTo>
                      <a:pt x="10180" y="367189"/>
                      <a:pt x="-51733" y="272320"/>
                      <a:pt x="129814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2B0851A-F872-F1EB-707E-575B233E32DE}"/>
                  </a:ext>
                </a:extLst>
              </p:cNvPr>
              <p:cNvSpPr/>
              <p:nvPr/>
            </p:nvSpPr>
            <p:spPr>
              <a:xfrm>
                <a:off x="857726" y="205978"/>
                <a:ext cx="412527" cy="557259"/>
              </a:xfrm>
              <a:custGeom>
                <a:avLst/>
                <a:gdLst>
                  <a:gd name="connsiteX0" fmla="*/ 412528 w 412527"/>
                  <a:gd name="connsiteY0" fmla="*/ 333 h 557259"/>
                  <a:gd name="connsiteX1" fmla="*/ 0 w 412527"/>
                  <a:gd name="connsiteY1" fmla="*/ 557260 h 557259"/>
                  <a:gd name="connsiteX2" fmla="*/ 412528 w 412527"/>
                  <a:gd name="connsiteY2" fmla="*/ 333 h 557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2527" h="557259">
                    <a:moveTo>
                      <a:pt x="412528" y="333"/>
                    </a:moveTo>
                    <a:cubicBezTo>
                      <a:pt x="412528" y="333"/>
                      <a:pt x="4096" y="-32624"/>
                      <a:pt x="0" y="557260"/>
                    </a:cubicBezTo>
                    <a:cubicBezTo>
                      <a:pt x="0" y="557260"/>
                      <a:pt x="24670" y="21002"/>
                      <a:pt x="412528" y="333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3FB57BDF-4CFC-52F6-8A6B-3CB06E260CCA}"/>
                  </a:ext>
                </a:extLst>
              </p:cNvPr>
              <p:cNvSpPr/>
              <p:nvPr/>
            </p:nvSpPr>
            <p:spPr>
              <a:xfrm>
                <a:off x="1472374" y="280606"/>
                <a:ext cx="206137" cy="478535"/>
              </a:xfrm>
              <a:custGeom>
                <a:avLst/>
                <a:gdLst>
                  <a:gd name="connsiteX0" fmla="*/ 0 w 206137"/>
                  <a:gd name="connsiteY0" fmla="*/ 0 h 478535"/>
                  <a:gd name="connsiteX1" fmla="*/ 189738 w 206137"/>
                  <a:gd name="connsiteY1" fmla="*/ 478536 h 478535"/>
                  <a:gd name="connsiteX2" fmla="*/ 0 w 206137"/>
                  <a:gd name="connsiteY2" fmla="*/ 0 h 478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137" h="478535">
                    <a:moveTo>
                      <a:pt x="0" y="0"/>
                    </a:moveTo>
                    <a:cubicBezTo>
                      <a:pt x="0" y="0"/>
                      <a:pt x="239268" y="276416"/>
                      <a:pt x="189738" y="478536"/>
                    </a:cubicBezTo>
                    <a:cubicBezTo>
                      <a:pt x="189738" y="478536"/>
                      <a:pt x="288798" y="276416"/>
                      <a:pt x="0" y="0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1" name="图形 4">
                <a:extLst>
                  <a:ext uri="{FF2B5EF4-FFF2-40B4-BE49-F238E27FC236}">
                    <a16:creationId xmlns:a16="http://schemas.microsoft.com/office/drawing/2014/main" id="{6BA7D87A-1DE4-A504-0166-D18EDA6C8604}"/>
                  </a:ext>
                </a:extLst>
              </p:cNvPr>
              <p:cNvGrpSpPr/>
              <p:nvPr/>
            </p:nvGrpSpPr>
            <p:grpSpPr>
              <a:xfrm>
                <a:off x="867441" y="1016984"/>
                <a:ext cx="68675" cy="49530"/>
                <a:chOff x="867441" y="1016984"/>
                <a:chExt cx="68675" cy="49530"/>
              </a:xfrm>
              <a:solidFill>
                <a:srgbClr val="593824"/>
              </a:solidFill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EDF8A8FA-B5A7-3A01-9AAE-017E64F51E16}"/>
                    </a:ext>
                  </a:extLst>
                </p:cNvPr>
                <p:cNvSpPr/>
                <p:nvPr/>
              </p:nvSpPr>
              <p:spPr>
                <a:xfrm>
                  <a:off x="867441" y="1016984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477" y="0"/>
                        <a:pt x="10858" y="857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10B6AF7-94E0-B63E-E7F6-23CC1E9AB804}"/>
                    </a:ext>
                  </a:extLst>
                </p:cNvPr>
                <p:cNvSpPr/>
                <p:nvPr/>
              </p:nvSpPr>
              <p:spPr>
                <a:xfrm>
                  <a:off x="925258" y="1021079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382" y="4191"/>
                        <a:pt x="5429" y="4191"/>
                      </a:cubicBezTo>
                      <a:cubicBezTo>
                        <a:pt x="2381" y="4191"/>
                        <a:pt x="0" y="3239"/>
                        <a:pt x="0" y="2096"/>
                      </a:cubicBezTo>
                      <a:cubicBezTo>
                        <a:pt x="0" y="953"/>
                        <a:pt x="2381" y="0"/>
                        <a:pt x="5429" y="0"/>
                      </a:cubicBezTo>
                      <a:cubicBezTo>
                        <a:pt x="8382" y="0"/>
                        <a:pt x="10858" y="953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EC5E471-6452-8BC3-6D3E-49E42A3A34CC}"/>
                    </a:ext>
                  </a:extLst>
                </p:cNvPr>
                <p:cNvSpPr/>
                <p:nvPr/>
              </p:nvSpPr>
              <p:spPr>
                <a:xfrm>
                  <a:off x="867441" y="1062323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9"/>
                        <a:pt x="8477" y="4191"/>
                        <a:pt x="5429" y="4191"/>
                      </a:cubicBezTo>
                      <a:cubicBezTo>
                        <a:pt x="2477" y="4191"/>
                        <a:pt x="0" y="3239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4">
                <a:extLst>
                  <a:ext uri="{FF2B5EF4-FFF2-40B4-BE49-F238E27FC236}">
                    <a16:creationId xmlns:a16="http://schemas.microsoft.com/office/drawing/2014/main" id="{DC72CE5B-5206-952F-A8CD-C1CE834FD6D6}"/>
                  </a:ext>
                </a:extLst>
              </p:cNvPr>
              <p:cNvGrpSpPr/>
              <p:nvPr/>
            </p:nvGrpSpPr>
            <p:grpSpPr>
              <a:xfrm>
                <a:off x="1545336" y="1018984"/>
                <a:ext cx="68579" cy="49625"/>
                <a:chOff x="1545336" y="1018984"/>
                <a:chExt cx="68579" cy="49625"/>
              </a:xfrm>
              <a:solidFill>
                <a:srgbClr val="593824"/>
              </a:solidFill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77AA87BE-5866-0C62-8F0B-CAC3A78F2FAC}"/>
                    </a:ext>
                  </a:extLst>
                </p:cNvPr>
                <p:cNvSpPr/>
                <p:nvPr/>
              </p:nvSpPr>
              <p:spPr>
                <a:xfrm>
                  <a:off x="1545336" y="1018984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05D86C9-4266-B4B7-0FC4-B3CA78559DEF}"/>
                    </a:ext>
                  </a:extLst>
                </p:cNvPr>
                <p:cNvSpPr/>
                <p:nvPr/>
              </p:nvSpPr>
              <p:spPr>
                <a:xfrm>
                  <a:off x="1603057" y="1023080"/>
                  <a:ext cx="10858" cy="4190"/>
                </a:xfrm>
                <a:custGeom>
                  <a:avLst/>
                  <a:gdLst>
                    <a:gd name="connsiteX0" fmla="*/ 10858 w 10858"/>
                    <a:gd name="connsiteY0" fmla="*/ 2095 h 4190"/>
                    <a:gd name="connsiteX1" fmla="*/ 5429 w 10858"/>
                    <a:gd name="connsiteY1" fmla="*/ 4191 h 4190"/>
                    <a:gd name="connsiteX2" fmla="*/ 0 w 10858"/>
                    <a:gd name="connsiteY2" fmla="*/ 2095 h 4190"/>
                    <a:gd name="connsiteX3" fmla="*/ 5429 w 10858"/>
                    <a:gd name="connsiteY3" fmla="*/ 0 h 4190"/>
                    <a:gd name="connsiteX4" fmla="*/ 10858 w 10858"/>
                    <a:gd name="connsiteY4" fmla="*/ 2095 h 4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0">
                      <a:moveTo>
                        <a:pt x="10858" y="2095"/>
                      </a:moveTo>
                      <a:cubicBezTo>
                        <a:pt x="10858" y="3238"/>
                        <a:pt x="8477" y="4191"/>
                        <a:pt x="5429" y="4191"/>
                      </a:cubicBezTo>
                      <a:cubicBezTo>
                        <a:pt x="2476" y="4191"/>
                        <a:pt x="0" y="3238"/>
                        <a:pt x="0" y="2095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477" y="95"/>
                        <a:pt x="10858" y="952"/>
                        <a:pt x="10858" y="2095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CD95636-D098-CC42-A81F-96C5EF11C938}"/>
                    </a:ext>
                  </a:extLst>
                </p:cNvPr>
                <p:cNvSpPr/>
                <p:nvPr/>
              </p:nvSpPr>
              <p:spPr>
                <a:xfrm>
                  <a:off x="1545336" y="1064418"/>
                  <a:ext cx="10858" cy="4191"/>
                </a:xfrm>
                <a:custGeom>
                  <a:avLst/>
                  <a:gdLst>
                    <a:gd name="connsiteX0" fmla="*/ 10858 w 10858"/>
                    <a:gd name="connsiteY0" fmla="*/ 2096 h 4191"/>
                    <a:gd name="connsiteX1" fmla="*/ 5429 w 10858"/>
                    <a:gd name="connsiteY1" fmla="*/ 4191 h 4191"/>
                    <a:gd name="connsiteX2" fmla="*/ 0 w 10858"/>
                    <a:gd name="connsiteY2" fmla="*/ 2096 h 4191"/>
                    <a:gd name="connsiteX3" fmla="*/ 5429 w 10858"/>
                    <a:gd name="connsiteY3" fmla="*/ 0 h 4191"/>
                    <a:gd name="connsiteX4" fmla="*/ 10858 w 10858"/>
                    <a:gd name="connsiteY4" fmla="*/ 2096 h 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858" h="4191">
                      <a:moveTo>
                        <a:pt x="10858" y="2096"/>
                      </a:moveTo>
                      <a:cubicBezTo>
                        <a:pt x="10858" y="3238"/>
                        <a:pt x="8382" y="4191"/>
                        <a:pt x="5429" y="4191"/>
                      </a:cubicBezTo>
                      <a:cubicBezTo>
                        <a:pt x="2476" y="4191"/>
                        <a:pt x="0" y="3238"/>
                        <a:pt x="0" y="2096"/>
                      </a:cubicBezTo>
                      <a:cubicBezTo>
                        <a:pt x="0" y="952"/>
                        <a:pt x="2381" y="0"/>
                        <a:pt x="5429" y="0"/>
                      </a:cubicBezTo>
                      <a:cubicBezTo>
                        <a:pt x="8382" y="0"/>
                        <a:pt x="10858" y="952"/>
                        <a:pt x="10858" y="2096"/>
                      </a:cubicBezTo>
                      <a:close/>
                    </a:path>
                  </a:pathLst>
                </a:custGeom>
                <a:solidFill>
                  <a:srgbClr val="5938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4">
                <a:extLst>
                  <a:ext uri="{FF2B5EF4-FFF2-40B4-BE49-F238E27FC236}">
                    <a16:creationId xmlns:a16="http://schemas.microsoft.com/office/drawing/2014/main" id="{F87BCFBF-E5AD-4E45-6DDF-470B518DAA4D}"/>
                  </a:ext>
                </a:extLst>
              </p:cNvPr>
              <p:cNvGrpSpPr/>
              <p:nvPr/>
            </p:nvGrpSpPr>
            <p:grpSpPr>
              <a:xfrm>
                <a:off x="484475" y="883201"/>
                <a:ext cx="151699" cy="212595"/>
                <a:chOff x="484475" y="883201"/>
                <a:chExt cx="151699" cy="212595"/>
              </a:xfrm>
              <a:solidFill>
                <a:srgbClr val="FFE6C4"/>
              </a:solidFill>
            </p:grpSpPr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83078A1C-6E61-67D1-0637-BF96EF2553B1}"/>
                    </a:ext>
                  </a:extLst>
                </p:cNvPr>
                <p:cNvSpPr/>
                <p:nvPr/>
              </p:nvSpPr>
              <p:spPr>
                <a:xfrm>
                  <a:off x="484475" y="883201"/>
                  <a:ext cx="151699" cy="212595"/>
                </a:xfrm>
                <a:custGeom>
                  <a:avLst/>
                  <a:gdLst>
                    <a:gd name="connsiteX0" fmla="*/ 94644 w 151699"/>
                    <a:gd name="connsiteY0" fmla="*/ 24531 h 212595"/>
                    <a:gd name="connsiteX1" fmla="*/ 61 w 151699"/>
                    <a:gd name="connsiteY1" fmla="*/ 66726 h 212595"/>
                    <a:gd name="connsiteX2" fmla="*/ 151699 w 151699"/>
                    <a:gd name="connsiteY2" fmla="*/ 206077 h 212595"/>
                    <a:gd name="connsiteX3" fmla="*/ 94644 w 151699"/>
                    <a:gd name="connsiteY3" fmla="*/ 24531 h 212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699" h="212595">
                      <a:moveTo>
                        <a:pt x="94644" y="24531"/>
                      </a:moveTo>
                      <a:cubicBezTo>
                        <a:pt x="94644" y="24531"/>
                        <a:pt x="2919" y="-52622"/>
                        <a:pt x="61" y="66726"/>
                      </a:cubicBezTo>
                      <a:cubicBezTo>
                        <a:pt x="-2796" y="186075"/>
                        <a:pt x="95406" y="230652"/>
                        <a:pt x="151699" y="206077"/>
                      </a:cubicBezTo>
                      <a:cubicBezTo>
                        <a:pt x="151794" y="205982"/>
                        <a:pt x="116457" y="86919"/>
                        <a:pt x="94644" y="24531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DA9D1C9C-891A-DC2B-444A-793D902C6AD6}"/>
                    </a:ext>
                  </a:extLst>
                </p:cNvPr>
                <p:cNvSpPr/>
                <p:nvPr/>
              </p:nvSpPr>
              <p:spPr>
                <a:xfrm>
                  <a:off x="570252" y="944689"/>
                  <a:ext cx="38395" cy="82677"/>
                </a:xfrm>
                <a:custGeom>
                  <a:avLst/>
                  <a:gdLst>
                    <a:gd name="connsiteX0" fmla="*/ 13440 w 38395"/>
                    <a:gd name="connsiteY0" fmla="*/ 0 h 82677"/>
                    <a:gd name="connsiteX1" fmla="*/ 38395 w 38395"/>
                    <a:gd name="connsiteY1" fmla="*/ 82677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395" h="82677">
                      <a:moveTo>
                        <a:pt x="13440" y="0"/>
                      </a:moveTo>
                      <a:cubicBezTo>
                        <a:pt x="13440" y="0"/>
                        <a:pt x="-29614" y="72390"/>
                        <a:pt x="38395" y="82677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4">
                <a:extLst>
                  <a:ext uri="{FF2B5EF4-FFF2-40B4-BE49-F238E27FC236}">
                    <a16:creationId xmlns:a16="http://schemas.microsoft.com/office/drawing/2014/main" id="{9FF57BAA-23CD-BFBB-8401-F0C1987096D7}"/>
                  </a:ext>
                </a:extLst>
              </p:cNvPr>
              <p:cNvGrpSpPr/>
              <p:nvPr/>
            </p:nvGrpSpPr>
            <p:grpSpPr>
              <a:xfrm>
                <a:off x="1950148" y="861461"/>
                <a:ext cx="123171" cy="227911"/>
                <a:chOff x="1950148" y="861461"/>
                <a:chExt cx="123171" cy="227911"/>
              </a:xfrm>
              <a:solidFill>
                <a:srgbClr val="FFE6C4"/>
              </a:solidFill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5CEF60BD-4250-40A1-4B16-7B8A953ADCED}"/>
                    </a:ext>
                  </a:extLst>
                </p:cNvPr>
                <p:cNvSpPr/>
                <p:nvPr/>
              </p:nvSpPr>
              <p:spPr>
                <a:xfrm>
                  <a:off x="1950148" y="861461"/>
                  <a:ext cx="123171" cy="227911"/>
                </a:xfrm>
                <a:custGeom>
                  <a:avLst/>
                  <a:gdLst>
                    <a:gd name="connsiteX0" fmla="*/ 15811 w 123171"/>
                    <a:gd name="connsiteY0" fmla="*/ 37032 h 227911"/>
                    <a:gd name="connsiteX1" fmla="*/ 117348 w 123171"/>
                    <a:gd name="connsiteY1" fmla="*/ 57320 h 227911"/>
                    <a:gd name="connsiteX2" fmla="*/ 0 w 123171"/>
                    <a:gd name="connsiteY2" fmla="*/ 226579 h 227911"/>
                    <a:gd name="connsiteX3" fmla="*/ 15811 w 123171"/>
                    <a:gd name="connsiteY3" fmla="*/ 37032 h 2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171" h="227911">
                      <a:moveTo>
                        <a:pt x="15811" y="37032"/>
                      </a:moveTo>
                      <a:cubicBezTo>
                        <a:pt x="15811" y="37032"/>
                        <a:pt x="88392" y="-58504"/>
                        <a:pt x="117348" y="57320"/>
                      </a:cubicBezTo>
                      <a:cubicBezTo>
                        <a:pt x="146399" y="173144"/>
                        <a:pt x="60388" y="238200"/>
                        <a:pt x="0" y="226579"/>
                      </a:cubicBezTo>
                      <a:cubicBezTo>
                        <a:pt x="0" y="226675"/>
                        <a:pt x="8287" y="102754"/>
                        <a:pt x="15811" y="37032"/>
                      </a:cubicBezTo>
                      <a:close/>
                    </a:path>
                  </a:pathLst>
                </a:custGeom>
                <a:solidFill>
                  <a:srgbClr val="FFE6C4"/>
                </a:solidFill>
                <a:ln w="16502" cap="rnd">
                  <a:solidFill>
                    <a:srgbClr val="59382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DBB4E89-E0B6-12D3-B74C-06F9FA9DBB13}"/>
                    </a:ext>
                  </a:extLst>
                </p:cNvPr>
                <p:cNvSpPr/>
                <p:nvPr/>
              </p:nvSpPr>
              <p:spPr>
                <a:xfrm>
                  <a:off x="1963578" y="935640"/>
                  <a:ext cx="30119" cy="86105"/>
                </a:xfrm>
                <a:custGeom>
                  <a:avLst/>
                  <a:gdLst>
                    <a:gd name="connsiteX0" fmla="*/ 6096 w 30119"/>
                    <a:gd name="connsiteY0" fmla="*/ 0 h 86105"/>
                    <a:gd name="connsiteX1" fmla="*/ 0 w 30119"/>
                    <a:gd name="connsiteY1" fmla="*/ 86106 h 8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119" h="86105">
                      <a:moveTo>
                        <a:pt x="6096" y="0"/>
                      </a:moveTo>
                      <a:cubicBezTo>
                        <a:pt x="6096" y="0"/>
                        <a:pt x="64008" y="61150"/>
                        <a:pt x="0" y="86106"/>
                      </a:cubicBezTo>
                    </a:path>
                  </a:pathLst>
                </a:custGeom>
                <a:solidFill>
                  <a:srgbClr val="FFE6C4"/>
                </a:solidFill>
                <a:ln w="8251" cap="flat">
                  <a:solidFill>
                    <a:srgbClr val="59382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79794176-9633-4A0E-5C03-F1F06E248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52047" y="573484"/>
                <a:ext cx="1087514" cy="1101394"/>
              </a:xfrm>
              <a:custGeom>
                <a:avLst/>
                <a:gdLst>
                  <a:gd name="connsiteX0" fmla="*/ -3 w 1087514"/>
                  <a:gd name="connsiteY0" fmla="*/ -62 h 1101394"/>
                  <a:gd name="connsiteX1" fmla="*/ 1087512 w 1087514"/>
                  <a:gd name="connsiteY1" fmla="*/ -62 h 1101394"/>
                  <a:gd name="connsiteX2" fmla="*/ 1087512 w 1087514"/>
                  <a:gd name="connsiteY2" fmla="*/ 1101333 h 1101394"/>
                  <a:gd name="connsiteX3" fmla="*/ -3 w 1087514"/>
                  <a:gd name="connsiteY3" fmla="*/ 1101333 h 1101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7514" h="1101394">
                    <a:moveTo>
                      <a:pt x="-3" y="-62"/>
                    </a:moveTo>
                    <a:lnTo>
                      <a:pt x="1087512" y="-62"/>
                    </a:lnTo>
                    <a:lnTo>
                      <a:pt x="1087512" y="1101333"/>
                    </a:lnTo>
                    <a:lnTo>
                      <a:pt x="-3" y="1101333"/>
                    </a:lnTo>
                    <a:close/>
                  </a:path>
                </a:pathLst>
              </a:custGeom>
            </p:spPr>
          </p:pic>
          <p:pic>
            <p:nvPicPr>
              <p:cNvPr id="206" name="图片 205">
                <a:extLst>
                  <a:ext uri="{FF2B5EF4-FFF2-40B4-BE49-F238E27FC236}">
                    <a16:creationId xmlns:a16="http://schemas.microsoft.com/office/drawing/2014/main" id="{56911D76-DF33-70F8-14D7-45E0A9460A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4240" y="573484"/>
                <a:ext cx="1084510" cy="1092216"/>
              </a:xfrm>
              <a:custGeom>
                <a:avLst/>
                <a:gdLst>
                  <a:gd name="connsiteX0" fmla="*/ -94 w 1084510"/>
                  <a:gd name="connsiteY0" fmla="*/ -61 h 1092216"/>
                  <a:gd name="connsiteX1" fmla="*/ 1084417 w 1084510"/>
                  <a:gd name="connsiteY1" fmla="*/ -61 h 1092216"/>
                  <a:gd name="connsiteX2" fmla="*/ 1084417 w 1084510"/>
                  <a:gd name="connsiteY2" fmla="*/ 1092156 h 1092216"/>
                  <a:gd name="connsiteX3" fmla="*/ -94 w 1084510"/>
                  <a:gd name="connsiteY3" fmla="*/ 1092156 h 1092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510" h="1092216">
                    <a:moveTo>
                      <a:pt x="-94" y="-61"/>
                    </a:moveTo>
                    <a:lnTo>
                      <a:pt x="1084417" y="-61"/>
                    </a:lnTo>
                    <a:lnTo>
                      <a:pt x="1084417" y="1092156"/>
                    </a:lnTo>
                    <a:lnTo>
                      <a:pt x="-94" y="1092156"/>
                    </a:lnTo>
                    <a:close/>
                  </a:path>
                </a:pathLst>
              </a:custGeom>
            </p:spPr>
          </p:pic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0D9838B0-4B60-0FFF-4868-29528643BDD8}"/>
                  </a:ext>
                </a:extLst>
              </p:cNvPr>
              <p:cNvSpPr/>
              <p:nvPr/>
            </p:nvSpPr>
            <p:spPr>
              <a:xfrm>
                <a:off x="10382" y="674084"/>
                <a:ext cx="1494567" cy="2533554"/>
              </a:xfrm>
              <a:custGeom>
                <a:avLst/>
                <a:gdLst>
                  <a:gd name="connsiteX0" fmla="*/ 453104 w 1494567"/>
                  <a:gd name="connsiteY0" fmla="*/ 0 h 2533554"/>
                  <a:gd name="connsiteX1" fmla="*/ 0 w 1494567"/>
                  <a:gd name="connsiteY1" fmla="*/ 281845 h 2533554"/>
                  <a:gd name="connsiteX2" fmla="*/ 726186 w 1494567"/>
                  <a:gd name="connsiteY2" fmla="*/ 1555718 h 2533554"/>
                  <a:gd name="connsiteX3" fmla="*/ 1030986 w 1494567"/>
                  <a:gd name="connsiteY3" fmla="*/ 2197037 h 2533554"/>
                  <a:gd name="connsiteX4" fmla="*/ 1494568 w 1494567"/>
                  <a:gd name="connsiteY4" fmla="*/ 2533555 h 2533554"/>
                  <a:gd name="connsiteX5" fmla="*/ 1392936 w 1494567"/>
                  <a:gd name="connsiteY5" fmla="*/ 1962055 h 2533554"/>
                  <a:gd name="connsiteX6" fmla="*/ 453104 w 1494567"/>
                  <a:gd name="connsiteY6" fmla="*/ 0 h 25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567" h="2533554">
                    <a:moveTo>
                      <a:pt x="453104" y="0"/>
                    </a:moveTo>
                    <a:cubicBezTo>
                      <a:pt x="453104" y="0"/>
                      <a:pt x="29528" y="189071"/>
                      <a:pt x="0" y="281845"/>
                    </a:cubicBezTo>
                    <a:lnTo>
                      <a:pt x="726186" y="1555718"/>
                    </a:lnTo>
                    <a:lnTo>
                      <a:pt x="1030986" y="2197037"/>
                    </a:lnTo>
                    <a:lnTo>
                      <a:pt x="1494568" y="2533555"/>
                    </a:lnTo>
                    <a:lnTo>
                      <a:pt x="1392936" y="1962055"/>
                    </a:lnTo>
                    <a:lnTo>
                      <a:pt x="453104" y="0"/>
                    </a:lnTo>
                    <a:close/>
                  </a:path>
                </a:pathLst>
              </a:custGeom>
              <a:solidFill>
                <a:srgbClr val="F99F23"/>
              </a:solidFill>
              <a:ln w="1905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203C277-3E41-05A3-09BC-E6AEF969957B}"/>
                  </a:ext>
                </a:extLst>
              </p:cNvPr>
              <p:cNvSpPr/>
              <p:nvPr/>
            </p:nvSpPr>
            <p:spPr>
              <a:xfrm>
                <a:off x="127825" y="737235"/>
                <a:ext cx="1224629" cy="2222849"/>
              </a:xfrm>
              <a:custGeom>
                <a:avLst/>
                <a:gdLst>
                  <a:gd name="connsiteX0" fmla="*/ 0 w 1224629"/>
                  <a:gd name="connsiteY0" fmla="*/ 124682 h 2222849"/>
                  <a:gd name="connsiteX1" fmla="*/ 1091279 w 1224629"/>
                  <a:gd name="connsiteY1" fmla="*/ 2222849 h 2222849"/>
                  <a:gd name="connsiteX2" fmla="*/ 1224629 w 1224629"/>
                  <a:gd name="connsiteY2" fmla="*/ 2065020 h 2222849"/>
                  <a:gd name="connsiteX3" fmla="*/ 228886 w 1224629"/>
                  <a:gd name="connsiteY3" fmla="*/ 0 h 2222849"/>
                  <a:gd name="connsiteX4" fmla="*/ 0 w 1224629"/>
                  <a:gd name="connsiteY4" fmla="*/ 124682 h 2222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4629" h="2222849">
                    <a:moveTo>
                      <a:pt x="0" y="124682"/>
                    </a:moveTo>
                    <a:lnTo>
                      <a:pt x="1091279" y="2222849"/>
                    </a:lnTo>
                    <a:lnTo>
                      <a:pt x="1224629" y="2065020"/>
                    </a:lnTo>
                    <a:lnTo>
                      <a:pt x="228886" y="0"/>
                    </a:lnTo>
                    <a:cubicBezTo>
                      <a:pt x="160211" y="33528"/>
                      <a:pt x="70961" y="79629"/>
                      <a:pt x="0" y="124682"/>
                    </a:cubicBezTo>
                    <a:close/>
                  </a:path>
                </a:pathLst>
              </a:custGeom>
              <a:solidFill>
                <a:srgbClr val="FFE6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89877AC-34B6-9335-54F2-96236D3EE337}"/>
                  </a:ext>
                </a:extLst>
              </p:cNvPr>
              <p:cNvSpPr/>
              <p:nvPr/>
            </p:nvSpPr>
            <p:spPr>
              <a:xfrm>
                <a:off x="999034" y="2436740"/>
                <a:ext cx="505915" cy="770993"/>
              </a:xfrm>
              <a:custGeom>
                <a:avLst/>
                <a:gdLst>
                  <a:gd name="connsiteX0" fmla="*/ 404188 w 505915"/>
                  <a:gd name="connsiteY0" fmla="*/ 199494 h 770993"/>
                  <a:gd name="connsiteX1" fmla="*/ 400283 w 505915"/>
                  <a:gd name="connsiteY1" fmla="*/ 191303 h 770993"/>
                  <a:gd name="connsiteX2" fmla="*/ 385138 w 505915"/>
                  <a:gd name="connsiteY2" fmla="*/ 174157 h 770993"/>
                  <a:gd name="connsiteX3" fmla="*/ 220070 w 505915"/>
                  <a:gd name="connsiteY3" fmla="*/ 15376 h 770993"/>
                  <a:gd name="connsiteX4" fmla="*/ 283602 w 505915"/>
                  <a:gd name="connsiteY4" fmla="*/ 288457 h 770993"/>
                  <a:gd name="connsiteX5" fmla="*/ 131202 w 505915"/>
                  <a:gd name="connsiteY5" fmla="*/ 110626 h 770993"/>
                  <a:gd name="connsiteX6" fmla="*/ 198924 w 505915"/>
                  <a:gd name="connsiteY6" fmla="*/ 310365 h 770993"/>
                  <a:gd name="connsiteX7" fmla="*/ 42333 w 505915"/>
                  <a:gd name="connsiteY7" fmla="*/ 205876 h 770993"/>
                  <a:gd name="connsiteX8" fmla="*/ 42333 w 505915"/>
                  <a:gd name="connsiteY8" fmla="*/ 434476 h 770993"/>
                  <a:gd name="connsiteX9" fmla="*/ 505915 w 505915"/>
                  <a:gd name="connsiteY9" fmla="*/ 770994 h 770993"/>
                  <a:gd name="connsiteX10" fmla="*/ 404188 w 505915"/>
                  <a:gd name="connsiteY10" fmla="*/ 199494 h 77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5915" h="770993">
                    <a:moveTo>
                      <a:pt x="404188" y="199494"/>
                    </a:moveTo>
                    <a:lnTo>
                      <a:pt x="400283" y="191303"/>
                    </a:lnTo>
                    <a:lnTo>
                      <a:pt x="385138" y="174157"/>
                    </a:lnTo>
                    <a:cubicBezTo>
                      <a:pt x="385138" y="174157"/>
                      <a:pt x="321606" y="97957"/>
                      <a:pt x="220070" y="15376"/>
                    </a:cubicBezTo>
                    <a:cubicBezTo>
                      <a:pt x="118438" y="-67206"/>
                      <a:pt x="258170" y="205876"/>
                      <a:pt x="283602" y="288457"/>
                    </a:cubicBezTo>
                    <a:cubicBezTo>
                      <a:pt x="309033" y="371039"/>
                      <a:pt x="213783" y="199589"/>
                      <a:pt x="131202" y="110626"/>
                    </a:cubicBezTo>
                    <a:cubicBezTo>
                      <a:pt x="48620" y="21757"/>
                      <a:pt x="156633" y="237594"/>
                      <a:pt x="198924" y="310365"/>
                    </a:cubicBezTo>
                    <a:cubicBezTo>
                      <a:pt x="241215" y="383041"/>
                      <a:pt x="137583" y="269407"/>
                      <a:pt x="42333" y="205876"/>
                    </a:cubicBezTo>
                    <a:cubicBezTo>
                      <a:pt x="-52917" y="142344"/>
                      <a:pt x="42333" y="434476"/>
                      <a:pt x="42333" y="434476"/>
                    </a:cubicBezTo>
                    <a:lnTo>
                      <a:pt x="505915" y="770994"/>
                    </a:lnTo>
                    <a:lnTo>
                      <a:pt x="404188" y="199494"/>
                    </a:lnTo>
                    <a:close/>
                  </a:path>
                </a:pathLst>
              </a:custGeom>
              <a:solidFill>
                <a:srgbClr val="FFF0D8"/>
              </a:solidFill>
              <a:ln w="9525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60EB3CE-68C3-BF8D-7680-3CAB84D28DF4}"/>
                  </a:ext>
                </a:extLst>
              </p:cNvPr>
              <p:cNvSpPr/>
              <p:nvPr/>
            </p:nvSpPr>
            <p:spPr>
              <a:xfrm>
                <a:off x="1400270" y="3097434"/>
                <a:ext cx="104584" cy="110299"/>
              </a:xfrm>
              <a:custGeom>
                <a:avLst/>
                <a:gdLst>
                  <a:gd name="connsiteX0" fmla="*/ 0 w 104584"/>
                  <a:gd name="connsiteY0" fmla="*/ 34385 h 110299"/>
                  <a:gd name="connsiteX1" fmla="*/ 104585 w 104584"/>
                  <a:gd name="connsiteY1" fmla="*/ 110299 h 110299"/>
                  <a:gd name="connsiteX2" fmla="*/ 84963 w 104584"/>
                  <a:gd name="connsiteY2" fmla="*/ 0 h 110299"/>
                  <a:gd name="connsiteX3" fmla="*/ 0 w 104584"/>
                  <a:gd name="connsiteY3" fmla="*/ 34385 h 11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584" h="110299">
                    <a:moveTo>
                      <a:pt x="0" y="34385"/>
                    </a:moveTo>
                    <a:lnTo>
                      <a:pt x="104585" y="110299"/>
                    </a:lnTo>
                    <a:lnTo>
                      <a:pt x="84963" y="0"/>
                    </a:lnTo>
                    <a:cubicBezTo>
                      <a:pt x="49721" y="2477"/>
                      <a:pt x="21050" y="17907"/>
                      <a:pt x="0" y="34385"/>
                    </a:cubicBezTo>
                    <a:close/>
                  </a:path>
                </a:pathLst>
              </a:custGeom>
              <a:solidFill>
                <a:srgbClr val="5938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D65B181-63B8-C909-7DA8-CF4BC40B226C}"/>
                  </a:ext>
                </a:extLst>
              </p:cNvPr>
              <p:cNvSpPr/>
              <p:nvPr/>
            </p:nvSpPr>
            <p:spPr>
              <a:xfrm>
                <a:off x="415338" y="1712213"/>
                <a:ext cx="175536" cy="162210"/>
              </a:xfrm>
              <a:custGeom>
                <a:avLst/>
                <a:gdLst>
                  <a:gd name="connsiteX0" fmla="*/ 4047 w 175536"/>
                  <a:gd name="connsiteY0" fmla="*/ 93726 h 162210"/>
                  <a:gd name="connsiteX1" fmla="*/ 106917 w 175536"/>
                  <a:gd name="connsiteY1" fmla="*/ 162211 h 162210"/>
                  <a:gd name="connsiteX2" fmla="*/ 151399 w 175536"/>
                  <a:gd name="connsiteY2" fmla="*/ 141256 h 162210"/>
                  <a:gd name="connsiteX3" fmla="*/ 96630 w 175536"/>
                  <a:gd name="connsiteY3" fmla="*/ 128969 h 162210"/>
                  <a:gd name="connsiteX4" fmla="*/ 157400 w 175536"/>
                  <a:gd name="connsiteY4" fmla="*/ 119444 h 162210"/>
                  <a:gd name="connsiteX5" fmla="*/ 86343 w 175536"/>
                  <a:gd name="connsiteY5" fmla="*/ 101251 h 162210"/>
                  <a:gd name="connsiteX6" fmla="*/ 164162 w 175536"/>
                  <a:gd name="connsiteY6" fmla="*/ 70104 h 162210"/>
                  <a:gd name="connsiteX7" fmla="*/ 76342 w 175536"/>
                  <a:gd name="connsiteY7" fmla="*/ 62484 h 162210"/>
                  <a:gd name="connsiteX8" fmla="*/ 154828 w 175536"/>
                  <a:gd name="connsiteY8" fmla="*/ 3810 h 162210"/>
                  <a:gd name="connsiteX9" fmla="*/ 70341 w 175536"/>
                  <a:gd name="connsiteY9" fmla="*/ 13335 h 162210"/>
                  <a:gd name="connsiteX10" fmla="*/ 51005 w 175536"/>
                  <a:gd name="connsiteY10" fmla="*/ 0 h 162210"/>
                  <a:gd name="connsiteX11" fmla="*/ 4047 w 175536"/>
                  <a:gd name="connsiteY11" fmla="*/ 93726 h 1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5536" h="162210">
                    <a:moveTo>
                      <a:pt x="4047" y="93726"/>
                    </a:moveTo>
                    <a:cubicBezTo>
                      <a:pt x="4047" y="93726"/>
                      <a:pt x="57482" y="161068"/>
                      <a:pt x="106917" y="162211"/>
                    </a:cubicBezTo>
                    <a:cubicBezTo>
                      <a:pt x="106917" y="162211"/>
                      <a:pt x="184451" y="142113"/>
                      <a:pt x="151399" y="141256"/>
                    </a:cubicBezTo>
                    <a:cubicBezTo>
                      <a:pt x="118442" y="140494"/>
                      <a:pt x="96630" y="128969"/>
                      <a:pt x="96630" y="128969"/>
                    </a:cubicBezTo>
                    <a:cubicBezTo>
                      <a:pt x="96630" y="128969"/>
                      <a:pt x="201024" y="136970"/>
                      <a:pt x="157400" y="119444"/>
                    </a:cubicBezTo>
                    <a:cubicBezTo>
                      <a:pt x="113775" y="101918"/>
                      <a:pt x="86343" y="101251"/>
                      <a:pt x="86343" y="101251"/>
                    </a:cubicBezTo>
                    <a:cubicBezTo>
                      <a:pt x="86343" y="101251"/>
                      <a:pt x="213502" y="76772"/>
                      <a:pt x="164162" y="70104"/>
                    </a:cubicBezTo>
                    <a:cubicBezTo>
                      <a:pt x="114823" y="63437"/>
                      <a:pt x="76342" y="62484"/>
                      <a:pt x="76342" y="62484"/>
                    </a:cubicBezTo>
                    <a:cubicBezTo>
                      <a:pt x="76342" y="62484"/>
                      <a:pt x="204263" y="5048"/>
                      <a:pt x="154828" y="3810"/>
                    </a:cubicBezTo>
                    <a:cubicBezTo>
                      <a:pt x="105298" y="2572"/>
                      <a:pt x="70341" y="13335"/>
                      <a:pt x="70341" y="13335"/>
                    </a:cubicBezTo>
                    <a:lnTo>
                      <a:pt x="51005" y="0"/>
                    </a:lnTo>
                    <a:cubicBezTo>
                      <a:pt x="50910" y="0"/>
                      <a:pt x="-17003" y="54674"/>
                      <a:pt x="4047" y="93726"/>
                    </a:cubicBezTo>
                    <a:close/>
                  </a:path>
                </a:pathLst>
              </a:custGeom>
              <a:solidFill>
                <a:srgbClr val="FFE6C4"/>
              </a:solidFill>
              <a:ln w="16502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BF7DFBB-8B93-C882-02F2-026824ABB158}"/>
                  </a:ext>
                </a:extLst>
              </p:cNvPr>
              <p:cNvSpPr/>
              <p:nvPr/>
            </p:nvSpPr>
            <p:spPr>
              <a:xfrm>
                <a:off x="924942" y="1865661"/>
                <a:ext cx="158621" cy="226092"/>
              </a:xfrm>
              <a:custGeom>
                <a:avLst/>
                <a:gdLst>
                  <a:gd name="connsiteX0" fmla="*/ 138904 w 158621"/>
                  <a:gd name="connsiteY0" fmla="*/ 0 h 226092"/>
                  <a:gd name="connsiteX1" fmla="*/ 125 w 158621"/>
                  <a:gd name="connsiteY1" fmla="*/ 112204 h 226092"/>
                  <a:gd name="connsiteX2" fmla="*/ 10031 w 158621"/>
                  <a:gd name="connsiteY2" fmla="*/ 193262 h 226092"/>
                  <a:gd name="connsiteX3" fmla="*/ 34796 w 158621"/>
                  <a:gd name="connsiteY3" fmla="*/ 112204 h 226092"/>
                  <a:gd name="connsiteX4" fmla="*/ 34796 w 158621"/>
                  <a:gd name="connsiteY4" fmla="*/ 199454 h 226092"/>
                  <a:gd name="connsiteX5" fmla="*/ 59561 w 158621"/>
                  <a:gd name="connsiteY5" fmla="*/ 105918 h 226092"/>
                  <a:gd name="connsiteX6" fmla="*/ 69467 w 158621"/>
                  <a:gd name="connsiteY6" fmla="*/ 205645 h 226092"/>
                  <a:gd name="connsiteX7" fmla="*/ 94232 w 158621"/>
                  <a:gd name="connsiteY7" fmla="*/ 112109 h 226092"/>
                  <a:gd name="connsiteX8" fmla="*/ 104138 w 158621"/>
                  <a:gd name="connsiteY8" fmla="*/ 211836 h 226092"/>
                  <a:gd name="connsiteX9" fmla="*/ 123950 w 158621"/>
                  <a:gd name="connsiteY9" fmla="*/ 118300 h 226092"/>
                  <a:gd name="connsiteX10" fmla="*/ 158621 w 158621"/>
                  <a:gd name="connsiteY10" fmla="*/ 93345 h 226092"/>
                  <a:gd name="connsiteX11" fmla="*/ 138904 w 158621"/>
                  <a:gd name="connsiteY11" fmla="*/ 0 h 226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21" h="226092">
                    <a:moveTo>
                      <a:pt x="138904" y="0"/>
                    </a:moveTo>
                    <a:cubicBezTo>
                      <a:pt x="138904" y="0"/>
                      <a:pt x="-4828" y="62294"/>
                      <a:pt x="125" y="112204"/>
                    </a:cubicBezTo>
                    <a:cubicBezTo>
                      <a:pt x="5078" y="162020"/>
                      <a:pt x="5078" y="243078"/>
                      <a:pt x="10031" y="193262"/>
                    </a:cubicBezTo>
                    <a:cubicBezTo>
                      <a:pt x="14984" y="143446"/>
                      <a:pt x="34796" y="112204"/>
                      <a:pt x="34796" y="112204"/>
                    </a:cubicBezTo>
                    <a:cubicBezTo>
                      <a:pt x="34796" y="112204"/>
                      <a:pt x="19937" y="243078"/>
                      <a:pt x="34796" y="199454"/>
                    </a:cubicBezTo>
                    <a:cubicBezTo>
                      <a:pt x="49655" y="155829"/>
                      <a:pt x="59561" y="105918"/>
                      <a:pt x="59561" y="105918"/>
                    </a:cubicBezTo>
                    <a:cubicBezTo>
                      <a:pt x="59561" y="105918"/>
                      <a:pt x="64514" y="261747"/>
                      <a:pt x="69467" y="205645"/>
                    </a:cubicBezTo>
                    <a:cubicBezTo>
                      <a:pt x="74420" y="149543"/>
                      <a:pt x="94232" y="112109"/>
                      <a:pt x="94232" y="112109"/>
                    </a:cubicBezTo>
                    <a:cubicBezTo>
                      <a:pt x="94232" y="112109"/>
                      <a:pt x="89279" y="274130"/>
                      <a:pt x="104138" y="211836"/>
                    </a:cubicBezTo>
                    <a:cubicBezTo>
                      <a:pt x="118997" y="149543"/>
                      <a:pt x="123950" y="118300"/>
                      <a:pt x="123950" y="118300"/>
                    </a:cubicBezTo>
                    <a:lnTo>
                      <a:pt x="158621" y="93345"/>
                    </a:lnTo>
                    <a:lnTo>
                      <a:pt x="138904" y="0"/>
                    </a:lnTo>
                    <a:close/>
                  </a:path>
                </a:pathLst>
              </a:custGeom>
              <a:solidFill>
                <a:srgbClr val="FFE6C4"/>
              </a:solidFill>
              <a:ln w="16674" cap="rnd">
                <a:solidFill>
                  <a:srgbClr val="593824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D842CB7A-1EC5-5D75-1B43-B8EF087CD439}"/>
                  </a:ext>
                </a:extLst>
              </p:cNvPr>
              <p:cNvSpPr/>
              <p:nvPr/>
            </p:nvSpPr>
            <p:spPr>
              <a:xfrm>
                <a:off x="1032319" y="1490706"/>
                <a:ext cx="794883" cy="493351"/>
              </a:xfrm>
              <a:custGeom>
                <a:avLst/>
                <a:gdLst>
                  <a:gd name="connsiteX0" fmla="*/ 570929 w 794883"/>
                  <a:gd name="connsiteY0" fmla="*/ 2528 h 493351"/>
                  <a:gd name="connsiteX1" fmla="*/ 783431 w 794883"/>
                  <a:gd name="connsiteY1" fmla="*/ 325044 h 493351"/>
                  <a:gd name="connsiteX2" fmla="*/ 26670 w 794883"/>
                  <a:gd name="connsiteY2" fmla="*/ 493351 h 493351"/>
                  <a:gd name="connsiteX3" fmla="*/ 0 w 794883"/>
                  <a:gd name="connsiteY3" fmla="*/ 352000 h 493351"/>
                  <a:gd name="connsiteX4" fmla="*/ 644843 w 794883"/>
                  <a:gd name="connsiteY4" fmla="*/ 244082 h 493351"/>
                  <a:gd name="connsiteX5" fmla="*/ 532448 w 794883"/>
                  <a:gd name="connsiteY5" fmla="*/ 144355 h 493351"/>
                  <a:gd name="connsiteX6" fmla="*/ 570929 w 794883"/>
                  <a:gd name="connsiteY6" fmla="*/ 2528 h 49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883" h="493351">
                    <a:moveTo>
                      <a:pt x="570929" y="2528"/>
                    </a:moveTo>
                    <a:cubicBezTo>
                      <a:pt x="570929" y="2528"/>
                      <a:pt x="854583" y="275229"/>
                      <a:pt x="783431" y="325044"/>
                    </a:cubicBezTo>
                    <a:cubicBezTo>
                      <a:pt x="712280" y="374860"/>
                      <a:pt x="26670" y="493351"/>
                      <a:pt x="26670" y="493351"/>
                    </a:cubicBezTo>
                    <a:lnTo>
                      <a:pt x="0" y="352000"/>
                    </a:lnTo>
                    <a:cubicBezTo>
                      <a:pt x="0" y="352000"/>
                      <a:pt x="648557" y="281420"/>
                      <a:pt x="644843" y="244082"/>
                    </a:cubicBezTo>
                    <a:cubicBezTo>
                      <a:pt x="641128" y="206649"/>
                      <a:pt x="532448" y="144355"/>
                      <a:pt x="532448" y="144355"/>
                    </a:cubicBezTo>
                    <a:cubicBezTo>
                      <a:pt x="532448" y="144355"/>
                      <a:pt x="495967" y="-22332"/>
                      <a:pt x="570929" y="2528"/>
                    </a:cubicBezTo>
                    <a:close/>
                  </a:path>
                </a:pathLst>
              </a:custGeom>
              <a:solidFill>
                <a:srgbClr val="AEDEE4"/>
              </a:solidFill>
              <a:ln w="16674" cap="flat">
                <a:solidFill>
                  <a:srgbClr val="59382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D6E737F-AAF1-CA2F-F1BD-B6493DD2050F}"/>
                </a:ext>
              </a:extLst>
            </p:cNvPr>
            <p:cNvSpPr/>
            <p:nvPr/>
          </p:nvSpPr>
          <p:spPr>
            <a:xfrm>
              <a:off x="2719006" y="2633472"/>
              <a:ext cx="3238" cy="5238"/>
            </a:xfrm>
            <a:custGeom>
              <a:avLst/>
              <a:gdLst>
                <a:gd name="connsiteX0" fmla="*/ 3238 w 3238"/>
                <a:gd name="connsiteY0" fmla="*/ 2000 h 5238"/>
                <a:gd name="connsiteX1" fmla="*/ 1334 w 3238"/>
                <a:gd name="connsiteY1" fmla="*/ 0 h 5238"/>
                <a:gd name="connsiteX2" fmla="*/ 0 w 3238"/>
                <a:gd name="connsiteY2" fmla="*/ 5239 h 5238"/>
                <a:gd name="connsiteX3" fmla="*/ 3238 w 3238"/>
                <a:gd name="connsiteY3" fmla="*/ 2000 h 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" h="5238">
                  <a:moveTo>
                    <a:pt x="3238" y="2000"/>
                  </a:moveTo>
                  <a:cubicBezTo>
                    <a:pt x="2572" y="1333"/>
                    <a:pt x="1905" y="667"/>
                    <a:pt x="1334" y="0"/>
                  </a:cubicBezTo>
                  <a:cubicBezTo>
                    <a:pt x="1048" y="1810"/>
                    <a:pt x="571" y="3524"/>
                    <a:pt x="0" y="5239"/>
                  </a:cubicBezTo>
                  <a:cubicBezTo>
                    <a:pt x="953" y="4000"/>
                    <a:pt x="2096" y="2953"/>
                    <a:pt x="3238" y="200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63FAD0-D824-735E-809A-98E400318141}"/>
                </a:ext>
              </a:extLst>
            </p:cNvPr>
            <p:cNvSpPr/>
            <p:nvPr/>
          </p:nvSpPr>
          <p:spPr>
            <a:xfrm>
              <a:off x="1403258" y="3220327"/>
              <a:ext cx="680497" cy="149581"/>
            </a:xfrm>
            <a:custGeom>
              <a:avLst/>
              <a:gdLst>
                <a:gd name="connsiteX0" fmla="*/ 199704 w 680497"/>
                <a:gd name="connsiteY0" fmla="*/ 6456 h 149581"/>
                <a:gd name="connsiteX1" fmla="*/ 382394 w 680497"/>
                <a:gd name="connsiteY1" fmla="*/ 75 h 149581"/>
                <a:gd name="connsiteX2" fmla="*/ 344199 w 680497"/>
                <a:gd name="connsiteY2" fmla="*/ 135044 h 149581"/>
                <a:gd name="connsiteX3" fmla="*/ 182750 w 680497"/>
                <a:gd name="connsiteY3" fmla="*/ 118947 h 149581"/>
                <a:gd name="connsiteX4" fmla="*/ 599088 w 680497"/>
                <a:gd name="connsiteY4" fmla="*/ 41889 h 149581"/>
                <a:gd name="connsiteX5" fmla="*/ 199704 w 680497"/>
                <a:gd name="connsiteY5" fmla="*/ 6456 h 14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0497" h="149581">
                  <a:moveTo>
                    <a:pt x="199704" y="6456"/>
                  </a:moveTo>
                  <a:cubicBezTo>
                    <a:pt x="199704" y="6456"/>
                    <a:pt x="17015" y="3218"/>
                    <a:pt x="382394" y="75"/>
                  </a:cubicBezTo>
                  <a:cubicBezTo>
                    <a:pt x="747773" y="-3164"/>
                    <a:pt x="824259" y="99706"/>
                    <a:pt x="344199" y="135044"/>
                  </a:cubicBezTo>
                  <a:cubicBezTo>
                    <a:pt x="-135957" y="170382"/>
                    <a:pt x="-38230" y="131805"/>
                    <a:pt x="182750" y="118947"/>
                  </a:cubicBezTo>
                  <a:cubicBezTo>
                    <a:pt x="403730" y="106088"/>
                    <a:pt x="790350" y="67512"/>
                    <a:pt x="599088" y="41889"/>
                  </a:cubicBezTo>
                  <a:cubicBezTo>
                    <a:pt x="407825" y="16172"/>
                    <a:pt x="199704" y="6456"/>
                    <a:pt x="199704" y="6456"/>
                  </a:cubicBezTo>
                  <a:close/>
                </a:path>
              </a:pathLst>
            </a:custGeom>
            <a:solidFill>
              <a:srgbClr val="5938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96AC1E-E8CF-1FA5-A7CD-1D2FA663E2D1}"/>
              </a:ext>
            </a:extLst>
          </p:cNvPr>
          <p:cNvSpPr txBox="1"/>
          <p:nvPr/>
        </p:nvSpPr>
        <p:spPr>
          <a:xfrm>
            <a:off x="4407955" y="2734719"/>
            <a:ext cx="5948498" cy="1165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9BA189-0F9B-EE2F-D373-CD9C55605526}"/>
              </a:ext>
            </a:extLst>
          </p:cNvPr>
          <p:cNvSpPr txBox="1"/>
          <p:nvPr/>
        </p:nvSpPr>
        <p:spPr>
          <a:xfrm>
            <a:off x="5026884" y="19764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竞聘优势</a:t>
            </a:r>
          </a:p>
        </p:txBody>
      </p:sp>
    </p:spTree>
    <p:extLst>
      <p:ext uri="{BB962C8B-B14F-4D97-AF65-F5344CB8AC3E}">
        <p14:creationId xmlns:p14="http://schemas.microsoft.com/office/powerpoint/2010/main" val="1430972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3">
            <a:extLst>
              <a:ext uri="{FF2B5EF4-FFF2-40B4-BE49-F238E27FC236}">
                <a16:creationId xmlns:a16="http://schemas.microsoft.com/office/drawing/2014/main" id="{21914123-29D7-302D-2DBB-61A6DC6B1F63}"/>
              </a:ext>
            </a:extLst>
          </p:cNvPr>
          <p:cNvSpPr/>
          <p:nvPr/>
        </p:nvSpPr>
        <p:spPr>
          <a:xfrm>
            <a:off x="2150926" y="4050221"/>
            <a:ext cx="8077877" cy="1100032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solidFill>
            <a:srgbClr val="73CA6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7" name="矩形 3">
            <a:extLst>
              <a:ext uri="{FF2B5EF4-FFF2-40B4-BE49-F238E27FC236}">
                <a16:creationId xmlns:a16="http://schemas.microsoft.com/office/drawing/2014/main" id="{BD5ABC5B-D2A9-D3AA-C1A0-662ED224B572}"/>
              </a:ext>
            </a:extLst>
          </p:cNvPr>
          <p:cNvSpPr/>
          <p:nvPr/>
        </p:nvSpPr>
        <p:spPr>
          <a:xfrm>
            <a:off x="2150926" y="2782725"/>
            <a:ext cx="8077877" cy="1100032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solidFill>
            <a:srgbClr val="329D5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4ADB1B-E22C-BB56-0E2B-867F950ADBB2}"/>
              </a:ext>
            </a:extLst>
          </p:cNvPr>
          <p:cNvSpPr/>
          <p:nvPr/>
        </p:nvSpPr>
        <p:spPr>
          <a:xfrm>
            <a:off x="237877" y="380499"/>
            <a:ext cx="10198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329D5A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29D5A"/>
              </a:solidFill>
              <a:effectLst>
                <a:outerShdw sx="1000" sy="1000" algn="ctr" rotWithShape="0">
                  <a:srgbClr val="000000"/>
                </a:outerShd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2B23E-4F8A-F0CA-15DC-C5F3B4ABE9A6}"/>
              </a:ext>
            </a:extLst>
          </p:cNvPr>
          <p:cNvSpPr txBox="1"/>
          <p:nvPr/>
        </p:nvSpPr>
        <p:spPr>
          <a:xfrm>
            <a:off x="1876322" y="348320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竞聘优势</a:t>
            </a: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id="{3CC56428-FB5A-B719-3EC1-C91B8622059B}"/>
              </a:ext>
            </a:extLst>
          </p:cNvPr>
          <p:cNvSpPr/>
          <p:nvPr/>
        </p:nvSpPr>
        <p:spPr>
          <a:xfrm>
            <a:off x="2150926" y="1515229"/>
            <a:ext cx="8077877" cy="1100032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solidFill>
            <a:srgbClr val="73CA6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FCD7FEED-4C47-1CF4-812D-DA8072601706}"/>
              </a:ext>
            </a:extLst>
          </p:cNvPr>
          <p:cNvSpPr/>
          <p:nvPr/>
        </p:nvSpPr>
        <p:spPr bwMode="auto">
          <a:xfrm>
            <a:off x="2611489" y="1762922"/>
            <a:ext cx="648589" cy="5847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 lim="800000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121901" tIns="60949" rIns="121901" bIns="60949" numCol="1" anchor="t" anchorCtr="0" compatLnSpc="1"/>
          <a:lstStyle/>
          <a:p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45">
            <a:extLst>
              <a:ext uri="{FF2B5EF4-FFF2-40B4-BE49-F238E27FC236}">
                <a16:creationId xmlns:a16="http://schemas.microsoft.com/office/drawing/2014/main" id="{5775F036-8353-75E8-608E-DAEDD7006722}"/>
              </a:ext>
            </a:extLst>
          </p:cNvPr>
          <p:cNvSpPr txBox="1"/>
          <p:nvPr/>
        </p:nvSpPr>
        <p:spPr>
          <a:xfrm>
            <a:off x="2819646" y="1870413"/>
            <a:ext cx="2859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altLang="zh-CN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C4859EB3-BEA3-8F8E-B57C-E55655F237B7}"/>
              </a:ext>
            </a:extLst>
          </p:cNvPr>
          <p:cNvSpPr/>
          <p:nvPr/>
        </p:nvSpPr>
        <p:spPr bwMode="auto">
          <a:xfrm>
            <a:off x="2611489" y="3040353"/>
            <a:ext cx="648589" cy="5847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 lim="800000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121901" tIns="60949" rIns="121901" bIns="60949" numCol="1" anchor="t" anchorCtr="0" compatLnSpc="1"/>
          <a:lstStyle/>
          <a:p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5EB41AB3-DDF0-2BB0-2117-4A18EEE67C8F}"/>
              </a:ext>
            </a:extLst>
          </p:cNvPr>
          <p:cNvSpPr txBox="1"/>
          <p:nvPr/>
        </p:nvSpPr>
        <p:spPr>
          <a:xfrm>
            <a:off x="2848674" y="3147844"/>
            <a:ext cx="2859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altLang="zh-CN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CBECF25B-1D1B-3F32-324F-062FAC3362F6}"/>
              </a:ext>
            </a:extLst>
          </p:cNvPr>
          <p:cNvSpPr/>
          <p:nvPr/>
        </p:nvSpPr>
        <p:spPr bwMode="auto">
          <a:xfrm>
            <a:off x="2611489" y="4307849"/>
            <a:ext cx="648589" cy="5847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 lim="800000"/>
          </a:ln>
          <a:effectLst>
            <a:outerShdw sx="1000" sy="1000" algn="ctr" rotWithShape="0">
              <a:srgbClr val="000000"/>
            </a:outerShdw>
          </a:effectLst>
        </p:spPr>
        <p:txBody>
          <a:bodyPr vert="horz" wrap="square" lIns="121901" tIns="60949" rIns="121901" bIns="60949" numCol="1" anchor="t" anchorCtr="0" compatLnSpc="1"/>
          <a:lstStyle/>
          <a:p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45">
            <a:extLst>
              <a:ext uri="{FF2B5EF4-FFF2-40B4-BE49-F238E27FC236}">
                <a16:creationId xmlns:a16="http://schemas.microsoft.com/office/drawing/2014/main" id="{A527A818-957E-0D9C-1E70-9601E512E473}"/>
              </a:ext>
            </a:extLst>
          </p:cNvPr>
          <p:cNvSpPr txBox="1"/>
          <p:nvPr/>
        </p:nvSpPr>
        <p:spPr>
          <a:xfrm>
            <a:off x="2848674" y="4415340"/>
            <a:ext cx="2859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altLang="zh-CN" sz="2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C4CE073-09DC-4AD6-BB53-F7BB5A2F7A3C}"/>
              </a:ext>
            </a:extLst>
          </p:cNvPr>
          <p:cNvSpPr txBox="1"/>
          <p:nvPr/>
        </p:nvSpPr>
        <p:spPr>
          <a:xfrm>
            <a:off x="3468235" y="1744128"/>
            <a:ext cx="644434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分钟之内。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45BE37-669A-7B41-FAFD-0D55CCA24505}"/>
              </a:ext>
            </a:extLst>
          </p:cNvPr>
          <p:cNvSpPr txBox="1"/>
          <p:nvPr/>
        </p:nvSpPr>
        <p:spPr>
          <a:xfrm>
            <a:off x="3468235" y="3007045"/>
            <a:ext cx="644434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分钟之内。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C014D8B-9EC9-7633-6BFF-59052DE1377E}"/>
              </a:ext>
            </a:extLst>
          </p:cNvPr>
          <p:cNvSpPr txBox="1"/>
          <p:nvPr/>
        </p:nvSpPr>
        <p:spPr>
          <a:xfrm>
            <a:off x="3468235" y="4245513"/>
            <a:ext cx="644434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38993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SubTitle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SubTitl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SubTitle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32048"/>
  <p:tag name="MH_LIBRARY" val="GRAPHIC"/>
  <p:tag name="MH_TYPE" val="Other"/>
  <p:tag name="MH_ORDER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603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270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2302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dweh4vf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3CA6E"/>
        </a:solidFill>
        <a:ln>
          <a:noFill/>
        </a:ln>
        <a:effectLst/>
      </a:spPr>
      <a:bodyPr spcFirstLastPara="1" wrap="square" lIns="91425" tIns="91425" rIns="91425" bIns="91425" anchor="ctr" anchorCtr="0">
        <a:noAutofit/>
      </a:bodyPr>
      <a:lstStyle>
        <a:defPPr algn="l">
          <a:defRPr>
            <a:solidFill>
              <a:schemeClr val="tx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2039</Words>
  <Application>Microsoft Office PowerPoint</Application>
  <PresentationFormat>宽屏</PresentationFormat>
  <Paragraphs>256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 汉仪良品线简</vt:lpstr>
      <vt:lpstr>HarmonyOS Sans SC Light</vt:lpstr>
      <vt:lpstr>Roboto Regular</vt:lpstr>
      <vt:lpstr>阿里巴巴普惠体 2.0 55 Regular</vt:lpstr>
      <vt:lpstr>阿里巴巴普惠体 2.0 65 Medium</vt:lpstr>
      <vt:lpstr>等线</vt:lpstr>
      <vt:lpstr>快看世界体</vt:lpstr>
      <vt:lpstr>微软雅黑</vt:lpstr>
      <vt:lpstr>Arial</vt:lpstr>
      <vt:lpstr>Berlin Sans FB</vt:lpstr>
      <vt:lpstr>Calibri</vt:lpstr>
      <vt:lpstr>Wingdings</vt:lpstr>
      <vt:lpstr>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矢量插画风新学期幼儿园教师竞聘ppt模板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82</cp:revision>
  <dcterms:created xsi:type="dcterms:W3CDTF">2023-08-27T03:39:35Z</dcterms:created>
  <dcterms:modified xsi:type="dcterms:W3CDTF">2023-08-29T02:25:52Z</dcterms:modified>
</cp:coreProperties>
</file>