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1127" r:id="rId2"/>
    <p:sldId id="293" r:id="rId3"/>
    <p:sldId id="294" r:id="rId4"/>
    <p:sldId id="296" r:id="rId5"/>
    <p:sldId id="297" r:id="rId6"/>
    <p:sldId id="295" r:id="rId7"/>
    <p:sldId id="298" r:id="rId8"/>
    <p:sldId id="299" r:id="rId9"/>
    <p:sldId id="302" r:id="rId10"/>
    <p:sldId id="303" r:id="rId11"/>
    <p:sldId id="301" r:id="rId12"/>
    <p:sldId id="300" r:id="rId13"/>
    <p:sldId id="304" r:id="rId14"/>
    <p:sldId id="306" r:id="rId15"/>
    <p:sldId id="305" r:id="rId16"/>
    <p:sldId id="309" r:id="rId17"/>
    <p:sldId id="308" r:id="rId18"/>
    <p:sldId id="1128" r:id="rId19"/>
    <p:sldId id="1126" r:id="rId20"/>
    <p:sldId id="200757849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40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F91"/>
    <a:srgbClr val="E42222"/>
    <a:srgbClr val="FF6B42"/>
    <a:srgbClr val="920000"/>
    <a:srgbClr val="D18600"/>
    <a:srgbClr val="E84444"/>
    <a:srgbClr val="F6F6F6"/>
    <a:srgbClr val="111111"/>
    <a:srgbClr val="FB4C4F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2864" autoAdjust="0"/>
  </p:normalViewPr>
  <p:slideViewPr>
    <p:cSldViewPr snapToGrid="0" showGuides="1">
      <p:cViewPr varScale="1">
        <p:scale>
          <a:sx n="87" d="100"/>
          <a:sy n="87" d="100"/>
        </p:scale>
        <p:origin x="96" y="55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2" d="100"/>
          <a:sy n="62" d="100"/>
        </p:scale>
        <p:origin x="2304" y="2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03450314394785E-2"/>
          <c:y val="2.2150883363857177E-2"/>
          <c:w val="0.94053764089998682"/>
          <c:h val="0.7617109316015073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A产品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3C8-4B7F-B756-C86A3750B29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B产品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E3C8-4B7F-B756-C86A3750B29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C产品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E3C8-4B7F-B756-C86A3750B2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0073911"/>
        <c:axId val="21684631"/>
      </c:lineChart>
      <c:catAx>
        <c:axId val="1500739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684631"/>
        <c:crosses val="autoZero"/>
        <c:auto val="1"/>
        <c:lblAlgn val="ctr"/>
        <c:lblOffset val="100"/>
        <c:noMultiLvlLbl val="0"/>
      </c:catAx>
      <c:valAx>
        <c:axId val="216846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00739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地区 1</c:v>
                </c:pt>
                <c:pt idx="1">
                  <c:v>地区 2</c:v>
                </c:pt>
                <c:pt idx="2">
                  <c:v>地区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5D-402D-873B-82B72B4A1B5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地区 1</c:v>
                </c:pt>
                <c:pt idx="1">
                  <c:v>地区 2</c:v>
                </c:pt>
                <c:pt idx="2">
                  <c:v>地区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5D-402D-873B-82B72B4A1B5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产品3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地区 1</c:v>
                </c:pt>
                <c:pt idx="1">
                  <c:v>地区 2</c:v>
                </c:pt>
                <c:pt idx="2">
                  <c:v>地区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15D-402D-873B-82B72B4A1B5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0251479"/>
        <c:axId val="150252919"/>
      </c:barChart>
      <c:catAx>
        <c:axId val="150251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50252919"/>
        <c:crosses val="autoZero"/>
        <c:auto val="1"/>
        <c:lblAlgn val="ctr"/>
        <c:lblOffset val="100"/>
        <c:noMultiLvlLbl val="0"/>
      </c:catAx>
      <c:valAx>
        <c:axId val="15025291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02514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A产品 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5.5</c:v>
                </c:pt>
                <c:pt idx="6">
                  <c:v>5.8</c:v>
                </c:pt>
                <c:pt idx="7">
                  <c:v>5</c:v>
                </c:pt>
                <c:pt idx="8">
                  <c:v>4.5</c:v>
                </c:pt>
                <c:pt idx="9">
                  <c:v>2.5</c:v>
                </c:pt>
                <c:pt idx="10">
                  <c:v>3.5</c:v>
                </c:pt>
                <c:pt idx="11">
                  <c:v>2.5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CE49-45B0-85C5-2158D09932A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B产品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3.5</c:v>
                </c:pt>
                <c:pt idx="6">
                  <c:v>4</c:v>
                </c:pt>
                <c:pt idx="7">
                  <c:v>4.3</c:v>
                </c:pt>
                <c:pt idx="8">
                  <c:v>1.8</c:v>
                </c:pt>
                <c:pt idx="9">
                  <c:v>2.8</c:v>
                </c:pt>
                <c:pt idx="10">
                  <c:v>3</c:v>
                </c:pt>
                <c:pt idx="11">
                  <c:v>2.5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CE49-45B0-85C5-2158D09932A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C产品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  <c:pt idx="5">
                  <c:v>7</c:v>
                </c:pt>
                <c:pt idx="6">
                  <c:v>5</c:v>
                </c:pt>
                <c:pt idx="7">
                  <c:v>6</c:v>
                </c:pt>
                <c:pt idx="8">
                  <c:v>4</c:v>
                </c:pt>
                <c:pt idx="9">
                  <c:v>2</c:v>
                </c:pt>
                <c:pt idx="10">
                  <c:v>2</c:v>
                </c:pt>
                <c:pt idx="11">
                  <c:v>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CE49-45B0-85C5-2158D09932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87486079"/>
        <c:axId val="387486799"/>
      </c:lineChart>
      <c:catAx>
        <c:axId val="3874860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387486799"/>
        <c:crosses val="autoZero"/>
        <c:auto val="1"/>
        <c:lblAlgn val="ctr"/>
        <c:lblOffset val="100"/>
        <c:noMultiLvlLbl val="0"/>
      </c:catAx>
      <c:valAx>
        <c:axId val="38748679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74860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0201634405769051E-2"/>
          <c:y val="8.3140558956162791E-2"/>
          <c:w val="0.2253728461882902"/>
          <c:h val="6.58720083687923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CD60297-7D08-F680-AEEE-3A1F106B86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BA8A59A-328C-CAC9-A889-75686C4C853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5A5B0B-893A-4F14-82F0-DE8036C82D9B}" type="datetimeFigureOut">
              <a:rPr lang="zh-CN" altLang="en-US" smtClean="0">
                <a:latin typeface="OPPOSans M" panose="00020600040101010101" pitchFamily="18" charset="-122"/>
                <a:ea typeface="OPPOSans M" panose="00020600040101010101" pitchFamily="18" charset="-122"/>
              </a:rPr>
              <a:t>2023/8/30</a:t>
            </a:fld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2C38895-3441-31E1-5A88-E759956BCCF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FBD383C-0EAC-99D9-ED79-F1A5CC3EC7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88958-2C4A-472B-99FC-C762F8EF5B49}" type="slidenum">
              <a:rPr lang="zh-CN" altLang="en-US" smtClean="0">
                <a:latin typeface="OPPOSans M" panose="00020600040101010101" pitchFamily="18" charset="-122"/>
                <a:ea typeface="OPPOSans M" panose="00020600040101010101" pitchFamily="18" charset="-122"/>
              </a:rPr>
              <a:t>‹#›</a:t>
            </a:fld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169576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66EAEB35-2914-463C-B38D-B33089191147}" type="datetimeFigureOut">
              <a:rPr lang="zh-CN" altLang="en-US" smtClean="0"/>
              <a:pPr/>
              <a:t>2023/8/30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47EC833F-1159-433B-B31C-7EE525A449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1088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M" panose="00020600040101010101" pitchFamily="18" charset="-122"/>
        <a:ea typeface="OPPOSans M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图片 147">
            <a:extLst>
              <a:ext uri="{FF2B5EF4-FFF2-40B4-BE49-F238E27FC236}">
                <a16:creationId xmlns:a16="http://schemas.microsoft.com/office/drawing/2014/main" id="{6DE59FD2-3DF5-D71E-75B9-8D5A94FEE0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84" y="1"/>
            <a:ext cx="12155116" cy="6080757"/>
          </a:xfrm>
          <a:custGeom>
            <a:avLst/>
            <a:gdLst>
              <a:gd name="connsiteX0" fmla="*/ 0 w 12155116"/>
              <a:gd name="connsiteY0" fmla="*/ 0 h 6080757"/>
              <a:gd name="connsiteX1" fmla="*/ 12155116 w 12155116"/>
              <a:gd name="connsiteY1" fmla="*/ 0 h 6080757"/>
              <a:gd name="connsiteX2" fmla="*/ 12155116 w 12155116"/>
              <a:gd name="connsiteY2" fmla="*/ 6080757 h 6080757"/>
              <a:gd name="connsiteX3" fmla="*/ 1013480 w 12155116"/>
              <a:gd name="connsiteY3" fmla="*/ 6080757 h 6080757"/>
              <a:gd name="connsiteX4" fmla="*/ 0 w 12155116"/>
              <a:gd name="connsiteY4" fmla="*/ 5067277 h 608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55116" h="6080757">
                <a:moveTo>
                  <a:pt x="0" y="0"/>
                </a:moveTo>
                <a:lnTo>
                  <a:pt x="12155116" y="0"/>
                </a:lnTo>
                <a:lnTo>
                  <a:pt x="12155116" y="6080757"/>
                </a:lnTo>
                <a:lnTo>
                  <a:pt x="1013480" y="6080757"/>
                </a:lnTo>
                <a:cubicBezTo>
                  <a:pt x="453750" y="6080757"/>
                  <a:pt x="0" y="5627007"/>
                  <a:pt x="0" y="5067277"/>
                </a:cubicBezTo>
                <a:close/>
              </a:path>
            </a:pathLst>
          </a:custGeom>
        </p:spPr>
      </p:pic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51E577DD-D7BE-0525-700F-86A14DBA8CC1}"/>
              </a:ext>
            </a:extLst>
          </p:cNvPr>
          <p:cNvSpPr/>
          <p:nvPr userDrawn="1"/>
        </p:nvSpPr>
        <p:spPr>
          <a:xfrm flipH="1">
            <a:off x="0" y="0"/>
            <a:ext cx="12192000" cy="6080759"/>
          </a:xfrm>
          <a:custGeom>
            <a:avLst/>
            <a:gdLst>
              <a:gd name="connsiteX0" fmla="*/ 12192000 w 12192000"/>
              <a:gd name="connsiteY0" fmla="*/ 0 h 6080759"/>
              <a:gd name="connsiteX1" fmla="*/ 0 w 12192000"/>
              <a:gd name="connsiteY1" fmla="*/ 0 h 6080759"/>
              <a:gd name="connsiteX2" fmla="*/ 0 w 12192000"/>
              <a:gd name="connsiteY2" fmla="*/ 6080759 h 6080759"/>
              <a:gd name="connsiteX3" fmla="*/ 11178520 w 12192000"/>
              <a:gd name="connsiteY3" fmla="*/ 6080759 h 6080759"/>
              <a:gd name="connsiteX4" fmla="*/ 12192000 w 12192000"/>
              <a:gd name="connsiteY4" fmla="*/ 5067279 h 6080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080759">
                <a:moveTo>
                  <a:pt x="12192000" y="0"/>
                </a:moveTo>
                <a:lnTo>
                  <a:pt x="0" y="0"/>
                </a:lnTo>
                <a:lnTo>
                  <a:pt x="0" y="6080759"/>
                </a:lnTo>
                <a:lnTo>
                  <a:pt x="11178520" y="6080759"/>
                </a:lnTo>
                <a:cubicBezTo>
                  <a:pt x="11738250" y="6080759"/>
                  <a:pt x="12192000" y="5627009"/>
                  <a:pt x="12192000" y="5067279"/>
                </a:cubicBezTo>
                <a:close/>
              </a:path>
            </a:pathLst>
          </a:cu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B49FA6FC-B904-2547-216C-C07D810E2A43}"/>
              </a:ext>
            </a:extLst>
          </p:cNvPr>
          <p:cNvSpPr/>
          <p:nvPr userDrawn="1"/>
        </p:nvSpPr>
        <p:spPr>
          <a:xfrm>
            <a:off x="10313739" y="1"/>
            <a:ext cx="1881872" cy="2080241"/>
          </a:xfrm>
          <a:custGeom>
            <a:avLst/>
            <a:gdLst>
              <a:gd name="connsiteX0" fmla="*/ 6205 w 1881872"/>
              <a:gd name="connsiteY0" fmla="*/ 0 h 2080241"/>
              <a:gd name="connsiteX1" fmla="*/ 760001 w 1881872"/>
              <a:gd name="connsiteY1" fmla="*/ 0 h 2080241"/>
              <a:gd name="connsiteX2" fmla="*/ 753796 w 1881872"/>
              <a:gd name="connsiteY2" fmla="*/ 122880 h 2080241"/>
              <a:gd name="connsiteX3" fmla="*/ 1837907 w 1881872"/>
              <a:gd name="connsiteY3" fmla="*/ 1324224 h 2080241"/>
              <a:gd name="connsiteX4" fmla="*/ 1881872 w 1881872"/>
              <a:gd name="connsiteY4" fmla="*/ 1326444 h 2080241"/>
              <a:gd name="connsiteX5" fmla="*/ 1881872 w 1881872"/>
              <a:gd name="connsiteY5" fmla="*/ 2080241 h 2080241"/>
              <a:gd name="connsiteX6" fmla="*/ 1760836 w 1881872"/>
              <a:gd name="connsiteY6" fmla="*/ 2074129 h 2080241"/>
              <a:gd name="connsiteX7" fmla="*/ 0 w 1881872"/>
              <a:gd name="connsiteY7" fmla="*/ 122880 h 208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1872" h="2080241">
                <a:moveTo>
                  <a:pt x="6205" y="0"/>
                </a:moveTo>
                <a:lnTo>
                  <a:pt x="760001" y="0"/>
                </a:lnTo>
                <a:lnTo>
                  <a:pt x="753796" y="122880"/>
                </a:lnTo>
                <a:cubicBezTo>
                  <a:pt x="753796" y="748124"/>
                  <a:pt x="1228979" y="1262384"/>
                  <a:pt x="1837907" y="1324224"/>
                </a:cubicBezTo>
                <a:lnTo>
                  <a:pt x="1881872" y="1326444"/>
                </a:lnTo>
                <a:lnTo>
                  <a:pt x="1881872" y="2080241"/>
                </a:lnTo>
                <a:lnTo>
                  <a:pt x="1760836" y="2074129"/>
                </a:lnTo>
                <a:cubicBezTo>
                  <a:pt x="771800" y="1973687"/>
                  <a:pt x="0" y="1138416"/>
                  <a:pt x="0" y="12288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</a:endParaRPr>
          </a:p>
        </p:txBody>
      </p:sp>
      <p:pic>
        <p:nvPicPr>
          <p:cNvPr id="143" name="图片 142">
            <a:extLst>
              <a:ext uri="{FF2B5EF4-FFF2-40B4-BE49-F238E27FC236}">
                <a16:creationId xmlns:a16="http://schemas.microsoft.com/office/drawing/2014/main" id="{CE7FA568-2C95-2435-D015-8BC10755F9E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969" t="40177" b="27439"/>
          <a:stretch>
            <a:fillRect/>
          </a:stretch>
        </p:blipFill>
        <p:spPr>
          <a:xfrm>
            <a:off x="-1" y="-1"/>
            <a:ext cx="11676064" cy="6858001"/>
          </a:xfrm>
          <a:custGeom>
            <a:avLst/>
            <a:gdLst>
              <a:gd name="connsiteX0" fmla="*/ 0 w 12077245"/>
              <a:gd name="connsiteY0" fmla="*/ 0 h 6858001"/>
              <a:gd name="connsiteX1" fmla="*/ 12077245 w 12077245"/>
              <a:gd name="connsiteY1" fmla="*/ 0 h 6858001"/>
              <a:gd name="connsiteX2" fmla="*/ 12077245 w 12077245"/>
              <a:gd name="connsiteY2" fmla="*/ 6858001 h 6858001"/>
              <a:gd name="connsiteX3" fmla="*/ 0 w 12077245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7245" h="6858001">
                <a:moveTo>
                  <a:pt x="0" y="0"/>
                </a:moveTo>
                <a:lnTo>
                  <a:pt x="12077245" y="0"/>
                </a:lnTo>
                <a:lnTo>
                  <a:pt x="12077245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100" name="文本占位符 99">
            <a:extLst>
              <a:ext uri="{FF2B5EF4-FFF2-40B4-BE49-F238E27FC236}">
                <a16:creationId xmlns:a16="http://schemas.microsoft.com/office/drawing/2014/main" id="{1A32D5E4-6230-EB8C-A076-EBF10E31B9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9798" y="6110346"/>
            <a:ext cx="2903131" cy="379354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A83AA9A-8B7A-4D3D-D148-CEEA4811F4CE}"/>
              </a:ext>
            </a:extLst>
          </p:cNvPr>
          <p:cNvGrpSpPr/>
          <p:nvPr userDrawn="1"/>
        </p:nvGrpSpPr>
        <p:grpSpPr>
          <a:xfrm>
            <a:off x="10680192" y="4768403"/>
            <a:ext cx="995871" cy="897156"/>
            <a:chOff x="-2224932" y="-327546"/>
            <a:chExt cx="660595" cy="660595"/>
          </a:xfrm>
          <a:solidFill>
            <a:schemeClr val="bg1">
              <a:alpha val="50000"/>
            </a:schemeClr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D74AA46-E0B7-DE60-F29A-0EE1C064F0BF}"/>
                </a:ext>
              </a:extLst>
            </p:cNvPr>
            <p:cNvSpPr/>
            <p:nvPr/>
          </p:nvSpPr>
          <p:spPr>
            <a:xfrm>
              <a:off x="-2224932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D4E6EED-5F4A-A3D7-27E0-5F6FC8FCE11B}"/>
                </a:ext>
              </a:extLst>
            </p:cNvPr>
            <p:cNvSpPr/>
            <p:nvPr/>
          </p:nvSpPr>
          <p:spPr>
            <a:xfrm>
              <a:off x="-2071213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41A7880-6F04-BB19-983B-1C18114F5236}"/>
                </a:ext>
              </a:extLst>
            </p:cNvPr>
            <p:cNvSpPr/>
            <p:nvPr/>
          </p:nvSpPr>
          <p:spPr>
            <a:xfrm>
              <a:off x="-1917494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81468B6-128E-69AA-EA5D-6BB8D1AF3131}"/>
                </a:ext>
              </a:extLst>
            </p:cNvPr>
            <p:cNvSpPr/>
            <p:nvPr/>
          </p:nvSpPr>
          <p:spPr>
            <a:xfrm>
              <a:off x="-1763775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BA7033A-9DA0-F87A-F90A-C80D6806A4B1}"/>
                </a:ext>
              </a:extLst>
            </p:cNvPr>
            <p:cNvSpPr/>
            <p:nvPr/>
          </p:nvSpPr>
          <p:spPr>
            <a:xfrm>
              <a:off x="-1610056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5A5604C-3E82-9FBD-7737-F6F4FBB94D15}"/>
                </a:ext>
              </a:extLst>
            </p:cNvPr>
            <p:cNvSpPr/>
            <p:nvPr/>
          </p:nvSpPr>
          <p:spPr>
            <a:xfrm>
              <a:off x="-2224932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6BF82E5-A113-A18A-9A63-7D3D8D95D951}"/>
                </a:ext>
              </a:extLst>
            </p:cNvPr>
            <p:cNvSpPr/>
            <p:nvPr/>
          </p:nvSpPr>
          <p:spPr>
            <a:xfrm>
              <a:off x="-2071213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C301B97-B72C-0EB0-5809-734A92BA102D}"/>
                </a:ext>
              </a:extLst>
            </p:cNvPr>
            <p:cNvSpPr/>
            <p:nvPr/>
          </p:nvSpPr>
          <p:spPr>
            <a:xfrm>
              <a:off x="-1917494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F933FBF-81C1-2E66-D09A-DF9A74F458F3}"/>
                </a:ext>
              </a:extLst>
            </p:cNvPr>
            <p:cNvSpPr/>
            <p:nvPr/>
          </p:nvSpPr>
          <p:spPr>
            <a:xfrm>
              <a:off x="-1763775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CB49F06D-ABB5-3FAE-F57F-E99029995189}"/>
                </a:ext>
              </a:extLst>
            </p:cNvPr>
            <p:cNvSpPr/>
            <p:nvPr/>
          </p:nvSpPr>
          <p:spPr>
            <a:xfrm>
              <a:off x="-1610056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313D0CC-B349-D2CE-37C6-B5F742CD2808}"/>
                </a:ext>
              </a:extLst>
            </p:cNvPr>
            <p:cNvSpPr/>
            <p:nvPr/>
          </p:nvSpPr>
          <p:spPr>
            <a:xfrm>
              <a:off x="-2224932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13FD6AEF-A762-BD74-A8D4-7F1709FB7D15}"/>
                </a:ext>
              </a:extLst>
            </p:cNvPr>
            <p:cNvSpPr/>
            <p:nvPr/>
          </p:nvSpPr>
          <p:spPr>
            <a:xfrm>
              <a:off x="-2071213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DC78283-59B2-737F-22B6-F7A2158BF5C4}"/>
                </a:ext>
              </a:extLst>
            </p:cNvPr>
            <p:cNvSpPr/>
            <p:nvPr/>
          </p:nvSpPr>
          <p:spPr>
            <a:xfrm>
              <a:off x="-1917494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0B5189A-9ED0-8518-D87E-7AB6E3A15526}"/>
                </a:ext>
              </a:extLst>
            </p:cNvPr>
            <p:cNvSpPr/>
            <p:nvPr/>
          </p:nvSpPr>
          <p:spPr>
            <a:xfrm>
              <a:off x="-1763775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6AB9577-4CE9-1C11-20D0-254CD1A6A615}"/>
                </a:ext>
              </a:extLst>
            </p:cNvPr>
            <p:cNvSpPr/>
            <p:nvPr/>
          </p:nvSpPr>
          <p:spPr>
            <a:xfrm>
              <a:off x="-1610056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33D5E1D-25E6-4EC5-18A3-1FA36D5937F1}"/>
                </a:ext>
              </a:extLst>
            </p:cNvPr>
            <p:cNvSpPr/>
            <p:nvPr/>
          </p:nvSpPr>
          <p:spPr>
            <a:xfrm>
              <a:off x="-2224932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2C0AAA9-B820-9539-FAE6-6EB683D26F1C}"/>
                </a:ext>
              </a:extLst>
            </p:cNvPr>
            <p:cNvSpPr/>
            <p:nvPr/>
          </p:nvSpPr>
          <p:spPr>
            <a:xfrm>
              <a:off x="-2071213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53E6811-6BCA-466F-B0E9-648B02CBA3DE}"/>
                </a:ext>
              </a:extLst>
            </p:cNvPr>
            <p:cNvSpPr/>
            <p:nvPr/>
          </p:nvSpPr>
          <p:spPr>
            <a:xfrm>
              <a:off x="-1917494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BE8BEB9-532C-DDAF-BA56-EB7A4985242F}"/>
                </a:ext>
              </a:extLst>
            </p:cNvPr>
            <p:cNvSpPr/>
            <p:nvPr/>
          </p:nvSpPr>
          <p:spPr>
            <a:xfrm>
              <a:off x="-1763775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FFC1913-3189-8DC5-89DC-68C735A80D09}"/>
                </a:ext>
              </a:extLst>
            </p:cNvPr>
            <p:cNvSpPr/>
            <p:nvPr/>
          </p:nvSpPr>
          <p:spPr>
            <a:xfrm>
              <a:off x="-1610056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E007BCF8-D64C-6FCF-DCF2-82A427C202F6}"/>
                </a:ext>
              </a:extLst>
            </p:cNvPr>
            <p:cNvSpPr/>
            <p:nvPr/>
          </p:nvSpPr>
          <p:spPr>
            <a:xfrm>
              <a:off x="-2224932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E821D076-E83F-3D43-1EA1-1F49DE3A7913}"/>
                </a:ext>
              </a:extLst>
            </p:cNvPr>
            <p:cNvSpPr/>
            <p:nvPr/>
          </p:nvSpPr>
          <p:spPr>
            <a:xfrm>
              <a:off x="-2071213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A908FD9-5DB2-0868-98D8-BA73C274D00A}"/>
                </a:ext>
              </a:extLst>
            </p:cNvPr>
            <p:cNvSpPr/>
            <p:nvPr/>
          </p:nvSpPr>
          <p:spPr>
            <a:xfrm>
              <a:off x="-1917494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4DC01D49-F6CE-C6AF-8787-A66870B6D04E}"/>
                </a:ext>
              </a:extLst>
            </p:cNvPr>
            <p:cNvSpPr/>
            <p:nvPr/>
          </p:nvSpPr>
          <p:spPr>
            <a:xfrm>
              <a:off x="-1763775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45648A0-1C52-8D41-4D3E-C50503961113}"/>
                </a:ext>
              </a:extLst>
            </p:cNvPr>
            <p:cNvSpPr/>
            <p:nvPr/>
          </p:nvSpPr>
          <p:spPr>
            <a:xfrm>
              <a:off x="-1610056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5E4BB59-AC59-BBCA-1ABD-CF268488DA79}"/>
              </a:ext>
            </a:extLst>
          </p:cNvPr>
          <p:cNvGrpSpPr/>
          <p:nvPr userDrawn="1"/>
        </p:nvGrpSpPr>
        <p:grpSpPr>
          <a:xfrm>
            <a:off x="519798" y="4034863"/>
            <a:ext cx="6292482" cy="135797"/>
            <a:chOff x="995782" y="4168898"/>
            <a:chExt cx="5697509" cy="111850"/>
          </a:xfrm>
        </p:grpSpPr>
        <p:sp>
          <p:nvSpPr>
            <p:cNvPr id="41" name="流程图: 数据 40">
              <a:extLst>
                <a:ext uri="{FF2B5EF4-FFF2-40B4-BE49-F238E27FC236}">
                  <a16:creationId xmlns:a16="http://schemas.microsoft.com/office/drawing/2014/main" id="{E64CA800-7E76-D33E-8011-8F710831BC2B}"/>
                </a:ext>
              </a:extLst>
            </p:cNvPr>
            <p:cNvSpPr/>
            <p:nvPr/>
          </p:nvSpPr>
          <p:spPr>
            <a:xfrm>
              <a:off x="99578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2" name="流程图: 数据 41">
              <a:extLst>
                <a:ext uri="{FF2B5EF4-FFF2-40B4-BE49-F238E27FC236}">
                  <a16:creationId xmlns:a16="http://schemas.microsoft.com/office/drawing/2014/main" id="{200CE13B-3BF8-9EDA-FA23-948E16190372}"/>
                </a:ext>
              </a:extLst>
            </p:cNvPr>
            <p:cNvSpPr/>
            <p:nvPr/>
          </p:nvSpPr>
          <p:spPr>
            <a:xfrm>
              <a:off x="111525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3" name="流程图: 数据 42">
              <a:extLst>
                <a:ext uri="{FF2B5EF4-FFF2-40B4-BE49-F238E27FC236}">
                  <a16:creationId xmlns:a16="http://schemas.microsoft.com/office/drawing/2014/main" id="{45D34A1E-A7B0-8F4C-3D84-663626BB6244}"/>
                </a:ext>
              </a:extLst>
            </p:cNvPr>
            <p:cNvSpPr/>
            <p:nvPr/>
          </p:nvSpPr>
          <p:spPr>
            <a:xfrm>
              <a:off x="123473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4" name="流程图: 数据 43">
              <a:extLst>
                <a:ext uri="{FF2B5EF4-FFF2-40B4-BE49-F238E27FC236}">
                  <a16:creationId xmlns:a16="http://schemas.microsoft.com/office/drawing/2014/main" id="{1A93FF71-A3D7-3D34-A6DC-AB8983570D3C}"/>
                </a:ext>
              </a:extLst>
            </p:cNvPr>
            <p:cNvSpPr/>
            <p:nvPr/>
          </p:nvSpPr>
          <p:spPr>
            <a:xfrm>
              <a:off x="135420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5" name="流程图: 数据 44">
              <a:extLst>
                <a:ext uri="{FF2B5EF4-FFF2-40B4-BE49-F238E27FC236}">
                  <a16:creationId xmlns:a16="http://schemas.microsoft.com/office/drawing/2014/main" id="{E99F75C4-BAA5-CB8C-786C-DFF1AF0BC65A}"/>
                </a:ext>
              </a:extLst>
            </p:cNvPr>
            <p:cNvSpPr/>
            <p:nvPr/>
          </p:nvSpPr>
          <p:spPr>
            <a:xfrm>
              <a:off x="147367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6" name="流程图: 数据 45">
              <a:extLst>
                <a:ext uri="{FF2B5EF4-FFF2-40B4-BE49-F238E27FC236}">
                  <a16:creationId xmlns:a16="http://schemas.microsoft.com/office/drawing/2014/main" id="{513F50C9-669D-874C-875E-E02F45AB4B90}"/>
                </a:ext>
              </a:extLst>
            </p:cNvPr>
            <p:cNvSpPr/>
            <p:nvPr/>
          </p:nvSpPr>
          <p:spPr>
            <a:xfrm>
              <a:off x="159315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7" name="流程图: 数据 46">
              <a:extLst>
                <a:ext uri="{FF2B5EF4-FFF2-40B4-BE49-F238E27FC236}">
                  <a16:creationId xmlns:a16="http://schemas.microsoft.com/office/drawing/2014/main" id="{F0A32881-F2A9-3A22-2B07-70D6EDED6DF0}"/>
                </a:ext>
              </a:extLst>
            </p:cNvPr>
            <p:cNvSpPr/>
            <p:nvPr/>
          </p:nvSpPr>
          <p:spPr>
            <a:xfrm>
              <a:off x="171262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8" name="流程图: 数据 47">
              <a:extLst>
                <a:ext uri="{FF2B5EF4-FFF2-40B4-BE49-F238E27FC236}">
                  <a16:creationId xmlns:a16="http://schemas.microsoft.com/office/drawing/2014/main" id="{BE9F87ED-4B0E-1C1B-D65F-3575CD9CFA66}"/>
                </a:ext>
              </a:extLst>
            </p:cNvPr>
            <p:cNvSpPr/>
            <p:nvPr/>
          </p:nvSpPr>
          <p:spPr>
            <a:xfrm>
              <a:off x="183210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9" name="流程图: 数据 48">
              <a:extLst>
                <a:ext uri="{FF2B5EF4-FFF2-40B4-BE49-F238E27FC236}">
                  <a16:creationId xmlns:a16="http://schemas.microsoft.com/office/drawing/2014/main" id="{22CDB97C-28E4-8840-FCA9-58295FC2567F}"/>
                </a:ext>
              </a:extLst>
            </p:cNvPr>
            <p:cNvSpPr/>
            <p:nvPr/>
          </p:nvSpPr>
          <p:spPr>
            <a:xfrm>
              <a:off x="195157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0" name="流程图: 数据 49">
              <a:extLst>
                <a:ext uri="{FF2B5EF4-FFF2-40B4-BE49-F238E27FC236}">
                  <a16:creationId xmlns:a16="http://schemas.microsoft.com/office/drawing/2014/main" id="{2BC7FB13-8623-F520-A104-6A058FDFEBDF}"/>
                </a:ext>
              </a:extLst>
            </p:cNvPr>
            <p:cNvSpPr/>
            <p:nvPr/>
          </p:nvSpPr>
          <p:spPr>
            <a:xfrm>
              <a:off x="207104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1" name="流程图: 数据 50">
              <a:extLst>
                <a:ext uri="{FF2B5EF4-FFF2-40B4-BE49-F238E27FC236}">
                  <a16:creationId xmlns:a16="http://schemas.microsoft.com/office/drawing/2014/main" id="{36F710DF-18AC-B412-0D14-977DEE6D25D4}"/>
                </a:ext>
              </a:extLst>
            </p:cNvPr>
            <p:cNvSpPr/>
            <p:nvPr/>
          </p:nvSpPr>
          <p:spPr>
            <a:xfrm>
              <a:off x="219052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2" name="流程图: 数据 51">
              <a:extLst>
                <a:ext uri="{FF2B5EF4-FFF2-40B4-BE49-F238E27FC236}">
                  <a16:creationId xmlns:a16="http://schemas.microsoft.com/office/drawing/2014/main" id="{D72F339E-01D1-F722-A188-BB6C5DFFCBA4}"/>
                </a:ext>
              </a:extLst>
            </p:cNvPr>
            <p:cNvSpPr/>
            <p:nvPr/>
          </p:nvSpPr>
          <p:spPr>
            <a:xfrm>
              <a:off x="230999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3" name="流程图: 数据 52">
              <a:extLst>
                <a:ext uri="{FF2B5EF4-FFF2-40B4-BE49-F238E27FC236}">
                  <a16:creationId xmlns:a16="http://schemas.microsoft.com/office/drawing/2014/main" id="{4BEFCD2F-74D4-D6ED-58FE-9BD53419A551}"/>
                </a:ext>
              </a:extLst>
            </p:cNvPr>
            <p:cNvSpPr/>
            <p:nvPr/>
          </p:nvSpPr>
          <p:spPr>
            <a:xfrm>
              <a:off x="242947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4" name="流程图: 数据 53">
              <a:extLst>
                <a:ext uri="{FF2B5EF4-FFF2-40B4-BE49-F238E27FC236}">
                  <a16:creationId xmlns:a16="http://schemas.microsoft.com/office/drawing/2014/main" id="{F044B57F-CEA7-C839-A08B-31BED79D1EA9}"/>
                </a:ext>
              </a:extLst>
            </p:cNvPr>
            <p:cNvSpPr/>
            <p:nvPr/>
          </p:nvSpPr>
          <p:spPr>
            <a:xfrm>
              <a:off x="254894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5" name="流程图: 数据 54">
              <a:extLst>
                <a:ext uri="{FF2B5EF4-FFF2-40B4-BE49-F238E27FC236}">
                  <a16:creationId xmlns:a16="http://schemas.microsoft.com/office/drawing/2014/main" id="{35F1AFD4-6983-AFB1-109C-CCD070D7F154}"/>
                </a:ext>
              </a:extLst>
            </p:cNvPr>
            <p:cNvSpPr/>
            <p:nvPr/>
          </p:nvSpPr>
          <p:spPr>
            <a:xfrm>
              <a:off x="266841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6" name="流程图: 数据 55">
              <a:extLst>
                <a:ext uri="{FF2B5EF4-FFF2-40B4-BE49-F238E27FC236}">
                  <a16:creationId xmlns:a16="http://schemas.microsoft.com/office/drawing/2014/main" id="{73C6C48C-6172-B52E-D3D6-A499C77595B1}"/>
                </a:ext>
              </a:extLst>
            </p:cNvPr>
            <p:cNvSpPr/>
            <p:nvPr/>
          </p:nvSpPr>
          <p:spPr>
            <a:xfrm>
              <a:off x="278789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7" name="流程图: 数据 56">
              <a:extLst>
                <a:ext uri="{FF2B5EF4-FFF2-40B4-BE49-F238E27FC236}">
                  <a16:creationId xmlns:a16="http://schemas.microsoft.com/office/drawing/2014/main" id="{2C08FE1B-D40E-EDCB-53A9-E91E4D643E44}"/>
                </a:ext>
              </a:extLst>
            </p:cNvPr>
            <p:cNvSpPr/>
            <p:nvPr/>
          </p:nvSpPr>
          <p:spPr>
            <a:xfrm>
              <a:off x="481895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8" name="流程图: 数据 57">
              <a:extLst>
                <a:ext uri="{FF2B5EF4-FFF2-40B4-BE49-F238E27FC236}">
                  <a16:creationId xmlns:a16="http://schemas.microsoft.com/office/drawing/2014/main" id="{48B8F5D7-E082-3CB9-04CF-2B0077595007}"/>
                </a:ext>
              </a:extLst>
            </p:cNvPr>
            <p:cNvSpPr/>
            <p:nvPr/>
          </p:nvSpPr>
          <p:spPr>
            <a:xfrm>
              <a:off x="493842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9" name="流程图: 数据 58">
              <a:extLst>
                <a:ext uri="{FF2B5EF4-FFF2-40B4-BE49-F238E27FC236}">
                  <a16:creationId xmlns:a16="http://schemas.microsoft.com/office/drawing/2014/main" id="{EBE39379-9233-E19C-32EE-0240027D629D}"/>
                </a:ext>
              </a:extLst>
            </p:cNvPr>
            <p:cNvSpPr/>
            <p:nvPr/>
          </p:nvSpPr>
          <p:spPr>
            <a:xfrm>
              <a:off x="505789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0" name="流程图: 数据 59">
              <a:extLst>
                <a:ext uri="{FF2B5EF4-FFF2-40B4-BE49-F238E27FC236}">
                  <a16:creationId xmlns:a16="http://schemas.microsoft.com/office/drawing/2014/main" id="{6628904A-BB1E-3136-2468-C4E39E0905AB}"/>
                </a:ext>
              </a:extLst>
            </p:cNvPr>
            <p:cNvSpPr/>
            <p:nvPr/>
          </p:nvSpPr>
          <p:spPr>
            <a:xfrm>
              <a:off x="517737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1" name="流程图: 数据 60">
              <a:extLst>
                <a:ext uri="{FF2B5EF4-FFF2-40B4-BE49-F238E27FC236}">
                  <a16:creationId xmlns:a16="http://schemas.microsoft.com/office/drawing/2014/main" id="{541F99DD-E764-888C-4D31-3FC9ADCDE6B5}"/>
                </a:ext>
              </a:extLst>
            </p:cNvPr>
            <p:cNvSpPr/>
            <p:nvPr/>
          </p:nvSpPr>
          <p:spPr>
            <a:xfrm>
              <a:off x="529684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2" name="流程图: 数据 61">
              <a:extLst>
                <a:ext uri="{FF2B5EF4-FFF2-40B4-BE49-F238E27FC236}">
                  <a16:creationId xmlns:a16="http://schemas.microsoft.com/office/drawing/2014/main" id="{FA8C6723-8715-C482-87D6-3B05CAA68A12}"/>
                </a:ext>
              </a:extLst>
            </p:cNvPr>
            <p:cNvSpPr/>
            <p:nvPr/>
          </p:nvSpPr>
          <p:spPr>
            <a:xfrm>
              <a:off x="541632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3" name="流程图: 数据 62">
              <a:extLst>
                <a:ext uri="{FF2B5EF4-FFF2-40B4-BE49-F238E27FC236}">
                  <a16:creationId xmlns:a16="http://schemas.microsoft.com/office/drawing/2014/main" id="{F80C1170-1865-5CC6-5602-ADA6B0B824E9}"/>
                </a:ext>
              </a:extLst>
            </p:cNvPr>
            <p:cNvSpPr/>
            <p:nvPr/>
          </p:nvSpPr>
          <p:spPr>
            <a:xfrm>
              <a:off x="553579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4" name="流程图: 数据 63">
              <a:extLst>
                <a:ext uri="{FF2B5EF4-FFF2-40B4-BE49-F238E27FC236}">
                  <a16:creationId xmlns:a16="http://schemas.microsoft.com/office/drawing/2014/main" id="{0C055E34-BCE7-1C1F-E5FF-18934525F12B}"/>
                </a:ext>
              </a:extLst>
            </p:cNvPr>
            <p:cNvSpPr/>
            <p:nvPr/>
          </p:nvSpPr>
          <p:spPr>
            <a:xfrm>
              <a:off x="565526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5" name="流程图: 数据 64">
              <a:extLst>
                <a:ext uri="{FF2B5EF4-FFF2-40B4-BE49-F238E27FC236}">
                  <a16:creationId xmlns:a16="http://schemas.microsoft.com/office/drawing/2014/main" id="{2E73E616-33A3-D77B-8AA5-56485F86A08E}"/>
                </a:ext>
              </a:extLst>
            </p:cNvPr>
            <p:cNvSpPr/>
            <p:nvPr/>
          </p:nvSpPr>
          <p:spPr>
            <a:xfrm>
              <a:off x="577474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6" name="流程图: 数据 65">
              <a:extLst>
                <a:ext uri="{FF2B5EF4-FFF2-40B4-BE49-F238E27FC236}">
                  <a16:creationId xmlns:a16="http://schemas.microsoft.com/office/drawing/2014/main" id="{B869900A-DD9D-247E-A537-37A13F18D3A4}"/>
                </a:ext>
              </a:extLst>
            </p:cNvPr>
            <p:cNvSpPr/>
            <p:nvPr/>
          </p:nvSpPr>
          <p:spPr>
            <a:xfrm>
              <a:off x="589421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7" name="流程图: 数据 66">
              <a:extLst>
                <a:ext uri="{FF2B5EF4-FFF2-40B4-BE49-F238E27FC236}">
                  <a16:creationId xmlns:a16="http://schemas.microsoft.com/office/drawing/2014/main" id="{245AECDF-71A2-B4B4-8E40-6E6170B5450A}"/>
                </a:ext>
              </a:extLst>
            </p:cNvPr>
            <p:cNvSpPr/>
            <p:nvPr/>
          </p:nvSpPr>
          <p:spPr>
            <a:xfrm>
              <a:off x="601369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8" name="流程图: 数据 67">
              <a:extLst>
                <a:ext uri="{FF2B5EF4-FFF2-40B4-BE49-F238E27FC236}">
                  <a16:creationId xmlns:a16="http://schemas.microsoft.com/office/drawing/2014/main" id="{6AB8C5AF-B93E-D2BA-B66D-127B547A93B1}"/>
                </a:ext>
              </a:extLst>
            </p:cNvPr>
            <p:cNvSpPr/>
            <p:nvPr/>
          </p:nvSpPr>
          <p:spPr>
            <a:xfrm>
              <a:off x="613316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9" name="流程图: 数据 68">
              <a:extLst>
                <a:ext uri="{FF2B5EF4-FFF2-40B4-BE49-F238E27FC236}">
                  <a16:creationId xmlns:a16="http://schemas.microsoft.com/office/drawing/2014/main" id="{4315BECE-EE8D-78FC-834D-474F12CC9F8D}"/>
                </a:ext>
              </a:extLst>
            </p:cNvPr>
            <p:cNvSpPr/>
            <p:nvPr/>
          </p:nvSpPr>
          <p:spPr>
            <a:xfrm>
              <a:off x="625263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0" name="流程图: 数据 69">
              <a:extLst>
                <a:ext uri="{FF2B5EF4-FFF2-40B4-BE49-F238E27FC236}">
                  <a16:creationId xmlns:a16="http://schemas.microsoft.com/office/drawing/2014/main" id="{A50A1883-E273-64A7-6A10-EF5637DCA213}"/>
                </a:ext>
              </a:extLst>
            </p:cNvPr>
            <p:cNvSpPr/>
            <p:nvPr/>
          </p:nvSpPr>
          <p:spPr>
            <a:xfrm>
              <a:off x="637211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1" name="流程图: 数据 70">
              <a:extLst>
                <a:ext uri="{FF2B5EF4-FFF2-40B4-BE49-F238E27FC236}">
                  <a16:creationId xmlns:a16="http://schemas.microsoft.com/office/drawing/2014/main" id="{33AA3ACF-765A-05A0-B971-B363A8818ECD}"/>
                </a:ext>
              </a:extLst>
            </p:cNvPr>
            <p:cNvSpPr/>
            <p:nvPr/>
          </p:nvSpPr>
          <p:spPr>
            <a:xfrm>
              <a:off x="649158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2" name="流程图: 数据 71">
              <a:extLst>
                <a:ext uri="{FF2B5EF4-FFF2-40B4-BE49-F238E27FC236}">
                  <a16:creationId xmlns:a16="http://schemas.microsoft.com/office/drawing/2014/main" id="{3EE644C6-0BE7-4F92-C08D-ADDF24321E38}"/>
                </a:ext>
              </a:extLst>
            </p:cNvPr>
            <p:cNvSpPr/>
            <p:nvPr/>
          </p:nvSpPr>
          <p:spPr>
            <a:xfrm>
              <a:off x="661104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3" name="流程图: 数据 72">
              <a:extLst>
                <a:ext uri="{FF2B5EF4-FFF2-40B4-BE49-F238E27FC236}">
                  <a16:creationId xmlns:a16="http://schemas.microsoft.com/office/drawing/2014/main" id="{C6AC0CFE-0FBF-ECCF-9298-3CCEB727C4E1}"/>
                </a:ext>
              </a:extLst>
            </p:cNvPr>
            <p:cNvSpPr/>
            <p:nvPr/>
          </p:nvSpPr>
          <p:spPr>
            <a:xfrm>
              <a:off x="290736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4" name="流程图: 数据 73">
              <a:extLst>
                <a:ext uri="{FF2B5EF4-FFF2-40B4-BE49-F238E27FC236}">
                  <a16:creationId xmlns:a16="http://schemas.microsoft.com/office/drawing/2014/main" id="{23C6A158-5640-8D02-E60B-7ECF18281D09}"/>
                </a:ext>
              </a:extLst>
            </p:cNvPr>
            <p:cNvSpPr/>
            <p:nvPr/>
          </p:nvSpPr>
          <p:spPr>
            <a:xfrm>
              <a:off x="302684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5" name="流程图: 数据 74">
              <a:extLst>
                <a:ext uri="{FF2B5EF4-FFF2-40B4-BE49-F238E27FC236}">
                  <a16:creationId xmlns:a16="http://schemas.microsoft.com/office/drawing/2014/main" id="{FD4190B0-DDA7-FC30-BD9B-B6ECF982F434}"/>
                </a:ext>
              </a:extLst>
            </p:cNvPr>
            <p:cNvSpPr/>
            <p:nvPr/>
          </p:nvSpPr>
          <p:spPr>
            <a:xfrm>
              <a:off x="314631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6" name="流程图: 数据 75">
              <a:extLst>
                <a:ext uri="{FF2B5EF4-FFF2-40B4-BE49-F238E27FC236}">
                  <a16:creationId xmlns:a16="http://schemas.microsoft.com/office/drawing/2014/main" id="{959BDC5F-0133-31AA-BE71-634CAA786835}"/>
                </a:ext>
              </a:extLst>
            </p:cNvPr>
            <p:cNvSpPr/>
            <p:nvPr/>
          </p:nvSpPr>
          <p:spPr>
            <a:xfrm>
              <a:off x="326578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7" name="流程图: 数据 76">
              <a:extLst>
                <a:ext uri="{FF2B5EF4-FFF2-40B4-BE49-F238E27FC236}">
                  <a16:creationId xmlns:a16="http://schemas.microsoft.com/office/drawing/2014/main" id="{31C037A3-ACA7-925E-B9FD-4B5895729231}"/>
                </a:ext>
              </a:extLst>
            </p:cNvPr>
            <p:cNvSpPr/>
            <p:nvPr/>
          </p:nvSpPr>
          <p:spPr>
            <a:xfrm>
              <a:off x="338526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8" name="流程图: 数据 77">
              <a:extLst>
                <a:ext uri="{FF2B5EF4-FFF2-40B4-BE49-F238E27FC236}">
                  <a16:creationId xmlns:a16="http://schemas.microsoft.com/office/drawing/2014/main" id="{B7ACCD44-8C58-73B4-26FF-3EE05C0FF4BB}"/>
                </a:ext>
              </a:extLst>
            </p:cNvPr>
            <p:cNvSpPr/>
            <p:nvPr/>
          </p:nvSpPr>
          <p:spPr>
            <a:xfrm>
              <a:off x="350473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9" name="流程图: 数据 78">
              <a:extLst>
                <a:ext uri="{FF2B5EF4-FFF2-40B4-BE49-F238E27FC236}">
                  <a16:creationId xmlns:a16="http://schemas.microsoft.com/office/drawing/2014/main" id="{405FF371-B740-89EF-A90B-56FED33C704F}"/>
                </a:ext>
              </a:extLst>
            </p:cNvPr>
            <p:cNvSpPr/>
            <p:nvPr/>
          </p:nvSpPr>
          <p:spPr>
            <a:xfrm>
              <a:off x="362421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0" name="流程图: 数据 79">
              <a:extLst>
                <a:ext uri="{FF2B5EF4-FFF2-40B4-BE49-F238E27FC236}">
                  <a16:creationId xmlns:a16="http://schemas.microsoft.com/office/drawing/2014/main" id="{0D18426E-B6B1-0204-FC0D-BF370BF21A3B}"/>
                </a:ext>
              </a:extLst>
            </p:cNvPr>
            <p:cNvSpPr/>
            <p:nvPr/>
          </p:nvSpPr>
          <p:spPr>
            <a:xfrm>
              <a:off x="374368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1" name="流程图: 数据 80">
              <a:extLst>
                <a:ext uri="{FF2B5EF4-FFF2-40B4-BE49-F238E27FC236}">
                  <a16:creationId xmlns:a16="http://schemas.microsoft.com/office/drawing/2014/main" id="{FA03741F-E7D4-0856-F5A8-40E42C82AB5C}"/>
                </a:ext>
              </a:extLst>
            </p:cNvPr>
            <p:cNvSpPr/>
            <p:nvPr/>
          </p:nvSpPr>
          <p:spPr>
            <a:xfrm>
              <a:off x="386315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2" name="流程图: 数据 81">
              <a:extLst>
                <a:ext uri="{FF2B5EF4-FFF2-40B4-BE49-F238E27FC236}">
                  <a16:creationId xmlns:a16="http://schemas.microsoft.com/office/drawing/2014/main" id="{9DC02756-2F7E-845C-F780-BF904D79CE75}"/>
                </a:ext>
              </a:extLst>
            </p:cNvPr>
            <p:cNvSpPr/>
            <p:nvPr/>
          </p:nvSpPr>
          <p:spPr>
            <a:xfrm>
              <a:off x="398263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3" name="流程图: 数据 82">
              <a:extLst>
                <a:ext uri="{FF2B5EF4-FFF2-40B4-BE49-F238E27FC236}">
                  <a16:creationId xmlns:a16="http://schemas.microsoft.com/office/drawing/2014/main" id="{EFE7CCEA-E6AD-65BB-3D7D-8B0B8281C4C2}"/>
                </a:ext>
              </a:extLst>
            </p:cNvPr>
            <p:cNvSpPr/>
            <p:nvPr/>
          </p:nvSpPr>
          <p:spPr>
            <a:xfrm>
              <a:off x="410210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4" name="流程图: 数据 83">
              <a:extLst>
                <a:ext uri="{FF2B5EF4-FFF2-40B4-BE49-F238E27FC236}">
                  <a16:creationId xmlns:a16="http://schemas.microsoft.com/office/drawing/2014/main" id="{A9E22BC7-6F31-3CA0-AB67-E1AF592762BC}"/>
                </a:ext>
              </a:extLst>
            </p:cNvPr>
            <p:cNvSpPr/>
            <p:nvPr/>
          </p:nvSpPr>
          <p:spPr>
            <a:xfrm>
              <a:off x="422158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5" name="流程图: 数据 84">
              <a:extLst>
                <a:ext uri="{FF2B5EF4-FFF2-40B4-BE49-F238E27FC236}">
                  <a16:creationId xmlns:a16="http://schemas.microsoft.com/office/drawing/2014/main" id="{954F6A85-B0D3-7761-414D-295BEA2AE73B}"/>
                </a:ext>
              </a:extLst>
            </p:cNvPr>
            <p:cNvSpPr/>
            <p:nvPr/>
          </p:nvSpPr>
          <p:spPr>
            <a:xfrm>
              <a:off x="434105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6" name="流程图: 数据 85">
              <a:extLst>
                <a:ext uri="{FF2B5EF4-FFF2-40B4-BE49-F238E27FC236}">
                  <a16:creationId xmlns:a16="http://schemas.microsoft.com/office/drawing/2014/main" id="{5FABB1AB-1739-5D18-C23F-6DD57F6E95A7}"/>
                </a:ext>
              </a:extLst>
            </p:cNvPr>
            <p:cNvSpPr/>
            <p:nvPr/>
          </p:nvSpPr>
          <p:spPr>
            <a:xfrm>
              <a:off x="446052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7" name="流程图: 数据 86">
              <a:extLst>
                <a:ext uri="{FF2B5EF4-FFF2-40B4-BE49-F238E27FC236}">
                  <a16:creationId xmlns:a16="http://schemas.microsoft.com/office/drawing/2014/main" id="{4EE0ED25-E348-1D01-374B-9D72A4BA3F55}"/>
                </a:ext>
              </a:extLst>
            </p:cNvPr>
            <p:cNvSpPr/>
            <p:nvPr/>
          </p:nvSpPr>
          <p:spPr>
            <a:xfrm>
              <a:off x="458000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8" name="流程图: 数据 87">
              <a:extLst>
                <a:ext uri="{FF2B5EF4-FFF2-40B4-BE49-F238E27FC236}">
                  <a16:creationId xmlns:a16="http://schemas.microsoft.com/office/drawing/2014/main" id="{B8D5145C-CCA6-B19B-6671-93429E4FEF55}"/>
                </a:ext>
              </a:extLst>
            </p:cNvPr>
            <p:cNvSpPr/>
            <p:nvPr/>
          </p:nvSpPr>
          <p:spPr>
            <a:xfrm>
              <a:off x="469947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91" name="文本占位符 90">
            <a:extLst>
              <a:ext uri="{FF2B5EF4-FFF2-40B4-BE49-F238E27FC236}">
                <a16:creationId xmlns:a16="http://schemas.microsoft.com/office/drawing/2014/main" id="{6D91C85A-37AA-937F-AE8F-8FA09AEFF4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798" y="1298448"/>
            <a:ext cx="4456835" cy="1040643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600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红色商务风</a:t>
            </a:r>
          </a:p>
        </p:txBody>
      </p:sp>
      <p:sp>
        <p:nvSpPr>
          <p:cNvPr id="96" name="文本占位符 95">
            <a:extLst>
              <a:ext uri="{FF2B5EF4-FFF2-40B4-BE49-F238E27FC236}">
                <a16:creationId xmlns:a16="http://schemas.microsoft.com/office/drawing/2014/main" id="{50A47BE3-D319-F60E-EAA1-2FF7C20D15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9798" y="2368678"/>
            <a:ext cx="7303198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工作总结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98" name="文本占位符 97">
            <a:extLst>
              <a:ext uri="{FF2B5EF4-FFF2-40B4-BE49-F238E27FC236}">
                <a16:creationId xmlns:a16="http://schemas.microsoft.com/office/drawing/2014/main" id="{0D51D8AA-A158-53BE-9110-7AE5D5E052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9799" y="3440955"/>
            <a:ext cx="6292482" cy="466090"/>
          </a:xfrm>
          <a:prstGeom prst="rect">
            <a:avLst/>
          </a:prstGeom>
        </p:spPr>
        <p:txBody>
          <a:bodyPr/>
          <a:lstStyle>
            <a:lvl1pPr marL="0" indent="0" algn="dist">
              <a:buFontTx/>
              <a:buNone/>
              <a:defRPr sz="2400">
                <a:solidFill>
                  <a:schemeClr val="bg1"/>
                </a:solidFill>
                <a:latin typeface="+mn-ea"/>
                <a:ea typeface="+mn-ea"/>
                <a:cs typeface="OPPOSans B" panose="00020600040101010101" pitchFamily="18" charset="-122"/>
              </a:defRPr>
            </a:lvl1pPr>
          </a:lstStyle>
          <a:p>
            <a:pPr lvl="0"/>
            <a:r>
              <a:rPr lang="en-US" altLang="zh-CN" dirty="0"/>
              <a:t>Summary Of Business Style Work</a:t>
            </a:r>
          </a:p>
          <a:p>
            <a:pPr lvl="0"/>
            <a:endParaRPr lang="zh-CN" altLang="en-US" dirty="0"/>
          </a:p>
        </p:txBody>
      </p:sp>
      <p:sp>
        <p:nvSpPr>
          <p:cNvPr id="153" name="文本占位符 152">
            <a:extLst>
              <a:ext uri="{FF2B5EF4-FFF2-40B4-BE49-F238E27FC236}">
                <a16:creationId xmlns:a16="http://schemas.microsoft.com/office/drawing/2014/main" id="{9B6CCEB8-8C5D-F26F-EA13-E9727DD6B0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12579" y="6110345"/>
            <a:ext cx="4589338" cy="37935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196072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id="{929292D2-F197-59ED-9A21-380714508A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01207B5-96AB-0A5B-669D-75A5AEC5C795}"/>
              </a:ext>
            </a:extLst>
          </p:cNvPr>
          <p:cNvGrpSpPr/>
          <p:nvPr userDrawn="1"/>
        </p:nvGrpSpPr>
        <p:grpSpPr>
          <a:xfrm>
            <a:off x="11063808" y="5719646"/>
            <a:ext cx="897156" cy="897156"/>
            <a:chOff x="-2224932" y="-327546"/>
            <a:chExt cx="660595" cy="660595"/>
          </a:xfrm>
          <a:solidFill>
            <a:srgbClr val="E84444">
              <a:alpha val="50000"/>
            </a:srgbClr>
          </a:solidFill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92B791EC-4FCF-E34D-D3F8-CBA3D95956F0}"/>
                </a:ext>
              </a:extLst>
            </p:cNvPr>
            <p:cNvSpPr/>
            <p:nvPr/>
          </p:nvSpPr>
          <p:spPr>
            <a:xfrm>
              <a:off x="-2224932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E712BAC-AFBC-D09F-D0FA-220A932AE6DC}"/>
                </a:ext>
              </a:extLst>
            </p:cNvPr>
            <p:cNvSpPr/>
            <p:nvPr/>
          </p:nvSpPr>
          <p:spPr>
            <a:xfrm>
              <a:off x="-2071213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ED7194A-E0E4-2621-A07B-08AD22F9369F}"/>
                </a:ext>
              </a:extLst>
            </p:cNvPr>
            <p:cNvSpPr/>
            <p:nvPr/>
          </p:nvSpPr>
          <p:spPr>
            <a:xfrm>
              <a:off x="-1917494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28F0336-0032-4BD8-9FB9-DA579E2B5D39}"/>
                </a:ext>
              </a:extLst>
            </p:cNvPr>
            <p:cNvSpPr/>
            <p:nvPr/>
          </p:nvSpPr>
          <p:spPr>
            <a:xfrm>
              <a:off x="-1763775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08FFFBF0-8030-F3BD-888D-AF3E301283C0}"/>
                </a:ext>
              </a:extLst>
            </p:cNvPr>
            <p:cNvSpPr/>
            <p:nvPr/>
          </p:nvSpPr>
          <p:spPr>
            <a:xfrm>
              <a:off x="-1610056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6C902BF-6333-FE5B-43A2-79832805D639}"/>
                </a:ext>
              </a:extLst>
            </p:cNvPr>
            <p:cNvSpPr/>
            <p:nvPr/>
          </p:nvSpPr>
          <p:spPr>
            <a:xfrm>
              <a:off x="-2224932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751E012-78F4-F706-8001-CC2985BFFFD0}"/>
                </a:ext>
              </a:extLst>
            </p:cNvPr>
            <p:cNvSpPr/>
            <p:nvPr/>
          </p:nvSpPr>
          <p:spPr>
            <a:xfrm>
              <a:off x="-2071213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6E80427-E886-3182-2674-0482952EC6AD}"/>
                </a:ext>
              </a:extLst>
            </p:cNvPr>
            <p:cNvSpPr/>
            <p:nvPr/>
          </p:nvSpPr>
          <p:spPr>
            <a:xfrm>
              <a:off x="-1917494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AE029E4-911C-7412-638F-34B340B0BDC3}"/>
                </a:ext>
              </a:extLst>
            </p:cNvPr>
            <p:cNvSpPr/>
            <p:nvPr/>
          </p:nvSpPr>
          <p:spPr>
            <a:xfrm>
              <a:off x="-1763775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785CDF3-64FD-8E52-A86B-4907358B48E0}"/>
                </a:ext>
              </a:extLst>
            </p:cNvPr>
            <p:cNvSpPr/>
            <p:nvPr/>
          </p:nvSpPr>
          <p:spPr>
            <a:xfrm>
              <a:off x="-1610056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3CC64F4-E717-8F67-3672-B8917A622A9C}"/>
                </a:ext>
              </a:extLst>
            </p:cNvPr>
            <p:cNvSpPr/>
            <p:nvPr/>
          </p:nvSpPr>
          <p:spPr>
            <a:xfrm>
              <a:off x="-2224932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FFBD299-A665-E8BC-45A0-CB7D7F2359E9}"/>
                </a:ext>
              </a:extLst>
            </p:cNvPr>
            <p:cNvSpPr/>
            <p:nvPr/>
          </p:nvSpPr>
          <p:spPr>
            <a:xfrm>
              <a:off x="-2071213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D866A67-153C-821C-4E3D-87CD9C34D415}"/>
                </a:ext>
              </a:extLst>
            </p:cNvPr>
            <p:cNvSpPr/>
            <p:nvPr/>
          </p:nvSpPr>
          <p:spPr>
            <a:xfrm>
              <a:off x="-1917494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186FBB8-4917-7265-0986-E3828F23E3A4}"/>
                </a:ext>
              </a:extLst>
            </p:cNvPr>
            <p:cNvSpPr/>
            <p:nvPr/>
          </p:nvSpPr>
          <p:spPr>
            <a:xfrm>
              <a:off x="-1763775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CAAF8AA-DD3E-6C79-353F-B2421254F7DE}"/>
                </a:ext>
              </a:extLst>
            </p:cNvPr>
            <p:cNvSpPr/>
            <p:nvPr/>
          </p:nvSpPr>
          <p:spPr>
            <a:xfrm>
              <a:off x="-1610056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F6392C97-4CCC-9BF5-96CE-C5DAB10BCBCE}"/>
                </a:ext>
              </a:extLst>
            </p:cNvPr>
            <p:cNvSpPr/>
            <p:nvPr/>
          </p:nvSpPr>
          <p:spPr>
            <a:xfrm>
              <a:off x="-2224932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2EF0EB7-38D4-EDF3-45FA-6CE1FC71BFF3}"/>
                </a:ext>
              </a:extLst>
            </p:cNvPr>
            <p:cNvSpPr/>
            <p:nvPr/>
          </p:nvSpPr>
          <p:spPr>
            <a:xfrm>
              <a:off x="-2071213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E108E14-293B-DA7A-C69A-0828CC26791C}"/>
                </a:ext>
              </a:extLst>
            </p:cNvPr>
            <p:cNvSpPr/>
            <p:nvPr/>
          </p:nvSpPr>
          <p:spPr>
            <a:xfrm>
              <a:off x="-1917494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904CC03-F15C-9119-6FDA-0F7226EF371B}"/>
                </a:ext>
              </a:extLst>
            </p:cNvPr>
            <p:cNvSpPr/>
            <p:nvPr/>
          </p:nvSpPr>
          <p:spPr>
            <a:xfrm>
              <a:off x="-1763775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9C0E306-9129-A753-7631-1E4784EF16DC}"/>
                </a:ext>
              </a:extLst>
            </p:cNvPr>
            <p:cNvSpPr/>
            <p:nvPr/>
          </p:nvSpPr>
          <p:spPr>
            <a:xfrm>
              <a:off x="-1610056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709082B-B872-6024-BD1F-704F82A8233D}"/>
                </a:ext>
              </a:extLst>
            </p:cNvPr>
            <p:cNvSpPr/>
            <p:nvPr/>
          </p:nvSpPr>
          <p:spPr>
            <a:xfrm>
              <a:off x="-2224932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F60CD757-162B-BFBB-6ED2-50A2F8EA976D}"/>
                </a:ext>
              </a:extLst>
            </p:cNvPr>
            <p:cNvSpPr/>
            <p:nvPr/>
          </p:nvSpPr>
          <p:spPr>
            <a:xfrm>
              <a:off x="-2071213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CDA3D81-A68A-7408-2BC2-616422B20C62}"/>
                </a:ext>
              </a:extLst>
            </p:cNvPr>
            <p:cNvSpPr/>
            <p:nvPr/>
          </p:nvSpPr>
          <p:spPr>
            <a:xfrm>
              <a:off x="-1917494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F7519DC-CE20-2547-A59E-93B872C7B0F8}"/>
                </a:ext>
              </a:extLst>
            </p:cNvPr>
            <p:cNvSpPr/>
            <p:nvPr/>
          </p:nvSpPr>
          <p:spPr>
            <a:xfrm>
              <a:off x="-1763775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59B9F2A6-6D39-1544-49F2-6A39EA620B09}"/>
                </a:ext>
              </a:extLst>
            </p:cNvPr>
            <p:cNvSpPr/>
            <p:nvPr/>
          </p:nvSpPr>
          <p:spPr>
            <a:xfrm>
              <a:off x="-1610056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970B1FFF-8AB8-E9D7-92BF-681147A84F29}"/>
              </a:ext>
            </a:extLst>
          </p:cNvPr>
          <p:cNvSpPr/>
          <p:nvPr userDrawn="1"/>
        </p:nvSpPr>
        <p:spPr>
          <a:xfrm>
            <a:off x="10978371" y="207"/>
            <a:ext cx="1213629" cy="1097962"/>
          </a:xfrm>
          <a:custGeom>
            <a:avLst/>
            <a:gdLst>
              <a:gd name="connsiteX0" fmla="*/ 903 w 1213629"/>
              <a:gd name="connsiteY0" fmla="*/ 0 h 1097962"/>
              <a:gd name="connsiteX1" fmla="*/ 298313 w 1213629"/>
              <a:gd name="connsiteY1" fmla="*/ 0 h 1097962"/>
              <a:gd name="connsiteX2" fmla="*/ 297410 w 1213629"/>
              <a:gd name="connsiteY2" fmla="*/ 17885 h 1097962"/>
              <a:gd name="connsiteX3" fmla="*/ 1080077 w 1213629"/>
              <a:gd name="connsiteY3" fmla="*/ 800552 h 1097962"/>
              <a:gd name="connsiteX4" fmla="*/ 1160100 w 1213629"/>
              <a:gd name="connsiteY4" fmla="*/ 796511 h 1097962"/>
              <a:gd name="connsiteX5" fmla="*/ 1213629 w 1213629"/>
              <a:gd name="connsiteY5" fmla="*/ 788342 h 1097962"/>
              <a:gd name="connsiteX6" fmla="*/ 1213629 w 1213629"/>
              <a:gd name="connsiteY6" fmla="*/ 1088857 h 1097962"/>
              <a:gd name="connsiteX7" fmla="*/ 1190509 w 1213629"/>
              <a:gd name="connsiteY7" fmla="*/ 1092386 h 1097962"/>
              <a:gd name="connsiteX8" fmla="*/ 1080077 w 1213629"/>
              <a:gd name="connsiteY8" fmla="*/ 1097962 h 1097962"/>
              <a:gd name="connsiteX9" fmla="*/ 0 w 1213629"/>
              <a:gd name="connsiteY9" fmla="*/ 17885 h 1097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3629" h="1097962">
                <a:moveTo>
                  <a:pt x="903" y="0"/>
                </a:moveTo>
                <a:lnTo>
                  <a:pt x="298313" y="0"/>
                </a:lnTo>
                <a:lnTo>
                  <a:pt x="297410" y="17885"/>
                </a:lnTo>
                <a:cubicBezTo>
                  <a:pt x="297410" y="450140"/>
                  <a:pt x="647822" y="800552"/>
                  <a:pt x="1080077" y="800552"/>
                </a:cubicBezTo>
                <a:cubicBezTo>
                  <a:pt x="1107093" y="800552"/>
                  <a:pt x="1133789" y="799183"/>
                  <a:pt x="1160100" y="796511"/>
                </a:cubicBezTo>
                <a:lnTo>
                  <a:pt x="1213629" y="788342"/>
                </a:lnTo>
                <a:lnTo>
                  <a:pt x="1213629" y="1088857"/>
                </a:lnTo>
                <a:lnTo>
                  <a:pt x="1190509" y="1092386"/>
                </a:lnTo>
                <a:cubicBezTo>
                  <a:pt x="1154200" y="1096073"/>
                  <a:pt x="1117359" y="1097962"/>
                  <a:pt x="1080077" y="1097962"/>
                </a:cubicBezTo>
                <a:cubicBezTo>
                  <a:pt x="483567" y="1097962"/>
                  <a:pt x="0" y="614395"/>
                  <a:pt x="0" y="17885"/>
                </a:cubicBezTo>
                <a:close/>
              </a:path>
            </a:pathLst>
          </a:custGeom>
          <a:solidFill>
            <a:srgbClr val="E8444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</a:endParaRPr>
          </a:p>
        </p:txBody>
      </p:sp>
      <p:sp>
        <p:nvSpPr>
          <p:cNvPr id="30" name="矩形: 对角圆角 29">
            <a:extLst>
              <a:ext uri="{FF2B5EF4-FFF2-40B4-BE49-F238E27FC236}">
                <a16:creationId xmlns:a16="http://schemas.microsoft.com/office/drawing/2014/main" id="{56ABEE6F-E3BF-1554-F3C8-A3A99AFB4CBC}"/>
              </a:ext>
            </a:extLst>
          </p:cNvPr>
          <p:cNvSpPr/>
          <p:nvPr userDrawn="1"/>
        </p:nvSpPr>
        <p:spPr>
          <a:xfrm flipH="1">
            <a:off x="515937" y="1089024"/>
            <a:ext cx="11160125" cy="5400675"/>
          </a:xfrm>
          <a:prstGeom prst="round2DiagRect">
            <a:avLst/>
          </a:prstGeom>
          <a:solidFill>
            <a:schemeClr val="bg1"/>
          </a:solidFill>
          <a:ln>
            <a:noFill/>
          </a:ln>
          <a:effectLst>
            <a:outerShdw blurRad="279400" dist="1651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A9D62616-2A95-CD04-C124-EBF6A83670B3}"/>
              </a:ext>
            </a:extLst>
          </p:cNvPr>
          <p:cNvSpPr/>
          <p:nvPr userDrawn="1"/>
        </p:nvSpPr>
        <p:spPr>
          <a:xfrm>
            <a:off x="515938" y="-8937"/>
            <a:ext cx="375602" cy="916986"/>
          </a:xfrm>
          <a:custGeom>
            <a:avLst/>
            <a:gdLst>
              <a:gd name="connsiteX0" fmla="*/ 0 w 375602"/>
              <a:gd name="connsiteY0" fmla="*/ 0 h 916986"/>
              <a:gd name="connsiteX1" fmla="*/ 375602 w 375602"/>
              <a:gd name="connsiteY1" fmla="*/ 0 h 916986"/>
              <a:gd name="connsiteX2" fmla="*/ 375602 w 375602"/>
              <a:gd name="connsiteY2" fmla="*/ 854384 h 916986"/>
              <a:gd name="connsiteX3" fmla="*/ 313000 w 375602"/>
              <a:gd name="connsiteY3" fmla="*/ 916986 h 916986"/>
              <a:gd name="connsiteX4" fmla="*/ 62602 w 375602"/>
              <a:gd name="connsiteY4" fmla="*/ 916986 h 916986"/>
              <a:gd name="connsiteX5" fmla="*/ 0 w 375602"/>
              <a:gd name="connsiteY5" fmla="*/ 854384 h 916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602" h="916986">
                <a:moveTo>
                  <a:pt x="0" y="0"/>
                </a:moveTo>
                <a:lnTo>
                  <a:pt x="375602" y="0"/>
                </a:lnTo>
                <a:lnTo>
                  <a:pt x="375602" y="854384"/>
                </a:lnTo>
                <a:cubicBezTo>
                  <a:pt x="375602" y="888958"/>
                  <a:pt x="347574" y="916986"/>
                  <a:pt x="313000" y="916986"/>
                </a:cubicBezTo>
                <a:lnTo>
                  <a:pt x="62602" y="916986"/>
                </a:lnTo>
                <a:cubicBezTo>
                  <a:pt x="28028" y="916986"/>
                  <a:pt x="0" y="888958"/>
                  <a:pt x="0" y="85438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4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54AC427E-8FA3-CD8B-0005-9D01175AF234}"/>
              </a:ext>
            </a:extLst>
          </p:cNvPr>
          <p:cNvCxnSpPr>
            <a:cxnSpLocks/>
          </p:cNvCxnSpPr>
          <p:nvPr userDrawn="1"/>
        </p:nvCxnSpPr>
        <p:spPr>
          <a:xfrm>
            <a:off x="612177" y="774012"/>
            <a:ext cx="183124" cy="0"/>
          </a:xfrm>
          <a:prstGeom prst="line">
            <a:avLst/>
          </a:prstGeom>
          <a:ln w="63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占位符 62">
            <a:extLst>
              <a:ext uri="{FF2B5EF4-FFF2-40B4-BE49-F238E27FC236}">
                <a16:creationId xmlns:a16="http://schemas.microsoft.com/office/drawing/2014/main" id="{A08D6A0A-D8E3-A937-0A92-B65B3B8392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0684" y="391746"/>
            <a:ext cx="6597396" cy="530163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FontTx/>
              <a:buNone/>
              <a:defRPr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请在这里插入标题</a:t>
            </a:r>
          </a:p>
        </p:txBody>
      </p:sp>
    </p:spTree>
    <p:extLst>
      <p:ext uri="{BB962C8B-B14F-4D97-AF65-F5344CB8AC3E}">
        <p14:creationId xmlns:p14="http://schemas.microsoft.com/office/powerpoint/2010/main" val="4242894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2379450-660C-6855-F76E-7E3157C910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6D9EC43-3C30-F49B-5182-CB0963DF1E73}"/>
              </a:ext>
            </a:extLst>
          </p:cNvPr>
          <p:cNvSpPr/>
          <p:nvPr userDrawn="1"/>
        </p:nvSpPr>
        <p:spPr>
          <a:xfrm>
            <a:off x="515938" y="-8937"/>
            <a:ext cx="375602" cy="916986"/>
          </a:xfrm>
          <a:custGeom>
            <a:avLst/>
            <a:gdLst>
              <a:gd name="connsiteX0" fmla="*/ 0 w 375602"/>
              <a:gd name="connsiteY0" fmla="*/ 0 h 916986"/>
              <a:gd name="connsiteX1" fmla="*/ 375602 w 375602"/>
              <a:gd name="connsiteY1" fmla="*/ 0 h 916986"/>
              <a:gd name="connsiteX2" fmla="*/ 375602 w 375602"/>
              <a:gd name="connsiteY2" fmla="*/ 854384 h 916986"/>
              <a:gd name="connsiteX3" fmla="*/ 313000 w 375602"/>
              <a:gd name="connsiteY3" fmla="*/ 916986 h 916986"/>
              <a:gd name="connsiteX4" fmla="*/ 62602 w 375602"/>
              <a:gd name="connsiteY4" fmla="*/ 916986 h 916986"/>
              <a:gd name="connsiteX5" fmla="*/ 0 w 375602"/>
              <a:gd name="connsiteY5" fmla="*/ 854384 h 916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602" h="916986">
                <a:moveTo>
                  <a:pt x="0" y="0"/>
                </a:moveTo>
                <a:lnTo>
                  <a:pt x="375602" y="0"/>
                </a:lnTo>
                <a:lnTo>
                  <a:pt x="375602" y="854384"/>
                </a:lnTo>
                <a:cubicBezTo>
                  <a:pt x="375602" y="888958"/>
                  <a:pt x="347574" y="916986"/>
                  <a:pt x="313000" y="916986"/>
                </a:cubicBezTo>
                <a:lnTo>
                  <a:pt x="62602" y="916986"/>
                </a:lnTo>
                <a:cubicBezTo>
                  <a:pt x="28028" y="916986"/>
                  <a:pt x="0" y="888958"/>
                  <a:pt x="0" y="85438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64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F51D8DB1-9D39-E16D-AB7B-697A7367B533}"/>
              </a:ext>
            </a:extLst>
          </p:cNvPr>
          <p:cNvCxnSpPr>
            <a:cxnSpLocks/>
          </p:cNvCxnSpPr>
          <p:nvPr userDrawn="1"/>
        </p:nvCxnSpPr>
        <p:spPr>
          <a:xfrm>
            <a:off x="612177" y="774012"/>
            <a:ext cx="183124" cy="0"/>
          </a:xfrm>
          <a:prstGeom prst="line">
            <a:avLst/>
          </a:prstGeom>
          <a:ln w="63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占位符 62">
            <a:extLst>
              <a:ext uri="{FF2B5EF4-FFF2-40B4-BE49-F238E27FC236}">
                <a16:creationId xmlns:a16="http://schemas.microsoft.com/office/drawing/2014/main" id="{AFD34A10-DF74-46E7-B8DC-E2833EB2C6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0684" y="391746"/>
            <a:ext cx="6597396" cy="530163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FontTx/>
              <a:buNone/>
              <a:defRPr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请在这里插入标题</a:t>
            </a:r>
          </a:p>
        </p:txBody>
      </p:sp>
    </p:spTree>
    <p:extLst>
      <p:ext uri="{BB962C8B-B14F-4D97-AF65-F5344CB8AC3E}">
        <p14:creationId xmlns:p14="http://schemas.microsoft.com/office/powerpoint/2010/main" val="3984074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1BA8A90-0448-AE1D-C860-2ED03E3A5299}"/>
              </a:ext>
            </a:extLst>
          </p:cNvPr>
          <p:cNvSpPr/>
          <p:nvPr userDrawn="1"/>
        </p:nvSpPr>
        <p:spPr>
          <a:xfrm>
            <a:off x="-18341" y="-7068"/>
            <a:ext cx="12394056" cy="6865068"/>
          </a:xfrm>
          <a:prstGeom prst="rect">
            <a:avLst/>
          </a:pr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5B245D27-E251-08A4-AADF-E0235303A3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73" y="13364"/>
            <a:ext cx="12200266" cy="266322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F2DCDDC-D000-78B3-AE92-DF7F86BA4002}"/>
              </a:ext>
            </a:extLst>
          </p:cNvPr>
          <p:cNvSpPr/>
          <p:nvPr userDrawn="1"/>
        </p:nvSpPr>
        <p:spPr>
          <a:xfrm>
            <a:off x="1807" y="5269"/>
            <a:ext cx="12200266" cy="2663226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12B7ED86-6DBF-7146-E192-CBC816F26362}"/>
              </a:ext>
            </a:extLst>
          </p:cNvPr>
          <p:cNvSpPr/>
          <p:nvPr userDrawn="1"/>
        </p:nvSpPr>
        <p:spPr>
          <a:xfrm>
            <a:off x="10249390" y="-7067"/>
            <a:ext cx="1942611" cy="1952049"/>
          </a:xfrm>
          <a:custGeom>
            <a:avLst/>
            <a:gdLst>
              <a:gd name="connsiteX0" fmla="*/ 0 w 1942611"/>
              <a:gd name="connsiteY0" fmla="*/ 0 h 1952049"/>
              <a:gd name="connsiteX1" fmla="*/ 796554 w 1942611"/>
              <a:gd name="connsiteY1" fmla="*/ 0 h 1952049"/>
              <a:gd name="connsiteX2" fmla="*/ 802144 w 1942611"/>
              <a:gd name="connsiteY2" fmla="*/ 110696 h 1952049"/>
              <a:gd name="connsiteX3" fmla="*/ 1841855 w 1942611"/>
              <a:gd name="connsiteY3" fmla="*/ 1150407 h 1952049"/>
              <a:gd name="connsiteX4" fmla="*/ 1942611 w 1942611"/>
              <a:gd name="connsiteY4" fmla="*/ 1155495 h 1952049"/>
              <a:gd name="connsiteX5" fmla="*/ 1942611 w 1942611"/>
              <a:gd name="connsiteY5" fmla="*/ 1952049 h 1952049"/>
              <a:gd name="connsiteX6" fmla="*/ 1760412 w 1942611"/>
              <a:gd name="connsiteY6" fmla="*/ 1942849 h 1952049"/>
              <a:gd name="connsiteX7" fmla="*/ 9702 w 1942611"/>
              <a:gd name="connsiteY7" fmla="*/ 192139 h 1952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2611" h="1952049">
                <a:moveTo>
                  <a:pt x="0" y="0"/>
                </a:moveTo>
                <a:lnTo>
                  <a:pt x="796554" y="0"/>
                </a:lnTo>
                <a:lnTo>
                  <a:pt x="802144" y="110696"/>
                </a:lnTo>
                <a:cubicBezTo>
                  <a:pt x="857818" y="658907"/>
                  <a:pt x="1293645" y="1094733"/>
                  <a:pt x="1841855" y="1150407"/>
                </a:cubicBezTo>
                <a:lnTo>
                  <a:pt x="1942611" y="1155495"/>
                </a:lnTo>
                <a:lnTo>
                  <a:pt x="1942611" y="1952049"/>
                </a:lnTo>
                <a:lnTo>
                  <a:pt x="1760412" y="1942849"/>
                </a:lnTo>
                <a:cubicBezTo>
                  <a:pt x="837312" y="1849103"/>
                  <a:pt x="103448" y="1115239"/>
                  <a:pt x="9702" y="19213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FE3CF58A-3962-AE1A-6C8D-18189FD81498}"/>
              </a:ext>
            </a:extLst>
          </p:cNvPr>
          <p:cNvSpPr/>
          <p:nvPr userDrawn="1"/>
        </p:nvSpPr>
        <p:spPr>
          <a:xfrm flipH="1">
            <a:off x="838197" y="2235395"/>
            <a:ext cx="10515601" cy="3859614"/>
          </a:xfrm>
          <a:prstGeom prst="round2DiagRect">
            <a:avLst/>
          </a:prstGeom>
          <a:solidFill>
            <a:schemeClr val="bg1"/>
          </a:solidFill>
          <a:ln>
            <a:noFill/>
          </a:ln>
          <a:effectLst>
            <a:outerShdw blurRad="279400" dist="1651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417BF90-6892-4586-37C9-0ADDF0750EFD}"/>
              </a:ext>
            </a:extLst>
          </p:cNvPr>
          <p:cNvGrpSpPr/>
          <p:nvPr/>
        </p:nvGrpSpPr>
        <p:grpSpPr>
          <a:xfrm>
            <a:off x="332666" y="342115"/>
            <a:ext cx="897156" cy="897156"/>
            <a:chOff x="-2224932" y="-327546"/>
            <a:chExt cx="660595" cy="660595"/>
          </a:xfrm>
          <a:solidFill>
            <a:schemeClr val="bg1">
              <a:alpha val="50000"/>
            </a:schemeClr>
          </a:solid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9B281F2-F26F-AB63-E4D3-F71B9D8BFB11}"/>
                </a:ext>
              </a:extLst>
            </p:cNvPr>
            <p:cNvSpPr/>
            <p:nvPr/>
          </p:nvSpPr>
          <p:spPr>
            <a:xfrm>
              <a:off x="-2224932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BB9F522-616F-AFCC-4CEE-BFDC3977095E}"/>
                </a:ext>
              </a:extLst>
            </p:cNvPr>
            <p:cNvSpPr/>
            <p:nvPr/>
          </p:nvSpPr>
          <p:spPr>
            <a:xfrm>
              <a:off x="-2071213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FCE9603B-9EC3-B37B-B656-434E0F4C9966}"/>
                </a:ext>
              </a:extLst>
            </p:cNvPr>
            <p:cNvSpPr/>
            <p:nvPr/>
          </p:nvSpPr>
          <p:spPr>
            <a:xfrm>
              <a:off x="-1917494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2DA540C-216A-9876-BC90-DA6E8DC417FC}"/>
                </a:ext>
              </a:extLst>
            </p:cNvPr>
            <p:cNvSpPr/>
            <p:nvPr/>
          </p:nvSpPr>
          <p:spPr>
            <a:xfrm>
              <a:off x="-1763775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2B0B4F0B-6C08-5C88-BFB4-65B0B7F91C52}"/>
                </a:ext>
              </a:extLst>
            </p:cNvPr>
            <p:cNvSpPr/>
            <p:nvPr/>
          </p:nvSpPr>
          <p:spPr>
            <a:xfrm>
              <a:off x="-1610056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DD42120A-2575-7660-972D-32EB535B7ACE}"/>
                </a:ext>
              </a:extLst>
            </p:cNvPr>
            <p:cNvSpPr/>
            <p:nvPr/>
          </p:nvSpPr>
          <p:spPr>
            <a:xfrm>
              <a:off x="-2224932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899DDE3-5F93-10C2-2803-6DE177EEE289}"/>
                </a:ext>
              </a:extLst>
            </p:cNvPr>
            <p:cNvSpPr/>
            <p:nvPr/>
          </p:nvSpPr>
          <p:spPr>
            <a:xfrm>
              <a:off x="-2071213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F65CA5AB-855D-6141-EC6F-455E0FEEE6DA}"/>
                </a:ext>
              </a:extLst>
            </p:cNvPr>
            <p:cNvSpPr/>
            <p:nvPr/>
          </p:nvSpPr>
          <p:spPr>
            <a:xfrm>
              <a:off x="-1917494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4F7AEB9-1A13-3153-1129-B4A1D0F1851F}"/>
                </a:ext>
              </a:extLst>
            </p:cNvPr>
            <p:cNvSpPr/>
            <p:nvPr/>
          </p:nvSpPr>
          <p:spPr>
            <a:xfrm>
              <a:off x="-1763775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3DD2BD73-8A1D-02FF-C42D-9474B92F1E33}"/>
                </a:ext>
              </a:extLst>
            </p:cNvPr>
            <p:cNvSpPr/>
            <p:nvPr/>
          </p:nvSpPr>
          <p:spPr>
            <a:xfrm>
              <a:off x="-1610056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536498AC-DAF2-C148-552A-8B25FF905355}"/>
                </a:ext>
              </a:extLst>
            </p:cNvPr>
            <p:cNvSpPr/>
            <p:nvPr/>
          </p:nvSpPr>
          <p:spPr>
            <a:xfrm>
              <a:off x="-2224932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ED41E764-38C4-C542-E9EF-5D801A92F4FE}"/>
                </a:ext>
              </a:extLst>
            </p:cNvPr>
            <p:cNvSpPr/>
            <p:nvPr/>
          </p:nvSpPr>
          <p:spPr>
            <a:xfrm>
              <a:off x="-2071213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A5C7D1C-8561-F046-E5F8-A5951394354B}"/>
                </a:ext>
              </a:extLst>
            </p:cNvPr>
            <p:cNvSpPr/>
            <p:nvPr/>
          </p:nvSpPr>
          <p:spPr>
            <a:xfrm>
              <a:off x="-1917494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7162C8ED-ED2A-9536-D5CB-31F0C3CBF891}"/>
                </a:ext>
              </a:extLst>
            </p:cNvPr>
            <p:cNvSpPr/>
            <p:nvPr/>
          </p:nvSpPr>
          <p:spPr>
            <a:xfrm>
              <a:off x="-1763775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AA59DCA5-BC50-1177-82CC-36AB15487872}"/>
                </a:ext>
              </a:extLst>
            </p:cNvPr>
            <p:cNvSpPr/>
            <p:nvPr/>
          </p:nvSpPr>
          <p:spPr>
            <a:xfrm>
              <a:off x="-1610056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EF579407-B089-6956-8F27-039A5746CCEB}"/>
                </a:ext>
              </a:extLst>
            </p:cNvPr>
            <p:cNvSpPr/>
            <p:nvPr/>
          </p:nvSpPr>
          <p:spPr>
            <a:xfrm>
              <a:off x="-2224932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FF3E1387-905C-8A27-E216-9F29F1940D00}"/>
                </a:ext>
              </a:extLst>
            </p:cNvPr>
            <p:cNvSpPr/>
            <p:nvPr/>
          </p:nvSpPr>
          <p:spPr>
            <a:xfrm>
              <a:off x="-2071213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238D77D-4346-DBF2-1BA7-BDC1660DC0DD}"/>
                </a:ext>
              </a:extLst>
            </p:cNvPr>
            <p:cNvSpPr/>
            <p:nvPr/>
          </p:nvSpPr>
          <p:spPr>
            <a:xfrm>
              <a:off x="-1917494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5A139A4A-9544-F331-9CD0-F2B2A204FAAE}"/>
                </a:ext>
              </a:extLst>
            </p:cNvPr>
            <p:cNvSpPr/>
            <p:nvPr/>
          </p:nvSpPr>
          <p:spPr>
            <a:xfrm>
              <a:off x="-1763775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65C83AFC-4B55-1E54-90FF-4FE80572937A}"/>
                </a:ext>
              </a:extLst>
            </p:cNvPr>
            <p:cNvSpPr/>
            <p:nvPr/>
          </p:nvSpPr>
          <p:spPr>
            <a:xfrm>
              <a:off x="-1610056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5A3D428A-47A4-AD16-977A-1AB4A1320BC8}"/>
                </a:ext>
              </a:extLst>
            </p:cNvPr>
            <p:cNvSpPr/>
            <p:nvPr/>
          </p:nvSpPr>
          <p:spPr>
            <a:xfrm>
              <a:off x="-2224932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0494208B-C988-E9E2-1C28-86AE409D01AA}"/>
                </a:ext>
              </a:extLst>
            </p:cNvPr>
            <p:cNvSpPr/>
            <p:nvPr/>
          </p:nvSpPr>
          <p:spPr>
            <a:xfrm>
              <a:off x="-2071213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8D1ED0C2-4AC0-63BD-4FF7-AD5A8BC79EC3}"/>
                </a:ext>
              </a:extLst>
            </p:cNvPr>
            <p:cNvSpPr/>
            <p:nvPr/>
          </p:nvSpPr>
          <p:spPr>
            <a:xfrm>
              <a:off x="-1917494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454A231B-1FEA-2432-9C44-E428E7268E79}"/>
                </a:ext>
              </a:extLst>
            </p:cNvPr>
            <p:cNvSpPr/>
            <p:nvPr/>
          </p:nvSpPr>
          <p:spPr>
            <a:xfrm>
              <a:off x="-1763775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B6A52EE3-4979-4FAD-912E-F46B81B21E7B}"/>
                </a:ext>
              </a:extLst>
            </p:cNvPr>
            <p:cNvSpPr/>
            <p:nvPr/>
          </p:nvSpPr>
          <p:spPr>
            <a:xfrm>
              <a:off x="-1610056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FF309412-DE41-8385-BA0D-065D8E499F5A}"/>
              </a:ext>
            </a:extLst>
          </p:cNvPr>
          <p:cNvSpPr/>
          <p:nvPr userDrawn="1"/>
        </p:nvSpPr>
        <p:spPr>
          <a:xfrm>
            <a:off x="0" y="5895162"/>
            <a:ext cx="958966" cy="962837"/>
          </a:xfrm>
          <a:custGeom>
            <a:avLst/>
            <a:gdLst>
              <a:gd name="connsiteX0" fmla="*/ 115288 w 958966"/>
              <a:gd name="connsiteY0" fmla="*/ 0 h 962837"/>
              <a:gd name="connsiteX1" fmla="*/ 958966 w 958966"/>
              <a:gd name="connsiteY1" fmla="*/ 843678 h 962837"/>
              <a:gd name="connsiteX2" fmla="*/ 954610 w 958966"/>
              <a:gd name="connsiteY2" fmla="*/ 929939 h 962837"/>
              <a:gd name="connsiteX3" fmla="*/ 949589 w 958966"/>
              <a:gd name="connsiteY3" fmla="*/ 962837 h 962837"/>
              <a:gd name="connsiteX4" fmla="*/ 600507 w 958966"/>
              <a:gd name="connsiteY4" fmla="*/ 962837 h 962837"/>
              <a:gd name="connsiteX5" fmla="*/ 606151 w 958966"/>
              <a:gd name="connsiteY5" fmla="*/ 944656 h 962837"/>
              <a:gd name="connsiteX6" fmla="*/ 616330 w 958966"/>
              <a:gd name="connsiteY6" fmla="*/ 843678 h 962837"/>
              <a:gd name="connsiteX7" fmla="*/ 115287 w 958966"/>
              <a:gd name="connsiteY7" fmla="*/ 342635 h 962837"/>
              <a:gd name="connsiteX8" fmla="*/ 14310 w 958966"/>
              <a:gd name="connsiteY8" fmla="*/ 352815 h 962837"/>
              <a:gd name="connsiteX9" fmla="*/ 0 w 958966"/>
              <a:gd name="connsiteY9" fmla="*/ 357257 h 962837"/>
              <a:gd name="connsiteX10" fmla="*/ 0 w 958966"/>
              <a:gd name="connsiteY10" fmla="*/ 8786 h 962837"/>
              <a:gd name="connsiteX11" fmla="*/ 29027 w 958966"/>
              <a:gd name="connsiteY11" fmla="*/ 4356 h 962837"/>
              <a:gd name="connsiteX12" fmla="*/ 115288 w 958966"/>
              <a:gd name="connsiteY12" fmla="*/ 0 h 96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58966" h="962837">
                <a:moveTo>
                  <a:pt x="115288" y="0"/>
                </a:moveTo>
                <a:cubicBezTo>
                  <a:pt x="581238" y="0"/>
                  <a:pt x="958966" y="377728"/>
                  <a:pt x="958966" y="843678"/>
                </a:cubicBezTo>
                <a:cubicBezTo>
                  <a:pt x="958966" y="872800"/>
                  <a:pt x="957491" y="901577"/>
                  <a:pt x="954610" y="929939"/>
                </a:cubicBezTo>
                <a:lnTo>
                  <a:pt x="949589" y="962837"/>
                </a:lnTo>
                <a:lnTo>
                  <a:pt x="600507" y="962837"/>
                </a:lnTo>
                <a:lnTo>
                  <a:pt x="606151" y="944656"/>
                </a:lnTo>
                <a:cubicBezTo>
                  <a:pt x="612825" y="912039"/>
                  <a:pt x="616330" y="878268"/>
                  <a:pt x="616330" y="843678"/>
                </a:cubicBezTo>
                <a:cubicBezTo>
                  <a:pt x="616330" y="566960"/>
                  <a:pt x="392005" y="342635"/>
                  <a:pt x="115287" y="342635"/>
                </a:cubicBezTo>
                <a:cubicBezTo>
                  <a:pt x="80697" y="342635"/>
                  <a:pt x="46926" y="346140"/>
                  <a:pt x="14310" y="352815"/>
                </a:cubicBezTo>
                <a:lnTo>
                  <a:pt x="0" y="357257"/>
                </a:lnTo>
                <a:lnTo>
                  <a:pt x="0" y="8786"/>
                </a:lnTo>
                <a:lnTo>
                  <a:pt x="29027" y="4356"/>
                </a:lnTo>
                <a:cubicBezTo>
                  <a:pt x="57389" y="1476"/>
                  <a:pt x="86166" y="0"/>
                  <a:pt x="115288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</a:endParaRPr>
          </a:p>
        </p:txBody>
      </p:sp>
      <p:sp>
        <p:nvSpPr>
          <p:cNvPr id="65" name="文本占位符 64">
            <a:extLst>
              <a:ext uri="{FF2B5EF4-FFF2-40B4-BE49-F238E27FC236}">
                <a16:creationId xmlns:a16="http://schemas.microsoft.com/office/drawing/2014/main" id="{9FE0E984-85B1-FF17-C3F6-FF7DA49BCBE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18743" y="1030505"/>
            <a:ext cx="2554514" cy="71975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ea"/>
                <a:ea typeface="+mj-ea"/>
              </a:defRPr>
            </a:lvl1pPr>
            <a:lvl5pPr>
              <a:defRPr/>
            </a:lvl5pPr>
          </a:lstStyle>
          <a:p>
            <a:pPr lvl="0"/>
            <a:r>
              <a:rPr lang="zh-CN" altLang="en-US" dirty="0"/>
              <a:t>目  录</a:t>
            </a:r>
          </a:p>
        </p:txBody>
      </p:sp>
      <p:sp>
        <p:nvSpPr>
          <p:cNvPr id="67" name="文本占位符 66">
            <a:extLst>
              <a:ext uri="{FF2B5EF4-FFF2-40B4-BE49-F238E27FC236}">
                <a16:creationId xmlns:a16="http://schemas.microsoft.com/office/drawing/2014/main" id="{C1B2533D-2311-5BB7-3D01-D90C8387F0C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34708" y="1802316"/>
            <a:ext cx="1992923" cy="580770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412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2D9D9BE-3CDC-4ABD-26ED-12AEDE432BD4}"/>
              </a:ext>
            </a:extLst>
          </p:cNvPr>
          <p:cNvSpPr/>
          <p:nvPr userDrawn="1"/>
        </p:nvSpPr>
        <p:spPr>
          <a:xfrm>
            <a:off x="-18342" y="-7068"/>
            <a:ext cx="12210341" cy="68650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pic>
        <p:nvPicPr>
          <p:cNvPr id="326" name="图片 325">
            <a:extLst>
              <a:ext uri="{FF2B5EF4-FFF2-40B4-BE49-F238E27FC236}">
                <a16:creationId xmlns:a16="http://schemas.microsoft.com/office/drawing/2014/main" id="{04989648-7C5C-A476-647C-0F667B8AE4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171" y="4330675"/>
            <a:ext cx="12210341" cy="2652159"/>
          </a:xfrm>
          <a:prstGeom prst="rect">
            <a:avLst/>
          </a:prstGeom>
        </p:spPr>
      </p:pic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65790402-2668-4C62-B3F5-D554B72CAD98}"/>
              </a:ext>
            </a:extLst>
          </p:cNvPr>
          <p:cNvGrpSpPr/>
          <p:nvPr userDrawn="1"/>
        </p:nvGrpSpPr>
        <p:grpSpPr>
          <a:xfrm>
            <a:off x="332666" y="342115"/>
            <a:ext cx="897156" cy="897156"/>
            <a:chOff x="-2224932" y="-327546"/>
            <a:chExt cx="660595" cy="660595"/>
          </a:xfrm>
          <a:solidFill>
            <a:schemeClr val="bg1">
              <a:alpha val="50000"/>
            </a:schemeClr>
          </a:solidFill>
        </p:grpSpPr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5B6FB36A-B49E-431B-4210-C710361B28C7}"/>
                </a:ext>
              </a:extLst>
            </p:cNvPr>
            <p:cNvSpPr/>
            <p:nvPr/>
          </p:nvSpPr>
          <p:spPr>
            <a:xfrm>
              <a:off x="-2224932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32CC1FCB-1215-5364-F2E4-42713568D0B1}"/>
                </a:ext>
              </a:extLst>
            </p:cNvPr>
            <p:cNvSpPr/>
            <p:nvPr/>
          </p:nvSpPr>
          <p:spPr>
            <a:xfrm>
              <a:off x="-2071213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6FD18FB7-DC92-29EC-FA4F-33E43A60EEA9}"/>
                </a:ext>
              </a:extLst>
            </p:cNvPr>
            <p:cNvSpPr/>
            <p:nvPr/>
          </p:nvSpPr>
          <p:spPr>
            <a:xfrm>
              <a:off x="-1917494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68C08E31-282C-1154-516A-A7C704BBC5DA}"/>
                </a:ext>
              </a:extLst>
            </p:cNvPr>
            <p:cNvSpPr/>
            <p:nvPr/>
          </p:nvSpPr>
          <p:spPr>
            <a:xfrm>
              <a:off x="-1763775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F4AFBD0A-ED7E-1023-543F-CC7210D137CD}"/>
                </a:ext>
              </a:extLst>
            </p:cNvPr>
            <p:cNvSpPr/>
            <p:nvPr/>
          </p:nvSpPr>
          <p:spPr>
            <a:xfrm>
              <a:off x="-1610056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9F3BEA79-2E66-FE0A-12B8-DD8CF7FF33C2}"/>
                </a:ext>
              </a:extLst>
            </p:cNvPr>
            <p:cNvSpPr/>
            <p:nvPr/>
          </p:nvSpPr>
          <p:spPr>
            <a:xfrm>
              <a:off x="-2224932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F33326F6-5C04-DF63-5200-7A102EA92C24}"/>
                </a:ext>
              </a:extLst>
            </p:cNvPr>
            <p:cNvSpPr/>
            <p:nvPr/>
          </p:nvSpPr>
          <p:spPr>
            <a:xfrm>
              <a:off x="-2071213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C879558E-849D-36E3-AB56-F222826823D2}"/>
                </a:ext>
              </a:extLst>
            </p:cNvPr>
            <p:cNvSpPr/>
            <p:nvPr/>
          </p:nvSpPr>
          <p:spPr>
            <a:xfrm>
              <a:off x="-1917494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EA0C183F-9320-AB3A-6A2E-7AA532CA6D38}"/>
                </a:ext>
              </a:extLst>
            </p:cNvPr>
            <p:cNvSpPr/>
            <p:nvPr/>
          </p:nvSpPr>
          <p:spPr>
            <a:xfrm>
              <a:off x="-1763775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75B3514A-100F-6A7A-13B2-F532BBF46D9F}"/>
                </a:ext>
              </a:extLst>
            </p:cNvPr>
            <p:cNvSpPr/>
            <p:nvPr/>
          </p:nvSpPr>
          <p:spPr>
            <a:xfrm>
              <a:off x="-1610056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016C591D-953A-FC60-A941-A0CB00C0C36C}"/>
                </a:ext>
              </a:extLst>
            </p:cNvPr>
            <p:cNvSpPr/>
            <p:nvPr/>
          </p:nvSpPr>
          <p:spPr>
            <a:xfrm>
              <a:off x="-2224932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0802F075-71C1-7264-BC33-CA3901872F4C}"/>
                </a:ext>
              </a:extLst>
            </p:cNvPr>
            <p:cNvSpPr/>
            <p:nvPr/>
          </p:nvSpPr>
          <p:spPr>
            <a:xfrm>
              <a:off x="-2071213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4AEC8F31-FC5A-C4E0-8D39-5D75CD122779}"/>
                </a:ext>
              </a:extLst>
            </p:cNvPr>
            <p:cNvSpPr/>
            <p:nvPr/>
          </p:nvSpPr>
          <p:spPr>
            <a:xfrm>
              <a:off x="-1917494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69A6DE9D-C160-C9F8-489C-94D7EBB68D22}"/>
                </a:ext>
              </a:extLst>
            </p:cNvPr>
            <p:cNvSpPr/>
            <p:nvPr/>
          </p:nvSpPr>
          <p:spPr>
            <a:xfrm>
              <a:off x="-1763775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E12492B6-918C-851D-68D9-76C96EE77970}"/>
                </a:ext>
              </a:extLst>
            </p:cNvPr>
            <p:cNvSpPr/>
            <p:nvPr/>
          </p:nvSpPr>
          <p:spPr>
            <a:xfrm>
              <a:off x="-1610056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F04CE17C-3B4C-A19E-698B-3C587E736A4B}"/>
                </a:ext>
              </a:extLst>
            </p:cNvPr>
            <p:cNvSpPr/>
            <p:nvPr/>
          </p:nvSpPr>
          <p:spPr>
            <a:xfrm>
              <a:off x="-2224932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4B228034-D4D0-7CE2-2D94-31A6CE0BEA06}"/>
                </a:ext>
              </a:extLst>
            </p:cNvPr>
            <p:cNvSpPr/>
            <p:nvPr/>
          </p:nvSpPr>
          <p:spPr>
            <a:xfrm>
              <a:off x="-2071213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DF1D9231-4064-5542-0DEB-8552509FC91B}"/>
                </a:ext>
              </a:extLst>
            </p:cNvPr>
            <p:cNvSpPr/>
            <p:nvPr/>
          </p:nvSpPr>
          <p:spPr>
            <a:xfrm>
              <a:off x="-1917494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E074DBDB-9240-73DB-0462-799E109A29BE}"/>
                </a:ext>
              </a:extLst>
            </p:cNvPr>
            <p:cNvSpPr/>
            <p:nvPr/>
          </p:nvSpPr>
          <p:spPr>
            <a:xfrm>
              <a:off x="-1763775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20CDE855-EA84-28D0-7E23-B97B9FBDD7D4}"/>
                </a:ext>
              </a:extLst>
            </p:cNvPr>
            <p:cNvSpPr/>
            <p:nvPr/>
          </p:nvSpPr>
          <p:spPr>
            <a:xfrm>
              <a:off x="-1610056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E6D02BBA-1D3F-57C9-7C5C-9662C2030A16}"/>
                </a:ext>
              </a:extLst>
            </p:cNvPr>
            <p:cNvSpPr/>
            <p:nvPr/>
          </p:nvSpPr>
          <p:spPr>
            <a:xfrm>
              <a:off x="-2224932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FB188295-560C-CC17-FE08-32AD1508271E}"/>
                </a:ext>
              </a:extLst>
            </p:cNvPr>
            <p:cNvSpPr/>
            <p:nvPr/>
          </p:nvSpPr>
          <p:spPr>
            <a:xfrm>
              <a:off x="-2071213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9F8DA65B-BC37-7DBE-53D6-B80EF257A517}"/>
                </a:ext>
              </a:extLst>
            </p:cNvPr>
            <p:cNvSpPr/>
            <p:nvPr/>
          </p:nvSpPr>
          <p:spPr>
            <a:xfrm>
              <a:off x="-1917494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2A38ABB1-9D4E-5FE8-8A98-8B96361017F0}"/>
                </a:ext>
              </a:extLst>
            </p:cNvPr>
            <p:cNvSpPr/>
            <p:nvPr/>
          </p:nvSpPr>
          <p:spPr>
            <a:xfrm>
              <a:off x="-1763775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5C3D7719-8DFE-04A1-FE7A-AE40001C6605}"/>
                </a:ext>
              </a:extLst>
            </p:cNvPr>
            <p:cNvSpPr/>
            <p:nvPr/>
          </p:nvSpPr>
          <p:spPr>
            <a:xfrm>
              <a:off x="-1610056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CB809A40-5E5D-4D9A-E863-1D04E93DEEA4}"/>
              </a:ext>
            </a:extLst>
          </p:cNvPr>
          <p:cNvGrpSpPr/>
          <p:nvPr userDrawn="1"/>
        </p:nvGrpSpPr>
        <p:grpSpPr>
          <a:xfrm>
            <a:off x="485066" y="494515"/>
            <a:ext cx="897156" cy="897156"/>
            <a:chOff x="-2224932" y="-327546"/>
            <a:chExt cx="660595" cy="660595"/>
          </a:xfrm>
          <a:solidFill>
            <a:srgbClr val="E84444">
              <a:alpha val="50000"/>
            </a:srgbClr>
          </a:solidFill>
        </p:grpSpPr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D1FF5645-959E-9836-18D0-9E58981E1794}"/>
                </a:ext>
              </a:extLst>
            </p:cNvPr>
            <p:cNvSpPr/>
            <p:nvPr/>
          </p:nvSpPr>
          <p:spPr>
            <a:xfrm>
              <a:off x="-2224932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C9357649-EFD1-90E0-FCD5-2BD1DAD81A94}"/>
                </a:ext>
              </a:extLst>
            </p:cNvPr>
            <p:cNvSpPr/>
            <p:nvPr/>
          </p:nvSpPr>
          <p:spPr>
            <a:xfrm>
              <a:off x="-2071213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40196ACE-44F3-BCEC-7283-A0C4A9B4FA96}"/>
                </a:ext>
              </a:extLst>
            </p:cNvPr>
            <p:cNvSpPr/>
            <p:nvPr/>
          </p:nvSpPr>
          <p:spPr>
            <a:xfrm>
              <a:off x="-1917494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69552378-F4C4-533A-472D-7132579A95B7}"/>
                </a:ext>
              </a:extLst>
            </p:cNvPr>
            <p:cNvSpPr/>
            <p:nvPr/>
          </p:nvSpPr>
          <p:spPr>
            <a:xfrm>
              <a:off x="-1763775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E5CA6660-DDD9-A0C5-54B0-5B5F447FCBB6}"/>
                </a:ext>
              </a:extLst>
            </p:cNvPr>
            <p:cNvSpPr/>
            <p:nvPr/>
          </p:nvSpPr>
          <p:spPr>
            <a:xfrm>
              <a:off x="-1610056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D386DD30-DC9A-1AF7-B241-716BDD7F436F}"/>
                </a:ext>
              </a:extLst>
            </p:cNvPr>
            <p:cNvSpPr/>
            <p:nvPr/>
          </p:nvSpPr>
          <p:spPr>
            <a:xfrm>
              <a:off x="-2224932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7F4800DD-4C72-5F01-315F-4F9A300BBFDB}"/>
                </a:ext>
              </a:extLst>
            </p:cNvPr>
            <p:cNvSpPr/>
            <p:nvPr/>
          </p:nvSpPr>
          <p:spPr>
            <a:xfrm>
              <a:off x="-2071213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1B68E58A-BB79-E162-A78F-829848748641}"/>
                </a:ext>
              </a:extLst>
            </p:cNvPr>
            <p:cNvSpPr/>
            <p:nvPr/>
          </p:nvSpPr>
          <p:spPr>
            <a:xfrm>
              <a:off x="-1917494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96D2E8D2-4A5D-D95F-6430-3793667CB175}"/>
                </a:ext>
              </a:extLst>
            </p:cNvPr>
            <p:cNvSpPr/>
            <p:nvPr/>
          </p:nvSpPr>
          <p:spPr>
            <a:xfrm>
              <a:off x="-1763775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1603DE1A-4C2D-9DAF-E648-CFE5244174AB}"/>
                </a:ext>
              </a:extLst>
            </p:cNvPr>
            <p:cNvSpPr/>
            <p:nvPr/>
          </p:nvSpPr>
          <p:spPr>
            <a:xfrm>
              <a:off x="-1610056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A82EA0C0-0C33-EA75-98DB-C57AE520E785}"/>
                </a:ext>
              </a:extLst>
            </p:cNvPr>
            <p:cNvSpPr/>
            <p:nvPr/>
          </p:nvSpPr>
          <p:spPr>
            <a:xfrm>
              <a:off x="-2224932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F4194D42-06AF-4F55-A5A5-3A7CCE096E35}"/>
                </a:ext>
              </a:extLst>
            </p:cNvPr>
            <p:cNvSpPr/>
            <p:nvPr/>
          </p:nvSpPr>
          <p:spPr>
            <a:xfrm>
              <a:off x="-2071213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B078896E-913E-E081-87BE-8FE942370AF3}"/>
                </a:ext>
              </a:extLst>
            </p:cNvPr>
            <p:cNvSpPr/>
            <p:nvPr/>
          </p:nvSpPr>
          <p:spPr>
            <a:xfrm>
              <a:off x="-1917494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B1237723-D2DD-09F2-B19F-A72EA12FCB7D}"/>
                </a:ext>
              </a:extLst>
            </p:cNvPr>
            <p:cNvSpPr/>
            <p:nvPr/>
          </p:nvSpPr>
          <p:spPr>
            <a:xfrm>
              <a:off x="-1763775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AD01564E-6B2E-43E1-2DD4-7EEEED5B5F83}"/>
                </a:ext>
              </a:extLst>
            </p:cNvPr>
            <p:cNvSpPr/>
            <p:nvPr/>
          </p:nvSpPr>
          <p:spPr>
            <a:xfrm>
              <a:off x="-1610056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6EFB36E5-9F84-F807-AC61-67AEF282F58A}"/>
                </a:ext>
              </a:extLst>
            </p:cNvPr>
            <p:cNvSpPr/>
            <p:nvPr/>
          </p:nvSpPr>
          <p:spPr>
            <a:xfrm>
              <a:off x="-2224932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BCA03D4D-7779-D478-3450-D274FC110BB8}"/>
                </a:ext>
              </a:extLst>
            </p:cNvPr>
            <p:cNvSpPr/>
            <p:nvPr/>
          </p:nvSpPr>
          <p:spPr>
            <a:xfrm>
              <a:off x="-2071213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DB04AF0B-681C-73F6-20A7-DC0506968C41}"/>
                </a:ext>
              </a:extLst>
            </p:cNvPr>
            <p:cNvSpPr/>
            <p:nvPr/>
          </p:nvSpPr>
          <p:spPr>
            <a:xfrm>
              <a:off x="-1917494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64B95DDB-E809-B97B-8176-7BA206153C1C}"/>
                </a:ext>
              </a:extLst>
            </p:cNvPr>
            <p:cNvSpPr/>
            <p:nvPr/>
          </p:nvSpPr>
          <p:spPr>
            <a:xfrm>
              <a:off x="-1763775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77BDCC98-491C-AFE2-7967-ED2C41E8BEE3}"/>
                </a:ext>
              </a:extLst>
            </p:cNvPr>
            <p:cNvSpPr/>
            <p:nvPr/>
          </p:nvSpPr>
          <p:spPr>
            <a:xfrm>
              <a:off x="-1610056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30DFC207-7252-8393-82C7-FF8BF3E784BA}"/>
                </a:ext>
              </a:extLst>
            </p:cNvPr>
            <p:cNvSpPr/>
            <p:nvPr/>
          </p:nvSpPr>
          <p:spPr>
            <a:xfrm>
              <a:off x="-2224932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BB0D48B8-E800-BF68-924C-35DC602AEBFD}"/>
                </a:ext>
              </a:extLst>
            </p:cNvPr>
            <p:cNvSpPr/>
            <p:nvPr/>
          </p:nvSpPr>
          <p:spPr>
            <a:xfrm>
              <a:off x="-2071213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id="{5BDEE75A-20BF-D857-DEEE-CF92093B1BFE}"/>
                </a:ext>
              </a:extLst>
            </p:cNvPr>
            <p:cNvSpPr/>
            <p:nvPr/>
          </p:nvSpPr>
          <p:spPr>
            <a:xfrm>
              <a:off x="-1917494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0E1FBE27-C130-FDF8-1E1D-6990F34CE148}"/>
                </a:ext>
              </a:extLst>
            </p:cNvPr>
            <p:cNvSpPr/>
            <p:nvPr/>
          </p:nvSpPr>
          <p:spPr>
            <a:xfrm>
              <a:off x="-1763775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A4768BC7-744C-C66E-205E-17AF4718F86B}"/>
                </a:ext>
              </a:extLst>
            </p:cNvPr>
            <p:cNvSpPr/>
            <p:nvPr/>
          </p:nvSpPr>
          <p:spPr>
            <a:xfrm>
              <a:off x="-1610056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324" name="矩形 323">
            <a:extLst>
              <a:ext uri="{FF2B5EF4-FFF2-40B4-BE49-F238E27FC236}">
                <a16:creationId xmlns:a16="http://schemas.microsoft.com/office/drawing/2014/main" id="{0265B586-42D0-43E3-7088-D9CDDAEECC48}"/>
              </a:ext>
            </a:extLst>
          </p:cNvPr>
          <p:cNvSpPr/>
          <p:nvPr userDrawn="1"/>
        </p:nvSpPr>
        <p:spPr>
          <a:xfrm>
            <a:off x="-9172" y="4311415"/>
            <a:ext cx="12210342" cy="2693260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335" name="任意多边形: 形状 334">
            <a:extLst>
              <a:ext uri="{FF2B5EF4-FFF2-40B4-BE49-F238E27FC236}">
                <a16:creationId xmlns:a16="http://schemas.microsoft.com/office/drawing/2014/main" id="{D57C683F-74A0-8C95-517A-8140D64621E6}"/>
              </a:ext>
            </a:extLst>
          </p:cNvPr>
          <p:cNvSpPr/>
          <p:nvPr userDrawn="1"/>
        </p:nvSpPr>
        <p:spPr>
          <a:xfrm rot="16200000" flipH="1" flipV="1">
            <a:off x="10244669" y="5093104"/>
            <a:ext cx="1942611" cy="1952049"/>
          </a:xfrm>
          <a:custGeom>
            <a:avLst/>
            <a:gdLst>
              <a:gd name="connsiteX0" fmla="*/ 0 w 1942611"/>
              <a:gd name="connsiteY0" fmla="*/ 0 h 1952049"/>
              <a:gd name="connsiteX1" fmla="*/ 796554 w 1942611"/>
              <a:gd name="connsiteY1" fmla="*/ 0 h 1952049"/>
              <a:gd name="connsiteX2" fmla="*/ 802144 w 1942611"/>
              <a:gd name="connsiteY2" fmla="*/ 110696 h 1952049"/>
              <a:gd name="connsiteX3" fmla="*/ 1841855 w 1942611"/>
              <a:gd name="connsiteY3" fmla="*/ 1150407 h 1952049"/>
              <a:gd name="connsiteX4" fmla="*/ 1942611 w 1942611"/>
              <a:gd name="connsiteY4" fmla="*/ 1155495 h 1952049"/>
              <a:gd name="connsiteX5" fmla="*/ 1942611 w 1942611"/>
              <a:gd name="connsiteY5" fmla="*/ 1952049 h 1952049"/>
              <a:gd name="connsiteX6" fmla="*/ 1760412 w 1942611"/>
              <a:gd name="connsiteY6" fmla="*/ 1942849 h 1952049"/>
              <a:gd name="connsiteX7" fmla="*/ 9702 w 1942611"/>
              <a:gd name="connsiteY7" fmla="*/ 192139 h 1952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42611" h="1952049">
                <a:moveTo>
                  <a:pt x="0" y="0"/>
                </a:moveTo>
                <a:lnTo>
                  <a:pt x="796554" y="0"/>
                </a:lnTo>
                <a:lnTo>
                  <a:pt x="802144" y="110696"/>
                </a:lnTo>
                <a:cubicBezTo>
                  <a:pt x="857818" y="658907"/>
                  <a:pt x="1293645" y="1094733"/>
                  <a:pt x="1841855" y="1150407"/>
                </a:cubicBezTo>
                <a:lnTo>
                  <a:pt x="1942611" y="1155495"/>
                </a:lnTo>
                <a:lnTo>
                  <a:pt x="1942611" y="1952049"/>
                </a:lnTo>
                <a:lnTo>
                  <a:pt x="1760412" y="1942849"/>
                </a:lnTo>
                <a:cubicBezTo>
                  <a:pt x="837312" y="1849103"/>
                  <a:pt x="103448" y="1115239"/>
                  <a:pt x="9702" y="19213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</a:endParaRPr>
          </a:p>
        </p:txBody>
      </p:sp>
      <p:sp>
        <p:nvSpPr>
          <p:cNvPr id="284" name="矩形: 对角圆角 283">
            <a:extLst>
              <a:ext uri="{FF2B5EF4-FFF2-40B4-BE49-F238E27FC236}">
                <a16:creationId xmlns:a16="http://schemas.microsoft.com/office/drawing/2014/main" id="{CF1EC849-043A-95AE-EC24-EBD239ECBEFD}"/>
              </a:ext>
            </a:extLst>
          </p:cNvPr>
          <p:cNvSpPr/>
          <p:nvPr userDrawn="1"/>
        </p:nvSpPr>
        <p:spPr>
          <a:xfrm flipH="1">
            <a:off x="838194" y="795406"/>
            <a:ext cx="10515601" cy="5299604"/>
          </a:xfrm>
          <a:prstGeom prst="round2DiagRect">
            <a:avLst/>
          </a:prstGeom>
          <a:solidFill>
            <a:schemeClr val="bg1"/>
          </a:solidFill>
          <a:ln>
            <a:noFill/>
          </a:ln>
          <a:effectLst>
            <a:outerShdw blurRad="279400" dist="1651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85" name="矩形: 对角圆角 284">
            <a:extLst>
              <a:ext uri="{FF2B5EF4-FFF2-40B4-BE49-F238E27FC236}">
                <a16:creationId xmlns:a16="http://schemas.microsoft.com/office/drawing/2014/main" id="{C71FF268-C6FD-68DF-6CE4-A068DCCAD6D4}"/>
              </a:ext>
            </a:extLst>
          </p:cNvPr>
          <p:cNvSpPr/>
          <p:nvPr userDrawn="1"/>
        </p:nvSpPr>
        <p:spPr>
          <a:xfrm flipH="1">
            <a:off x="1747141" y="4842257"/>
            <a:ext cx="1580154" cy="621602"/>
          </a:xfrm>
          <a:prstGeom prst="round2DiagRect">
            <a:avLst>
              <a:gd name="adj1" fmla="val 26097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89" name="任意多边形: 形状 288">
            <a:extLst>
              <a:ext uri="{FF2B5EF4-FFF2-40B4-BE49-F238E27FC236}">
                <a16:creationId xmlns:a16="http://schemas.microsoft.com/office/drawing/2014/main" id="{497568ED-EBDF-00E6-A5EE-A1869FCEE432}"/>
              </a:ext>
            </a:extLst>
          </p:cNvPr>
          <p:cNvSpPr/>
          <p:nvPr userDrawn="1"/>
        </p:nvSpPr>
        <p:spPr>
          <a:xfrm>
            <a:off x="1734532" y="791141"/>
            <a:ext cx="440113" cy="690822"/>
          </a:xfrm>
          <a:custGeom>
            <a:avLst/>
            <a:gdLst>
              <a:gd name="connsiteX0" fmla="*/ 0 w 440113"/>
              <a:gd name="connsiteY0" fmla="*/ 0 h 690822"/>
              <a:gd name="connsiteX1" fmla="*/ 440113 w 440113"/>
              <a:gd name="connsiteY1" fmla="*/ 0 h 690822"/>
              <a:gd name="connsiteX2" fmla="*/ 440113 w 440113"/>
              <a:gd name="connsiteY2" fmla="*/ 617468 h 690822"/>
              <a:gd name="connsiteX3" fmla="*/ 366759 w 440113"/>
              <a:gd name="connsiteY3" fmla="*/ 690822 h 690822"/>
              <a:gd name="connsiteX4" fmla="*/ 73354 w 440113"/>
              <a:gd name="connsiteY4" fmla="*/ 690822 h 690822"/>
              <a:gd name="connsiteX5" fmla="*/ 0 w 440113"/>
              <a:gd name="connsiteY5" fmla="*/ 617468 h 690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113" h="690822">
                <a:moveTo>
                  <a:pt x="0" y="0"/>
                </a:moveTo>
                <a:lnTo>
                  <a:pt x="440113" y="0"/>
                </a:lnTo>
                <a:lnTo>
                  <a:pt x="440113" y="617468"/>
                </a:lnTo>
                <a:cubicBezTo>
                  <a:pt x="440113" y="657980"/>
                  <a:pt x="407271" y="690822"/>
                  <a:pt x="366759" y="690822"/>
                </a:cubicBezTo>
                <a:lnTo>
                  <a:pt x="73354" y="690822"/>
                </a:lnTo>
                <a:cubicBezTo>
                  <a:pt x="32842" y="690822"/>
                  <a:pt x="0" y="657980"/>
                  <a:pt x="0" y="61746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cxnSp>
        <p:nvCxnSpPr>
          <p:cNvPr id="322" name="直接连接符 321">
            <a:extLst>
              <a:ext uri="{FF2B5EF4-FFF2-40B4-BE49-F238E27FC236}">
                <a16:creationId xmlns:a16="http://schemas.microsoft.com/office/drawing/2014/main" id="{4A3AF54A-995A-030F-5689-C2EFC3516EC1}"/>
              </a:ext>
            </a:extLst>
          </p:cNvPr>
          <p:cNvCxnSpPr>
            <a:cxnSpLocks/>
          </p:cNvCxnSpPr>
          <p:nvPr userDrawn="1"/>
        </p:nvCxnSpPr>
        <p:spPr>
          <a:xfrm>
            <a:off x="1840329" y="1353758"/>
            <a:ext cx="228519" cy="0"/>
          </a:xfrm>
          <a:prstGeom prst="line">
            <a:avLst/>
          </a:prstGeom>
          <a:ln w="635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2" name="文本占位符 331">
            <a:extLst>
              <a:ext uri="{FF2B5EF4-FFF2-40B4-BE49-F238E27FC236}">
                <a16:creationId xmlns:a16="http://schemas.microsoft.com/office/drawing/2014/main" id="{07DB21C6-05B3-4E52-E0D6-B1B115A871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58637" y="4995332"/>
            <a:ext cx="1557162" cy="4092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PART 0I</a:t>
            </a:r>
            <a:endParaRPr lang="zh-CN" altLang="en-US" dirty="0"/>
          </a:p>
        </p:txBody>
      </p:sp>
      <p:pic>
        <p:nvPicPr>
          <p:cNvPr id="334" name="图片 333">
            <a:extLst>
              <a:ext uri="{FF2B5EF4-FFF2-40B4-BE49-F238E27FC236}">
                <a16:creationId xmlns:a16="http://schemas.microsoft.com/office/drawing/2014/main" id="{2EC9CAF1-42FC-61D6-C389-E2FFDC9F7F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9727" y="1353527"/>
            <a:ext cx="10287000" cy="4742473"/>
          </a:xfrm>
          <a:prstGeom prst="rect">
            <a:avLst/>
          </a:prstGeom>
        </p:spPr>
      </p:pic>
      <p:grpSp>
        <p:nvGrpSpPr>
          <p:cNvPr id="333" name="组合 332">
            <a:extLst>
              <a:ext uri="{FF2B5EF4-FFF2-40B4-BE49-F238E27FC236}">
                <a16:creationId xmlns:a16="http://schemas.microsoft.com/office/drawing/2014/main" id="{24D7A109-6AF8-F0E8-493F-AB12DF35446E}"/>
              </a:ext>
            </a:extLst>
          </p:cNvPr>
          <p:cNvGrpSpPr/>
          <p:nvPr userDrawn="1"/>
        </p:nvGrpSpPr>
        <p:grpSpPr>
          <a:xfrm>
            <a:off x="1734532" y="3111316"/>
            <a:ext cx="3306392" cy="168595"/>
            <a:chOff x="1734531" y="3111317"/>
            <a:chExt cx="3620697" cy="116708"/>
          </a:xfrm>
        </p:grpSpPr>
        <p:sp>
          <p:nvSpPr>
            <p:cNvPr id="290" name="流程图: 数据 289">
              <a:extLst>
                <a:ext uri="{FF2B5EF4-FFF2-40B4-BE49-F238E27FC236}">
                  <a16:creationId xmlns:a16="http://schemas.microsoft.com/office/drawing/2014/main" id="{4F48F856-9A46-BE20-8BD7-6077CEF81FB7}"/>
                </a:ext>
              </a:extLst>
            </p:cNvPr>
            <p:cNvSpPr/>
            <p:nvPr userDrawn="1"/>
          </p:nvSpPr>
          <p:spPr>
            <a:xfrm>
              <a:off x="1734531" y="3111317"/>
              <a:ext cx="78657" cy="116708"/>
            </a:xfrm>
            <a:prstGeom prst="flowChartInputOutput">
              <a:avLst/>
            </a:prstGeom>
            <a:solidFill>
              <a:srgbClr val="E422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1" name="流程图: 数据 290">
              <a:extLst>
                <a:ext uri="{FF2B5EF4-FFF2-40B4-BE49-F238E27FC236}">
                  <a16:creationId xmlns:a16="http://schemas.microsoft.com/office/drawing/2014/main" id="{FDE7E29B-C0AC-3B29-53EA-F39EBBC5C6FA}"/>
                </a:ext>
              </a:extLst>
            </p:cNvPr>
            <p:cNvSpPr/>
            <p:nvPr userDrawn="1"/>
          </p:nvSpPr>
          <p:spPr>
            <a:xfrm>
              <a:off x="1848790" y="3111317"/>
              <a:ext cx="78657" cy="116708"/>
            </a:xfrm>
            <a:prstGeom prst="flowChartInputOutput">
              <a:avLst/>
            </a:prstGeom>
            <a:solidFill>
              <a:srgbClr val="E422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2" name="流程图: 数据 291">
              <a:extLst>
                <a:ext uri="{FF2B5EF4-FFF2-40B4-BE49-F238E27FC236}">
                  <a16:creationId xmlns:a16="http://schemas.microsoft.com/office/drawing/2014/main" id="{784CF0DE-9A4C-A817-DAB2-497A7BA8CA11}"/>
                </a:ext>
              </a:extLst>
            </p:cNvPr>
            <p:cNvSpPr/>
            <p:nvPr userDrawn="1"/>
          </p:nvSpPr>
          <p:spPr>
            <a:xfrm>
              <a:off x="1963050" y="3111317"/>
              <a:ext cx="78657" cy="116708"/>
            </a:xfrm>
            <a:prstGeom prst="flowChartInputOutput">
              <a:avLst/>
            </a:prstGeom>
            <a:solidFill>
              <a:srgbClr val="E422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3" name="流程图: 数据 292">
              <a:extLst>
                <a:ext uri="{FF2B5EF4-FFF2-40B4-BE49-F238E27FC236}">
                  <a16:creationId xmlns:a16="http://schemas.microsoft.com/office/drawing/2014/main" id="{D81E81D5-AC6C-5153-FCF9-BDED68282AA3}"/>
                </a:ext>
              </a:extLst>
            </p:cNvPr>
            <p:cNvSpPr/>
            <p:nvPr userDrawn="1"/>
          </p:nvSpPr>
          <p:spPr>
            <a:xfrm>
              <a:off x="2077309" y="3111317"/>
              <a:ext cx="78657" cy="116708"/>
            </a:xfrm>
            <a:prstGeom prst="flowChartInputOutput">
              <a:avLst/>
            </a:prstGeom>
            <a:solidFill>
              <a:srgbClr val="E422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4" name="流程图: 数据 293">
              <a:extLst>
                <a:ext uri="{FF2B5EF4-FFF2-40B4-BE49-F238E27FC236}">
                  <a16:creationId xmlns:a16="http://schemas.microsoft.com/office/drawing/2014/main" id="{C487892F-1EF5-5DA0-5F05-4C786A7D4A21}"/>
                </a:ext>
              </a:extLst>
            </p:cNvPr>
            <p:cNvSpPr/>
            <p:nvPr userDrawn="1"/>
          </p:nvSpPr>
          <p:spPr>
            <a:xfrm>
              <a:off x="2191568" y="3111317"/>
              <a:ext cx="78657" cy="116708"/>
            </a:xfrm>
            <a:prstGeom prst="flowChartInputOutput">
              <a:avLst/>
            </a:prstGeom>
            <a:solidFill>
              <a:srgbClr val="E422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5" name="流程图: 数据 294">
              <a:extLst>
                <a:ext uri="{FF2B5EF4-FFF2-40B4-BE49-F238E27FC236}">
                  <a16:creationId xmlns:a16="http://schemas.microsoft.com/office/drawing/2014/main" id="{FCABDAB1-C3BF-6C42-F644-56739EECAC69}"/>
                </a:ext>
              </a:extLst>
            </p:cNvPr>
            <p:cNvSpPr/>
            <p:nvPr userDrawn="1"/>
          </p:nvSpPr>
          <p:spPr>
            <a:xfrm>
              <a:off x="2305828" y="3111317"/>
              <a:ext cx="78657" cy="116708"/>
            </a:xfrm>
            <a:prstGeom prst="flowChartInputOutput">
              <a:avLst/>
            </a:prstGeom>
            <a:solidFill>
              <a:srgbClr val="E422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6" name="流程图: 数据 295">
              <a:extLst>
                <a:ext uri="{FF2B5EF4-FFF2-40B4-BE49-F238E27FC236}">
                  <a16:creationId xmlns:a16="http://schemas.microsoft.com/office/drawing/2014/main" id="{E8A1B020-20F8-9625-1B10-6ED0B3A6E984}"/>
                </a:ext>
              </a:extLst>
            </p:cNvPr>
            <p:cNvSpPr/>
            <p:nvPr userDrawn="1"/>
          </p:nvSpPr>
          <p:spPr>
            <a:xfrm>
              <a:off x="2420087" y="3111317"/>
              <a:ext cx="78657" cy="116708"/>
            </a:xfrm>
            <a:prstGeom prst="flowChartInputOutput">
              <a:avLst/>
            </a:prstGeom>
            <a:solidFill>
              <a:srgbClr val="E422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7" name="流程图: 数据 296">
              <a:extLst>
                <a:ext uri="{FF2B5EF4-FFF2-40B4-BE49-F238E27FC236}">
                  <a16:creationId xmlns:a16="http://schemas.microsoft.com/office/drawing/2014/main" id="{226DD242-0251-9E09-E0AE-2D03119B906E}"/>
                </a:ext>
              </a:extLst>
            </p:cNvPr>
            <p:cNvSpPr/>
            <p:nvPr userDrawn="1"/>
          </p:nvSpPr>
          <p:spPr>
            <a:xfrm>
              <a:off x="2534346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8" name="流程图: 数据 297">
              <a:extLst>
                <a:ext uri="{FF2B5EF4-FFF2-40B4-BE49-F238E27FC236}">
                  <a16:creationId xmlns:a16="http://schemas.microsoft.com/office/drawing/2014/main" id="{8BE3D0DC-3B44-FE25-E818-9BBE19010A40}"/>
                </a:ext>
              </a:extLst>
            </p:cNvPr>
            <p:cNvSpPr/>
            <p:nvPr userDrawn="1"/>
          </p:nvSpPr>
          <p:spPr>
            <a:xfrm>
              <a:off x="2648606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9" name="流程图: 数据 298">
              <a:extLst>
                <a:ext uri="{FF2B5EF4-FFF2-40B4-BE49-F238E27FC236}">
                  <a16:creationId xmlns:a16="http://schemas.microsoft.com/office/drawing/2014/main" id="{A87BDD5F-F76B-2CA2-A5DF-79EF6D4A6EDD}"/>
                </a:ext>
              </a:extLst>
            </p:cNvPr>
            <p:cNvSpPr/>
            <p:nvPr userDrawn="1"/>
          </p:nvSpPr>
          <p:spPr>
            <a:xfrm>
              <a:off x="2762865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0" name="流程图: 数据 299">
              <a:extLst>
                <a:ext uri="{FF2B5EF4-FFF2-40B4-BE49-F238E27FC236}">
                  <a16:creationId xmlns:a16="http://schemas.microsoft.com/office/drawing/2014/main" id="{8F2EA35A-51BA-C0DB-44CB-62F728B56308}"/>
                </a:ext>
              </a:extLst>
            </p:cNvPr>
            <p:cNvSpPr/>
            <p:nvPr userDrawn="1"/>
          </p:nvSpPr>
          <p:spPr>
            <a:xfrm>
              <a:off x="2877124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1" name="流程图: 数据 300">
              <a:extLst>
                <a:ext uri="{FF2B5EF4-FFF2-40B4-BE49-F238E27FC236}">
                  <a16:creationId xmlns:a16="http://schemas.microsoft.com/office/drawing/2014/main" id="{A38F8941-1119-84CA-BFA3-B2C308AF045A}"/>
                </a:ext>
              </a:extLst>
            </p:cNvPr>
            <p:cNvSpPr/>
            <p:nvPr userDrawn="1"/>
          </p:nvSpPr>
          <p:spPr>
            <a:xfrm>
              <a:off x="2991384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2" name="流程图: 数据 301">
              <a:extLst>
                <a:ext uri="{FF2B5EF4-FFF2-40B4-BE49-F238E27FC236}">
                  <a16:creationId xmlns:a16="http://schemas.microsoft.com/office/drawing/2014/main" id="{8EB98E85-0E8E-ACD7-67A9-032BEDA2ACBA}"/>
                </a:ext>
              </a:extLst>
            </p:cNvPr>
            <p:cNvSpPr/>
            <p:nvPr userDrawn="1"/>
          </p:nvSpPr>
          <p:spPr>
            <a:xfrm>
              <a:off x="3105643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3" name="流程图: 数据 302">
              <a:extLst>
                <a:ext uri="{FF2B5EF4-FFF2-40B4-BE49-F238E27FC236}">
                  <a16:creationId xmlns:a16="http://schemas.microsoft.com/office/drawing/2014/main" id="{A37F66C0-DF87-7830-3FD2-76F79C851AF7}"/>
                </a:ext>
              </a:extLst>
            </p:cNvPr>
            <p:cNvSpPr/>
            <p:nvPr userDrawn="1"/>
          </p:nvSpPr>
          <p:spPr>
            <a:xfrm>
              <a:off x="3219902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4" name="流程图: 数据 303">
              <a:extLst>
                <a:ext uri="{FF2B5EF4-FFF2-40B4-BE49-F238E27FC236}">
                  <a16:creationId xmlns:a16="http://schemas.microsoft.com/office/drawing/2014/main" id="{336367FC-864D-5C0F-78DD-695DA968BC2D}"/>
                </a:ext>
              </a:extLst>
            </p:cNvPr>
            <p:cNvSpPr/>
            <p:nvPr userDrawn="1"/>
          </p:nvSpPr>
          <p:spPr>
            <a:xfrm>
              <a:off x="3334162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5" name="流程图: 数据 304">
              <a:extLst>
                <a:ext uri="{FF2B5EF4-FFF2-40B4-BE49-F238E27FC236}">
                  <a16:creationId xmlns:a16="http://schemas.microsoft.com/office/drawing/2014/main" id="{0EBBB7F6-B1A5-B5DF-38D4-D2FA6654B3BE}"/>
                </a:ext>
              </a:extLst>
            </p:cNvPr>
            <p:cNvSpPr/>
            <p:nvPr userDrawn="1"/>
          </p:nvSpPr>
          <p:spPr>
            <a:xfrm>
              <a:off x="3448421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6" name="流程图: 数据 305">
              <a:extLst>
                <a:ext uri="{FF2B5EF4-FFF2-40B4-BE49-F238E27FC236}">
                  <a16:creationId xmlns:a16="http://schemas.microsoft.com/office/drawing/2014/main" id="{9621C066-9D29-57CA-1EFF-96C52B5650CF}"/>
                </a:ext>
              </a:extLst>
            </p:cNvPr>
            <p:cNvSpPr/>
            <p:nvPr userDrawn="1"/>
          </p:nvSpPr>
          <p:spPr>
            <a:xfrm>
              <a:off x="3562680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7" name="流程图: 数据 306">
              <a:extLst>
                <a:ext uri="{FF2B5EF4-FFF2-40B4-BE49-F238E27FC236}">
                  <a16:creationId xmlns:a16="http://schemas.microsoft.com/office/drawing/2014/main" id="{73F24B33-C2F4-D9CE-7F82-7569229491CC}"/>
                </a:ext>
              </a:extLst>
            </p:cNvPr>
            <p:cNvSpPr/>
            <p:nvPr userDrawn="1"/>
          </p:nvSpPr>
          <p:spPr>
            <a:xfrm>
              <a:off x="3676940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8" name="流程图: 数据 307">
              <a:extLst>
                <a:ext uri="{FF2B5EF4-FFF2-40B4-BE49-F238E27FC236}">
                  <a16:creationId xmlns:a16="http://schemas.microsoft.com/office/drawing/2014/main" id="{B892E2D5-9108-8F2D-EF16-F7591F01C6B4}"/>
                </a:ext>
              </a:extLst>
            </p:cNvPr>
            <p:cNvSpPr/>
            <p:nvPr userDrawn="1"/>
          </p:nvSpPr>
          <p:spPr>
            <a:xfrm>
              <a:off x="3791199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9" name="流程图: 数据 308">
              <a:extLst>
                <a:ext uri="{FF2B5EF4-FFF2-40B4-BE49-F238E27FC236}">
                  <a16:creationId xmlns:a16="http://schemas.microsoft.com/office/drawing/2014/main" id="{4E06FBD9-AC87-4F44-1596-B065C6BC0B0E}"/>
                </a:ext>
              </a:extLst>
            </p:cNvPr>
            <p:cNvSpPr/>
            <p:nvPr userDrawn="1"/>
          </p:nvSpPr>
          <p:spPr>
            <a:xfrm>
              <a:off x="3905459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0" name="流程图: 数据 309">
              <a:extLst>
                <a:ext uri="{FF2B5EF4-FFF2-40B4-BE49-F238E27FC236}">
                  <a16:creationId xmlns:a16="http://schemas.microsoft.com/office/drawing/2014/main" id="{A0538F22-0F4F-CD04-5543-88C7FE4F58CF}"/>
                </a:ext>
              </a:extLst>
            </p:cNvPr>
            <p:cNvSpPr/>
            <p:nvPr userDrawn="1"/>
          </p:nvSpPr>
          <p:spPr>
            <a:xfrm>
              <a:off x="4019718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1" name="流程图: 数据 310">
              <a:extLst>
                <a:ext uri="{FF2B5EF4-FFF2-40B4-BE49-F238E27FC236}">
                  <a16:creationId xmlns:a16="http://schemas.microsoft.com/office/drawing/2014/main" id="{F1748C76-2B82-A67F-6549-15A32E6C09F7}"/>
                </a:ext>
              </a:extLst>
            </p:cNvPr>
            <p:cNvSpPr/>
            <p:nvPr userDrawn="1"/>
          </p:nvSpPr>
          <p:spPr>
            <a:xfrm>
              <a:off x="4133977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2" name="流程图: 数据 311">
              <a:extLst>
                <a:ext uri="{FF2B5EF4-FFF2-40B4-BE49-F238E27FC236}">
                  <a16:creationId xmlns:a16="http://schemas.microsoft.com/office/drawing/2014/main" id="{1C221892-A054-13A6-B4BA-0615B3A69499}"/>
                </a:ext>
              </a:extLst>
            </p:cNvPr>
            <p:cNvSpPr/>
            <p:nvPr userDrawn="1"/>
          </p:nvSpPr>
          <p:spPr>
            <a:xfrm>
              <a:off x="4248237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3" name="流程图: 数据 312">
              <a:extLst>
                <a:ext uri="{FF2B5EF4-FFF2-40B4-BE49-F238E27FC236}">
                  <a16:creationId xmlns:a16="http://schemas.microsoft.com/office/drawing/2014/main" id="{91CF6E13-87D9-D75C-93F3-4EE4C95A384B}"/>
                </a:ext>
              </a:extLst>
            </p:cNvPr>
            <p:cNvSpPr/>
            <p:nvPr userDrawn="1"/>
          </p:nvSpPr>
          <p:spPr>
            <a:xfrm>
              <a:off x="4362496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4" name="流程图: 数据 313">
              <a:extLst>
                <a:ext uri="{FF2B5EF4-FFF2-40B4-BE49-F238E27FC236}">
                  <a16:creationId xmlns:a16="http://schemas.microsoft.com/office/drawing/2014/main" id="{E956FD7F-19B9-8EB2-C232-841000763C8C}"/>
                </a:ext>
              </a:extLst>
            </p:cNvPr>
            <p:cNvSpPr/>
            <p:nvPr userDrawn="1"/>
          </p:nvSpPr>
          <p:spPr>
            <a:xfrm>
              <a:off x="4476755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5" name="流程图: 数据 314">
              <a:extLst>
                <a:ext uri="{FF2B5EF4-FFF2-40B4-BE49-F238E27FC236}">
                  <a16:creationId xmlns:a16="http://schemas.microsoft.com/office/drawing/2014/main" id="{95008BDF-22CA-0318-D745-AEDAFD1D894C}"/>
                </a:ext>
              </a:extLst>
            </p:cNvPr>
            <p:cNvSpPr/>
            <p:nvPr userDrawn="1"/>
          </p:nvSpPr>
          <p:spPr>
            <a:xfrm>
              <a:off x="4591015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6" name="流程图: 数据 315">
              <a:extLst>
                <a:ext uri="{FF2B5EF4-FFF2-40B4-BE49-F238E27FC236}">
                  <a16:creationId xmlns:a16="http://schemas.microsoft.com/office/drawing/2014/main" id="{E06D5359-5246-3992-D6D1-EF10198E84BB}"/>
                </a:ext>
              </a:extLst>
            </p:cNvPr>
            <p:cNvSpPr/>
            <p:nvPr userDrawn="1"/>
          </p:nvSpPr>
          <p:spPr>
            <a:xfrm>
              <a:off x="4705274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7" name="流程图: 数据 316">
              <a:extLst>
                <a:ext uri="{FF2B5EF4-FFF2-40B4-BE49-F238E27FC236}">
                  <a16:creationId xmlns:a16="http://schemas.microsoft.com/office/drawing/2014/main" id="{87DD9306-BA74-AB3A-6063-53B2D087B769}"/>
                </a:ext>
              </a:extLst>
            </p:cNvPr>
            <p:cNvSpPr/>
            <p:nvPr userDrawn="1"/>
          </p:nvSpPr>
          <p:spPr>
            <a:xfrm>
              <a:off x="4819533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8" name="流程图: 数据 317">
              <a:extLst>
                <a:ext uri="{FF2B5EF4-FFF2-40B4-BE49-F238E27FC236}">
                  <a16:creationId xmlns:a16="http://schemas.microsoft.com/office/drawing/2014/main" id="{196BA899-5B75-7061-15A3-497DF24453A7}"/>
                </a:ext>
              </a:extLst>
            </p:cNvPr>
            <p:cNvSpPr/>
            <p:nvPr userDrawn="1"/>
          </p:nvSpPr>
          <p:spPr>
            <a:xfrm>
              <a:off x="4933793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9" name="流程图: 数据 318">
              <a:extLst>
                <a:ext uri="{FF2B5EF4-FFF2-40B4-BE49-F238E27FC236}">
                  <a16:creationId xmlns:a16="http://schemas.microsoft.com/office/drawing/2014/main" id="{2A08F85D-4A5D-5C37-9A88-CA5D66700EF5}"/>
                </a:ext>
              </a:extLst>
            </p:cNvPr>
            <p:cNvSpPr/>
            <p:nvPr userDrawn="1"/>
          </p:nvSpPr>
          <p:spPr>
            <a:xfrm>
              <a:off x="5048052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20" name="流程图: 数据 319">
              <a:extLst>
                <a:ext uri="{FF2B5EF4-FFF2-40B4-BE49-F238E27FC236}">
                  <a16:creationId xmlns:a16="http://schemas.microsoft.com/office/drawing/2014/main" id="{3CE2F71E-631F-E1A7-2046-0125C8D254B0}"/>
                </a:ext>
              </a:extLst>
            </p:cNvPr>
            <p:cNvSpPr/>
            <p:nvPr userDrawn="1"/>
          </p:nvSpPr>
          <p:spPr>
            <a:xfrm>
              <a:off x="5162311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21" name="流程图: 数据 320">
              <a:extLst>
                <a:ext uri="{FF2B5EF4-FFF2-40B4-BE49-F238E27FC236}">
                  <a16:creationId xmlns:a16="http://schemas.microsoft.com/office/drawing/2014/main" id="{B1D2B9E5-D90A-6344-E09A-830EA7BFD637}"/>
                </a:ext>
              </a:extLst>
            </p:cNvPr>
            <p:cNvSpPr/>
            <p:nvPr userDrawn="1"/>
          </p:nvSpPr>
          <p:spPr>
            <a:xfrm>
              <a:off x="5276571" y="3111317"/>
              <a:ext cx="78657" cy="116708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328" name="文本占位符 327">
            <a:extLst>
              <a:ext uri="{FF2B5EF4-FFF2-40B4-BE49-F238E27FC236}">
                <a16:creationId xmlns:a16="http://schemas.microsoft.com/office/drawing/2014/main" id="{C8EF1D59-4C96-C9E1-256B-B1C445790CA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22622" y="1946659"/>
            <a:ext cx="6236554" cy="61869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400"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输入章节标题</a:t>
            </a:r>
          </a:p>
        </p:txBody>
      </p:sp>
      <p:sp>
        <p:nvSpPr>
          <p:cNvPr id="330" name="文本占位符 329">
            <a:extLst>
              <a:ext uri="{FF2B5EF4-FFF2-40B4-BE49-F238E27FC236}">
                <a16:creationId xmlns:a16="http://schemas.microsoft.com/office/drawing/2014/main" id="{39CD8CF6-2D69-F5B7-0C24-1024DCF21F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22623" y="2626073"/>
            <a:ext cx="6236554" cy="5007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zh-CN" dirty="0"/>
              <a:t>Enter a chapter 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5869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8FAAFD7-F3E6-1778-AEF9-CEF178EF11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84" y="1"/>
            <a:ext cx="12155116" cy="6080757"/>
          </a:xfrm>
          <a:custGeom>
            <a:avLst/>
            <a:gdLst>
              <a:gd name="connsiteX0" fmla="*/ 0 w 12155116"/>
              <a:gd name="connsiteY0" fmla="*/ 0 h 6080757"/>
              <a:gd name="connsiteX1" fmla="*/ 12155116 w 12155116"/>
              <a:gd name="connsiteY1" fmla="*/ 0 h 6080757"/>
              <a:gd name="connsiteX2" fmla="*/ 12155116 w 12155116"/>
              <a:gd name="connsiteY2" fmla="*/ 6080757 h 6080757"/>
              <a:gd name="connsiteX3" fmla="*/ 1013480 w 12155116"/>
              <a:gd name="connsiteY3" fmla="*/ 6080757 h 6080757"/>
              <a:gd name="connsiteX4" fmla="*/ 0 w 12155116"/>
              <a:gd name="connsiteY4" fmla="*/ 5067277 h 608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55116" h="6080757">
                <a:moveTo>
                  <a:pt x="0" y="0"/>
                </a:moveTo>
                <a:lnTo>
                  <a:pt x="12155116" y="0"/>
                </a:lnTo>
                <a:lnTo>
                  <a:pt x="12155116" y="6080757"/>
                </a:lnTo>
                <a:lnTo>
                  <a:pt x="1013480" y="6080757"/>
                </a:lnTo>
                <a:cubicBezTo>
                  <a:pt x="453750" y="6080757"/>
                  <a:pt x="0" y="5627007"/>
                  <a:pt x="0" y="5067277"/>
                </a:cubicBez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DBA1E7C-EC5C-3187-D25A-A309723F6F9D}"/>
              </a:ext>
            </a:extLst>
          </p:cNvPr>
          <p:cNvSpPr/>
          <p:nvPr userDrawn="1"/>
        </p:nvSpPr>
        <p:spPr>
          <a:xfrm flipH="1">
            <a:off x="0" y="0"/>
            <a:ext cx="12192000" cy="6080759"/>
          </a:xfrm>
          <a:custGeom>
            <a:avLst/>
            <a:gdLst>
              <a:gd name="connsiteX0" fmla="*/ 12192000 w 12192000"/>
              <a:gd name="connsiteY0" fmla="*/ 0 h 6080759"/>
              <a:gd name="connsiteX1" fmla="*/ 0 w 12192000"/>
              <a:gd name="connsiteY1" fmla="*/ 0 h 6080759"/>
              <a:gd name="connsiteX2" fmla="*/ 0 w 12192000"/>
              <a:gd name="connsiteY2" fmla="*/ 6080759 h 6080759"/>
              <a:gd name="connsiteX3" fmla="*/ 11178520 w 12192000"/>
              <a:gd name="connsiteY3" fmla="*/ 6080759 h 6080759"/>
              <a:gd name="connsiteX4" fmla="*/ 12192000 w 12192000"/>
              <a:gd name="connsiteY4" fmla="*/ 5067279 h 6080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080759">
                <a:moveTo>
                  <a:pt x="12192000" y="0"/>
                </a:moveTo>
                <a:lnTo>
                  <a:pt x="0" y="0"/>
                </a:lnTo>
                <a:lnTo>
                  <a:pt x="0" y="6080759"/>
                </a:lnTo>
                <a:lnTo>
                  <a:pt x="11178520" y="6080759"/>
                </a:lnTo>
                <a:cubicBezTo>
                  <a:pt x="11738250" y="6080759"/>
                  <a:pt x="12192000" y="5627009"/>
                  <a:pt x="12192000" y="5067279"/>
                </a:cubicBezTo>
                <a:close/>
              </a:path>
            </a:pathLst>
          </a:cu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A29185A5-6F04-4129-AE7D-B0B4B813F721}"/>
              </a:ext>
            </a:extLst>
          </p:cNvPr>
          <p:cNvSpPr/>
          <p:nvPr userDrawn="1"/>
        </p:nvSpPr>
        <p:spPr>
          <a:xfrm>
            <a:off x="10313739" y="1"/>
            <a:ext cx="1881872" cy="2080241"/>
          </a:xfrm>
          <a:custGeom>
            <a:avLst/>
            <a:gdLst>
              <a:gd name="connsiteX0" fmla="*/ 6205 w 1881872"/>
              <a:gd name="connsiteY0" fmla="*/ 0 h 2080241"/>
              <a:gd name="connsiteX1" fmla="*/ 760001 w 1881872"/>
              <a:gd name="connsiteY1" fmla="*/ 0 h 2080241"/>
              <a:gd name="connsiteX2" fmla="*/ 753796 w 1881872"/>
              <a:gd name="connsiteY2" fmla="*/ 122880 h 2080241"/>
              <a:gd name="connsiteX3" fmla="*/ 1837907 w 1881872"/>
              <a:gd name="connsiteY3" fmla="*/ 1324224 h 2080241"/>
              <a:gd name="connsiteX4" fmla="*/ 1881872 w 1881872"/>
              <a:gd name="connsiteY4" fmla="*/ 1326444 h 2080241"/>
              <a:gd name="connsiteX5" fmla="*/ 1881872 w 1881872"/>
              <a:gd name="connsiteY5" fmla="*/ 2080241 h 2080241"/>
              <a:gd name="connsiteX6" fmla="*/ 1760836 w 1881872"/>
              <a:gd name="connsiteY6" fmla="*/ 2074129 h 2080241"/>
              <a:gd name="connsiteX7" fmla="*/ 0 w 1881872"/>
              <a:gd name="connsiteY7" fmla="*/ 122880 h 208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1872" h="2080241">
                <a:moveTo>
                  <a:pt x="6205" y="0"/>
                </a:moveTo>
                <a:lnTo>
                  <a:pt x="760001" y="0"/>
                </a:lnTo>
                <a:lnTo>
                  <a:pt x="753796" y="122880"/>
                </a:lnTo>
                <a:cubicBezTo>
                  <a:pt x="753796" y="748124"/>
                  <a:pt x="1228979" y="1262384"/>
                  <a:pt x="1837907" y="1324224"/>
                </a:cubicBezTo>
                <a:lnTo>
                  <a:pt x="1881872" y="1326444"/>
                </a:lnTo>
                <a:lnTo>
                  <a:pt x="1881872" y="2080241"/>
                </a:lnTo>
                <a:lnTo>
                  <a:pt x="1760836" y="2074129"/>
                </a:lnTo>
                <a:cubicBezTo>
                  <a:pt x="771800" y="1973687"/>
                  <a:pt x="0" y="1138416"/>
                  <a:pt x="0" y="12288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</a:endParaRPr>
          </a:p>
        </p:txBody>
      </p:sp>
      <p:pic>
        <p:nvPicPr>
          <p:cNvPr id="86" name="图片 85">
            <a:extLst>
              <a:ext uri="{FF2B5EF4-FFF2-40B4-BE49-F238E27FC236}">
                <a16:creationId xmlns:a16="http://schemas.microsoft.com/office/drawing/2014/main" id="{D35ABF0B-F21B-7808-ED11-FD587CD31E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969" t="40177" b="27439"/>
          <a:stretch>
            <a:fillRect/>
          </a:stretch>
        </p:blipFill>
        <p:spPr>
          <a:xfrm>
            <a:off x="-1" y="-1"/>
            <a:ext cx="11676064" cy="6858001"/>
          </a:xfrm>
          <a:custGeom>
            <a:avLst/>
            <a:gdLst>
              <a:gd name="connsiteX0" fmla="*/ 0 w 12077245"/>
              <a:gd name="connsiteY0" fmla="*/ 0 h 6858001"/>
              <a:gd name="connsiteX1" fmla="*/ 12077245 w 12077245"/>
              <a:gd name="connsiteY1" fmla="*/ 0 h 6858001"/>
              <a:gd name="connsiteX2" fmla="*/ 12077245 w 12077245"/>
              <a:gd name="connsiteY2" fmla="*/ 6858001 h 6858001"/>
              <a:gd name="connsiteX3" fmla="*/ 0 w 12077245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7245" h="6858001">
                <a:moveTo>
                  <a:pt x="0" y="0"/>
                </a:moveTo>
                <a:lnTo>
                  <a:pt x="12077245" y="0"/>
                </a:lnTo>
                <a:lnTo>
                  <a:pt x="12077245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4" name="文本占位符 99">
            <a:extLst>
              <a:ext uri="{FF2B5EF4-FFF2-40B4-BE49-F238E27FC236}">
                <a16:creationId xmlns:a16="http://schemas.microsoft.com/office/drawing/2014/main" id="{D4BAFDEB-C04B-6C51-A46F-89A20EEE80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9798" y="6110346"/>
            <a:ext cx="2903131" cy="379354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160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FBB3E70-E95E-5922-3329-929414BE5F7A}"/>
              </a:ext>
            </a:extLst>
          </p:cNvPr>
          <p:cNvGrpSpPr/>
          <p:nvPr userDrawn="1"/>
        </p:nvGrpSpPr>
        <p:grpSpPr>
          <a:xfrm>
            <a:off x="10680192" y="4768403"/>
            <a:ext cx="995871" cy="897156"/>
            <a:chOff x="-2224932" y="-327546"/>
            <a:chExt cx="660595" cy="660595"/>
          </a:xfrm>
          <a:solidFill>
            <a:schemeClr val="bg1">
              <a:alpha val="50000"/>
            </a:schemeClr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CD9241B-E046-3310-4CFC-630710009408}"/>
                </a:ext>
              </a:extLst>
            </p:cNvPr>
            <p:cNvSpPr/>
            <p:nvPr/>
          </p:nvSpPr>
          <p:spPr>
            <a:xfrm>
              <a:off x="-2224932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3979446-9DE2-AA03-51BE-C093C2D5EEB1}"/>
                </a:ext>
              </a:extLst>
            </p:cNvPr>
            <p:cNvSpPr/>
            <p:nvPr/>
          </p:nvSpPr>
          <p:spPr>
            <a:xfrm>
              <a:off x="-2071213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88A4F711-3775-716C-C168-1F6CAC10B0B2}"/>
                </a:ext>
              </a:extLst>
            </p:cNvPr>
            <p:cNvSpPr/>
            <p:nvPr/>
          </p:nvSpPr>
          <p:spPr>
            <a:xfrm>
              <a:off x="-1917494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37745421-B785-C3B5-442E-68C11CA74BDB}"/>
                </a:ext>
              </a:extLst>
            </p:cNvPr>
            <p:cNvSpPr/>
            <p:nvPr/>
          </p:nvSpPr>
          <p:spPr>
            <a:xfrm>
              <a:off x="-1763775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BE18220-B05B-5A0E-BBEB-C04F120C453E}"/>
                </a:ext>
              </a:extLst>
            </p:cNvPr>
            <p:cNvSpPr/>
            <p:nvPr/>
          </p:nvSpPr>
          <p:spPr>
            <a:xfrm>
              <a:off x="-1610056" y="-327546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0F84DA7-A1E8-F545-544B-B9B444812224}"/>
                </a:ext>
              </a:extLst>
            </p:cNvPr>
            <p:cNvSpPr/>
            <p:nvPr/>
          </p:nvSpPr>
          <p:spPr>
            <a:xfrm>
              <a:off x="-2224932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ECA1DEA-D922-35F4-0FBF-A9966B53035A}"/>
                </a:ext>
              </a:extLst>
            </p:cNvPr>
            <p:cNvSpPr/>
            <p:nvPr/>
          </p:nvSpPr>
          <p:spPr>
            <a:xfrm>
              <a:off x="-2071213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241CA13-9E8E-70E4-D1AE-50C78F7371D7}"/>
                </a:ext>
              </a:extLst>
            </p:cNvPr>
            <p:cNvSpPr/>
            <p:nvPr/>
          </p:nvSpPr>
          <p:spPr>
            <a:xfrm>
              <a:off x="-1917494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8C3F3ABC-E41C-8D74-70C0-E5D0D3C6990E}"/>
                </a:ext>
              </a:extLst>
            </p:cNvPr>
            <p:cNvSpPr/>
            <p:nvPr/>
          </p:nvSpPr>
          <p:spPr>
            <a:xfrm>
              <a:off x="-1763775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A2E89B3-AE44-E922-0607-6DDBF922CD27}"/>
                </a:ext>
              </a:extLst>
            </p:cNvPr>
            <p:cNvSpPr/>
            <p:nvPr/>
          </p:nvSpPr>
          <p:spPr>
            <a:xfrm>
              <a:off x="-1610056" y="-173827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B99F3E6-7802-1CA2-C5F2-9F028D6AECC5}"/>
                </a:ext>
              </a:extLst>
            </p:cNvPr>
            <p:cNvSpPr/>
            <p:nvPr/>
          </p:nvSpPr>
          <p:spPr>
            <a:xfrm>
              <a:off x="-2224932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A8E75A5-B415-640F-C35D-C59ADD17ACE5}"/>
                </a:ext>
              </a:extLst>
            </p:cNvPr>
            <p:cNvSpPr/>
            <p:nvPr/>
          </p:nvSpPr>
          <p:spPr>
            <a:xfrm>
              <a:off x="-2071213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AA5A5E0-041C-6A03-34D6-B950E4D30360}"/>
                </a:ext>
              </a:extLst>
            </p:cNvPr>
            <p:cNvSpPr/>
            <p:nvPr/>
          </p:nvSpPr>
          <p:spPr>
            <a:xfrm>
              <a:off x="-1917494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089476D-B5F4-8943-7839-64B37FD0590F}"/>
                </a:ext>
              </a:extLst>
            </p:cNvPr>
            <p:cNvSpPr/>
            <p:nvPr/>
          </p:nvSpPr>
          <p:spPr>
            <a:xfrm>
              <a:off x="-1763775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9BADB3B3-228C-5210-69FC-8B2614E5CE0E}"/>
                </a:ext>
              </a:extLst>
            </p:cNvPr>
            <p:cNvSpPr/>
            <p:nvPr/>
          </p:nvSpPr>
          <p:spPr>
            <a:xfrm>
              <a:off x="-1610056" y="-20108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8AD845D-F643-BF0A-9112-0C6973FA759C}"/>
                </a:ext>
              </a:extLst>
            </p:cNvPr>
            <p:cNvSpPr/>
            <p:nvPr/>
          </p:nvSpPr>
          <p:spPr>
            <a:xfrm>
              <a:off x="-2224932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AED72AF-0CCC-9DAA-ECCA-64162FB80D74}"/>
                </a:ext>
              </a:extLst>
            </p:cNvPr>
            <p:cNvSpPr/>
            <p:nvPr/>
          </p:nvSpPr>
          <p:spPr>
            <a:xfrm>
              <a:off x="-2071213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CA08C1A3-B493-10A4-6DAB-8FCA5EE30AAF}"/>
                </a:ext>
              </a:extLst>
            </p:cNvPr>
            <p:cNvSpPr/>
            <p:nvPr/>
          </p:nvSpPr>
          <p:spPr>
            <a:xfrm>
              <a:off x="-1917494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DDF4F52-5367-CA30-70C2-D9036B8D43C9}"/>
                </a:ext>
              </a:extLst>
            </p:cNvPr>
            <p:cNvSpPr/>
            <p:nvPr/>
          </p:nvSpPr>
          <p:spPr>
            <a:xfrm>
              <a:off x="-1763775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92CC179-1BDD-E448-D8B6-D03C559422D7}"/>
                </a:ext>
              </a:extLst>
            </p:cNvPr>
            <p:cNvSpPr/>
            <p:nvPr/>
          </p:nvSpPr>
          <p:spPr>
            <a:xfrm>
              <a:off x="-1610056" y="13361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6DF627A-7B5A-AD30-94D8-42034B08D471}"/>
                </a:ext>
              </a:extLst>
            </p:cNvPr>
            <p:cNvSpPr/>
            <p:nvPr/>
          </p:nvSpPr>
          <p:spPr>
            <a:xfrm>
              <a:off x="-2224932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9535555-3897-D629-8D13-DDA225026B24}"/>
                </a:ext>
              </a:extLst>
            </p:cNvPr>
            <p:cNvSpPr/>
            <p:nvPr/>
          </p:nvSpPr>
          <p:spPr>
            <a:xfrm>
              <a:off x="-2071213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1B2EAA16-DF34-F21D-C3CA-5EC55151A895}"/>
                </a:ext>
              </a:extLst>
            </p:cNvPr>
            <p:cNvSpPr/>
            <p:nvPr/>
          </p:nvSpPr>
          <p:spPr>
            <a:xfrm>
              <a:off x="-1917494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CAD2E85-29ED-290C-B689-415299AC24A3}"/>
                </a:ext>
              </a:extLst>
            </p:cNvPr>
            <p:cNvSpPr/>
            <p:nvPr/>
          </p:nvSpPr>
          <p:spPr>
            <a:xfrm>
              <a:off x="-1763775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368116C2-EC4E-A9A8-28D8-077148CF18DF}"/>
                </a:ext>
              </a:extLst>
            </p:cNvPr>
            <p:cNvSpPr/>
            <p:nvPr/>
          </p:nvSpPr>
          <p:spPr>
            <a:xfrm>
              <a:off x="-1610056" y="287330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E71F0E1-2F8A-6503-AC9A-693F877176E4}"/>
              </a:ext>
            </a:extLst>
          </p:cNvPr>
          <p:cNvGrpSpPr/>
          <p:nvPr userDrawn="1"/>
        </p:nvGrpSpPr>
        <p:grpSpPr>
          <a:xfrm>
            <a:off x="631558" y="3669103"/>
            <a:ext cx="6292482" cy="135797"/>
            <a:chOff x="995782" y="4168898"/>
            <a:chExt cx="5697509" cy="111850"/>
          </a:xfrm>
        </p:grpSpPr>
        <p:sp>
          <p:nvSpPr>
            <p:cNvPr id="34" name="流程图: 数据 33">
              <a:extLst>
                <a:ext uri="{FF2B5EF4-FFF2-40B4-BE49-F238E27FC236}">
                  <a16:creationId xmlns:a16="http://schemas.microsoft.com/office/drawing/2014/main" id="{8F759FFC-2FAA-A175-EAB5-8B23DBFB556A}"/>
                </a:ext>
              </a:extLst>
            </p:cNvPr>
            <p:cNvSpPr/>
            <p:nvPr/>
          </p:nvSpPr>
          <p:spPr>
            <a:xfrm>
              <a:off x="99578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5" name="流程图: 数据 34">
              <a:extLst>
                <a:ext uri="{FF2B5EF4-FFF2-40B4-BE49-F238E27FC236}">
                  <a16:creationId xmlns:a16="http://schemas.microsoft.com/office/drawing/2014/main" id="{E548EBC8-BA3D-7E9C-9DF7-B6733EAC1A8C}"/>
                </a:ext>
              </a:extLst>
            </p:cNvPr>
            <p:cNvSpPr/>
            <p:nvPr/>
          </p:nvSpPr>
          <p:spPr>
            <a:xfrm>
              <a:off x="111525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6" name="流程图: 数据 35">
              <a:extLst>
                <a:ext uri="{FF2B5EF4-FFF2-40B4-BE49-F238E27FC236}">
                  <a16:creationId xmlns:a16="http://schemas.microsoft.com/office/drawing/2014/main" id="{B6013504-F687-9E13-466C-C97A53C031AD}"/>
                </a:ext>
              </a:extLst>
            </p:cNvPr>
            <p:cNvSpPr/>
            <p:nvPr/>
          </p:nvSpPr>
          <p:spPr>
            <a:xfrm>
              <a:off x="123473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7" name="流程图: 数据 36">
              <a:extLst>
                <a:ext uri="{FF2B5EF4-FFF2-40B4-BE49-F238E27FC236}">
                  <a16:creationId xmlns:a16="http://schemas.microsoft.com/office/drawing/2014/main" id="{31ACF170-9950-1A76-51B7-64D9EB7878BC}"/>
                </a:ext>
              </a:extLst>
            </p:cNvPr>
            <p:cNvSpPr/>
            <p:nvPr/>
          </p:nvSpPr>
          <p:spPr>
            <a:xfrm>
              <a:off x="135420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8" name="流程图: 数据 37">
              <a:extLst>
                <a:ext uri="{FF2B5EF4-FFF2-40B4-BE49-F238E27FC236}">
                  <a16:creationId xmlns:a16="http://schemas.microsoft.com/office/drawing/2014/main" id="{9CE387DE-C8E3-ED5E-CB76-6A9BE20595A8}"/>
                </a:ext>
              </a:extLst>
            </p:cNvPr>
            <p:cNvSpPr/>
            <p:nvPr/>
          </p:nvSpPr>
          <p:spPr>
            <a:xfrm>
              <a:off x="147367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9" name="流程图: 数据 38">
              <a:extLst>
                <a:ext uri="{FF2B5EF4-FFF2-40B4-BE49-F238E27FC236}">
                  <a16:creationId xmlns:a16="http://schemas.microsoft.com/office/drawing/2014/main" id="{246B6620-8F16-5E42-8042-F5689CF27040}"/>
                </a:ext>
              </a:extLst>
            </p:cNvPr>
            <p:cNvSpPr/>
            <p:nvPr/>
          </p:nvSpPr>
          <p:spPr>
            <a:xfrm>
              <a:off x="159315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0" name="流程图: 数据 39">
              <a:extLst>
                <a:ext uri="{FF2B5EF4-FFF2-40B4-BE49-F238E27FC236}">
                  <a16:creationId xmlns:a16="http://schemas.microsoft.com/office/drawing/2014/main" id="{9112AB47-DCF5-1EF2-6311-3ABEDFBD6831}"/>
                </a:ext>
              </a:extLst>
            </p:cNvPr>
            <p:cNvSpPr/>
            <p:nvPr/>
          </p:nvSpPr>
          <p:spPr>
            <a:xfrm>
              <a:off x="171262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1" name="流程图: 数据 40">
              <a:extLst>
                <a:ext uri="{FF2B5EF4-FFF2-40B4-BE49-F238E27FC236}">
                  <a16:creationId xmlns:a16="http://schemas.microsoft.com/office/drawing/2014/main" id="{691443D5-7B9D-7207-F534-986FDCE79D2C}"/>
                </a:ext>
              </a:extLst>
            </p:cNvPr>
            <p:cNvSpPr/>
            <p:nvPr/>
          </p:nvSpPr>
          <p:spPr>
            <a:xfrm>
              <a:off x="183210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2" name="流程图: 数据 41">
              <a:extLst>
                <a:ext uri="{FF2B5EF4-FFF2-40B4-BE49-F238E27FC236}">
                  <a16:creationId xmlns:a16="http://schemas.microsoft.com/office/drawing/2014/main" id="{E7944A9A-22E8-4186-D232-30ED4BE4AB76}"/>
                </a:ext>
              </a:extLst>
            </p:cNvPr>
            <p:cNvSpPr/>
            <p:nvPr/>
          </p:nvSpPr>
          <p:spPr>
            <a:xfrm>
              <a:off x="195157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3" name="流程图: 数据 42">
              <a:extLst>
                <a:ext uri="{FF2B5EF4-FFF2-40B4-BE49-F238E27FC236}">
                  <a16:creationId xmlns:a16="http://schemas.microsoft.com/office/drawing/2014/main" id="{9D1EC1C8-D007-9335-C323-2DE67CC516A1}"/>
                </a:ext>
              </a:extLst>
            </p:cNvPr>
            <p:cNvSpPr/>
            <p:nvPr/>
          </p:nvSpPr>
          <p:spPr>
            <a:xfrm>
              <a:off x="207104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4" name="流程图: 数据 43">
              <a:extLst>
                <a:ext uri="{FF2B5EF4-FFF2-40B4-BE49-F238E27FC236}">
                  <a16:creationId xmlns:a16="http://schemas.microsoft.com/office/drawing/2014/main" id="{27112AE5-7EC5-79E6-DE36-E490FAF77806}"/>
                </a:ext>
              </a:extLst>
            </p:cNvPr>
            <p:cNvSpPr/>
            <p:nvPr/>
          </p:nvSpPr>
          <p:spPr>
            <a:xfrm>
              <a:off x="219052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5" name="流程图: 数据 44">
              <a:extLst>
                <a:ext uri="{FF2B5EF4-FFF2-40B4-BE49-F238E27FC236}">
                  <a16:creationId xmlns:a16="http://schemas.microsoft.com/office/drawing/2014/main" id="{3426E695-DCE0-E0FE-F188-CD606E93BBBA}"/>
                </a:ext>
              </a:extLst>
            </p:cNvPr>
            <p:cNvSpPr/>
            <p:nvPr/>
          </p:nvSpPr>
          <p:spPr>
            <a:xfrm>
              <a:off x="230999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6" name="流程图: 数据 45">
              <a:extLst>
                <a:ext uri="{FF2B5EF4-FFF2-40B4-BE49-F238E27FC236}">
                  <a16:creationId xmlns:a16="http://schemas.microsoft.com/office/drawing/2014/main" id="{1C6F0EF8-8BE1-46CB-4130-2ADB26580CC7}"/>
                </a:ext>
              </a:extLst>
            </p:cNvPr>
            <p:cNvSpPr/>
            <p:nvPr/>
          </p:nvSpPr>
          <p:spPr>
            <a:xfrm>
              <a:off x="242947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7" name="流程图: 数据 46">
              <a:extLst>
                <a:ext uri="{FF2B5EF4-FFF2-40B4-BE49-F238E27FC236}">
                  <a16:creationId xmlns:a16="http://schemas.microsoft.com/office/drawing/2014/main" id="{4A3563AC-C344-2AF0-65E6-0F6CE5B3CC7B}"/>
                </a:ext>
              </a:extLst>
            </p:cNvPr>
            <p:cNvSpPr/>
            <p:nvPr/>
          </p:nvSpPr>
          <p:spPr>
            <a:xfrm>
              <a:off x="254894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8" name="流程图: 数据 47">
              <a:extLst>
                <a:ext uri="{FF2B5EF4-FFF2-40B4-BE49-F238E27FC236}">
                  <a16:creationId xmlns:a16="http://schemas.microsoft.com/office/drawing/2014/main" id="{A3E53941-3672-2D22-78E6-D398A9536AD8}"/>
                </a:ext>
              </a:extLst>
            </p:cNvPr>
            <p:cNvSpPr/>
            <p:nvPr/>
          </p:nvSpPr>
          <p:spPr>
            <a:xfrm>
              <a:off x="266841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9" name="流程图: 数据 48">
              <a:extLst>
                <a:ext uri="{FF2B5EF4-FFF2-40B4-BE49-F238E27FC236}">
                  <a16:creationId xmlns:a16="http://schemas.microsoft.com/office/drawing/2014/main" id="{553D95BF-E4E8-9C28-1E2D-D22727440827}"/>
                </a:ext>
              </a:extLst>
            </p:cNvPr>
            <p:cNvSpPr/>
            <p:nvPr/>
          </p:nvSpPr>
          <p:spPr>
            <a:xfrm>
              <a:off x="278789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0" name="流程图: 数据 49">
              <a:extLst>
                <a:ext uri="{FF2B5EF4-FFF2-40B4-BE49-F238E27FC236}">
                  <a16:creationId xmlns:a16="http://schemas.microsoft.com/office/drawing/2014/main" id="{0084C7DF-3BBB-7CDE-7A68-B460A08DC7A4}"/>
                </a:ext>
              </a:extLst>
            </p:cNvPr>
            <p:cNvSpPr/>
            <p:nvPr/>
          </p:nvSpPr>
          <p:spPr>
            <a:xfrm>
              <a:off x="481895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1" name="流程图: 数据 50">
              <a:extLst>
                <a:ext uri="{FF2B5EF4-FFF2-40B4-BE49-F238E27FC236}">
                  <a16:creationId xmlns:a16="http://schemas.microsoft.com/office/drawing/2014/main" id="{BE4FC006-46F2-5D02-D2AC-A5E299CDFBCA}"/>
                </a:ext>
              </a:extLst>
            </p:cNvPr>
            <p:cNvSpPr/>
            <p:nvPr/>
          </p:nvSpPr>
          <p:spPr>
            <a:xfrm>
              <a:off x="493842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2" name="流程图: 数据 51">
              <a:extLst>
                <a:ext uri="{FF2B5EF4-FFF2-40B4-BE49-F238E27FC236}">
                  <a16:creationId xmlns:a16="http://schemas.microsoft.com/office/drawing/2014/main" id="{E460A86D-F05E-F4FA-6496-5FF159B84B88}"/>
                </a:ext>
              </a:extLst>
            </p:cNvPr>
            <p:cNvSpPr/>
            <p:nvPr/>
          </p:nvSpPr>
          <p:spPr>
            <a:xfrm>
              <a:off x="505789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3" name="流程图: 数据 52">
              <a:extLst>
                <a:ext uri="{FF2B5EF4-FFF2-40B4-BE49-F238E27FC236}">
                  <a16:creationId xmlns:a16="http://schemas.microsoft.com/office/drawing/2014/main" id="{80EA94A0-73A4-C43E-B48B-BE632CC1F92E}"/>
                </a:ext>
              </a:extLst>
            </p:cNvPr>
            <p:cNvSpPr/>
            <p:nvPr/>
          </p:nvSpPr>
          <p:spPr>
            <a:xfrm>
              <a:off x="517737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4" name="流程图: 数据 53">
              <a:extLst>
                <a:ext uri="{FF2B5EF4-FFF2-40B4-BE49-F238E27FC236}">
                  <a16:creationId xmlns:a16="http://schemas.microsoft.com/office/drawing/2014/main" id="{ADDCB2B9-756E-11EF-585F-308FD7163312}"/>
                </a:ext>
              </a:extLst>
            </p:cNvPr>
            <p:cNvSpPr/>
            <p:nvPr/>
          </p:nvSpPr>
          <p:spPr>
            <a:xfrm>
              <a:off x="529684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5" name="流程图: 数据 54">
              <a:extLst>
                <a:ext uri="{FF2B5EF4-FFF2-40B4-BE49-F238E27FC236}">
                  <a16:creationId xmlns:a16="http://schemas.microsoft.com/office/drawing/2014/main" id="{FAA91F21-09BE-CC5E-0160-47E6F669AC7C}"/>
                </a:ext>
              </a:extLst>
            </p:cNvPr>
            <p:cNvSpPr/>
            <p:nvPr/>
          </p:nvSpPr>
          <p:spPr>
            <a:xfrm>
              <a:off x="541632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6" name="流程图: 数据 55">
              <a:extLst>
                <a:ext uri="{FF2B5EF4-FFF2-40B4-BE49-F238E27FC236}">
                  <a16:creationId xmlns:a16="http://schemas.microsoft.com/office/drawing/2014/main" id="{A42183F8-C3DA-1F30-6875-52B766EDD63C}"/>
                </a:ext>
              </a:extLst>
            </p:cNvPr>
            <p:cNvSpPr/>
            <p:nvPr/>
          </p:nvSpPr>
          <p:spPr>
            <a:xfrm>
              <a:off x="553579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7" name="流程图: 数据 56">
              <a:extLst>
                <a:ext uri="{FF2B5EF4-FFF2-40B4-BE49-F238E27FC236}">
                  <a16:creationId xmlns:a16="http://schemas.microsoft.com/office/drawing/2014/main" id="{8BE11152-6CEE-D856-6668-833191D3FE55}"/>
                </a:ext>
              </a:extLst>
            </p:cNvPr>
            <p:cNvSpPr/>
            <p:nvPr/>
          </p:nvSpPr>
          <p:spPr>
            <a:xfrm>
              <a:off x="565526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8" name="流程图: 数据 57">
              <a:extLst>
                <a:ext uri="{FF2B5EF4-FFF2-40B4-BE49-F238E27FC236}">
                  <a16:creationId xmlns:a16="http://schemas.microsoft.com/office/drawing/2014/main" id="{2967C156-52F9-89DC-8B14-ADBC6C4D6321}"/>
                </a:ext>
              </a:extLst>
            </p:cNvPr>
            <p:cNvSpPr/>
            <p:nvPr/>
          </p:nvSpPr>
          <p:spPr>
            <a:xfrm>
              <a:off x="577474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9" name="流程图: 数据 58">
              <a:extLst>
                <a:ext uri="{FF2B5EF4-FFF2-40B4-BE49-F238E27FC236}">
                  <a16:creationId xmlns:a16="http://schemas.microsoft.com/office/drawing/2014/main" id="{3C517518-C172-30EA-B90B-3B38519AEA68}"/>
                </a:ext>
              </a:extLst>
            </p:cNvPr>
            <p:cNvSpPr/>
            <p:nvPr/>
          </p:nvSpPr>
          <p:spPr>
            <a:xfrm>
              <a:off x="589421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0" name="流程图: 数据 59">
              <a:extLst>
                <a:ext uri="{FF2B5EF4-FFF2-40B4-BE49-F238E27FC236}">
                  <a16:creationId xmlns:a16="http://schemas.microsoft.com/office/drawing/2014/main" id="{08E9F863-9321-2E3B-5F8E-08939570C883}"/>
                </a:ext>
              </a:extLst>
            </p:cNvPr>
            <p:cNvSpPr/>
            <p:nvPr/>
          </p:nvSpPr>
          <p:spPr>
            <a:xfrm>
              <a:off x="601369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1" name="流程图: 数据 60">
              <a:extLst>
                <a:ext uri="{FF2B5EF4-FFF2-40B4-BE49-F238E27FC236}">
                  <a16:creationId xmlns:a16="http://schemas.microsoft.com/office/drawing/2014/main" id="{A5493507-47CC-C56D-897E-2DE2378201A6}"/>
                </a:ext>
              </a:extLst>
            </p:cNvPr>
            <p:cNvSpPr/>
            <p:nvPr/>
          </p:nvSpPr>
          <p:spPr>
            <a:xfrm>
              <a:off x="613316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2" name="流程图: 数据 61">
              <a:extLst>
                <a:ext uri="{FF2B5EF4-FFF2-40B4-BE49-F238E27FC236}">
                  <a16:creationId xmlns:a16="http://schemas.microsoft.com/office/drawing/2014/main" id="{180FCAC3-0519-2FFE-B7E7-C90EB3F34D7C}"/>
                </a:ext>
              </a:extLst>
            </p:cNvPr>
            <p:cNvSpPr/>
            <p:nvPr/>
          </p:nvSpPr>
          <p:spPr>
            <a:xfrm>
              <a:off x="625263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3" name="流程图: 数据 62">
              <a:extLst>
                <a:ext uri="{FF2B5EF4-FFF2-40B4-BE49-F238E27FC236}">
                  <a16:creationId xmlns:a16="http://schemas.microsoft.com/office/drawing/2014/main" id="{6FA21C46-6084-4F4A-8843-88DD450655DE}"/>
                </a:ext>
              </a:extLst>
            </p:cNvPr>
            <p:cNvSpPr/>
            <p:nvPr/>
          </p:nvSpPr>
          <p:spPr>
            <a:xfrm>
              <a:off x="637211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4" name="流程图: 数据 63">
              <a:extLst>
                <a:ext uri="{FF2B5EF4-FFF2-40B4-BE49-F238E27FC236}">
                  <a16:creationId xmlns:a16="http://schemas.microsoft.com/office/drawing/2014/main" id="{2B0F70FB-B78B-5EBD-A66A-AF1196D7A26B}"/>
                </a:ext>
              </a:extLst>
            </p:cNvPr>
            <p:cNvSpPr/>
            <p:nvPr/>
          </p:nvSpPr>
          <p:spPr>
            <a:xfrm>
              <a:off x="649158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5" name="流程图: 数据 64">
              <a:extLst>
                <a:ext uri="{FF2B5EF4-FFF2-40B4-BE49-F238E27FC236}">
                  <a16:creationId xmlns:a16="http://schemas.microsoft.com/office/drawing/2014/main" id="{AC3BAB55-B0B8-1F88-2C26-CB8EC50D9310}"/>
                </a:ext>
              </a:extLst>
            </p:cNvPr>
            <p:cNvSpPr/>
            <p:nvPr/>
          </p:nvSpPr>
          <p:spPr>
            <a:xfrm>
              <a:off x="661104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6" name="流程图: 数据 65">
              <a:extLst>
                <a:ext uri="{FF2B5EF4-FFF2-40B4-BE49-F238E27FC236}">
                  <a16:creationId xmlns:a16="http://schemas.microsoft.com/office/drawing/2014/main" id="{90C0C7CD-3B6B-DEAF-6466-49376706833C}"/>
                </a:ext>
              </a:extLst>
            </p:cNvPr>
            <p:cNvSpPr/>
            <p:nvPr/>
          </p:nvSpPr>
          <p:spPr>
            <a:xfrm>
              <a:off x="290736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7" name="流程图: 数据 66">
              <a:extLst>
                <a:ext uri="{FF2B5EF4-FFF2-40B4-BE49-F238E27FC236}">
                  <a16:creationId xmlns:a16="http://schemas.microsoft.com/office/drawing/2014/main" id="{4C86B31F-0959-582F-AE24-593E5A2B7C94}"/>
                </a:ext>
              </a:extLst>
            </p:cNvPr>
            <p:cNvSpPr/>
            <p:nvPr/>
          </p:nvSpPr>
          <p:spPr>
            <a:xfrm>
              <a:off x="302684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8" name="流程图: 数据 67">
              <a:extLst>
                <a:ext uri="{FF2B5EF4-FFF2-40B4-BE49-F238E27FC236}">
                  <a16:creationId xmlns:a16="http://schemas.microsoft.com/office/drawing/2014/main" id="{6A93BB4E-8AC0-5688-E702-2E42ED8AE64F}"/>
                </a:ext>
              </a:extLst>
            </p:cNvPr>
            <p:cNvSpPr/>
            <p:nvPr/>
          </p:nvSpPr>
          <p:spPr>
            <a:xfrm>
              <a:off x="314631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9" name="流程图: 数据 68">
              <a:extLst>
                <a:ext uri="{FF2B5EF4-FFF2-40B4-BE49-F238E27FC236}">
                  <a16:creationId xmlns:a16="http://schemas.microsoft.com/office/drawing/2014/main" id="{6878ACA5-4F1E-C325-FAF2-5BF4E0319D41}"/>
                </a:ext>
              </a:extLst>
            </p:cNvPr>
            <p:cNvSpPr/>
            <p:nvPr/>
          </p:nvSpPr>
          <p:spPr>
            <a:xfrm>
              <a:off x="326578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0" name="流程图: 数据 69">
              <a:extLst>
                <a:ext uri="{FF2B5EF4-FFF2-40B4-BE49-F238E27FC236}">
                  <a16:creationId xmlns:a16="http://schemas.microsoft.com/office/drawing/2014/main" id="{FBA1E0B9-8B43-D42D-9497-6AE7225F5D67}"/>
                </a:ext>
              </a:extLst>
            </p:cNvPr>
            <p:cNvSpPr/>
            <p:nvPr/>
          </p:nvSpPr>
          <p:spPr>
            <a:xfrm>
              <a:off x="338526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1" name="流程图: 数据 70">
              <a:extLst>
                <a:ext uri="{FF2B5EF4-FFF2-40B4-BE49-F238E27FC236}">
                  <a16:creationId xmlns:a16="http://schemas.microsoft.com/office/drawing/2014/main" id="{8DFAC6DE-81D2-C32C-C87B-240C3652ED20}"/>
                </a:ext>
              </a:extLst>
            </p:cNvPr>
            <p:cNvSpPr/>
            <p:nvPr/>
          </p:nvSpPr>
          <p:spPr>
            <a:xfrm>
              <a:off x="350473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2" name="流程图: 数据 71">
              <a:extLst>
                <a:ext uri="{FF2B5EF4-FFF2-40B4-BE49-F238E27FC236}">
                  <a16:creationId xmlns:a16="http://schemas.microsoft.com/office/drawing/2014/main" id="{5DEC9624-BB82-D487-CD20-2FF9137B8C1F}"/>
                </a:ext>
              </a:extLst>
            </p:cNvPr>
            <p:cNvSpPr/>
            <p:nvPr/>
          </p:nvSpPr>
          <p:spPr>
            <a:xfrm>
              <a:off x="362421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3" name="流程图: 数据 72">
              <a:extLst>
                <a:ext uri="{FF2B5EF4-FFF2-40B4-BE49-F238E27FC236}">
                  <a16:creationId xmlns:a16="http://schemas.microsoft.com/office/drawing/2014/main" id="{1A3CDC08-852E-9D75-2511-99278051FBCF}"/>
                </a:ext>
              </a:extLst>
            </p:cNvPr>
            <p:cNvSpPr/>
            <p:nvPr/>
          </p:nvSpPr>
          <p:spPr>
            <a:xfrm>
              <a:off x="374368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4" name="流程图: 数据 73">
              <a:extLst>
                <a:ext uri="{FF2B5EF4-FFF2-40B4-BE49-F238E27FC236}">
                  <a16:creationId xmlns:a16="http://schemas.microsoft.com/office/drawing/2014/main" id="{05FA4200-1666-A3B6-4DB4-33791E5DB147}"/>
                </a:ext>
              </a:extLst>
            </p:cNvPr>
            <p:cNvSpPr/>
            <p:nvPr/>
          </p:nvSpPr>
          <p:spPr>
            <a:xfrm>
              <a:off x="386315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5" name="流程图: 数据 74">
              <a:extLst>
                <a:ext uri="{FF2B5EF4-FFF2-40B4-BE49-F238E27FC236}">
                  <a16:creationId xmlns:a16="http://schemas.microsoft.com/office/drawing/2014/main" id="{373F9D7A-235B-AF9F-6983-5B1EF702F9AB}"/>
                </a:ext>
              </a:extLst>
            </p:cNvPr>
            <p:cNvSpPr/>
            <p:nvPr/>
          </p:nvSpPr>
          <p:spPr>
            <a:xfrm>
              <a:off x="398263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6" name="流程图: 数据 75">
              <a:extLst>
                <a:ext uri="{FF2B5EF4-FFF2-40B4-BE49-F238E27FC236}">
                  <a16:creationId xmlns:a16="http://schemas.microsoft.com/office/drawing/2014/main" id="{E115BD1A-2E20-CDF4-6A1A-1A7B311727BD}"/>
                </a:ext>
              </a:extLst>
            </p:cNvPr>
            <p:cNvSpPr/>
            <p:nvPr/>
          </p:nvSpPr>
          <p:spPr>
            <a:xfrm>
              <a:off x="410210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7" name="流程图: 数据 76">
              <a:extLst>
                <a:ext uri="{FF2B5EF4-FFF2-40B4-BE49-F238E27FC236}">
                  <a16:creationId xmlns:a16="http://schemas.microsoft.com/office/drawing/2014/main" id="{60D65C63-0127-AFC1-C98C-9C6C032B653D}"/>
                </a:ext>
              </a:extLst>
            </p:cNvPr>
            <p:cNvSpPr/>
            <p:nvPr/>
          </p:nvSpPr>
          <p:spPr>
            <a:xfrm>
              <a:off x="4221580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8" name="流程图: 数据 77">
              <a:extLst>
                <a:ext uri="{FF2B5EF4-FFF2-40B4-BE49-F238E27FC236}">
                  <a16:creationId xmlns:a16="http://schemas.microsoft.com/office/drawing/2014/main" id="{369119ED-CE60-E770-096C-050C6EEC4752}"/>
                </a:ext>
              </a:extLst>
            </p:cNvPr>
            <p:cNvSpPr/>
            <p:nvPr/>
          </p:nvSpPr>
          <p:spPr>
            <a:xfrm>
              <a:off x="4341054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9" name="流程图: 数据 78">
              <a:extLst>
                <a:ext uri="{FF2B5EF4-FFF2-40B4-BE49-F238E27FC236}">
                  <a16:creationId xmlns:a16="http://schemas.microsoft.com/office/drawing/2014/main" id="{CA3B1A54-6E1E-D021-485B-A88AF092F2AB}"/>
                </a:ext>
              </a:extLst>
            </p:cNvPr>
            <p:cNvSpPr/>
            <p:nvPr/>
          </p:nvSpPr>
          <p:spPr>
            <a:xfrm>
              <a:off x="4460528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0" name="流程图: 数据 79">
              <a:extLst>
                <a:ext uri="{FF2B5EF4-FFF2-40B4-BE49-F238E27FC236}">
                  <a16:creationId xmlns:a16="http://schemas.microsoft.com/office/drawing/2014/main" id="{57993FF6-071C-4EA4-3823-F07081F5F716}"/>
                </a:ext>
              </a:extLst>
            </p:cNvPr>
            <p:cNvSpPr/>
            <p:nvPr/>
          </p:nvSpPr>
          <p:spPr>
            <a:xfrm>
              <a:off x="4580002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1" name="流程图: 数据 80">
              <a:extLst>
                <a:ext uri="{FF2B5EF4-FFF2-40B4-BE49-F238E27FC236}">
                  <a16:creationId xmlns:a16="http://schemas.microsoft.com/office/drawing/2014/main" id="{FF4811DC-DA4F-1174-93E0-637F427C0BC9}"/>
                </a:ext>
              </a:extLst>
            </p:cNvPr>
            <p:cNvSpPr/>
            <p:nvPr/>
          </p:nvSpPr>
          <p:spPr>
            <a:xfrm>
              <a:off x="4699476" y="4168898"/>
              <a:ext cx="82247" cy="111850"/>
            </a:xfrm>
            <a:prstGeom prst="flowChartInputOutpu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82" name="文本占位符 90">
            <a:extLst>
              <a:ext uri="{FF2B5EF4-FFF2-40B4-BE49-F238E27FC236}">
                <a16:creationId xmlns:a16="http://schemas.microsoft.com/office/drawing/2014/main" id="{554E359A-0233-2368-2368-5F7CAFE9D3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5966" y="1582476"/>
            <a:ext cx="9558922" cy="2142506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1100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defRPr>
            </a:lvl1pPr>
          </a:lstStyle>
          <a:p>
            <a:pPr lvl="0"/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85" name="文本占位符 152">
            <a:extLst>
              <a:ext uri="{FF2B5EF4-FFF2-40B4-BE49-F238E27FC236}">
                <a16:creationId xmlns:a16="http://schemas.microsoft.com/office/drawing/2014/main" id="{845AA343-46A9-A7EB-3B8D-B185CE156B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12579" y="6110345"/>
            <a:ext cx="4589338" cy="37935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134436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7800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2023/8/30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93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2084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64" r:id="rId3"/>
    <p:sldLayoutId id="2147483662" r:id="rId4"/>
    <p:sldLayoutId id="2147483663" r:id="rId5"/>
    <p:sldLayoutId id="2147483666" r:id="rId6"/>
    <p:sldLayoutId id="2147483665" r:id="rId7"/>
    <p:sldLayoutId id="214748366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pos="7355" userDrawn="1">
          <p15:clr>
            <a:srgbClr val="F26B43"/>
          </p15:clr>
        </p15:guide>
        <p15:guide id="4" pos="325" userDrawn="1">
          <p15:clr>
            <a:srgbClr val="F26B43"/>
          </p15:clr>
        </p15:guide>
        <p15:guide id="7" orient="horz" pos="4088" userDrawn="1">
          <p15:clr>
            <a:srgbClr val="F26B43"/>
          </p15:clr>
        </p15:guide>
        <p15:guide id="8" orient="horz" pos="68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7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microsoft.com/office/2007/relationships/hdphoto" Target="../media/hdphoto2.wdp"/><Relationship Id="rId7" Type="http://schemas.openxmlformats.org/officeDocument/2006/relationships/image" Target="../media/image42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10" Type="http://schemas.openxmlformats.org/officeDocument/2006/relationships/chart" Target="../charts/chart3.xml"/><Relationship Id="rId4" Type="http://schemas.openxmlformats.org/officeDocument/2006/relationships/image" Target="../media/image39.png"/><Relationship Id="rId9" Type="http://schemas.openxmlformats.org/officeDocument/2006/relationships/image" Target="../media/image44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62.svg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101EB4E-F722-D75E-3253-BD1BB2E59C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汇报人：花生共和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C35B51-4AB3-AE1A-C14A-6FD3628164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红色商务风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797626-C8D1-5C3C-C400-27F785BC15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工作总结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1F623E1-3767-5C51-EA4D-1C0BE833818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Summary Of Business Style Work</a:t>
            </a:r>
          </a:p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E7D7C3B-DF1F-9950-C15A-6D29C34679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270592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88565DC7-1970-20A0-6766-1A219FC90C32}"/>
              </a:ext>
            </a:extLst>
          </p:cNvPr>
          <p:cNvGrpSpPr/>
          <p:nvPr/>
        </p:nvGrpSpPr>
        <p:grpSpPr>
          <a:xfrm>
            <a:off x="0" y="1825683"/>
            <a:ext cx="11741471" cy="5032317"/>
            <a:chOff x="0" y="1825683"/>
            <a:chExt cx="11741471" cy="5032317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AC350D47-C395-6F50-C881-60003871453C}"/>
                </a:ext>
              </a:extLst>
            </p:cNvPr>
            <p:cNvCxnSpPr>
              <a:cxnSpLocks/>
              <a:endCxn id="4" idx="0"/>
            </p:cNvCxnSpPr>
            <p:nvPr/>
          </p:nvCxnSpPr>
          <p:spPr>
            <a:xfrm flipV="1">
              <a:off x="0" y="1825683"/>
              <a:ext cx="10919316" cy="1782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E6531627-8584-9F2A-CA24-9E67490E23E7}"/>
                </a:ext>
              </a:extLst>
            </p:cNvPr>
            <p:cNvSpPr/>
            <p:nvPr/>
          </p:nvSpPr>
          <p:spPr>
            <a:xfrm>
              <a:off x="10162188" y="1825683"/>
              <a:ext cx="1514256" cy="1584966"/>
            </a:xfrm>
            <a:prstGeom prst="arc">
              <a:avLst>
                <a:gd name="adj1" fmla="val 16200000"/>
                <a:gd name="adj2" fmla="val 5359623"/>
              </a:avLst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84444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CDB3317-A8DD-FE5F-5874-A61BF00B79CB}"/>
                </a:ext>
              </a:extLst>
            </p:cNvPr>
            <p:cNvCxnSpPr>
              <a:cxnSpLocks/>
              <a:endCxn id="4" idx="2"/>
            </p:cNvCxnSpPr>
            <p:nvPr/>
          </p:nvCxnSpPr>
          <p:spPr>
            <a:xfrm flipV="1">
              <a:off x="4199382" y="3410589"/>
              <a:ext cx="6729242" cy="1950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37F5508-62AA-0C6B-A831-852BD30A3B66}"/>
                </a:ext>
              </a:extLst>
            </p:cNvPr>
            <p:cNvSpPr/>
            <p:nvPr/>
          </p:nvSpPr>
          <p:spPr>
            <a:xfrm flipH="1">
              <a:off x="3466082" y="3430814"/>
              <a:ext cx="1508643" cy="1582965"/>
            </a:xfrm>
            <a:prstGeom prst="arc">
              <a:avLst>
                <a:gd name="adj1" fmla="val 16200000"/>
                <a:gd name="adj2" fmla="val 5359623"/>
              </a:avLst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84444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F2E58FDC-158B-0FAB-15A7-B816D3A24AA9}"/>
                </a:ext>
              </a:extLst>
            </p:cNvPr>
            <p:cNvCxnSpPr>
              <a:cxnSpLocks/>
              <a:endCxn id="8" idx="0"/>
            </p:cNvCxnSpPr>
            <p:nvPr/>
          </p:nvCxnSpPr>
          <p:spPr>
            <a:xfrm flipV="1">
              <a:off x="4199382" y="4995890"/>
              <a:ext cx="6730599" cy="1788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3DBF94DC-F10C-3975-0F9F-71C1AD135DC2}"/>
                </a:ext>
              </a:extLst>
            </p:cNvPr>
            <p:cNvSpPr/>
            <p:nvPr/>
          </p:nvSpPr>
          <p:spPr>
            <a:xfrm>
              <a:off x="10172853" y="4995890"/>
              <a:ext cx="1514256" cy="1584966"/>
            </a:xfrm>
            <a:prstGeom prst="arc">
              <a:avLst>
                <a:gd name="adj1" fmla="val 16200000"/>
                <a:gd name="adj2" fmla="val 21584717"/>
              </a:avLst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CA68362C-4526-4824-0FAB-8018DBBB508C}"/>
                </a:ext>
              </a:extLst>
            </p:cNvPr>
            <p:cNvSpPr/>
            <p:nvPr/>
          </p:nvSpPr>
          <p:spPr>
            <a:xfrm rot="10800000">
              <a:off x="11600494" y="2514450"/>
              <a:ext cx="140977" cy="12720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84444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8CED646D-80BF-87FA-9ACB-8D02B10D1266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>
              <a:off x="11687102" y="5785007"/>
              <a:ext cx="0" cy="1072993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等腰三角形 63">
              <a:extLst>
                <a:ext uri="{FF2B5EF4-FFF2-40B4-BE49-F238E27FC236}">
                  <a16:creationId xmlns:a16="http://schemas.microsoft.com/office/drawing/2014/main" id="{D31CFE71-CDCD-BCCB-7A48-EA2BFBAADBFF}"/>
                </a:ext>
              </a:extLst>
            </p:cNvPr>
            <p:cNvSpPr/>
            <p:nvPr/>
          </p:nvSpPr>
          <p:spPr>
            <a:xfrm rot="10800000">
              <a:off x="3395593" y="4158693"/>
              <a:ext cx="140977" cy="12720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84444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</a:endParaRPr>
            </a:p>
          </p:txBody>
        </p:sp>
      </p:grpSp>
      <p:pic>
        <p:nvPicPr>
          <p:cNvPr id="128" name="图片 127">
            <a:extLst>
              <a:ext uri="{FF2B5EF4-FFF2-40B4-BE49-F238E27FC236}">
                <a16:creationId xmlns:a16="http://schemas.microsoft.com/office/drawing/2014/main" id="{F4B095BF-3009-7FAB-D026-16EBE8C14B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65723"/>
            <a:ext cx="4293999" cy="2892279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788B04B-D8EC-E828-B5CF-5628E0C65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存在主要问题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45609283-4CCE-D05D-4A88-EBC5558E1EE3}"/>
              </a:ext>
            </a:extLst>
          </p:cNvPr>
          <p:cNvGrpSpPr/>
          <p:nvPr/>
        </p:nvGrpSpPr>
        <p:grpSpPr>
          <a:xfrm>
            <a:off x="1387271" y="1428776"/>
            <a:ext cx="2345060" cy="1384831"/>
            <a:chOff x="1681185" y="1602945"/>
            <a:chExt cx="2345060" cy="1384831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BBAD56A2-A94E-496A-E3F1-5127570D6620}"/>
                </a:ext>
              </a:extLst>
            </p:cNvPr>
            <p:cNvGrpSpPr/>
            <p:nvPr/>
          </p:nvGrpSpPr>
          <p:grpSpPr>
            <a:xfrm>
              <a:off x="1681185" y="2181380"/>
              <a:ext cx="2345060" cy="806396"/>
              <a:chOff x="1606454" y="1407749"/>
              <a:chExt cx="2345060" cy="806396"/>
            </a:xfrm>
          </p:grpSpPr>
          <p:sp>
            <p:nvSpPr>
              <p:cNvPr id="41" name="Rectangle 39">
                <a:extLst>
                  <a:ext uri="{FF2B5EF4-FFF2-40B4-BE49-F238E27FC236}">
                    <a16:creationId xmlns:a16="http://schemas.microsoft.com/office/drawing/2014/main" id="{DDB16C14-82F3-A512-E19F-C3DF74C5E64F}"/>
                  </a:ext>
                </a:extLst>
              </p:cNvPr>
              <p:cNvSpPr/>
              <p:nvPr/>
            </p:nvSpPr>
            <p:spPr>
              <a:xfrm>
                <a:off x="1606454" y="1785245"/>
                <a:ext cx="2345060" cy="4289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1800"/>
                  </a:spcBef>
                  <a:spcAft>
                    <a:spcPts val="1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单击此处输入你的正文</a:t>
                </a:r>
                <a:endParaRPr kumimoji="0" lang="id-ID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Rectangle 40">
                <a:extLst>
                  <a:ext uri="{FF2B5EF4-FFF2-40B4-BE49-F238E27FC236}">
                    <a16:creationId xmlns:a16="http://schemas.microsoft.com/office/drawing/2014/main" id="{6E31AD46-2A28-EA87-EC31-6FAF93E7C4AF}"/>
                  </a:ext>
                </a:extLst>
              </p:cNvPr>
              <p:cNvSpPr/>
              <p:nvPr/>
            </p:nvSpPr>
            <p:spPr>
              <a:xfrm>
                <a:off x="1606454" y="1407749"/>
                <a:ext cx="1107996" cy="486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rgbClr val="E42222"/>
                    </a:solidFill>
                    <a:latin typeface="+mj-ea"/>
                    <a:ea typeface="+mj-ea"/>
                    <a:cs typeface="+mn-ea"/>
                    <a:sym typeface="+mn-lt"/>
                  </a:rPr>
                  <a:t>小标题</a:t>
                </a:r>
                <a:endParaRPr 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92" name="矩形: 对角圆角 91">
              <a:extLst>
                <a:ext uri="{FF2B5EF4-FFF2-40B4-BE49-F238E27FC236}">
                  <a16:creationId xmlns:a16="http://schemas.microsoft.com/office/drawing/2014/main" id="{B7950226-2D16-EF90-89B2-C294EB95C901}"/>
                </a:ext>
              </a:extLst>
            </p:cNvPr>
            <p:cNvSpPr/>
            <p:nvPr/>
          </p:nvSpPr>
          <p:spPr>
            <a:xfrm>
              <a:off x="1790346" y="1602945"/>
              <a:ext cx="517137" cy="517137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+mj-ea"/>
                  <a:ea typeface="+mj-ea"/>
                </a:rPr>
                <a:t>01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9F57F234-A305-9E2F-BD9E-F94E1DB56F7F}"/>
              </a:ext>
            </a:extLst>
          </p:cNvPr>
          <p:cNvGrpSpPr/>
          <p:nvPr/>
        </p:nvGrpSpPr>
        <p:grpSpPr>
          <a:xfrm>
            <a:off x="4801632" y="1428776"/>
            <a:ext cx="2345060" cy="1384831"/>
            <a:chOff x="1681185" y="1602945"/>
            <a:chExt cx="2345060" cy="1384831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EDE0C078-CBEE-9224-A6FB-BBFA95FA7141}"/>
                </a:ext>
              </a:extLst>
            </p:cNvPr>
            <p:cNvGrpSpPr/>
            <p:nvPr/>
          </p:nvGrpSpPr>
          <p:grpSpPr>
            <a:xfrm>
              <a:off x="1681185" y="2181380"/>
              <a:ext cx="2345060" cy="806396"/>
              <a:chOff x="1606454" y="1407749"/>
              <a:chExt cx="2345060" cy="806396"/>
            </a:xfrm>
          </p:grpSpPr>
          <p:sp>
            <p:nvSpPr>
              <p:cNvPr id="97" name="Rectangle 39">
                <a:extLst>
                  <a:ext uri="{FF2B5EF4-FFF2-40B4-BE49-F238E27FC236}">
                    <a16:creationId xmlns:a16="http://schemas.microsoft.com/office/drawing/2014/main" id="{B3D54B3A-0FD1-1FA1-D0D5-DF94F7E9CCC6}"/>
                  </a:ext>
                </a:extLst>
              </p:cNvPr>
              <p:cNvSpPr/>
              <p:nvPr/>
            </p:nvSpPr>
            <p:spPr>
              <a:xfrm>
                <a:off x="1606454" y="1785245"/>
                <a:ext cx="2345060" cy="4289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1800"/>
                  </a:spcBef>
                  <a:spcAft>
                    <a:spcPts val="1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单击此处输入你的正文</a:t>
                </a:r>
                <a:endParaRPr kumimoji="0" lang="id-ID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Rectangle 40">
                <a:extLst>
                  <a:ext uri="{FF2B5EF4-FFF2-40B4-BE49-F238E27FC236}">
                    <a16:creationId xmlns:a16="http://schemas.microsoft.com/office/drawing/2014/main" id="{0465F1AE-770B-AD35-3C86-ECB9ACABF97E}"/>
                  </a:ext>
                </a:extLst>
              </p:cNvPr>
              <p:cNvSpPr/>
              <p:nvPr/>
            </p:nvSpPr>
            <p:spPr>
              <a:xfrm>
                <a:off x="1606454" y="1407749"/>
                <a:ext cx="1107996" cy="486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rgbClr val="E42222"/>
                    </a:solidFill>
                    <a:latin typeface="+mj-ea"/>
                    <a:ea typeface="+mj-ea"/>
                    <a:cs typeface="+mn-ea"/>
                    <a:sym typeface="+mn-lt"/>
                  </a:rPr>
                  <a:t>小标题</a:t>
                </a:r>
                <a:endParaRPr 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96" name="矩形: 对角圆角 95">
              <a:extLst>
                <a:ext uri="{FF2B5EF4-FFF2-40B4-BE49-F238E27FC236}">
                  <a16:creationId xmlns:a16="http://schemas.microsoft.com/office/drawing/2014/main" id="{2ED94201-174E-E1F6-3C4C-718C91ED1C8A}"/>
                </a:ext>
              </a:extLst>
            </p:cNvPr>
            <p:cNvSpPr/>
            <p:nvPr/>
          </p:nvSpPr>
          <p:spPr>
            <a:xfrm>
              <a:off x="1790346" y="1602945"/>
              <a:ext cx="517137" cy="517137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+mj-ea"/>
                  <a:ea typeface="+mj-ea"/>
                </a:rPr>
                <a:t>02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C2C9B20-EED4-E9BA-96F3-3E1D5378042C}"/>
              </a:ext>
            </a:extLst>
          </p:cNvPr>
          <p:cNvGrpSpPr/>
          <p:nvPr/>
        </p:nvGrpSpPr>
        <p:grpSpPr>
          <a:xfrm>
            <a:off x="8215993" y="1428776"/>
            <a:ext cx="2345060" cy="1384831"/>
            <a:chOff x="1681185" y="1602945"/>
            <a:chExt cx="2345060" cy="1384831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23B9474B-5F95-E2D8-D7CE-8E5BE76D3E17}"/>
                </a:ext>
              </a:extLst>
            </p:cNvPr>
            <p:cNvGrpSpPr/>
            <p:nvPr/>
          </p:nvGrpSpPr>
          <p:grpSpPr>
            <a:xfrm>
              <a:off x="1681185" y="2181380"/>
              <a:ext cx="2345060" cy="806396"/>
              <a:chOff x="1606454" y="1407749"/>
              <a:chExt cx="2345060" cy="806396"/>
            </a:xfrm>
          </p:grpSpPr>
          <p:sp>
            <p:nvSpPr>
              <p:cNvPr id="102" name="Rectangle 39">
                <a:extLst>
                  <a:ext uri="{FF2B5EF4-FFF2-40B4-BE49-F238E27FC236}">
                    <a16:creationId xmlns:a16="http://schemas.microsoft.com/office/drawing/2014/main" id="{B399BFD7-F137-44F6-97B9-8B6B466E946C}"/>
                  </a:ext>
                </a:extLst>
              </p:cNvPr>
              <p:cNvSpPr/>
              <p:nvPr/>
            </p:nvSpPr>
            <p:spPr>
              <a:xfrm>
                <a:off x="1606454" y="1785245"/>
                <a:ext cx="2345060" cy="4289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1800"/>
                  </a:spcBef>
                  <a:spcAft>
                    <a:spcPts val="1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单击此处输入你的正文</a:t>
                </a:r>
                <a:endParaRPr kumimoji="0" lang="id-ID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03" name="Rectangle 40">
                <a:extLst>
                  <a:ext uri="{FF2B5EF4-FFF2-40B4-BE49-F238E27FC236}">
                    <a16:creationId xmlns:a16="http://schemas.microsoft.com/office/drawing/2014/main" id="{AFD7D27A-62EB-D6CD-CED8-349AB75718A1}"/>
                  </a:ext>
                </a:extLst>
              </p:cNvPr>
              <p:cNvSpPr/>
              <p:nvPr/>
            </p:nvSpPr>
            <p:spPr>
              <a:xfrm>
                <a:off x="1606454" y="1407749"/>
                <a:ext cx="1107996" cy="486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rgbClr val="E42222"/>
                    </a:solidFill>
                    <a:latin typeface="+mj-ea"/>
                    <a:ea typeface="+mj-ea"/>
                    <a:cs typeface="+mn-ea"/>
                    <a:sym typeface="+mn-lt"/>
                  </a:rPr>
                  <a:t>小标题</a:t>
                </a:r>
                <a:endParaRPr 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101" name="矩形: 对角圆角 100">
              <a:extLst>
                <a:ext uri="{FF2B5EF4-FFF2-40B4-BE49-F238E27FC236}">
                  <a16:creationId xmlns:a16="http://schemas.microsoft.com/office/drawing/2014/main" id="{CBAE6D34-60D3-2E9F-3A87-40A312C9CE03}"/>
                </a:ext>
              </a:extLst>
            </p:cNvPr>
            <p:cNvSpPr/>
            <p:nvPr/>
          </p:nvSpPr>
          <p:spPr>
            <a:xfrm>
              <a:off x="1790346" y="1602945"/>
              <a:ext cx="517137" cy="517137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+mj-ea"/>
                  <a:ea typeface="+mj-ea"/>
                </a:rPr>
                <a:t>03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F0BA88F7-72C8-A2E8-A066-E5B9D4EE08BF}"/>
              </a:ext>
            </a:extLst>
          </p:cNvPr>
          <p:cNvGrpSpPr/>
          <p:nvPr/>
        </p:nvGrpSpPr>
        <p:grpSpPr>
          <a:xfrm>
            <a:off x="4801632" y="3009792"/>
            <a:ext cx="2345060" cy="1384831"/>
            <a:chOff x="1681185" y="1602945"/>
            <a:chExt cx="2345060" cy="1384831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58A53A20-105D-3C2D-DDFF-A42F45B2332B}"/>
                </a:ext>
              </a:extLst>
            </p:cNvPr>
            <p:cNvGrpSpPr/>
            <p:nvPr/>
          </p:nvGrpSpPr>
          <p:grpSpPr>
            <a:xfrm>
              <a:off x="1681185" y="2181380"/>
              <a:ext cx="2345060" cy="806396"/>
              <a:chOff x="1606454" y="1407749"/>
              <a:chExt cx="2345060" cy="806396"/>
            </a:xfrm>
          </p:grpSpPr>
          <p:sp>
            <p:nvSpPr>
              <p:cNvPr id="107" name="Rectangle 39">
                <a:extLst>
                  <a:ext uri="{FF2B5EF4-FFF2-40B4-BE49-F238E27FC236}">
                    <a16:creationId xmlns:a16="http://schemas.microsoft.com/office/drawing/2014/main" id="{454778B1-7D63-8708-FF12-56611B6346B6}"/>
                  </a:ext>
                </a:extLst>
              </p:cNvPr>
              <p:cNvSpPr/>
              <p:nvPr/>
            </p:nvSpPr>
            <p:spPr>
              <a:xfrm>
                <a:off x="1606454" y="1785245"/>
                <a:ext cx="2345060" cy="4289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1800"/>
                  </a:spcBef>
                  <a:spcAft>
                    <a:spcPts val="1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单击此处输入你的正文</a:t>
                </a:r>
                <a:endParaRPr kumimoji="0" lang="id-ID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08" name="Rectangle 40">
                <a:extLst>
                  <a:ext uri="{FF2B5EF4-FFF2-40B4-BE49-F238E27FC236}">
                    <a16:creationId xmlns:a16="http://schemas.microsoft.com/office/drawing/2014/main" id="{F5CA5C89-E739-7CA5-B424-E47417A8C67B}"/>
                  </a:ext>
                </a:extLst>
              </p:cNvPr>
              <p:cNvSpPr/>
              <p:nvPr/>
            </p:nvSpPr>
            <p:spPr>
              <a:xfrm>
                <a:off x="1606454" y="1407749"/>
                <a:ext cx="1107996" cy="486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rgbClr val="E42222"/>
                    </a:solidFill>
                    <a:latin typeface="+mj-ea"/>
                    <a:ea typeface="+mj-ea"/>
                    <a:cs typeface="+mn-ea"/>
                    <a:sym typeface="+mn-lt"/>
                  </a:rPr>
                  <a:t>小标题</a:t>
                </a:r>
                <a:endParaRPr 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106" name="矩形: 对角圆角 105">
              <a:extLst>
                <a:ext uri="{FF2B5EF4-FFF2-40B4-BE49-F238E27FC236}">
                  <a16:creationId xmlns:a16="http://schemas.microsoft.com/office/drawing/2014/main" id="{266218FB-9557-E507-365E-19B5A52754DD}"/>
                </a:ext>
              </a:extLst>
            </p:cNvPr>
            <p:cNvSpPr/>
            <p:nvPr/>
          </p:nvSpPr>
          <p:spPr>
            <a:xfrm>
              <a:off x="1790346" y="1602945"/>
              <a:ext cx="517137" cy="517137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+mj-ea"/>
                  <a:ea typeface="+mj-ea"/>
                </a:rPr>
                <a:t>05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A92975C4-6C71-6E44-55AB-2C6389E5E390}"/>
              </a:ext>
            </a:extLst>
          </p:cNvPr>
          <p:cNvGrpSpPr/>
          <p:nvPr/>
        </p:nvGrpSpPr>
        <p:grpSpPr>
          <a:xfrm>
            <a:off x="8215993" y="3009792"/>
            <a:ext cx="2345060" cy="1384831"/>
            <a:chOff x="1681185" y="1602945"/>
            <a:chExt cx="2345060" cy="1384831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4615DD61-9645-2D80-4F6E-B9014324A18B}"/>
                </a:ext>
              </a:extLst>
            </p:cNvPr>
            <p:cNvGrpSpPr/>
            <p:nvPr/>
          </p:nvGrpSpPr>
          <p:grpSpPr>
            <a:xfrm>
              <a:off x="1681185" y="2181380"/>
              <a:ext cx="2345060" cy="806396"/>
              <a:chOff x="1606454" y="1407749"/>
              <a:chExt cx="2345060" cy="806396"/>
            </a:xfrm>
          </p:grpSpPr>
          <p:sp>
            <p:nvSpPr>
              <p:cNvPr id="112" name="Rectangle 39">
                <a:extLst>
                  <a:ext uri="{FF2B5EF4-FFF2-40B4-BE49-F238E27FC236}">
                    <a16:creationId xmlns:a16="http://schemas.microsoft.com/office/drawing/2014/main" id="{B001DBD0-AB97-8A70-AE7B-A606D9EA78F6}"/>
                  </a:ext>
                </a:extLst>
              </p:cNvPr>
              <p:cNvSpPr/>
              <p:nvPr/>
            </p:nvSpPr>
            <p:spPr>
              <a:xfrm>
                <a:off x="1606454" y="1785245"/>
                <a:ext cx="2345060" cy="4289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1800"/>
                  </a:spcBef>
                  <a:spcAft>
                    <a:spcPts val="1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单击此处输入你的正文</a:t>
                </a:r>
                <a:endParaRPr kumimoji="0" lang="id-ID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13" name="Rectangle 40">
                <a:extLst>
                  <a:ext uri="{FF2B5EF4-FFF2-40B4-BE49-F238E27FC236}">
                    <a16:creationId xmlns:a16="http://schemas.microsoft.com/office/drawing/2014/main" id="{8B6EA467-2212-E4BB-8F9D-06721CC3E126}"/>
                  </a:ext>
                </a:extLst>
              </p:cNvPr>
              <p:cNvSpPr/>
              <p:nvPr/>
            </p:nvSpPr>
            <p:spPr>
              <a:xfrm>
                <a:off x="1606454" y="1407749"/>
                <a:ext cx="1107996" cy="486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rgbClr val="E42222"/>
                    </a:solidFill>
                    <a:latin typeface="+mj-ea"/>
                    <a:ea typeface="+mj-ea"/>
                    <a:cs typeface="+mn-ea"/>
                    <a:sym typeface="+mn-lt"/>
                  </a:rPr>
                  <a:t>小标题</a:t>
                </a:r>
                <a:endParaRPr 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111" name="矩形: 对角圆角 110">
              <a:extLst>
                <a:ext uri="{FF2B5EF4-FFF2-40B4-BE49-F238E27FC236}">
                  <a16:creationId xmlns:a16="http://schemas.microsoft.com/office/drawing/2014/main" id="{601C4816-1275-61D7-7C7D-41A39699D433}"/>
                </a:ext>
              </a:extLst>
            </p:cNvPr>
            <p:cNvSpPr/>
            <p:nvPr/>
          </p:nvSpPr>
          <p:spPr>
            <a:xfrm>
              <a:off x="1790346" y="1602945"/>
              <a:ext cx="517137" cy="517137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+mj-ea"/>
                  <a:ea typeface="+mj-ea"/>
                </a:rPr>
                <a:t>04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BEAF284B-405B-42A0-7D9B-435E234D0D0C}"/>
              </a:ext>
            </a:extLst>
          </p:cNvPr>
          <p:cNvGrpSpPr/>
          <p:nvPr/>
        </p:nvGrpSpPr>
        <p:grpSpPr>
          <a:xfrm>
            <a:off x="4801632" y="4623464"/>
            <a:ext cx="2345060" cy="1384831"/>
            <a:chOff x="1681185" y="1602945"/>
            <a:chExt cx="2345060" cy="1384831"/>
          </a:xfrm>
        </p:grpSpPr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C771AFBA-6A10-979B-43DF-0433A617CA15}"/>
                </a:ext>
              </a:extLst>
            </p:cNvPr>
            <p:cNvGrpSpPr/>
            <p:nvPr/>
          </p:nvGrpSpPr>
          <p:grpSpPr>
            <a:xfrm>
              <a:off x="1681185" y="2181380"/>
              <a:ext cx="2345060" cy="806396"/>
              <a:chOff x="1606454" y="1407749"/>
              <a:chExt cx="2345060" cy="806396"/>
            </a:xfrm>
          </p:grpSpPr>
          <p:sp>
            <p:nvSpPr>
              <p:cNvPr id="117" name="Rectangle 39">
                <a:extLst>
                  <a:ext uri="{FF2B5EF4-FFF2-40B4-BE49-F238E27FC236}">
                    <a16:creationId xmlns:a16="http://schemas.microsoft.com/office/drawing/2014/main" id="{9915893A-3DFD-41A7-34CB-12FA16620A8B}"/>
                  </a:ext>
                </a:extLst>
              </p:cNvPr>
              <p:cNvSpPr/>
              <p:nvPr/>
            </p:nvSpPr>
            <p:spPr>
              <a:xfrm>
                <a:off x="1606454" y="1785245"/>
                <a:ext cx="2345060" cy="4289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1800"/>
                  </a:spcBef>
                  <a:spcAft>
                    <a:spcPts val="1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单击此处输入你的正文</a:t>
                </a:r>
                <a:endParaRPr kumimoji="0" lang="id-ID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18" name="Rectangle 40">
                <a:extLst>
                  <a:ext uri="{FF2B5EF4-FFF2-40B4-BE49-F238E27FC236}">
                    <a16:creationId xmlns:a16="http://schemas.microsoft.com/office/drawing/2014/main" id="{8D747FB2-8D34-EC6A-9DD3-60FC484EEDF6}"/>
                  </a:ext>
                </a:extLst>
              </p:cNvPr>
              <p:cNvSpPr/>
              <p:nvPr/>
            </p:nvSpPr>
            <p:spPr>
              <a:xfrm>
                <a:off x="1606454" y="1407749"/>
                <a:ext cx="1107996" cy="486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rgbClr val="E42222"/>
                    </a:solidFill>
                    <a:latin typeface="+mj-ea"/>
                    <a:ea typeface="+mj-ea"/>
                    <a:cs typeface="+mn-ea"/>
                    <a:sym typeface="+mn-lt"/>
                  </a:rPr>
                  <a:t>小标题</a:t>
                </a:r>
                <a:endParaRPr 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116" name="矩形: 对角圆角 115">
              <a:extLst>
                <a:ext uri="{FF2B5EF4-FFF2-40B4-BE49-F238E27FC236}">
                  <a16:creationId xmlns:a16="http://schemas.microsoft.com/office/drawing/2014/main" id="{5256DCC6-632E-B7FB-A8AD-FD487DA22C2E}"/>
                </a:ext>
              </a:extLst>
            </p:cNvPr>
            <p:cNvSpPr/>
            <p:nvPr/>
          </p:nvSpPr>
          <p:spPr>
            <a:xfrm>
              <a:off x="1790346" y="1602945"/>
              <a:ext cx="517137" cy="517137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+mj-ea"/>
                  <a:ea typeface="+mj-ea"/>
                </a:rPr>
                <a:t>06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FC3A1FA3-A0AF-D402-74C8-68772CD0FB50}"/>
              </a:ext>
            </a:extLst>
          </p:cNvPr>
          <p:cNvGrpSpPr/>
          <p:nvPr/>
        </p:nvGrpSpPr>
        <p:grpSpPr>
          <a:xfrm>
            <a:off x="8215993" y="4623464"/>
            <a:ext cx="2345060" cy="1384831"/>
            <a:chOff x="1681185" y="1602945"/>
            <a:chExt cx="2345060" cy="1384831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4F72330E-8B64-5A9A-57DB-CB17AACCF17F}"/>
                </a:ext>
              </a:extLst>
            </p:cNvPr>
            <p:cNvGrpSpPr/>
            <p:nvPr/>
          </p:nvGrpSpPr>
          <p:grpSpPr>
            <a:xfrm>
              <a:off x="1681185" y="2181380"/>
              <a:ext cx="2345060" cy="806396"/>
              <a:chOff x="1606454" y="1407749"/>
              <a:chExt cx="2345060" cy="806396"/>
            </a:xfrm>
          </p:grpSpPr>
          <p:sp>
            <p:nvSpPr>
              <p:cNvPr id="122" name="Rectangle 39">
                <a:extLst>
                  <a:ext uri="{FF2B5EF4-FFF2-40B4-BE49-F238E27FC236}">
                    <a16:creationId xmlns:a16="http://schemas.microsoft.com/office/drawing/2014/main" id="{C76C9103-6CB3-0CE3-7707-FA7A529BBABC}"/>
                  </a:ext>
                </a:extLst>
              </p:cNvPr>
              <p:cNvSpPr/>
              <p:nvPr/>
            </p:nvSpPr>
            <p:spPr>
              <a:xfrm>
                <a:off x="1606454" y="1785245"/>
                <a:ext cx="2345060" cy="4289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50000"/>
                  </a:lnSpc>
                  <a:spcBef>
                    <a:spcPts val="1800"/>
                  </a:spcBef>
                  <a:spcAft>
                    <a:spcPts val="1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单击此处输入你的正文</a:t>
                </a:r>
                <a:endParaRPr kumimoji="0" lang="id-ID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23" name="Rectangle 40">
                <a:extLst>
                  <a:ext uri="{FF2B5EF4-FFF2-40B4-BE49-F238E27FC236}">
                    <a16:creationId xmlns:a16="http://schemas.microsoft.com/office/drawing/2014/main" id="{51843C29-FBB7-DE84-F5BF-DA6A40D3513E}"/>
                  </a:ext>
                </a:extLst>
              </p:cNvPr>
              <p:cNvSpPr/>
              <p:nvPr/>
            </p:nvSpPr>
            <p:spPr>
              <a:xfrm>
                <a:off x="1606454" y="1407749"/>
                <a:ext cx="1107996" cy="4863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rgbClr val="E42222"/>
                    </a:solidFill>
                    <a:latin typeface="+mj-ea"/>
                    <a:ea typeface="+mj-ea"/>
                    <a:cs typeface="+mn-ea"/>
                    <a:sym typeface="+mn-lt"/>
                  </a:rPr>
                  <a:t>小标题</a:t>
                </a:r>
                <a:endParaRPr 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121" name="矩形: 对角圆角 120">
              <a:extLst>
                <a:ext uri="{FF2B5EF4-FFF2-40B4-BE49-F238E27FC236}">
                  <a16:creationId xmlns:a16="http://schemas.microsoft.com/office/drawing/2014/main" id="{47BE4AE0-96A7-40CE-28A5-41492A26EFAB}"/>
                </a:ext>
              </a:extLst>
            </p:cNvPr>
            <p:cNvSpPr/>
            <p:nvPr/>
          </p:nvSpPr>
          <p:spPr>
            <a:xfrm>
              <a:off x="1790346" y="1602945"/>
              <a:ext cx="517137" cy="517137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+mj-ea"/>
                  <a:ea typeface="+mj-ea"/>
                </a:rPr>
                <a:t>07</a:t>
              </a:r>
              <a:endParaRPr lang="zh-CN" altLang="en-US" sz="1200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1382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1616E5E-89B7-F038-B0E1-20482434C0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存在主要问题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C709037-BEBD-73F8-511A-DAFA12DF49CD}"/>
              </a:ext>
            </a:extLst>
          </p:cNvPr>
          <p:cNvGrpSpPr/>
          <p:nvPr/>
        </p:nvGrpSpPr>
        <p:grpSpPr>
          <a:xfrm>
            <a:off x="3827574" y="1089025"/>
            <a:ext cx="3830521" cy="2621329"/>
            <a:chOff x="3827574" y="1089025"/>
            <a:chExt cx="3830521" cy="2621329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0F6FCFA7-A46F-36F3-E9DA-E32E901879E1}"/>
                </a:ext>
              </a:extLst>
            </p:cNvPr>
            <p:cNvSpPr/>
            <p:nvPr/>
          </p:nvSpPr>
          <p:spPr>
            <a:xfrm flipH="1">
              <a:off x="3827574" y="1089025"/>
              <a:ext cx="3830521" cy="2621329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  <a:effectLst>
              <a:outerShdw blurRad="279400" dist="165100" algn="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" name="Rectangle 39">
              <a:extLst>
                <a:ext uri="{FF2B5EF4-FFF2-40B4-BE49-F238E27FC236}">
                  <a16:creationId xmlns:a16="http://schemas.microsoft.com/office/drawing/2014/main" id="{03032E0A-0372-6290-227D-027D1ED99501}"/>
                </a:ext>
              </a:extLst>
            </p:cNvPr>
            <p:cNvSpPr/>
            <p:nvPr/>
          </p:nvSpPr>
          <p:spPr>
            <a:xfrm>
              <a:off x="4016596" y="2789445"/>
              <a:ext cx="3452476" cy="71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单击此处输入你的正文，文字是您思想的提炼请尽量言简意赅的阐述观点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7" name="Rectangle 40">
              <a:extLst>
                <a:ext uri="{FF2B5EF4-FFF2-40B4-BE49-F238E27FC236}">
                  <a16:creationId xmlns:a16="http://schemas.microsoft.com/office/drawing/2014/main" id="{254753AC-3A6B-312C-209D-43DB000C6161}"/>
                </a:ext>
              </a:extLst>
            </p:cNvPr>
            <p:cNvSpPr/>
            <p:nvPr/>
          </p:nvSpPr>
          <p:spPr>
            <a:xfrm>
              <a:off x="4727172" y="2166419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A6FF1E0-50B5-8F2F-7DAB-F404A2DA6FB7}"/>
                </a:ext>
              </a:extLst>
            </p:cNvPr>
            <p:cNvSpPr/>
            <p:nvPr/>
          </p:nvSpPr>
          <p:spPr>
            <a:xfrm>
              <a:off x="5337652" y="1297879"/>
              <a:ext cx="810365" cy="81036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D35C8077-3A1A-8405-6EF7-01AB761432EF}"/>
                </a:ext>
              </a:extLst>
            </p:cNvPr>
            <p:cNvCxnSpPr>
              <a:cxnSpLocks/>
            </p:cNvCxnSpPr>
            <p:nvPr/>
          </p:nvCxnSpPr>
          <p:spPr>
            <a:xfrm>
              <a:off x="5496563" y="2722614"/>
              <a:ext cx="42206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" name="图形 70" descr="灯泡和铅笔">
              <a:extLst>
                <a:ext uri="{FF2B5EF4-FFF2-40B4-BE49-F238E27FC236}">
                  <a16:creationId xmlns:a16="http://schemas.microsoft.com/office/drawing/2014/main" id="{3F15E11C-15F0-E987-987A-176B59F03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489881" y="1434359"/>
              <a:ext cx="551255" cy="551255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BD86953-544F-41C9-9939-9E3005144BCF}"/>
              </a:ext>
            </a:extLst>
          </p:cNvPr>
          <p:cNvGrpSpPr/>
          <p:nvPr/>
        </p:nvGrpSpPr>
        <p:grpSpPr>
          <a:xfrm>
            <a:off x="7847117" y="3868371"/>
            <a:ext cx="3830521" cy="2621329"/>
            <a:chOff x="7847117" y="3868371"/>
            <a:chExt cx="3830521" cy="2621329"/>
          </a:xfrm>
        </p:grpSpPr>
        <p:sp>
          <p:nvSpPr>
            <p:cNvPr id="22" name="矩形: 对角圆角 21">
              <a:extLst>
                <a:ext uri="{FF2B5EF4-FFF2-40B4-BE49-F238E27FC236}">
                  <a16:creationId xmlns:a16="http://schemas.microsoft.com/office/drawing/2014/main" id="{4F225379-0538-7DA7-6573-62AE6D270598}"/>
                </a:ext>
              </a:extLst>
            </p:cNvPr>
            <p:cNvSpPr/>
            <p:nvPr/>
          </p:nvSpPr>
          <p:spPr>
            <a:xfrm flipV="1">
              <a:off x="7847117" y="3868371"/>
              <a:ext cx="3830521" cy="2621329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79400" dist="165100" algn="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0" name="Rectangle 39">
              <a:extLst>
                <a:ext uri="{FF2B5EF4-FFF2-40B4-BE49-F238E27FC236}">
                  <a16:creationId xmlns:a16="http://schemas.microsoft.com/office/drawing/2014/main" id="{B502C5FB-151C-8C33-C8BB-914EE48AAAB0}"/>
                </a:ext>
              </a:extLst>
            </p:cNvPr>
            <p:cNvSpPr/>
            <p:nvPr/>
          </p:nvSpPr>
          <p:spPr>
            <a:xfrm>
              <a:off x="8036139" y="5568791"/>
              <a:ext cx="3452476" cy="71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单击此处输入你的正文，文字是您思想的提炼请尽量言简意赅的阐述观点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1" name="Rectangle 40">
              <a:extLst>
                <a:ext uri="{FF2B5EF4-FFF2-40B4-BE49-F238E27FC236}">
                  <a16:creationId xmlns:a16="http://schemas.microsoft.com/office/drawing/2014/main" id="{F6FBD3D9-171C-42B6-1C15-1114FCD540B0}"/>
                </a:ext>
              </a:extLst>
            </p:cNvPr>
            <p:cNvSpPr/>
            <p:nvPr/>
          </p:nvSpPr>
          <p:spPr>
            <a:xfrm>
              <a:off x="8746715" y="4945765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A8A31DAA-DB80-8178-80B5-CE5DC026C5A3}"/>
                </a:ext>
              </a:extLst>
            </p:cNvPr>
            <p:cNvSpPr/>
            <p:nvPr/>
          </p:nvSpPr>
          <p:spPr>
            <a:xfrm>
              <a:off x="9357195" y="4077225"/>
              <a:ext cx="810365" cy="81036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508B307B-7BE1-5562-9646-B47BF5F12AEE}"/>
                </a:ext>
              </a:extLst>
            </p:cNvPr>
            <p:cNvCxnSpPr>
              <a:cxnSpLocks/>
            </p:cNvCxnSpPr>
            <p:nvPr/>
          </p:nvCxnSpPr>
          <p:spPr>
            <a:xfrm>
              <a:off x="9516106" y="5501960"/>
              <a:ext cx="42206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3" name="图形 72" descr="灯泡和齿轮">
              <a:extLst>
                <a:ext uri="{FF2B5EF4-FFF2-40B4-BE49-F238E27FC236}">
                  <a16:creationId xmlns:a16="http://schemas.microsoft.com/office/drawing/2014/main" id="{F353B7A8-C3C9-2215-AEDE-AC842AB56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491690" y="4202005"/>
              <a:ext cx="551255" cy="551255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DDEB778-7A0A-CC76-6808-62CACF71040F}"/>
              </a:ext>
            </a:extLst>
          </p:cNvPr>
          <p:cNvGrpSpPr/>
          <p:nvPr/>
        </p:nvGrpSpPr>
        <p:grpSpPr>
          <a:xfrm>
            <a:off x="3827574" y="3868371"/>
            <a:ext cx="3830521" cy="2621329"/>
            <a:chOff x="3827574" y="3868371"/>
            <a:chExt cx="3830521" cy="2621329"/>
          </a:xfrm>
        </p:grpSpPr>
        <p:sp>
          <p:nvSpPr>
            <p:cNvPr id="10" name="矩形: 对角圆角 9">
              <a:extLst>
                <a:ext uri="{FF2B5EF4-FFF2-40B4-BE49-F238E27FC236}">
                  <a16:creationId xmlns:a16="http://schemas.microsoft.com/office/drawing/2014/main" id="{BD708B0B-A82D-DE09-A08B-6077935F77D1}"/>
                </a:ext>
              </a:extLst>
            </p:cNvPr>
            <p:cNvSpPr/>
            <p:nvPr/>
          </p:nvSpPr>
          <p:spPr>
            <a:xfrm flipH="1" flipV="1">
              <a:off x="3827574" y="3868371"/>
              <a:ext cx="3830521" cy="2621329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165100" algn="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4" name="Rectangle 39">
              <a:extLst>
                <a:ext uri="{FF2B5EF4-FFF2-40B4-BE49-F238E27FC236}">
                  <a16:creationId xmlns:a16="http://schemas.microsoft.com/office/drawing/2014/main" id="{E440EE6B-2FD1-5051-201B-C2CC1EC8F732}"/>
                </a:ext>
              </a:extLst>
            </p:cNvPr>
            <p:cNvSpPr/>
            <p:nvPr/>
          </p:nvSpPr>
          <p:spPr>
            <a:xfrm>
              <a:off x="4016596" y="5568791"/>
              <a:ext cx="3452476" cy="71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单击此处输入你的正文，文字是您思想的提炼请尽量言简意赅的阐述观点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65" name="Rectangle 40">
              <a:extLst>
                <a:ext uri="{FF2B5EF4-FFF2-40B4-BE49-F238E27FC236}">
                  <a16:creationId xmlns:a16="http://schemas.microsoft.com/office/drawing/2014/main" id="{C689AF88-459E-3730-5C09-59F0D73E4BC2}"/>
                </a:ext>
              </a:extLst>
            </p:cNvPr>
            <p:cNvSpPr/>
            <p:nvPr/>
          </p:nvSpPr>
          <p:spPr>
            <a:xfrm>
              <a:off x="4727172" y="4945765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9E07061D-1733-5C56-E88B-7E7D93BEA355}"/>
                </a:ext>
              </a:extLst>
            </p:cNvPr>
            <p:cNvSpPr/>
            <p:nvPr/>
          </p:nvSpPr>
          <p:spPr>
            <a:xfrm>
              <a:off x="5337652" y="4077225"/>
              <a:ext cx="810365" cy="81036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B42CC01A-3E92-E4D3-EAFC-C9177C83D527}"/>
                </a:ext>
              </a:extLst>
            </p:cNvPr>
            <p:cNvCxnSpPr>
              <a:cxnSpLocks/>
            </p:cNvCxnSpPr>
            <p:nvPr/>
          </p:nvCxnSpPr>
          <p:spPr>
            <a:xfrm>
              <a:off x="5496563" y="5501960"/>
              <a:ext cx="422064" cy="0"/>
            </a:xfrm>
            <a:prstGeom prst="line">
              <a:avLst/>
            </a:prstGeom>
            <a:ln w="12700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5" name="图形 74" descr="自行车与人">
              <a:extLst>
                <a:ext uri="{FF2B5EF4-FFF2-40B4-BE49-F238E27FC236}">
                  <a16:creationId xmlns:a16="http://schemas.microsoft.com/office/drawing/2014/main" id="{2AEC746A-17EC-EF2F-648F-CC2D84078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67206" y="4183718"/>
              <a:ext cx="551255" cy="551255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5B57BF6-5751-DFF0-486F-B256ED9A1A1E}"/>
              </a:ext>
            </a:extLst>
          </p:cNvPr>
          <p:cNvGrpSpPr/>
          <p:nvPr/>
        </p:nvGrpSpPr>
        <p:grpSpPr>
          <a:xfrm>
            <a:off x="7847117" y="1089025"/>
            <a:ext cx="3830521" cy="2621329"/>
            <a:chOff x="7847117" y="1089025"/>
            <a:chExt cx="3830521" cy="2621329"/>
          </a:xfrm>
        </p:grpSpPr>
        <p:sp>
          <p:nvSpPr>
            <p:cNvPr id="16" name="矩形: 对角圆角 15">
              <a:extLst>
                <a:ext uri="{FF2B5EF4-FFF2-40B4-BE49-F238E27FC236}">
                  <a16:creationId xmlns:a16="http://schemas.microsoft.com/office/drawing/2014/main" id="{3CD159EA-BD56-981C-EC76-7D53B71049E2}"/>
                </a:ext>
              </a:extLst>
            </p:cNvPr>
            <p:cNvSpPr/>
            <p:nvPr/>
          </p:nvSpPr>
          <p:spPr>
            <a:xfrm>
              <a:off x="7847117" y="1089025"/>
              <a:ext cx="3830521" cy="2621329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165100" algn="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7" name="Rectangle 39">
              <a:extLst>
                <a:ext uri="{FF2B5EF4-FFF2-40B4-BE49-F238E27FC236}">
                  <a16:creationId xmlns:a16="http://schemas.microsoft.com/office/drawing/2014/main" id="{BF849EEA-0AB3-3465-859F-9FFA5FE76B56}"/>
                </a:ext>
              </a:extLst>
            </p:cNvPr>
            <p:cNvSpPr/>
            <p:nvPr/>
          </p:nvSpPr>
          <p:spPr>
            <a:xfrm>
              <a:off x="8036139" y="2789445"/>
              <a:ext cx="3452476" cy="71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单击此处输入你的正文，文字是您思想的提炼请尽量言简意赅的阐述观点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8" name="Rectangle 40">
              <a:extLst>
                <a:ext uri="{FF2B5EF4-FFF2-40B4-BE49-F238E27FC236}">
                  <a16:creationId xmlns:a16="http://schemas.microsoft.com/office/drawing/2014/main" id="{BB5D8E93-1D1E-B131-8768-D1F1BE20F790}"/>
                </a:ext>
              </a:extLst>
            </p:cNvPr>
            <p:cNvSpPr/>
            <p:nvPr/>
          </p:nvSpPr>
          <p:spPr>
            <a:xfrm>
              <a:off x="8746715" y="2166419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24324AAF-06CC-16CD-0370-1B49CE9C1454}"/>
                </a:ext>
              </a:extLst>
            </p:cNvPr>
            <p:cNvSpPr/>
            <p:nvPr/>
          </p:nvSpPr>
          <p:spPr>
            <a:xfrm>
              <a:off x="9357195" y="1297879"/>
              <a:ext cx="810365" cy="81036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CB6FF95D-4FED-EE3D-AC37-C50CA6B62358}"/>
                </a:ext>
              </a:extLst>
            </p:cNvPr>
            <p:cNvCxnSpPr>
              <a:cxnSpLocks/>
            </p:cNvCxnSpPr>
            <p:nvPr/>
          </p:nvCxnSpPr>
          <p:spPr>
            <a:xfrm>
              <a:off x="9516106" y="2722614"/>
              <a:ext cx="422064" cy="0"/>
            </a:xfrm>
            <a:prstGeom prst="line">
              <a:avLst/>
            </a:prstGeom>
            <a:ln w="12700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7" name="图形 76" descr="分支图">
              <a:extLst>
                <a:ext uri="{FF2B5EF4-FFF2-40B4-BE49-F238E27FC236}">
                  <a16:creationId xmlns:a16="http://schemas.microsoft.com/office/drawing/2014/main" id="{54F26B8F-4ABB-F088-F73A-CDE1ECD22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488674" y="1463215"/>
              <a:ext cx="551255" cy="551255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96606CC-7016-B3F2-40C8-23FDA7F70EE8}"/>
              </a:ext>
            </a:extLst>
          </p:cNvPr>
          <p:cNvGrpSpPr/>
          <p:nvPr/>
        </p:nvGrpSpPr>
        <p:grpSpPr>
          <a:xfrm>
            <a:off x="514362" y="1079926"/>
            <a:ext cx="3124189" cy="5409774"/>
            <a:chOff x="514362" y="1079926"/>
            <a:chExt cx="3124189" cy="5409774"/>
          </a:xfrm>
        </p:grpSpPr>
        <p:sp>
          <p:nvSpPr>
            <p:cNvPr id="78" name="矩形: 对角圆角 77">
              <a:extLst>
                <a:ext uri="{FF2B5EF4-FFF2-40B4-BE49-F238E27FC236}">
                  <a16:creationId xmlns:a16="http://schemas.microsoft.com/office/drawing/2014/main" id="{4A4E157D-B7B1-B4CC-8144-C15EC58D2B78}"/>
                </a:ext>
              </a:extLst>
            </p:cNvPr>
            <p:cNvSpPr/>
            <p:nvPr/>
          </p:nvSpPr>
          <p:spPr>
            <a:xfrm flipH="1">
              <a:off x="514362" y="1079926"/>
              <a:ext cx="3124189" cy="5409774"/>
            </a:xfrm>
            <a:prstGeom prst="round2DiagRect">
              <a:avLst/>
            </a:prstGeom>
            <a:noFill/>
            <a:ln>
              <a:solidFill>
                <a:schemeClr val="accent1"/>
              </a:solidFill>
            </a:ln>
            <a:effectLst>
              <a:outerShdw blurRad="279400" dist="165100" algn="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2" name="Rectangle 39">
              <a:extLst>
                <a:ext uri="{FF2B5EF4-FFF2-40B4-BE49-F238E27FC236}">
                  <a16:creationId xmlns:a16="http://schemas.microsoft.com/office/drawing/2014/main" id="{D2D5DDA3-754F-2B61-6304-47ADAD99C080}"/>
                </a:ext>
              </a:extLst>
            </p:cNvPr>
            <p:cNvSpPr/>
            <p:nvPr/>
          </p:nvSpPr>
          <p:spPr>
            <a:xfrm>
              <a:off x="785681" y="2014470"/>
              <a:ext cx="2594838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3" name="Rectangle 40">
              <a:extLst>
                <a:ext uri="{FF2B5EF4-FFF2-40B4-BE49-F238E27FC236}">
                  <a16:creationId xmlns:a16="http://schemas.microsoft.com/office/drawing/2014/main" id="{4BA04D6C-D620-68CB-F24A-8C4F192DD9DE}"/>
                </a:ext>
              </a:extLst>
            </p:cNvPr>
            <p:cNvSpPr/>
            <p:nvPr/>
          </p:nvSpPr>
          <p:spPr>
            <a:xfrm>
              <a:off x="1036205" y="1368163"/>
              <a:ext cx="2031326" cy="4863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rgbClr val="E4222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30E7AE85-B6B0-F394-6343-D87A292DBABD}"/>
                </a:ext>
              </a:extLst>
            </p:cNvPr>
            <p:cNvCxnSpPr>
              <a:cxnSpLocks/>
            </p:cNvCxnSpPr>
            <p:nvPr/>
          </p:nvCxnSpPr>
          <p:spPr>
            <a:xfrm>
              <a:off x="1728216" y="1905933"/>
              <a:ext cx="603504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6F464969-2352-D60C-5030-72654DD0B424}"/>
                </a:ext>
              </a:extLst>
            </p:cNvPr>
            <p:cNvGrpSpPr/>
            <p:nvPr/>
          </p:nvGrpSpPr>
          <p:grpSpPr>
            <a:xfrm>
              <a:off x="1087537" y="4251307"/>
              <a:ext cx="1928663" cy="803762"/>
              <a:chOff x="1100372" y="2287209"/>
              <a:chExt cx="1928663" cy="803762"/>
            </a:xfrm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2648B4E6-3475-BF03-B864-B6F93668F872}"/>
                  </a:ext>
                </a:extLst>
              </p:cNvPr>
              <p:cNvSpPr txBox="1"/>
              <p:nvPr/>
            </p:nvSpPr>
            <p:spPr>
              <a:xfrm>
                <a:off x="1117302" y="2287209"/>
                <a:ext cx="187743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200" dirty="0">
                    <a:latin typeface="+mn-ea"/>
                  </a:rPr>
                  <a:t>解决问题后预计提升产值</a:t>
                </a: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41C8E809-DA5C-E9C0-6EBF-02DE8F2332BE}"/>
                  </a:ext>
                </a:extLst>
              </p:cNvPr>
              <p:cNvGrpSpPr/>
              <p:nvPr/>
            </p:nvGrpSpPr>
            <p:grpSpPr>
              <a:xfrm>
                <a:off x="1100372" y="2506196"/>
                <a:ext cx="1928663" cy="584775"/>
                <a:chOff x="1605615" y="2536622"/>
                <a:chExt cx="1928663" cy="584775"/>
              </a:xfrm>
            </p:grpSpPr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id="{8C047A7C-6904-4873-8904-599918CE0732}"/>
                    </a:ext>
                  </a:extLst>
                </p:cNvPr>
                <p:cNvSpPr txBox="1"/>
                <p:nvPr/>
              </p:nvSpPr>
              <p:spPr>
                <a:xfrm>
                  <a:off x="1605615" y="2536622"/>
                  <a:ext cx="1483099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3200" dirty="0">
                      <a:solidFill>
                        <a:schemeClr val="accent1"/>
                      </a:solidFill>
                      <a:latin typeface="+mn-ea"/>
                    </a:rPr>
                    <a:t>88888</a:t>
                  </a:r>
                  <a:endParaRPr lang="zh-CN" altLang="en-US" sz="3200" dirty="0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id="{A32F734B-702D-187C-422D-9FF2ED0C01DB}"/>
                    </a:ext>
                  </a:extLst>
                </p:cNvPr>
                <p:cNvSpPr txBox="1"/>
                <p:nvPr/>
              </p:nvSpPr>
              <p:spPr>
                <a:xfrm>
                  <a:off x="2939243" y="2728376"/>
                  <a:ext cx="595035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latin typeface="+mn-ea"/>
                    </a:rPr>
                    <a:t>亿元</a:t>
                  </a:r>
                </a:p>
              </p:txBody>
            </p:sp>
          </p:grp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1F15B916-2114-6740-65F6-AEC915A71E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6996" y="2492139"/>
                <a:ext cx="740554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35E23251-735F-21FF-EC57-972B75562163}"/>
                </a:ext>
              </a:extLst>
            </p:cNvPr>
            <p:cNvGrpSpPr/>
            <p:nvPr/>
          </p:nvGrpSpPr>
          <p:grpSpPr>
            <a:xfrm>
              <a:off x="1087536" y="5262949"/>
              <a:ext cx="1928664" cy="803762"/>
              <a:chOff x="1100371" y="2287209"/>
              <a:chExt cx="1928664" cy="803762"/>
            </a:xfrm>
          </p:grpSpPr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DEB79523-1FD1-A23B-5D38-F67B6BD2088D}"/>
                  </a:ext>
                </a:extLst>
              </p:cNvPr>
              <p:cNvSpPr txBox="1"/>
              <p:nvPr/>
            </p:nvSpPr>
            <p:spPr>
              <a:xfrm>
                <a:off x="1117301" y="2287209"/>
                <a:ext cx="18774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200" dirty="0">
                    <a:latin typeface="+mn-ea"/>
                  </a:rPr>
                  <a:t>解决问题后预计提升销额</a:t>
                </a:r>
              </a:p>
            </p:txBody>
          </p: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8BE96A1C-7878-6B54-62B4-7B575531E404}"/>
                  </a:ext>
                </a:extLst>
              </p:cNvPr>
              <p:cNvGrpSpPr/>
              <p:nvPr/>
            </p:nvGrpSpPr>
            <p:grpSpPr>
              <a:xfrm>
                <a:off x="1100371" y="2506196"/>
                <a:ext cx="1928664" cy="584775"/>
                <a:chOff x="1605614" y="2536622"/>
                <a:chExt cx="1928664" cy="584775"/>
              </a:xfrm>
            </p:grpSpPr>
            <p:sp>
              <p:nvSpPr>
                <p:cNvPr id="97" name="文本框 96">
                  <a:extLst>
                    <a:ext uri="{FF2B5EF4-FFF2-40B4-BE49-F238E27FC236}">
                      <a16:creationId xmlns:a16="http://schemas.microsoft.com/office/drawing/2014/main" id="{3CF5D52F-A228-9CFA-0E44-229FED24646E}"/>
                    </a:ext>
                  </a:extLst>
                </p:cNvPr>
                <p:cNvSpPr txBox="1"/>
                <p:nvPr/>
              </p:nvSpPr>
              <p:spPr>
                <a:xfrm>
                  <a:off x="1605614" y="2536622"/>
                  <a:ext cx="1483098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3200" dirty="0">
                      <a:solidFill>
                        <a:schemeClr val="accent1"/>
                      </a:solidFill>
                      <a:latin typeface="+mn-ea"/>
                    </a:rPr>
                    <a:t>99999</a:t>
                  </a:r>
                  <a:endParaRPr lang="zh-CN" altLang="en-US" sz="3200" dirty="0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98" name="文本框 97">
                  <a:extLst>
                    <a:ext uri="{FF2B5EF4-FFF2-40B4-BE49-F238E27FC236}">
                      <a16:creationId xmlns:a16="http://schemas.microsoft.com/office/drawing/2014/main" id="{81312844-084D-176A-2659-8EB09FE86CDF}"/>
                    </a:ext>
                  </a:extLst>
                </p:cNvPr>
                <p:cNvSpPr txBox="1"/>
                <p:nvPr/>
              </p:nvSpPr>
              <p:spPr>
                <a:xfrm>
                  <a:off x="2939243" y="2728376"/>
                  <a:ext cx="595035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latin typeface="+mn-ea"/>
                    </a:rPr>
                    <a:t>亿元</a:t>
                  </a:r>
                </a:p>
              </p:txBody>
            </p:sp>
          </p:grpSp>
        </p:grp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1100A1A3-86CE-A4B7-7462-6B096412373F}"/>
                </a:ext>
              </a:extLst>
            </p:cNvPr>
            <p:cNvCxnSpPr>
              <a:cxnSpLocks/>
            </p:cNvCxnSpPr>
            <p:nvPr/>
          </p:nvCxnSpPr>
          <p:spPr>
            <a:xfrm>
              <a:off x="1196824" y="5159009"/>
              <a:ext cx="1710089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4" name="图形 103" descr="带右箭头的圆圈">
              <a:extLst>
                <a:ext uri="{FF2B5EF4-FFF2-40B4-BE49-F238E27FC236}">
                  <a16:creationId xmlns:a16="http://schemas.microsoft.com/office/drawing/2014/main" id="{A9A26A6F-24F6-6029-D87C-75E0EA769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16200000">
              <a:off x="1855899" y="3400241"/>
              <a:ext cx="391938" cy="3919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8138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7B0914C-521A-EE4C-789D-295A05BF24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存在主要问题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DFDA9E1-14F9-C1FE-4974-0E1F4AE10631}"/>
              </a:ext>
            </a:extLst>
          </p:cNvPr>
          <p:cNvGrpSpPr/>
          <p:nvPr/>
        </p:nvGrpSpPr>
        <p:grpSpPr>
          <a:xfrm>
            <a:off x="3852159" y="2496800"/>
            <a:ext cx="1521720" cy="2606910"/>
            <a:chOff x="3852159" y="2496800"/>
            <a:chExt cx="1521720" cy="2606910"/>
          </a:xfrm>
        </p:grpSpPr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90BEA780-88D4-E8D2-5CD9-47F3CF04AB5B}"/>
                </a:ext>
              </a:extLst>
            </p:cNvPr>
            <p:cNvCxnSpPr>
              <a:cxnSpLocks/>
            </p:cNvCxnSpPr>
            <p:nvPr/>
          </p:nvCxnSpPr>
          <p:spPr>
            <a:xfrm>
              <a:off x="3855373" y="3800255"/>
              <a:ext cx="1518506" cy="0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89D8D7A-6B7A-ED61-027C-4A3762F52E54}"/>
                </a:ext>
              </a:extLst>
            </p:cNvPr>
            <p:cNvSpPr/>
            <p:nvPr/>
          </p:nvSpPr>
          <p:spPr>
            <a:xfrm>
              <a:off x="3852159" y="2496800"/>
              <a:ext cx="1493498" cy="1303455"/>
            </a:xfrm>
            <a:custGeom>
              <a:avLst/>
              <a:gdLst>
                <a:gd name="connsiteX0" fmla="*/ 0 w 2628900"/>
                <a:gd name="connsiteY0" fmla="*/ 0 h 323850"/>
                <a:gd name="connsiteX1" fmla="*/ 831850 w 2628900"/>
                <a:gd name="connsiteY1" fmla="*/ 50800 h 323850"/>
                <a:gd name="connsiteX2" fmla="*/ 1562100 w 2628900"/>
                <a:gd name="connsiteY2" fmla="*/ 266700 h 323850"/>
                <a:gd name="connsiteX3" fmla="*/ 2628900 w 2628900"/>
                <a:gd name="connsiteY3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8900" h="323850">
                  <a:moveTo>
                    <a:pt x="0" y="0"/>
                  </a:moveTo>
                  <a:cubicBezTo>
                    <a:pt x="285750" y="3175"/>
                    <a:pt x="571500" y="6350"/>
                    <a:pt x="831850" y="50800"/>
                  </a:cubicBezTo>
                  <a:cubicBezTo>
                    <a:pt x="1092200" y="95250"/>
                    <a:pt x="1262592" y="221192"/>
                    <a:pt x="1562100" y="266700"/>
                  </a:cubicBezTo>
                  <a:cubicBezTo>
                    <a:pt x="1861608" y="312208"/>
                    <a:pt x="2245254" y="318029"/>
                    <a:pt x="2628900" y="323850"/>
                  </a:cubicBezTo>
                </a:path>
              </a:pathLst>
            </a:cu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8E124F3-5DE3-1E79-9792-3ED8DB07CFCB}"/>
                </a:ext>
              </a:extLst>
            </p:cNvPr>
            <p:cNvSpPr/>
            <p:nvPr/>
          </p:nvSpPr>
          <p:spPr>
            <a:xfrm flipV="1">
              <a:off x="3852159" y="3800255"/>
              <a:ext cx="1493498" cy="1303455"/>
            </a:xfrm>
            <a:custGeom>
              <a:avLst/>
              <a:gdLst>
                <a:gd name="connsiteX0" fmla="*/ 0 w 2628900"/>
                <a:gd name="connsiteY0" fmla="*/ 0 h 323850"/>
                <a:gd name="connsiteX1" fmla="*/ 831850 w 2628900"/>
                <a:gd name="connsiteY1" fmla="*/ 50800 h 323850"/>
                <a:gd name="connsiteX2" fmla="*/ 1562100 w 2628900"/>
                <a:gd name="connsiteY2" fmla="*/ 266700 h 323850"/>
                <a:gd name="connsiteX3" fmla="*/ 2628900 w 2628900"/>
                <a:gd name="connsiteY3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8900" h="323850">
                  <a:moveTo>
                    <a:pt x="0" y="0"/>
                  </a:moveTo>
                  <a:cubicBezTo>
                    <a:pt x="285750" y="3175"/>
                    <a:pt x="571500" y="6350"/>
                    <a:pt x="831850" y="50800"/>
                  </a:cubicBezTo>
                  <a:cubicBezTo>
                    <a:pt x="1092200" y="95250"/>
                    <a:pt x="1262592" y="221192"/>
                    <a:pt x="1562100" y="266700"/>
                  </a:cubicBezTo>
                  <a:cubicBezTo>
                    <a:pt x="1861608" y="312208"/>
                    <a:pt x="2245254" y="318029"/>
                    <a:pt x="2628900" y="323850"/>
                  </a:cubicBezTo>
                </a:path>
              </a:pathLst>
            </a:cu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M" panose="00020600040101010101" pitchFamily="18" charset="-122"/>
                <a:ea typeface="思源黑体 CN Regular"/>
              </a:endParaRPr>
            </a:p>
          </p:txBody>
        </p:sp>
      </p:grp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7B164256-DA7C-131C-C4B2-7C7D7C9DDF93}"/>
              </a:ext>
            </a:extLst>
          </p:cNvPr>
          <p:cNvSpPr/>
          <p:nvPr/>
        </p:nvSpPr>
        <p:spPr>
          <a:xfrm>
            <a:off x="5330419" y="3543216"/>
            <a:ext cx="1658942" cy="51344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effectLst>
            <a:outerShdw blurRad="342900" dist="88900" dir="5400000" sx="96000" sy="96000" algn="t" rotWithShape="0">
              <a:schemeClr val="bg1">
                <a:lumMod val="75000"/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请输入内容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147B3E4-5DA0-B15A-AB40-2EF62E74ADB6}"/>
              </a:ext>
            </a:extLst>
          </p:cNvPr>
          <p:cNvGrpSpPr/>
          <p:nvPr/>
        </p:nvGrpSpPr>
        <p:grpSpPr>
          <a:xfrm>
            <a:off x="7002304" y="3591233"/>
            <a:ext cx="835243" cy="384513"/>
            <a:chOff x="7002304" y="3591233"/>
            <a:chExt cx="835243" cy="384513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A8F71E7B-A9DA-E86F-406D-380D15909697}"/>
                </a:ext>
              </a:extLst>
            </p:cNvPr>
            <p:cNvCxnSpPr>
              <a:cxnSpLocks/>
              <a:stCxn id="77" idx="3"/>
            </p:cNvCxnSpPr>
            <p:nvPr/>
          </p:nvCxnSpPr>
          <p:spPr>
            <a:xfrm flipV="1">
              <a:off x="7002304" y="3782576"/>
              <a:ext cx="726235" cy="942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弧形 81">
              <a:extLst>
                <a:ext uri="{FF2B5EF4-FFF2-40B4-BE49-F238E27FC236}">
                  <a16:creationId xmlns:a16="http://schemas.microsoft.com/office/drawing/2014/main" id="{41A2A7AA-A1A7-5FDA-8383-C2030E053D82}"/>
                </a:ext>
              </a:extLst>
            </p:cNvPr>
            <p:cNvSpPr/>
            <p:nvPr/>
          </p:nvSpPr>
          <p:spPr>
            <a:xfrm flipH="1">
              <a:off x="7645417" y="3783616"/>
              <a:ext cx="192130" cy="192130"/>
            </a:xfrm>
            <a:prstGeom prst="arc">
              <a:avLst/>
            </a:prstGeom>
            <a:ln w="12700" cap="rnd">
              <a:solidFill>
                <a:srgbClr val="EF293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3" name="弧形 82">
              <a:extLst>
                <a:ext uri="{FF2B5EF4-FFF2-40B4-BE49-F238E27FC236}">
                  <a16:creationId xmlns:a16="http://schemas.microsoft.com/office/drawing/2014/main" id="{3170D7CA-A8F8-9755-01AA-5C3CCED1F72F}"/>
                </a:ext>
              </a:extLst>
            </p:cNvPr>
            <p:cNvSpPr/>
            <p:nvPr/>
          </p:nvSpPr>
          <p:spPr>
            <a:xfrm flipH="1" flipV="1">
              <a:off x="7645417" y="3591233"/>
              <a:ext cx="192130" cy="192130"/>
            </a:xfrm>
            <a:prstGeom prst="arc">
              <a:avLst/>
            </a:prstGeom>
            <a:ln w="12700" cap="rnd">
              <a:solidFill>
                <a:srgbClr val="EF293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24B778F-A36C-50BC-81AE-509BA9EBC264}"/>
              </a:ext>
            </a:extLst>
          </p:cNvPr>
          <p:cNvGrpSpPr/>
          <p:nvPr/>
        </p:nvGrpSpPr>
        <p:grpSpPr>
          <a:xfrm>
            <a:off x="7728539" y="2285197"/>
            <a:ext cx="3555998" cy="3621785"/>
            <a:chOff x="7728539" y="2285197"/>
            <a:chExt cx="3555998" cy="3621785"/>
          </a:xfrm>
        </p:grpSpPr>
        <p:sp>
          <p:nvSpPr>
            <p:cNvPr id="72" name="circle round shape">
              <a:extLst>
                <a:ext uri="{FF2B5EF4-FFF2-40B4-BE49-F238E27FC236}">
                  <a16:creationId xmlns:a16="http://schemas.microsoft.com/office/drawing/2014/main" id="{0CC0F343-CE4C-A95D-AEEF-CEF2547171C5}"/>
                </a:ext>
              </a:extLst>
            </p:cNvPr>
            <p:cNvSpPr/>
            <p:nvPr/>
          </p:nvSpPr>
          <p:spPr>
            <a:xfrm>
              <a:off x="7986210" y="2285197"/>
              <a:ext cx="3040657" cy="3040653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66000">
                  <a:schemeClr val="accent2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368300" dist="177800" dir="5400000" algn="t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700" dirty="0">
                <a:solidFill>
                  <a:prstClr val="white"/>
                </a:solidFill>
                <a:latin typeface="OPPOSans M" panose="00020600040101010101" pitchFamily="18" charset="-122"/>
                <a:ea typeface="思源黑体 CN Regular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81236663-D47D-C9C1-CF94-750BB5CC75A8}"/>
                </a:ext>
              </a:extLst>
            </p:cNvPr>
            <p:cNvSpPr/>
            <p:nvPr/>
          </p:nvSpPr>
          <p:spPr>
            <a:xfrm>
              <a:off x="7728539" y="5626252"/>
              <a:ext cx="3555998" cy="28073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29000"/>
                  </a:schemeClr>
                </a:gs>
                <a:gs pos="93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108" name="Rectangle 39">
              <a:extLst>
                <a:ext uri="{FF2B5EF4-FFF2-40B4-BE49-F238E27FC236}">
                  <a16:creationId xmlns:a16="http://schemas.microsoft.com/office/drawing/2014/main" id="{999FDBB8-3C19-D9C9-333D-52A8EF7C1001}"/>
                </a:ext>
              </a:extLst>
            </p:cNvPr>
            <p:cNvSpPr/>
            <p:nvPr/>
          </p:nvSpPr>
          <p:spPr>
            <a:xfrm>
              <a:off x="8328575" y="3709616"/>
              <a:ext cx="2355926" cy="914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单击此处输入你的正文，文字是您思想的提炼请尽量言简意赅的阐述观点</a:t>
              </a:r>
              <a:endParaRPr kumimoji="0" lang="id-ID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9" name="Rectangle 40">
              <a:extLst>
                <a:ext uri="{FF2B5EF4-FFF2-40B4-BE49-F238E27FC236}">
                  <a16:creationId xmlns:a16="http://schemas.microsoft.com/office/drawing/2014/main" id="{6A812FFC-2847-9685-A499-CEA1AB07AC3B}"/>
                </a:ext>
              </a:extLst>
            </p:cNvPr>
            <p:cNvSpPr/>
            <p:nvPr/>
          </p:nvSpPr>
          <p:spPr>
            <a:xfrm>
              <a:off x="8490876" y="2980547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57EA4E9C-1C77-AEC3-5DFF-1EB59D8453F8}"/>
                </a:ext>
              </a:extLst>
            </p:cNvPr>
            <p:cNvCxnSpPr>
              <a:cxnSpLocks/>
            </p:cNvCxnSpPr>
            <p:nvPr/>
          </p:nvCxnSpPr>
          <p:spPr>
            <a:xfrm>
              <a:off x="9256425" y="3589764"/>
              <a:ext cx="500226" cy="0"/>
            </a:xfrm>
            <a:prstGeom prst="line">
              <a:avLst/>
            </a:prstGeom>
            <a:ln w="12700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D21D6413-9A16-B26B-3488-D28620755E6B}"/>
              </a:ext>
            </a:extLst>
          </p:cNvPr>
          <p:cNvGrpSpPr/>
          <p:nvPr/>
        </p:nvGrpSpPr>
        <p:grpSpPr>
          <a:xfrm>
            <a:off x="1074351" y="1948098"/>
            <a:ext cx="2761528" cy="1021666"/>
            <a:chOff x="1074351" y="1948098"/>
            <a:chExt cx="2761528" cy="1021666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A5B4F1E2-24F6-2880-BCB1-5AC1C242394F}"/>
                </a:ext>
              </a:extLst>
            </p:cNvPr>
            <p:cNvSpPr/>
            <p:nvPr/>
          </p:nvSpPr>
          <p:spPr>
            <a:xfrm>
              <a:off x="1256883" y="2090172"/>
              <a:ext cx="728341" cy="72833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66000">
                  <a:schemeClr val="accent2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368300" dist="177800" dir="5400000" algn="t" rotWithShape="0">
                <a:schemeClr val="accent2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700" dirty="0">
                <a:solidFill>
                  <a:prstClr val="white"/>
                </a:solidFill>
                <a:latin typeface="OPPOSans M" panose="00020600040101010101" pitchFamily="18" charset="-122"/>
                <a:ea typeface="思源黑体 CN Regular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B889BD1A-752F-555A-184A-D2B2C77699D0}"/>
                </a:ext>
              </a:extLst>
            </p:cNvPr>
            <p:cNvGrpSpPr/>
            <p:nvPr/>
          </p:nvGrpSpPr>
          <p:grpSpPr>
            <a:xfrm>
              <a:off x="2043716" y="2091936"/>
              <a:ext cx="1723549" cy="726574"/>
              <a:chOff x="1833942" y="1644950"/>
              <a:chExt cx="1723549" cy="726574"/>
            </a:xfrm>
          </p:grpSpPr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D0B24C76-2734-EC0D-237A-93ECEA21E6F5}"/>
                  </a:ext>
                </a:extLst>
              </p:cNvPr>
              <p:cNvSpPr txBox="1"/>
              <p:nvPr/>
            </p:nvSpPr>
            <p:spPr>
              <a:xfrm>
                <a:off x="1833942" y="1644950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393A"/>
                    </a:solidFill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</a:rPr>
                  <a:t>请输入小标题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393A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38C714D5-E757-025B-D349-D6CF19EB329B}"/>
                  </a:ext>
                </a:extLst>
              </p:cNvPr>
              <p:cNvSpPr txBox="1"/>
              <p:nvPr/>
            </p:nvSpPr>
            <p:spPr>
              <a:xfrm>
                <a:off x="1833942" y="1909859"/>
                <a:ext cx="1723549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400" dirty="0">
                    <a:latin typeface="+mj-ea"/>
                    <a:ea typeface="+mj-ea"/>
                  </a:rPr>
                  <a:t>输入小标题</a:t>
                </a:r>
                <a:endParaRPr lang="en-US" altLang="zh-CN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87" name="矩形: 对角圆角 86">
              <a:extLst>
                <a:ext uri="{FF2B5EF4-FFF2-40B4-BE49-F238E27FC236}">
                  <a16:creationId xmlns:a16="http://schemas.microsoft.com/office/drawing/2014/main" id="{86ED7E51-5271-7482-473F-A0D8BC7BA57B}"/>
                </a:ext>
              </a:extLst>
            </p:cNvPr>
            <p:cNvSpPr/>
            <p:nvPr/>
          </p:nvSpPr>
          <p:spPr>
            <a:xfrm flipH="1">
              <a:off x="2264379" y="2005098"/>
              <a:ext cx="639917" cy="431608"/>
            </a:xfrm>
            <a:prstGeom prst="round2Diag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+mn-ea"/>
              </a:endParaRPr>
            </a:p>
          </p:txBody>
        </p:sp>
        <p:sp>
          <p:nvSpPr>
            <p:cNvPr id="88" name="矩形: 对角圆角 87">
              <a:extLst>
                <a:ext uri="{FF2B5EF4-FFF2-40B4-BE49-F238E27FC236}">
                  <a16:creationId xmlns:a16="http://schemas.microsoft.com/office/drawing/2014/main" id="{2F139A1E-08F9-4777-6ED0-A4ED0816AD73}"/>
                </a:ext>
              </a:extLst>
            </p:cNvPr>
            <p:cNvSpPr/>
            <p:nvPr/>
          </p:nvSpPr>
          <p:spPr>
            <a:xfrm flipH="1">
              <a:off x="1074351" y="1948098"/>
              <a:ext cx="2761528" cy="1021666"/>
            </a:xfrm>
            <a:prstGeom prst="round2Diag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pic>
          <p:nvPicPr>
            <p:cNvPr id="116" name="图形 115" descr="计算机">
              <a:extLst>
                <a:ext uri="{FF2B5EF4-FFF2-40B4-BE49-F238E27FC236}">
                  <a16:creationId xmlns:a16="http://schemas.microsoft.com/office/drawing/2014/main" id="{28921AEC-EF4C-3309-DD79-09CE36C73A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87916" y="2221857"/>
              <a:ext cx="466273" cy="466273"/>
            </a:xfrm>
            <a:prstGeom prst="rect">
              <a:avLst/>
            </a:prstGeom>
          </p:spPr>
        </p:pic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DD4DBFBD-9B30-6492-0013-A0AD29F32C55}"/>
              </a:ext>
            </a:extLst>
          </p:cNvPr>
          <p:cNvGrpSpPr/>
          <p:nvPr/>
        </p:nvGrpSpPr>
        <p:grpSpPr>
          <a:xfrm>
            <a:off x="1074351" y="3276342"/>
            <a:ext cx="2761528" cy="1021666"/>
            <a:chOff x="1074351" y="1948098"/>
            <a:chExt cx="2761528" cy="1021666"/>
          </a:xfrm>
        </p:grpSpPr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AA90549D-FFA9-19C8-41B0-6DC20DD0A341}"/>
                </a:ext>
              </a:extLst>
            </p:cNvPr>
            <p:cNvSpPr/>
            <p:nvPr/>
          </p:nvSpPr>
          <p:spPr>
            <a:xfrm>
              <a:off x="1256883" y="2090172"/>
              <a:ext cx="728341" cy="72833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66000">
                  <a:schemeClr val="accent2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368300" dist="177800" dir="5400000" algn="t" rotWithShape="0">
                <a:schemeClr val="accent2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700" dirty="0">
                <a:solidFill>
                  <a:prstClr val="white"/>
                </a:solidFill>
                <a:latin typeface="OPPOSans M" panose="00020600040101010101" pitchFamily="18" charset="-122"/>
                <a:ea typeface="思源黑体 CN Regular"/>
              </a:endParaRPr>
            </a:p>
          </p:txBody>
        </p: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C4B034B4-090D-F207-4025-8594B777CF24}"/>
                </a:ext>
              </a:extLst>
            </p:cNvPr>
            <p:cNvGrpSpPr/>
            <p:nvPr/>
          </p:nvGrpSpPr>
          <p:grpSpPr>
            <a:xfrm>
              <a:off x="2043716" y="2091936"/>
              <a:ext cx="1723549" cy="726574"/>
              <a:chOff x="1833942" y="1644950"/>
              <a:chExt cx="1723549" cy="726574"/>
            </a:xfrm>
          </p:grpSpPr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1EB274DE-12D8-3D8F-D4D7-FA9520075E92}"/>
                  </a:ext>
                </a:extLst>
              </p:cNvPr>
              <p:cNvSpPr txBox="1"/>
              <p:nvPr/>
            </p:nvSpPr>
            <p:spPr>
              <a:xfrm>
                <a:off x="1833942" y="1644950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393A"/>
                    </a:solidFill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</a:rPr>
                  <a:t>请输入小标题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393A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endParaRPr>
              </a:p>
            </p:txBody>
          </p:sp>
          <p:sp>
            <p:nvSpPr>
              <p:cNvPr id="125" name="文本框 124">
                <a:extLst>
                  <a:ext uri="{FF2B5EF4-FFF2-40B4-BE49-F238E27FC236}">
                    <a16:creationId xmlns:a16="http://schemas.microsoft.com/office/drawing/2014/main" id="{1B7762AF-87D2-A96A-39EA-2D9985F3D460}"/>
                  </a:ext>
                </a:extLst>
              </p:cNvPr>
              <p:cNvSpPr txBox="1"/>
              <p:nvPr/>
            </p:nvSpPr>
            <p:spPr>
              <a:xfrm>
                <a:off x="1833942" y="1909859"/>
                <a:ext cx="1723549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400" dirty="0">
                    <a:latin typeface="+mj-ea"/>
                    <a:ea typeface="+mj-ea"/>
                  </a:rPr>
                  <a:t>输入小标题</a:t>
                </a:r>
                <a:endParaRPr lang="en-US" altLang="zh-CN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21" name="矩形: 对角圆角 120">
              <a:extLst>
                <a:ext uri="{FF2B5EF4-FFF2-40B4-BE49-F238E27FC236}">
                  <a16:creationId xmlns:a16="http://schemas.microsoft.com/office/drawing/2014/main" id="{9BE662B7-396F-8634-DD56-E951319CE424}"/>
                </a:ext>
              </a:extLst>
            </p:cNvPr>
            <p:cNvSpPr/>
            <p:nvPr/>
          </p:nvSpPr>
          <p:spPr>
            <a:xfrm flipH="1">
              <a:off x="2264379" y="2005098"/>
              <a:ext cx="639917" cy="431608"/>
            </a:xfrm>
            <a:prstGeom prst="round2Diag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+mn-ea"/>
              </a:endParaRPr>
            </a:p>
          </p:txBody>
        </p:sp>
        <p:sp>
          <p:nvSpPr>
            <p:cNvPr id="122" name="矩形: 对角圆角 121">
              <a:extLst>
                <a:ext uri="{FF2B5EF4-FFF2-40B4-BE49-F238E27FC236}">
                  <a16:creationId xmlns:a16="http://schemas.microsoft.com/office/drawing/2014/main" id="{6B0A77BD-9650-9284-815C-E2240C29C86E}"/>
                </a:ext>
              </a:extLst>
            </p:cNvPr>
            <p:cNvSpPr/>
            <p:nvPr/>
          </p:nvSpPr>
          <p:spPr>
            <a:xfrm flipH="1">
              <a:off x="1074351" y="1948098"/>
              <a:ext cx="2761528" cy="1021666"/>
            </a:xfrm>
            <a:prstGeom prst="round2Diag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630DA3E8-ED0A-142D-EA57-6E0ADB9F25AD}"/>
              </a:ext>
            </a:extLst>
          </p:cNvPr>
          <p:cNvGrpSpPr/>
          <p:nvPr/>
        </p:nvGrpSpPr>
        <p:grpSpPr>
          <a:xfrm>
            <a:off x="1074351" y="4604586"/>
            <a:ext cx="2761528" cy="1021666"/>
            <a:chOff x="1074351" y="1948098"/>
            <a:chExt cx="2761528" cy="1021666"/>
          </a:xfrm>
        </p:grpSpPr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B39F7C70-EA65-C91F-B890-F21795254587}"/>
                </a:ext>
              </a:extLst>
            </p:cNvPr>
            <p:cNvSpPr/>
            <p:nvPr/>
          </p:nvSpPr>
          <p:spPr>
            <a:xfrm>
              <a:off x="1256883" y="2090172"/>
              <a:ext cx="728341" cy="72833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66000">
                  <a:schemeClr val="accent2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368300" dist="177800" dir="5400000" algn="t" rotWithShape="0">
                <a:schemeClr val="accent2"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700" dirty="0">
                <a:solidFill>
                  <a:prstClr val="white"/>
                </a:solidFill>
                <a:latin typeface="OPPOSans M" panose="00020600040101010101" pitchFamily="18" charset="-122"/>
                <a:ea typeface="思源黑体 CN Regular"/>
              </a:endParaRPr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553D873D-F204-DFC0-8068-2132651591B7}"/>
                </a:ext>
              </a:extLst>
            </p:cNvPr>
            <p:cNvGrpSpPr/>
            <p:nvPr/>
          </p:nvGrpSpPr>
          <p:grpSpPr>
            <a:xfrm>
              <a:off x="2043716" y="2091936"/>
              <a:ext cx="1723549" cy="726574"/>
              <a:chOff x="1833942" y="1644950"/>
              <a:chExt cx="1723549" cy="726574"/>
            </a:xfrm>
          </p:grpSpPr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0BC5FCBE-8F17-8397-CC7C-FC8A1E39ECF1}"/>
                  </a:ext>
                </a:extLst>
              </p:cNvPr>
              <p:cNvSpPr txBox="1"/>
              <p:nvPr/>
            </p:nvSpPr>
            <p:spPr>
              <a:xfrm>
                <a:off x="1833942" y="1644950"/>
                <a:ext cx="1261884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7393A"/>
                    </a:solidFill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</a:rPr>
                  <a:t>请输入小标题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7393A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endParaRPr>
              </a:p>
            </p:txBody>
          </p: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F8D9332C-E1FB-7F26-B6F4-7E4E1ED6F9EC}"/>
                  </a:ext>
                </a:extLst>
              </p:cNvPr>
              <p:cNvSpPr txBox="1"/>
              <p:nvPr/>
            </p:nvSpPr>
            <p:spPr>
              <a:xfrm>
                <a:off x="1833942" y="1909859"/>
                <a:ext cx="1723549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400" dirty="0">
                    <a:latin typeface="+mj-ea"/>
                    <a:ea typeface="+mj-ea"/>
                  </a:rPr>
                  <a:t>输入小标题</a:t>
                </a:r>
                <a:endParaRPr lang="en-US" altLang="zh-CN" sz="2400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29" name="矩形: 对角圆角 128">
              <a:extLst>
                <a:ext uri="{FF2B5EF4-FFF2-40B4-BE49-F238E27FC236}">
                  <a16:creationId xmlns:a16="http://schemas.microsoft.com/office/drawing/2014/main" id="{4D4AA3B6-B693-E851-4EDE-F80D8EC88FF6}"/>
                </a:ext>
              </a:extLst>
            </p:cNvPr>
            <p:cNvSpPr/>
            <p:nvPr/>
          </p:nvSpPr>
          <p:spPr>
            <a:xfrm flipH="1">
              <a:off x="2264379" y="2005098"/>
              <a:ext cx="639917" cy="431608"/>
            </a:xfrm>
            <a:prstGeom prst="round2Diag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endPara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+mn-ea"/>
              </a:endParaRPr>
            </a:p>
          </p:txBody>
        </p:sp>
        <p:sp>
          <p:nvSpPr>
            <p:cNvPr id="130" name="矩形: 对角圆角 129">
              <a:extLst>
                <a:ext uri="{FF2B5EF4-FFF2-40B4-BE49-F238E27FC236}">
                  <a16:creationId xmlns:a16="http://schemas.microsoft.com/office/drawing/2014/main" id="{26851217-1693-F228-223D-FF9CA6711D6A}"/>
                </a:ext>
              </a:extLst>
            </p:cNvPr>
            <p:cNvSpPr/>
            <p:nvPr/>
          </p:nvSpPr>
          <p:spPr>
            <a:xfrm flipH="1">
              <a:off x="1074351" y="1948098"/>
              <a:ext cx="2761528" cy="1021666"/>
            </a:xfrm>
            <a:prstGeom prst="round2Diag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pic>
        <p:nvPicPr>
          <p:cNvPr id="112" name="图形 111" descr="笔记本电脑">
            <a:extLst>
              <a:ext uri="{FF2B5EF4-FFF2-40B4-BE49-F238E27FC236}">
                <a16:creationId xmlns:a16="http://schemas.microsoft.com/office/drawing/2014/main" id="{66A8F94D-C9BB-B510-C0AB-E34EFA4251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96802" y="4859577"/>
            <a:ext cx="466273" cy="466273"/>
          </a:xfrm>
          <a:prstGeom prst="rect">
            <a:avLst/>
          </a:prstGeom>
        </p:spPr>
      </p:pic>
      <p:pic>
        <p:nvPicPr>
          <p:cNvPr id="114" name="图形 113" descr="云计算">
            <a:extLst>
              <a:ext uri="{FF2B5EF4-FFF2-40B4-BE49-F238E27FC236}">
                <a16:creationId xmlns:a16="http://schemas.microsoft.com/office/drawing/2014/main" id="{A7AC03E1-DB3D-02C8-A9F8-B5FA91B3671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87915" y="3529680"/>
            <a:ext cx="466273" cy="46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82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44A4371-E700-AF62-4D1C-BDBAF852BD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PART 03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323A09-5903-E393-31BC-420351A4AF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80B41AC-F95F-B32A-F0ED-8FCB995603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2.0 35 Thin" panose="00020600040101010101" pitchFamily="18" charset="-122"/>
              </a:rPr>
              <a:t>Work Plan for next year</a:t>
            </a:r>
          </a:p>
          <a:p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F78121B-B74F-EB0E-C4E9-4E74954537AB}"/>
              </a:ext>
            </a:extLst>
          </p:cNvPr>
          <p:cNvGrpSpPr/>
          <p:nvPr/>
        </p:nvGrpSpPr>
        <p:grpSpPr>
          <a:xfrm>
            <a:off x="1734532" y="3111316"/>
            <a:ext cx="3306392" cy="168595"/>
            <a:chOff x="1734532" y="3111316"/>
            <a:chExt cx="3306392" cy="168595"/>
          </a:xfrm>
          <a:solidFill>
            <a:schemeClr val="accent1"/>
          </a:solidFill>
        </p:grpSpPr>
        <p:sp>
          <p:nvSpPr>
            <p:cNvPr id="6" name="流程图: 数据 5">
              <a:extLst>
                <a:ext uri="{FF2B5EF4-FFF2-40B4-BE49-F238E27FC236}">
                  <a16:creationId xmlns:a16="http://schemas.microsoft.com/office/drawing/2014/main" id="{C90F6B26-2852-C67B-DEEC-80A9C4104913}"/>
                </a:ext>
              </a:extLst>
            </p:cNvPr>
            <p:cNvSpPr/>
            <p:nvPr userDrawn="1"/>
          </p:nvSpPr>
          <p:spPr>
            <a:xfrm>
              <a:off x="1734532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" name="流程图: 数据 6">
              <a:extLst>
                <a:ext uri="{FF2B5EF4-FFF2-40B4-BE49-F238E27FC236}">
                  <a16:creationId xmlns:a16="http://schemas.microsoft.com/office/drawing/2014/main" id="{59E310D2-0321-912A-E929-A1C90DF78317}"/>
                </a:ext>
              </a:extLst>
            </p:cNvPr>
            <p:cNvSpPr/>
            <p:nvPr userDrawn="1"/>
          </p:nvSpPr>
          <p:spPr>
            <a:xfrm>
              <a:off x="1838872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" name="流程图: 数据 7">
              <a:extLst>
                <a:ext uri="{FF2B5EF4-FFF2-40B4-BE49-F238E27FC236}">
                  <a16:creationId xmlns:a16="http://schemas.microsoft.com/office/drawing/2014/main" id="{D55AA895-60EB-3C5B-0517-7DF641F97D1B}"/>
                </a:ext>
              </a:extLst>
            </p:cNvPr>
            <p:cNvSpPr/>
            <p:nvPr userDrawn="1"/>
          </p:nvSpPr>
          <p:spPr>
            <a:xfrm>
              <a:off x="1943214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9" name="流程图: 数据 8">
              <a:extLst>
                <a:ext uri="{FF2B5EF4-FFF2-40B4-BE49-F238E27FC236}">
                  <a16:creationId xmlns:a16="http://schemas.microsoft.com/office/drawing/2014/main" id="{D33CFB0C-86DE-6342-38FD-C07C29C4B603}"/>
                </a:ext>
              </a:extLst>
            </p:cNvPr>
            <p:cNvSpPr/>
            <p:nvPr userDrawn="1"/>
          </p:nvSpPr>
          <p:spPr>
            <a:xfrm>
              <a:off x="2047554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" name="流程图: 数据 9">
              <a:extLst>
                <a:ext uri="{FF2B5EF4-FFF2-40B4-BE49-F238E27FC236}">
                  <a16:creationId xmlns:a16="http://schemas.microsoft.com/office/drawing/2014/main" id="{8CBEA076-0F0A-2037-3EE7-99042FFE5F95}"/>
                </a:ext>
              </a:extLst>
            </p:cNvPr>
            <p:cNvSpPr/>
            <p:nvPr userDrawn="1"/>
          </p:nvSpPr>
          <p:spPr>
            <a:xfrm>
              <a:off x="2151895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1" name="流程图: 数据 10">
              <a:extLst>
                <a:ext uri="{FF2B5EF4-FFF2-40B4-BE49-F238E27FC236}">
                  <a16:creationId xmlns:a16="http://schemas.microsoft.com/office/drawing/2014/main" id="{5F10D6EC-6EA8-1009-6F03-270A56269905}"/>
                </a:ext>
              </a:extLst>
            </p:cNvPr>
            <p:cNvSpPr/>
            <p:nvPr userDrawn="1"/>
          </p:nvSpPr>
          <p:spPr>
            <a:xfrm>
              <a:off x="2256236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2" name="流程图: 数据 11">
              <a:extLst>
                <a:ext uri="{FF2B5EF4-FFF2-40B4-BE49-F238E27FC236}">
                  <a16:creationId xmlns:a16="http://schemas.microsoft.com/office/drawing/2014/main" id="{837CEE6B-CE7E-72DB-867E-C79C4C20C7AE}"/>
                </a:ext>
              </a:extLst>
            </p:cNvPr>
            <p:cNvSpPr/>
            <p:nvPr userDrawn="1"/>
          </p:nvSpPr>
          <p:spPr>
            <a:xfrm>
              <a:off x="2360576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3" name="流程图: 数据 12">
              <a:extLst>
                <a:ext uri="{FF2B5EF4-FFF2-40B4-BE49-F238E27FC236}">
                  <a16:creationId xmlns:a16="http://schemas.microsoft.com/office/drawing/2014/main" id="{773DD6DF-44A0-D71F-2153-DEAA6FB3B2C5}"/>
                </a:ext>
              </a:extLst>
            </p:cNvPr>
            <p:cNvSpPr/>
            <p:nvPr userDrawn="1"/>
          </p:nvSpPr>
          <p:spPr>
            <a:xfrm>
              <a:off x="2464917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4" name="流程图: 数据 13">
              <a:extLst>
                <a:ext uri="{FF2B5EF4-FFF2-40B4-BE49-F238E27FC236}">
                  <a16:creationId xmlns:a16="http://schemas.microsoft.com/office/drawing/2014/main" id="{4F8205BA-B13C-D0FD-1305-E045D62DC87E}"/>
                </a:ext>
              </a:extLst>
            </p:cNvPr>
            <p:cNvSpPr/>
            <p:nvPr userDrawn="1"/>
          </p:nvSpPr>
          <p:spPr>
            <a:xfrm>
              <a:off x="2569258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5" name="流程图: 数据 14">
              <a:extLst>
                <a:ext uri="{FF2B5EF4-FFF2-40B4-BE49-F238E27FC236}">
                  <a16:creationId xmlns:a16="http://schemas.microsoft.com/office/drawing/2014/main" id="{F058155D-9B27-F232-DF44-D43016AC4EA9}"/>
                </a:ext>
              </a:extLst>
            </p:cNvPr>
            <p:cNvSpPr/>
            <p:nvPr userDrawn="1"/>
          </p:nvSpPr>
          <p:spPr>
            <a:xfrm>
              <a:off x="2673599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6" name="流程图: 数据 15">
              <a:extLst>
                <a:ext uri="{FF2B5EF4-FFF2-40B4-BE49-F238E27FC236}">
                  <a16:creationId xmlns:a16="http://schemas.microsoft.com/office/drawing/2014/main" id="{D21AAFF9-BD37-7225-CC6A-F1E84D55ECC1}"/>
                </a:ext>
              </a:extLst>
            </p:cNvPr>
            <p:cNvSpPr/>
            <p:nvPr userDrawn="1"/>
          </p:nvSpPr>
          <p:spPr>
            <a:xfrm>
              <a:off x="2777939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7" name="流程图: 数据 16">
              <a:extLst>
                <a:ext uri="{FF2B5EF4-FFF2-40B4-BE49-F238E27FC236}">
                  <a16:creationId xmlns:a16="http://schemas.microsoft.com/office/drawing/2014/main" id="{550E887A-BDC5-F2F7-525E-697F37BAD9CF}"/>
                </a:ext>
              </a:extLst>
            </p:cNvPr>
            <p:cNvSpPr/>
            <p:nvPr userDrawn="1"/>
          </p:nvSpPr>
          <p:spPr>
            <a:xfrm>
              <a:off x="2882280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8" name="流程图: 数据 17">
              <a:extLst>
                <a:ext uri="{FF2B5EF4-FFF2-40B4-BE49-F238E27FC236}">
                  <a16:creationId xmlns:a16="http://schemas.microsoft.com/office/drawing/2014/main" id="{717D122B-AFF0-576C-334D-15ED604DE59E}"/>
                </a:ext>
              </a:extLst>
            </p:cNvPr>
            <p:cNvSpPr/>
            <p:nvPr userDrawn="1"/>
          </p:nvSpPr>
          <p:spPr>
            <a:xfrm>
              <a:off x="2986621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9" name="流程图: 数据 18">
              <a:extLst>
                <a:ext uri="{FF2B5EF4-FFF2-40B4-BE49-F238E27FC236}">
                  <a16:creationId xmlns:a16="http://schemas.microsoft.com/office/drawing/2014/main" id="{09072418-AE77-696F-A26D-7EDFB135DCD3}"/>
                </a:ext>
              </a:extLst>
            </p:cNvPr>
            <p:cNvSpPr/>
            <p:nvPr userDrawn="1"/>
          </p:nvSpPr>
          <p:spPr>
            <a:xfrm>
              <a:off x="3090961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0" name="流程图: 数据 19">
              <a:extLst>
                <a:ext uri="{FF2B5EF4-FFF2-40B4-BE49-F238E27FC236}">
                  <a16:creationId xmlns:a16="http://schemas.microsoft.com/office/drawing/2014/main" id="{FBE36913-91E1-19F7-1C3F-41D8D976CD94}"/>
                </a:ext>
              </a:extLst>
            </p:cNvPr>
            <p:cNvSpPr/>
            <p:nvPr userDrawn="1"/>
          </p:nvSpPr>
          <p:spPr>
            <a:xfrm>
              <a:off x="3195302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1" name="流程图: 数据 20">
              <a:extLst>
                <a:ext uri="{FF2B5EF4-FFF2-40B4-BE49-F238E27FC236}">
                  <a16:creationId xmlns:a16="http://schemas.microsoft.com/office/drawing/2014/main" id="{3FF0E02A-3BC9-CA25-A1C1-4830B801F3F9}"/>
                </a:ext>
              </a:extLst>
            </p:cNvPr>
            <p:cNvSpPr/>
            <p:nvPr userDrawn="1"/>
          </p:nvSpPr>
          <p:spPr>
            <a:xfrm>
              <a:off x="3299643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2" name="流程图: 数据 21">
              <a:extLst>
                <a:ext uri="{FF2B5EF4-FFF2-40B4-BE49-F238E27FC236}">
                  <a16:creationId xmlns:a16="http://schemas.microsoft.com/office/drawing/2014/main" id="{A3628AFB-3590-DDD7-CDF8-30389699CA04}"/>
                </a:ext>
              </a:extLst>
            </p:cNvPr>
            <p:cNvSpPr/>
            <p:nvPr userDrawn="1"/>
          </p:nvSpPr>
          <p:spPr>
            <a:xfrm>
              <a:off x="3403983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" name="流程图: 数据 22">
              <a:extLst>
                <a:ext uri="{FF2B5EF4-FFF2-40B4-BE49-F238E27FC236}">
                  <a16:creationId xmlns:a16="http://schemas.microsoft.com/office/drawing/2014/main" id="{9058E07F-1845-FDC4-603E-A04514E6D954}"/>
                </a:ext>
              </a:extLst>
            </p:cNvPr>
            <p:cNvSpPr/>
            <p:nvPr userDrawn="1"/>
          </p:nvSpPr>
          <p:spPr>
            <a:xfrm>
              <a:off x="3508325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" name="流程图: 数据 23">
              <a:extLst>
                <a:ext uri="{FF2B5EF4-FFF2-40B4-BE49-F238E27FC236}">
                  <a16:creationId xmlns:a16="http://schemas.microsoft.com/office/drawing/2014/main" id="{BD09505C-0532-05A5-58BE-D526567E9BA5}"/>
                </a:ext>
              </a:extLst>
            </p:cNvPr>
            <p:cNvSpPr/>
            <p:nvPr userDrawn="1"/>
          </p:nvSpPr>
          <p:spPr>
            <a:xfrm>
              <a:off x="3612665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" name="流程图: 数据 24">
              <a:extLst>
                <a:ext uri="{FF2B5EF4-FFF2-40B4-BE49-F238E27FC236}">
                  <a16:creationId xmlns:a16="http://schemas.microsoft.com/office/drawing/2014/main" id="{C0A3DB2C-EFB2-27E1-B5A7-B710FAB323A5}"/>
                </a:ext>
              </a:extLst>
            </p:cNvPr>
            <p:cNvSpPr/>
            <p:nvPr userDrawn="1"/>
          </p:nvSpPr>
          <p:spPr>
            <a:xfrm>
              <a:off x="3717006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" name="流程图: 数据 25">
              <a:extLst>
                <a:ext uri="{FF2B5EF4-FFF2-40B4-BE49-F238E27FC236}">
                  <a16:creationId xmlns:a16="http://schemas.microsoft.com/office/drawing/2014/main" id="{B8D99781-BA2C-CDF2-7D68-D833312DB810}"/>
                </a:ext>
              </a:extLst>
            </p:cNvPr>
            <p:cNvSpPr/>
            <p:nvPr userDrawn="1"/>
          </p:nvSpPr>
          <p:spPr>
            <a:xfrm>
              <a:off x="3821347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" name="流程图: 数据 26">
              <a:extLst>
                <a:ext uri="{FF2B5EF4-FFF2-40B4-BE49-F238E27FC236}">
                  <a16:creationId xmlns:a16="http://schemas.microsoft.com/office/drawing/2014/main" id="{512774D8-5EB8-2F01-B051-D3518A48FAA4}"/>
                </a:ext>
              </a:extLst>
            </p:cNvPr>
            <p:cNvSpPr/>
            <p:nvPr userDrawn="1"/>
          </p:nvSpPr>
          <p:spPr>
            <a:xfrm>
              <a:off x="3925687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8" name="流程图: 数据 27">
              <a:extLst>
                <a:ext uri="{FF2B5EF4-FFF2-40B4-BE49-F238E27FC236}">
                  <a16:creationId xmlns:a16="http://schemas.microsoft.com/office/drawing/2014/main" id="{311CCD95-335F-3678-8C98-5AC5394C4651}"/>
                </a:ext>
              </a:extLst>
            </p:cNvPr>
            <p:cNvSpPr/>
            <p:nvPr userDrawn="1"/>
          </p:nvSpPr>
          <p:spPr>
            <a:xfrm>
              <a:off x="4030029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" name="流程图: 数据 28">
              <a:extLst>
                <a:ext uri="{FF2B5EF4-FFF2-40B4-BE49-F238E27FC236}">
                  <a16:creationId xmlns:a16="http://schemas.microsoft.com/office/drawing/2014/main" id="{F180C2CB-3339-DD2C-BD71-1F1403282A13}"/>
                </a:ext>
              </a:extLst>
            </p:cNvPr>
            <p:cNvSpPr/>
            <p:nvPr userDrawn="1"/>
          </p:nvSpPr>
          <p:spPr>
            <a:xfrm>
              <a:off x="4134369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" name="流程图: 数据 29">
              <a:extLst>
                <a:ext uri="{FF2B5EF4-FFF2-40B4-BE49-F238E27FC236}">
                  <a16:creationId xmlns:a16="http://schemas.microsoft.com/office/drawing/2014/main" id="{9EAADD8B-208B-86DB-93F2-21F00A898086}"/>
                </a:ext>
              </a:extLst>
            </p:cNvPr>
            <p:cNvSpPr/>
            <p:nvPr userDrawn="1"/>
          </p:nvSpPr>
          <p:spPr>
            <a:xfrm>
              <a:off x="4238709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" name="流程图: 数据 30">
              <a:extLst>
                <a:ext uri="{FF2B5EF4-FFF2-40B4-BE49-F238E27FC236}">
                  <a16:creationId xmlns:a16="http://schemas.microsoft.com/office/drawing/2014/main" id="{5824EA94-FEE9-04FE-00BE-0F75A131B778}"/>
                </a:ext>
              </a:extLst>
            </p:cNvPr>
            <p:cNvSpPr/>
            <p:nvPr userDrawn="1"/>
          </p:nvSpPr>
          <p:spPr>
            <a:xfrm>
              <a:off x="4343051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2" name="流程图: 数据 31">
              <a:extLst>
                <a:ext uri="{FF2B5EF4-FFF2-40B4-BE49-F238E27FC236}">
                  <a16:creationId xmlns:a16="http://schemas.microsoft.com/office/drawing/2014/main" id="{4FCD89EC-A81E-8814-5603-AE0EEF7CBB04}"/>
                </a:ext>
              </a:extLst>
            </p:cNvPr>
            <p:cNvSpPr/>
            <p:nvPr userDrawn="1"/>
          </p:nvSpPr>
          <p:spPr>
            <a:xfrm>
              <a:off x="4447391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3" name="流程图: 数据 32">
              <a:extLst>
                <a:ext uri="{FF2B5EF4-FFF2-40B4-BE49-F238E27FC236}">
                  <a16:creationId xmlns:a16="http://schemas.microsoft.com/office/drawing/2014/main" id="{91B0EC77-0E29-86BB-9849-AC6949C764E4}"/>
                </a:ext>
              </a:extLst>
            </p:cNvPr>
            <p:cNvSpPr/>
            <p:nvPr userDrawn="1"/>
          </p:nvSpPr>
          <p:spPr>
            <a:xfrm>
              <a:off x="4551732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4" name="流程图: 数据 33">
              <a:extLst>
                <a:ext uri="{FF2B5EF4-FFF2-40B4-BE49-F238E27FC236}">
                  <a16:creationId xmlns:a16="http://schemas.microsoft.com/office/drawing/2014/main" id="{B3DFE621-3249-38D9-58ED-2447B7D46689}"/>
                </a:ext>
              </a:extLst>
            </p:cNvPr>
            <p:cNvSpPr/>
            <p:nvPr userDrawn="1"/>
          </p:nvSpPr>
          <p:spPr>
            <a:xfrm>
              <a:off x="4656073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5" name="流程图: 数据 34">
              <a:extLst>
                <a:ext uri="{FF2B5EF4-FFF2-40B4-BE49-F238E27FC236}">
                  <a16:creationId xmlns:a16="http://schemas.microsoft.com/office/drawing/2014/main" id="{D953D873-C1B5-2228-8178-B4BFDA932FAD}"/>
                </a:ext>
              </a:extLst>
            </p:cNvPr>
            <p:cNvSpPr/>
            <p:nvPr userDrawn="1"/>
          </p:nvSpPr>
          <p:spPr>
            <a:xfrm>
              <a:off x="4760413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6" name="流程图: 数据 35">
              <a:extLst>
                <a:ext uri="{FF2B5EF4-FFF2-40B4-BE49-F238E27FC236}">
                  <a16:creationId xmlns:a16="http://schemas.microsoft.com/office/drawing/2014/main" id="{1D9630D8-1D88-B09A-64E8-866F9699701A}"/>
                </a:ext>
              </a:extLst>
            </p:cNvPr>
            <p:cNvSpPr/>
            <p:nvPr userDrawn="1"/>
          </p:nvSpPr>
          <p:spPr>
            <a:xfrm>
              <a:off x="4864754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7" name="流程图: 数据 36">
              <a:extLst>
                <a:ext uri="{FF2B5EF4-FFF2-40B4-BE49-F238E27FC236}">
                  <a16:creationId xmlns:a16="http://schemas.microsoft.com/office/drawing/2014/main" id="{A780F23C-BDA8-FBC6-A3A2-C07DB985FF00}"/>
                </a:ext>
              </a:extLst>
            </p:cNvPr>
            <p:cNvSpPr/>
            <p:nvPr userDrawn="1"/>
          </p:nvSpPr>
          <p:spPr>
            <a:xfrm>
              <a:off x="4969095" y="3111316"/>
              <a:ext cx="71829" cy="168595"/>
            </a:xfrm>
            <a:prstGeom prst="flowChartInputOut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2394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CD5503-A0E4-5C72-632B-91153382C4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685" y="0"/>
            <a:ext cx="12205685" cy="353695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900E5DB-4411-23E6-F7C3-362EA937DCA1}"/>
              </a:ext>
            </a:extLst>
          </p:cNvPr>
          <p:cNvSpPr/>
          <p:nvPr/>
        </p:nvSpPr>
        <p:spPr>
          <a:xfrm>
            <a:off x="-13685" y="0"/>
            <a:ext cx="12213951" cy="3536950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E11D2C4-603E-74C7-B970-96C49D8C19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明年工作计划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187432D-176F-0353-368B-85B77FB18A86}"/>
              </a:ext>
            </a:extLst>
          </p:cNvPr>
          <p:cNvSpPr/>
          <p:nvPr/>
        </p:nvSpPr>
        <p:spPr>
          <a:xfrm>
            <a:off x="515938" y="-8937"/>
            <a:ext cx="375602" cy="916986"/>
          </a:xfrm>
          <a:custGeom>
            <a:avLst/>
            <a:gdLst>
              <a:gd name="connsiteX0" fmla="*/ 0 w 375602"/>
              <a:gd name="connsiteY0" fmla="*/ 0 h 916986"/>
              <a:gd name="connsiteX1" fmla="*/ 375602 w 375602"/>
              <a:gd name="connsiteY1" fmla="*/ 0 h 916986"/>
              <a:gd name="connsiteX2" fmla="*/ 375602 w 375602"/>
              <a:gd name="connsiteY2" fmla="*/ 854384 h 916986"/>
              <a:gd name="connsiteX3" fmla="*/ 313000 w 375602"/>
              <a:gd name="connsiteY3" fmla="*/ 916986 h 916986"/>
              <a:gd name="connsiteX4" fmla="*/ 62602 w 375602"/>
              <a:gd name="connsiteY4" fmla="*/ 916986 h 916986"/>
              <a:gd name="connsiteX5" fmla="*/ 0 w 375602"/>
              <a:gd name="connsiteY5" fmla="*/ 854384 h 916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602" h="916986">
                <a:moveTo>
                  <a:pt x="0" y="0"/>
                </a:moveTo>
                <a:lnTo>
                  <a:pt x="375602" y="0"/>
                </a:lnTo>
                <a:lnTo>
                  <a:pt x="375602" y="854384"/>
                </a:lnTo>
                <a:cubicBezTo>
                  <a:pt x="375602" y="888958"/>
                  <a:pt x="347574" y="916986"/>
                  <a:pt x="313000" y="916986"/>
                </a:cubicBezTo>
                <a:lnTo>
                  <a:pt x="62602" y="916986"/>
                </a:lnTo>
                <a:cubicBezTo>
                  <a:pt x="28028" y="916986"/>
                  <a:pt x="0" y="888958"/>
                  <a:pt x="0" y="854384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64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745F9C0-BCDD-B0E6-2857-561E95DEDB73}"/>
              </a:ext>
            </a:extLst>
          </p:cNvPr>
          <p:cNvCxnSpPr>
            <a:cxnSpLocks/>
          </p:cNvCxnSpPr>
          <p:nvPr/>
        </p:nvCxnSpPr>
        <p:spPr>
          <a:xfrm>
            <a:off x="612177" y="774012"/>
            <a:ext cx="183124" cy="0"/>
          </a:xfrm>
          <a:prstGeom prst="line">
            <a:avLst/>
          </a:prstGeom>
          <a:ln w="63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805D5D5E-C411-8637-5F3C-BA1CF4786D2E}"/>
              </a:ext>
            </a:extLst>
          </p:cNvPr>
          <p:cNvSpPr/>
          <p:nvPr/>
        </p:nvSpPr>
        <p:spPr>
          <a:xfrm flipH="1">
            <a:off x="-114300" y="2728069"/>
            <a:ext cx="12420600" cy="5299604"/>
          </a:xfrm>
          <a:prstGeom prst="round2DiagRect">
            <a:avLst/>
          </a:prstGeom>
          <a:solidFill>
            <a:schemeClr val="bg1"/>
          </a:solidFill>
          <a:ln w="63500">
            <a:gradFill flip="none" rotWithShape="1">
              <a:gsLst>
                <a:gs pos="0">
                  <a:schemeClr val="accent4"/>
                </a:gs>
                <a:gs pos="74000">
                  <a:schemeClr val="accent3"/>
                </a:gs>
              </a:gsLst>
              <a:lin ang="2700000" scaled="1"/>
              <a:tileRect/>
            </a:gradFill>
          </a:ln>
          <a:effectLst>
            <a:outerShdw blurRad="279400" dist="165100" algn="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80EA0B1-24C8-96D0-CCC9-8688F288700F}"/>
              </a:ext>
            </a:extLst>
          </p:cNvPr>
          <p:cNvGrpSpPr/>
          <p:nvPr/>
        </p:nvGrpSpPr>
        <p:grpSpPr>
          <a:xfrm>
            <a:off x="535977" y="1287685"/>
            <a:ext cx="3515323" cy="1253057"/>
            <a:chOff x="535977" y="1287685"/>
            <a:chExt cx="3515323" cy="1253057"/>
          </a:xfrm>
        </p:grpSpPr>
        <p:sp>
          <p:nvSpPr>
            <p:cNvPr id="19" name="矩形: 对角圆角 18">
              <a:extLst>
                <a:ext uri="{FF2B5EF4-FFF2-40B4-BE49-F238E27FC236}">
                  <a16:creationId xmlns:a16="http://schemas.microsoft.com/office/drawing/2014/main" id="{337356DF-3496-DE6F-3242-13FBB3C93181}"/>
                </a:ext>
              </a:extLst>
            </p:cNvPr>
            <p:cNvSpPr/>
            <p:nvPr/>
          </p:nvSpPr>
          <p:spPr>
            <a:xfrm flipH="1">
              <a:off x="535977" y="1378688"/>
              <a:ext cx="712054" cy="712054"/>
            </a:xfrm>
            <a:prstGeom prst="round2Diag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OPPOSans M" panose="00020600040101010101" pitchFamily="18" charset="-122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13EBEC7-4EF4-0F26-33DB-A4DF13D7FFE7}"/>
                </a:ext>
              </a:extLst>
            </p:cNvPr>
            <p:cNvGrpSpPr/>
            <p:nvPr/>
          </p:nvGrpSpPr>
          <p:grpSpPr>
            <a:xfrm>
              <a:off x="1316029" y="1287685"/>
              <a:ext cx="2735271" cy="1253057"/>
              <a:chOff x="541329" y="1379075"/>
              <a:chExt cx="2735271" cy="1253057"/>
            </a:xfrm>
          </p:grpSpPr>
          <p:sp>
            <p:nvSpPr>
              <p:cNvPr id="9" name="Rectangle 39">
                <a:extLst>
                  <a:ext uri="{FF2B5EF4-FFF2-40B4-BE49-F238E27FC236}">
                    <a16:creationId xmlns:a16="http://schemas.microsoft.com/office/drawing/2014/main" id="{CFEB06A3-80A0-9F85-B0B9-E9F31AA10921}"/>
                  </a:ext>
                </a:extLst>
              </p:cNvPr>
              <p:cNvSpPr/>
              <p:nvPr/>
            </p:nvSpPr>
            <p:spPr>
              <a:xfrm>
                <a:off x="541329" y="1920078"/>
                <a:ext cx="2735271" cy="7120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单击此处输入你的正文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  <a:p>
                <a:pPr marL="0" marR="0" lvl="0" indent="0" defTabSz="914400" rtl="0" eaLnBrk="1" fontAlgn="auto" latinLnBrk="0" hangingPunct="1">
                  <a:lnSpc>
                    <a:spcPct val="130000"/>
                  </a:lnSpc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请尽量言简意赅的阐述观点</a:t>
                </a:r>
              </a:p>
            </p:txBody>
          </p:sp>
          <p:sp>
            <p:nvSpPr>
              <p:cNvPr id="10" name="Rectangle 40">
                <a:extLst>
                  <a:ext uri="{FF2B5EF4-FFF2-40B4-BE49-F238E27FC236}">
                    <a16:creationId xmlns:a16="http://schemas.microsoft.com/office/drawing/2014/main" id="{1D873F61-D89C-0463-B4DA-8B6BA24ABBAA}"/>
                  </a:ext>
                </a:extLst>
              </p:cNvPr>
              <p:cNvSpPr/>
              <p:nvPr/>
            </p:nvSpPr>
            <p:spPr>
              <a:xfrm>
                <a:off x="541329" y="1379075"/>
                <a:ext cx="2031325" cy="4893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请添加小标题</a:t>
                </a:r>
                <a:endParaRPr 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D42CE095-AB83-A49C-5BDE-6B86CE7981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2408" y="1894259"/>
                <a:ext cx="422064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6" name="图形 25" descr="购物车">
              <a:extLst>
                <a:ext uri="{FF2B5EF4-FFF2-40B4-BE49-F238E27FC236}">
                  <a16:creationId xmlns:a16="http://schemas.microsoft.com/office/drawing/2014/main" id="{A3B882E1-D94E-0576-CBE0-4821DBAE8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70308" y="1508964"/>
              <a:ext cx="441508" cy="441508"/>
            </a:xfrm>
            <a:prstGeom prst="rect">
              <a:avLst/>
            </a:prstGeom>
          </p:spPr>
        </p:pic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E87E0BD-9296-E5C7-89C2-46CA2FC47C15}"/>
              </a:ext>
            </a:extLst>
          </p:cNvPr>
          <p:cNvGrpSpPr/>
          <p:nvPr/>
        </p:nvGrpSpPr>
        <p:grpSpPr>
          <a:xfrm>
            <a:off x="4430866" y="1287685"/>
            <a:ext cx="3515323" cy="1253057"/>
            <a:chOff x="4430866" y="1287685"/>
            <a:chExt cx="3515323" cy="1253057"/>
          </a:xfrm>
        </p:grpSpPr>
        <p:pic>
          <p:nvPicPr>
            <p:cNvPr id="24" name="图形 23" descr="信用卡">
              <a:extLst>
                <a:ext uri="{FF2B5EF4-FFF2-40B4-BE49-F238E27FC236}">
                  <a16:creationId xmlns:a16="http://schemas.microsoft.com/office/drawing/2014/main" id="{8091140E-BB25-BFB5-C798-D7337471B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566139" y="1532367"/>
              <a:ext cx="441508" cy="441508"/>
            </a:xfrm>
            <a:prstGeom prst="rect">
              <a:avLst/>
            </a:prstGeom>
          </p:spPr>
        </p:pic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F2D68D9-49A3-DECF-B96D-2584B0F565E0}"/>
                </a:ext>
              </a:extLst>
            </p:cNvPr>
            <p:cNvGrpSpPr/>
            <p:nvPr/>
          </p:nvGrpSpPr>
          <p:grpSpPr>
            <a:xfrm>
              <a:off x="4430866" y="1287685"/>
              <a:ext cx="3515323" cy="1253057"/>
              <a:chOff x="535977" y="1287685"/>
              <a:chExt cx="3515323" cy="1253057"/>
            </a:xfrm>
          </p:grpSpPr>
          <p:sp>
            <p:nvSpPr>
              <p:cNvPr id="39" name="矩形: 对角圆角 38">
                <a:extLst>
                  <a:ext uri="{FF2B5EF4-FFF2-40B4-BE49-F238E27FC236}">
                    <a16:creationId xmlns:a16="http://schemas.microsoft.com/office/drawing/2014/main" id="{1DBC0D9C-5B8F-74C1-5E6A-1EDF5C824DEB}"/>
                  </a:ext>
                </a:extLst>
              </p:cNvPr>
              <p:cNvSpPr/>
              <p:nvPr/>
            </p:nvSpPr>
            <p:spPr>
              <a:xfrm flipH="1">
                <a:off x="535977" y="1378688"/>
                <a:ext cx="712054" cy="712054"/>
              </a:xfrm>
              <a:prstGeom prst="round2Diag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OPPOSans M" panose="00020600040101010101" pitchFamily="18" charset="-122"/>
                </a:endParaRPr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0868FBBC-EFED-A8EF-2504-88A327BC068C}"/>
                  </a:ext>
                </a:extLst>
              </p:cNvPr>
              <p:cNvGrpSpPr/>
              <p:nvPr/>
            </p:nvGrpSpPr>
            <p:grpSpPr>
              <a:xfrm>
                <a:off x="1316029" y="1287685"/>
                <a:ext cx="2735271" cy="1253057"/>
                <a:chOff x="541329" y="1379075"/>
                <a:chExt cx="2735271" cy="1253057"/>
              </a:xfrm>
            </p:grpSpPr>
            <p:sp>
              <p:nvSpPr>
                <p:cNvPr id="42" name="Rectangle 39">
                  <a:extLst>
                    <a:ext uri="{FF2B5EF4-FFF2-40B4-BE49-F238E27FC236}">
                      <a16:creationId xmlns:a16="http://schemas.microsoft.com/office/drawing/2014/main" id="{11558949-B23A-F4A6-ABB1-32E424971B1D}"/>
                    </a:ext>
                  </a:extLst>
                </p:cNvPr>
                <p:cNvSpPr/>
                <p:nvPr/>
              </p:nvSpPr>
              <p:spPr>
                <a:xfrm>
                  <a:off x="541329" y="1920078"/>
                  <a:ext cx="2735271" cy="7120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ea"/>
                      <a:sym typeface="+mn-lt"/>
                    </a:rPr>
                    <a:t>单击此处输入你的正文</a:t>
                  </a:r>
                  <a:endPara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  <a:p>
                  <a:pPr marL="0" marR="0" lvl="0" indent="0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ea"/>
                      <a:sym typeface="+mn-lt"/>
                    </a:rPr>
                    <a:t>请尽量言简意赅的阐述观点</a:t>
                  </a:r>
                </a:p>
              </p:txBody>
            </p:sp>
            <p:sp>
              <p:nvSpPr>
                <p:cNvPr id="43" name="Rectangle 40">
                  <a:extLst>
                    <a:ext uri="{FF2B5EF4-FFF2-40B4-BE49-F238E27FC236}">
                      <a16:creationId xmlns:a16="http://schemas.microsoft.com/office/drawing/2014/main" id="{C03D6EBD-0EFD-BA1F-17B1-E8196AD42BEA}"/>
                    </a:ext>
                  </a:extLst>
                </p:cNvPr>
                <p:cNvSpPr/>
                <p:nvPr/>
              </p:nvSpPr>
              <p:spPr>
                <a:xfrm>
                  <a:off x="541329" y="1379075"/>
                  <a:ext cx="2031325" cy="4893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auto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dirty="0">
                      <a:solidFill>
                        <a:schemeClr val="bg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请添加小标题</a:t>
                  </a:r>
                  <a:endParaRPr lang="en-US" sz="24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endParaRPr>
                </a:p>
              </p:txBody>
            </p:sp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id="{5373D44D-B25C-E201-0909-C468D5F60F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2408" y="1894259"/>
                  <a:ext cx="422064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9D0E6225-8D44-2ADE-9B0E-C414ECC23F53}"/>
              </a:ext>
            </a:extLst>
          </p:cNvPr>
          <p:cNvGrpSpPr/>
          <p:nvPr/>
        </p:nvGrpSpPr>
        <p:grpSpPr>
          <a:xfrm>
            <a:off x="8325754" y="1287685"/>
            <a:ext cx="3515323" cy="1253057"/>
            <a:chOff x="8325754" y="1287685"/>
            <a:chExt cx="3515323" cy="1253057"/>
          </a:xfrm>
        </p:grpSpPr>
        <p:pic>
          <p:nvPicPr>
            <p:cNvPr id="28" name="图形 27" descr="条码">
              <a:extLst>
                <a:ext uri="{FF2B5EF4-FFF2-40B4-BE49-F238E27FC236}">
                  <a16:creationId xmlns:a16="http://schemas.microsoft.com/office/drawing/2014/main" id="{47D0DB4E-3A57-02A9-AAEA-B54309D21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461027" y="1508964"/>
              <a:ext cx="441508" cy="441508"/>
            </a:xfrm>
            <a:prstGeom prst="rect">
              <a:avLst/>
            </a:prstGeom>
          </p:spPr>
        </p:pic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BF8D451F-CD97-C8AF-43CF-7B7797D1335B}"/>
                </a:ext>
              </a:extLst>
            </p:cNvPr>
            <p:cNvGrpSpPr/>
            <p:nvPr/>
          </p:nvGrpSpPr>
          <p:grpSpPr>
            <a:xfrm>
              <a:off x="8325754" y="1287685"/>
              <a:ext cx="3515323" cy="1253057"/>
              <a:chOff x="535977" y="1287685"/>
              <a:chExt cx="3515323" cy="1253057"/>
            </a:xfrm>
          </p:grpSpPr>
          <p:sp>
            <p:nvSpPr>
              <p:cNvPr id="46" name="矩形: 对角圆角 45">
                <a:extLst>
                  <a:ext uri="{FF2B5EF4-FFF2-40B4-BE49-F238E27FC236}">
                    <a16:creationId xmlns:a16="http://schemas.microsoft.com/office/drawing/2014/main" id="{5701EAF0-0163-4064-6EAC-2096CB97AC4D}"/>
                  </a:ext>
                </a:extLst>
              </p:cNvPr>
              <p:cNvSpPr/>
              <p:nvPr/>
            </p:nvSpPr>
            <p:spPr>
              <a:xfrm flipH="1">
                <a:off x="535977" y="1378688"/>
                <a:ext cx="712054" cy="712054"/>
              </a:xfrm>
              <a:prstGeom prst="round2Diag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OPPOSans M" panose="00020600040101010101" pitchFamily="18" charset="-122"/>
                </a:endParaRPr>
              </a:p>
            </p:txBody>
          </p: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AEA5F136-77CD-71D6-6174-AB01E0308512}"/>
                  </a:ext>
                </a:extLst>
              </p:cNvPr>
              <p:cNvGrpSpPr/>
              <p:nvPr/>
            </p:nvGrpSpPr>
            <p:grpSpPr>
              <a:xfrm>
                <a:off x="1316029" y="1287685"/>
                <a:ext cx="2735271" cy="1253057"/>
                <a:chOff x="541329" y="1379075"/>
                <a:chExt cx="2735271" cy="1253057"/>
              </a:xfrm>
            </p:grpSpPr>
            <p:sp>
              <p:nvSpPr>
                <p:cNvPr id="49" name="Rectangle 39">
                  <a:extLst>
                    <a:ext uri="{FF2B5EF4-FFF2-40B4-BE49-F238E27FC236}">
                      <a16:creationId xmlns:a16="http://schemas.microsoft.com/office/drawing/2014/main" id="{BECFB760-4024-EC10-7888-6DE62B819BB2}"/>
                    </a:ext>
                  </a:extLst>
                </p:cNvPr>
                <p:cNvSpPr/>
                <p:nvPr/>
              </p:nvSpPr>
              <p:spPr>
                <a:xfrm>
                  <a:off x="541329" y="1920078"/>
                  <a:ext cx="2735271" cy="7120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ea"/>
                      <a:sym typeface="+mn-lt"/>
                    </a:rPr>
                    <a:t>单击此处输入你的正文</a:t>
                  </a:r>
                  <a:endPara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endParaRPr>
                </a:p>
                <a:p>
                  <a:pPr marL="0" marR="0" lvl="0" indent="0" defTabSz="914400" rtl="0" eaLnBrk="1" fontAlgn="auto" latinLnBrk="0" hangingPunct="1">
                    <a:lnSpc>
                      <a:spcPct val="130000"/>
                    </a:lnSpc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n-ea"/>
                      <a:cs typeface="+mn-ea"/>
                      <a:sym typeface="+mn-lt"/>
                    </a:rPr>
                    <a:t>请尽量言简意赅的阐述观点</a:t>
                  </a:r>
                </a:p>
              </p:txBody>
            </p:sp>
            <p:sp>
              <p:nvSpPr>
                <p:cNvPr id="50" name="Rectangle 40">
                  <a:extLst>
                    <a:ext uri="{FF2B5EF4-FFF2-40B4-BE49-F238E27FC236}">
                      <a16:creationId xmlns:a16="http://schemas.microsoft.com/office/drawing/2014/main" id="{1BE03C7B-E125-56EE-CD32-01D65F686CA8}"/>
                    </a:ext>
                  </a:extLst>
                </p:cNvPr>
                <p:cNvSpPr/>
                <p:nvPr/>
              </p:nvSpPr>
              <p:spPr>
                <a:xfrm>
                  <a:off x="541329" y="1379075"/>
                  <a:ext cx="2031325" cy="4893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fontAlgn="auto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dirty="0">
                      <a:solidFill>
                        <a:schemeClr val="bg1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请添加小标题</a:t>
                  </a:r>
                  <a:endParaRPr lang="en-US" sz="24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endParaRPr>
                </a:p>
              </p:txBody>
            </p: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C39704C8-7FC9-3251-2735-FB31E038C5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2408" y="1894259"/>
                  <a:ext cx="422064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aphicFrame>
        <p:nvGraphicFramePr>
          <p:cNvPr id="54" name="图表 53">
            <a:extLst>
              <a:ext uri="{FF2B5EF4-FFF2-40B4-BE49-F238E27FC236}">
                <a16:creationId xmlns:a16="http://schemas.microsoft.com/office/drawing/2014/main" id="{A1C16717-FB27-AA28-2B6B-FB980BC466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7627742"/>
              </p:ext>
            </p:extLst>
          </p:nvPr>
        </p:nvGraphicFramePr>
        <p:xfrm>
          <a:off x="424573" y="3237434"/>
          <a:ext cx="11416504" cy="3536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pSp>
        <p:nvGrpSpPr>
          <p:cNvPr id="59" name="组合 58">
            <a:extLst>
              <a:ext uri="{FF2B5EF4-FFF2-40B4-BE49-F238E27FC236}">
                <a16:creationId xmlns:a16="http://schemas.microsoft.com/office/drawing/2014/main" id="{9EEAF286-5B9F-4AC9-5443-D5FD26C33986}"/>
              </a:ext>
            </a:extLst>
          </p:cNvPr>
          <p:cNvGrpSpPr/>
          <p:nvPr/>
        </p:nvGrpSpPr>
        <p:grpSpPr>
          <a:xfrm>
            <a:off x="5261197" y="2939521"/>
            <a:ext cx="1295401" cy="606366"/>
            <a:chOff x="5261197" y="2939521"/>
            <a:chExt cx="1295401" cy="606366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7D7C62F-CA6E-608A-7EF6-2458B18898AB}"/>
                </a:ext>
              </a:extLst>
            </p:cNvPr>
            <p:cNvSpPr/>
            <p:nvPr/>
          </p:nvSpPr>
          <p:spPr>
            <a:xfrm rot="10800000">
              <a:off x="5261197" y="2939521"/>
              <a:ext cx="1295400" cy="606366"/>
            </a:xfrm>
            <a:custGeom>
              <a:avLst/>
              <a:gdLst>
                <a:gd name="connsiteX0" fmla="*/ 1210732 w 1295400"/>
                <a:gd name="connsiteY0" fmla="*/ 606366 h 606366"/>
                <a:gd name="connsiteX1" fmla="*/ 84668 w 1295400"/>
                <a:gd name="connsiteY1" fmla="*/ 606366 h 606366"/>
                <a:gd name="connsiteX2" fmla="*/ 0 w 1295400"/>
                <a:gd name="connsiteY2" fmla="*/ 521698 h 606366"/>
                <a:gd name="connsiteX3" fmla="*/ 0 w 1295400"/>
                <a:gd name="connsiteY3" fmla="*/ 183034 h 606366"/>
                <a:gd name="connsiteX4" fmla="*/ 84668 w 1295400"/>
                <a:gd name="connsiteY4" fmla="*/ 98366 h 606366"/>
                <a:gd name="connsiteX5" fmla="*/ 976517 w 1295400"/>
                <a:gd name="connsiteY5" fmla="*/ 98366 h 606366"/>
                <a:gd name="connsiteX6" fmla="*/ 1033569 w 1295400"/>
                <a:gd name="connsiteY6" fmla="*/ 0 h 606366"/>
                <a:gd name="connsiteX7" fmla="*/ 1090621 w 1295400"/>
                <a:gd name="connsiteY7" fmla="*/ 98366 h 606366"/>
                <a:gd name="connsiteX8" fmla="*/ 1210732 w 1295400"/>
                <a:gd name="connsiteY8" fmla="*/ 98366 h 606366"/>
                <a:gd name="connsiteX9" fmla="*/ 1295400 w 1295400"/>
                <a:gd name="connsiteY9" fmla="*/ 183034 h 606366"/>
                <a:gd name="connsiteX10" fmla="*/ 1295400 w 1295400"/>
                <a:gd name="connsiteY10" fmla="*/ 521698 h 606366"/>
                <a:gd name="connsiteX11" fmla="*/ 1210732 w 1295400"/>
                <a:gd name="connsiteY11" fmla="*/ 606366 h 60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95400" h="606366">
                  <a:moveTo>
                    <a:pt x="1210732" y="606366"/>
                  </a:moveTo>
                  <a:lnTo>
                    <a:pt x="84668" y="606366"/>
                  </a:lnTo>
                  <a:cubicBezTo>
                    <a:pt x="37907" y="606366"/>
                    <a:pt x="0" y="568459"/>
                    <a:pt x="0" y="521698"/>
                  </a:cubicBezTo>
                  <a:lnTo>
                    <a:pt x="0" y="183034"/>
                  </a:lnTo>
                  <a:cubicBezTo>
                    <a:pt x="0" y="136273"/>
                    <a:pt x="37907" y="98366"/>
                    <a:pt x="84668" y="98366"/>
                  </a:cubicBezTo>
                  <a:lnTo>
                    <a:pt x="976517" y="98366"/>
                  </a:lnTo>
                  <a:lnTo>
                    <a:pt x="1033569" y="0"/>
                  </a:lnTo>
                  <a:lnTo>
                    <a:pt x="1090621" y="98366"/>
                  </a:lnTo>
                  <a:lnTo>
                    <a:pt x="1210732" y="98366"/>
                  </a:lnTo>
                  <a:cubicBezTo>
                    <a:pt x="1257493" y="98366"/>
                    <a:pt x="1295400" y="136273"/>
                    <a:pt x="1295400" y="183034"/>
                  </a:cubicBezTo>
                  <a:lnTo>
                    <a:pt x="1295400" y="521698"/>
                  </a:lnTo>
                  <a:cubicBezTo>
                    <a:pt x="1295400" y="568459"/>
                    <a:pt x="1257493" y="606366"/>
                    <a:pt x="1210732" y="606366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74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8" name="Rectangle 39">
              <a:extLst>
                <a:ext uri="{FF2B5EF4-FFF2-40B4-BE49-F238E27FC236}">
                  <a16:creationId xmlns:a16="http://schemas.microsoft.com/office/drawing/2014/main" id="{5E77442F-9C59-9C85-6E03-694D80487462}"/>
                </a:ext>
              </a:extLst>
            </p:cNvPr>
            <p:cNvSpPr/>
            <p:nvPr/>
          </p:nvSpPr>
          <p:spPr>
            <a:xfrm>
              <a:off x="5261198" y="2964921"/>
              <a:ext cx="1295400" cy="3919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输入文字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83FBD9F-4554-3E4F-AE01-5332B2712411}"/>
              </a:ext>
            </a:extLst>
          </p:cNvPr>
          <p:cNvGrpSpPr/>
          <p:nvPr/>
        </p:nvGrpSpPr>
        <p:grpSpPr>
          <a:xfrm>
            <a:off x="9178040" y="4281061"/>
            <a:ext cx="1295401" cy="606366"/>
            <a:chOff x="5261197" y="2939521"/>
            <a:chExt cx="1295401" cy="606366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D1DA838-8CD4-53DD-3FBE-594088D92051}"/>
                </a:ext>
              </a:extLst>
            </p:cNvPr>
            <p:cNvSpPr/>
            <p:nvPr/>
          </p:nvSpPr>
          <p:spPr>
            <a:xfrm rot="10800000">
              <a:off x="5261197" y="2939521"/>
              <a:ext cx="1295400" cy="606366"/>
            </a:xfrm>
            <a:custGeom>
              <a:avLst/>
              <a:gdLst>
                <a:gd name="connsiteX0" fmla="*/ 1210732 w 1295400"/>
                <a:gd name="connsiteY0" fmla="*/ 606366 h 606366"/>
                <a:gd name="connsiteX1" fmla="*/ 84668 w 1295400"/>
                <a:gd name="connsiteY1" fmla="*/ 606366 h 606366"/>
                <a:gd name="connsiteX2" fmla="*/ 0 w 1295400"/>
                <a:gd name="connsiteY2" fmla="*/ 521698 h 606366"/>
                <a:gd name="connsiteX3" fmla="*/ 0 w 1295400"/>
                <a:gd name="connsiteY3" fmla="*/ 183034 h 606366"/>
                <a:gd name="connsiteX4" fmla="*/ 84668 w 1295400"/>
                <a:gd name="connsiteY4" fmla="*/ 98366 h 606366"/>
                <a:gd name="connsiteX5" fmla="*/ 976517 w 1295400"/>
                <a:gd name="connsiteY5" fmla="*/ 98366 h 606366"/>
                <a:gd name="connsiteX6" fmla="*/ 1033569 w 1295400"/>
                <a:gd name="connsiteY6" fmla="*/ 0 h 606366"/>
                <a:gd name="connsiteX7" fmla="*/ 1090621 w 1295400"/>
                <a:gd name="connsiteY7" fmla="*/ 98366 h 606366"/>
                <a:gd name="connsiteX8" fmla="*/ 1210732 w 1295400"/>
                <a:gd name="connsiteY8" fmla="*/ 98366 h 606366"/>
                <a:gd name="connsiteX9" fmla="*/ 1295400 w 1295400"/>
                <a:gd name="connsiteY9" fmla="*/ 183034 h 606366"/>
                <a:gd name="connsiteX10" fmla="*/ 1295400 w 1295400"/>
                <a:gd name="connsiteY10" fmla="*/ 521698 h 606366"/>
                <a:gd name="connsiteX11" fmla="*/ 1210732 w 1295400"/>
                <a:gd name="connsiteY11" fmla="*/ 606366 h 60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95400" h="606366">
                  <a:moveTo>
                    <a:pt x="1210732" y="606366"/>
                  </a:moveTo>
                  <a:lnTo>
                    <a:pt x="84668" y="606366"/>
                  </a:lnTo>
                  <a:cubicBezTo>
                    <a:pt x="37907" y="606366"/>
                    <a:pt x="0" y="568459"/>
                    <a:pt x="0" y="521698"/>
                  </a:cubicBezTo>
                  <a:lnTo>
                    <a:pt x="0" y="183034"/>
                  </a:lnTo>
                  <a:cubicBezTo>
                    <a:pt x="0" y="136273"/>
                    <a:pt x="37907" y="98366"/>
                    <a:pt x="84668" y="98366"/>
                  </a:cubicBezTo>
                  <a:lnTo>
                    <a:pt x="976517" y="98366"/>
                  </a:lnTo>
                  <a:lnTo>
                    <a:pt x="1033569" y="0"/>
                  </a:lnTo>
                  <a:lnTo>
                    <a:pt x="1090621" y="98366"/>
                  </a:lnTo>
                  <a:lnTo>
                    <a:pt x="1210732" y="98366"/>
                  </a:lnTo>
                  <a:cubicBezTo>
                    <a:pt x="1257493" y="98366"/>
                    <a:pt x="1295400" y="136273"/>
                    <a:pt x="1295400" y="183034"/>
                  </a:cubicBezTo>
                  <a:lnTo>
                    <a:pt x="1295400" y="521698"/>
                  </a:lnTo>
                  <a:cubicBezTo>
                    <a:pt x="1295400" y="568459"/>
                    <a:pt x="1257493" y="606366"/>
                    <a:pt x="1210732" y="606366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74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62" name="Rectangle 39">
              <a:extLst>
                <a:ext uri="{FF2B5EF4-FFF2-40B4-BE49-F238E27FC236}">
                  <a16:creationId xmlns:a16="http://schemas.microsoft.com/office/drawing/2014/main" id="{AD0A25B0-D12F-4536-ED79-A7746F6D1892}"/>
                </a:ext>
              </a:extLst>
            </p:cNvPr>
            <p:cNvSpPr/>
            <p:nvPr/>
          </p:nvSpPr>
          <p:spPr>
            <a:xfrm>
              <a:off x="5261198" y="2964921"/>
              <a:ext cx="1295400" cy="3919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输入文字</a:t>
              </a:r>
            </a:p>
          </p:txBody>
        </p:sp>
      </p:grpSp>
      <p:sp>
        <p:nvSpPr>
          <p:cNvPr id="63" name="Rectangle 40">
            <a:extLst>
              <a:ext uri="{FF2B5EF4-FFF2-40B4-BE49-F238E27FC236}">
                <a16:creationId xmlns:a16="http://schemas.microsoft.com/office/drawing/2014/main" id="{7B22EBD5-4356-4906-354A-499302887F54}"/>
              </a:ext>
            </a:extLst>
          </p:cNvPr>
          <p:cNvSpPr/>
          <p:nvPr/>
        </p:nvSpPr>
        <p:spPr>
          <a:xfrm>
            <a:off x="535977" y="2953715"/>
            <a:ext cx="2646878" cy="4863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请添加图表小标题</a:t>
            </a:r>
            <a:endParaRPr lang="en-US" sz="24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87203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7115A46-A57E-7D8D-BCA0-FFFB485D44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明年工作计划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133EA04-D8EB-AC24-93BC-60606CF83EA3}"/>
              </a:ext>
            </a:extLst>
          </p:cNvPr>
          <p:cNvGrpSpPr/>
          <p:nvPr/>
        </p:nvGrpSpPr>
        <p:grpSpPr>
          <a:xfrm>
            <a:off x="-11099" y="4123279"/>
            <a:ext cx="12203100" cy="2734721"/>
            <a:chOff x="-559575" y="4606639"/>
            <a:chExt cx="13784532" cy="3211035"/>
          </a:xfrm>
          <a:gradFill>
            <a:gsLst>
              <a:gs pos="0">
                <a:schemeClr val="accent1"/>
              </a:gs>
              <a:gs pos="83000">
                <a:schemeClr val="accent2"/>
              </a:gs>
            </a:gsLst>
            <a:lin ang="2700000" scaled="1"/>
          </a:gra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0B4E633-A2A0-E38E-566B-1CBD99F8C2AD}"/>
                </a:ext>
              </a:extLst>
            </p:cNvPr>
            <p:cNvSpPr/>
            <p:nvPr/>
          </p:nvSpPr>
          <p:spPr>
            <a:xfrm>
              <a:off x="-559575" y="4606639"/>
              <a:ext cx="13784532" cy="3211035"/>
            </a:xfrm>
            <a:custGeom>
              <a:avLst/>
              <a:gdLst>
                <a:gd name="connsiteX0" fmla="*/ 13759469 w 13759469"/>
                <a:gd name="connsiteY0" fmla="*/ 0 h 3211035"/>
                <a:gd name="connsiteX1" fmla="*/ 13759469 w 13759469"/>
                <a:gd name="connsiteY1" fmla="*/ 2398235 h 3211035"/>
                <a:gd name="connsiteX2" fmla="*/ 13759469 w 13759469"/>
                <a:gd name="connsiteY2" fmla="*/ 2661760 h 3211035"/>
                <a:gd name="connsiteX3" fmla="*/ 13759469 w 13759469"/>
                <a:gd name="connsiteY3" fmla="*/ 3211035 h 3211035"/>
                <a:gd name="connsiteX4" fmla="*/ 0 w 13759469"/>
                <a:gd name="connsiteY4" fmla="*/ 3211035 h 3211035"/>
                <a:gd name="connsiteX5" fmla="*/ 0 w 13759469"/>
                <a:gd name="connsiteY5" fmla="*/ 2661760 h 3211035"/>
                <a:gd name="connsiteX6" fmla="*/ 0 w 13759469"/>
                <a:gd name="connsiteY6" fmla="*/ 2398235 h 3211035"/>
                <a:gd name="connsiteX7" fmla="*/ 0 w 13759469"/>
                <a:gd name="connsiteY7" fmla="*/ 2191946 h 3211035"/>
                <a:gd name="connsiteX8" fmla="*/ 6054 w 13759469"/>
                <a:gd name="connsiteY8" fmla="*/ 2223114 h 3211035"/>
                <a:gd name="connsiteX9" fmla="*/ 20059 w 13759469"/>
                <a:gd name="connsiteY9" fmla="*/ 2220394 h 3211035"/>
                <a:gd name="connsiteX10" fmla="*/ 34064 w 13759469"/>
                <a:gd name="connsiteY10" fmla="*/ 2217674 h 3211035"/>
                <a:gd name="connsiteX11" fmla="*/ 48071 w 13759469"/>
                <a:gd name="connsiteY11" fmla="*/ 2214953 h 3211035"/>
                <a:gd name="connsiteX12" fmla="*/ 62075 w 13759469"/>
                <a:gd name="connsiteY12" fmla="*/ 2212231 h 3211035"/>
                <a:gd name="connsiteX13" fmla="*/ 76078 w 13759469"/>
                <a:gd name="connsiteY13" fmla="*/ 2209509 h 3211035"/>
                <a:gd name="connsiteX14" fmla="*/ 90081 w 13759469"/>
                <a:gd name="connsiteY14" fmla="*/ 2206786 h 3211035"/>
                <a:gd name="connsiteX15" fmla="*/ 104082 w 13759469"/>
                <a:gd name="connsiteY15" fmla="*/ 2204062 h 3211035"/>
                <a:gd name="connsiteX16" fmla="*/ 118081 w 13759469"/>
                <a:gd name="connsiteY16" fmla="*/ 2201337 h 3211035"/>
                <a:gd name="connsiteX17" fmla="*/ 132079 w 13759469"/>
                <a:gd name="connsiteY17" fmla="*/ 2198610 h 3211035"/>
                <a:gd name="connsiteX18" fmla="*/ 146075 w 13759469"/>
                <a:gd name="connsiteY18" fmla="*/ 2195882 h 3211035"/>
                <a:gd name="connsiteX19" fmla="*/ 160067 w 13759469"/>
                <a:gd name="connsiteY19" fmla="*/ 2193151 h 3211035"/>
                <a:gd name="connsiteX20" fmla="*/ 174056 w 13759469"/>
                <a:gd name="connsiteY20" fmla="*/ 2190419 h 3211035"/>
                <a:gd name="connsiteX21" fmla="*/ 188044 w 13759469"/>
                <a:gd name="connsiteY21" fmla="*/ 2187685 h 3211035"/>
                <a:gd name="connsiteX22" fmla="*/ 202027 w 13759469"/>
                <a:gd name="connsiteY22" fmla="*/ 2184949 h 3211035"/>
                <a:gd name="connsiteX23" fmla="*/ 216007 w 13759469"/>
                <a:gd name="connsiteY23" fmla="*/ 2182210 h 3211035"/>
                <a:gd name="connsiteX24" fmla="*/ 229984 w 13759469"/>
                <a:gd name="connsiteY24" fmla="*/ 2179469 h 3211035"/>
                <a:gd name="connsiteX25" fmla="*/ 243954 w 13759469"/>
                <a:gd name="connsiteY25" fmla="*/ 2176723 h 3211035"/>
                <a:gd name="connsiteX26" fmla="*/ 257922 w 13759469"/>
                <a:gd name="connsiteY26" fmla="*/ 2173976 h 3211035"/>
                <a:gd name="connsiteX27" fmla="*/ 271885 w 13759469"/>
                <a:gd name="connsiteY27" fmla="*/ 2171226 h 3211035"/>
                <a:gd name="connsiteX28" fmla="*/ 285842 w 13759469"/>
                <a:gd name="connsiteY28" fmla="*/ 2168471 h 3211035"/>
                <a:gd name="connsiteX29" fmla="*/ 299794 w 13759469"/>
                <a:gd name="connsiteY29" fmla="*/ 2165714 h 3211035"/>
                <a:gd name="connsiteX30" fmla="*/ 313740 w 13759469"/>
                <a:gd name="connsiteY30" fmla="*/ 2162952 h 3211035"/>
                <a:gd name="connsiteX31" fmla="*/ 327681 w 13759469"/>
                <a:gd name="connsiteY31" fmla="*/ 2160188 h 3211035"/>
                <a:gd name="connsiteX32" fmla="*/ 341616 w 13759469"/>
                <a:gd name="connsiteY32" fmla="*/ 2157419 h 3211035"/>
                <a:gd name="connsiteX33" fmla="*/ 355544 w 13759469"/>
                <a:gd name="connsiteY33" fmla="*/ 2154645 h 3211035"/>
                <a:gd name="connsiteX34" fmla="*/ 369465 w 13759469"/>
                <a:gd name="connsiteY34" fmla="*/ 2151867 h 3211035"/>
                <a:gd name="connsiteX35" fmla="*/ 383380 w 13759469"/>
                <a:gd name="connsiteY35" fmla="*/ 2149085 h 3211035"/>
                <a:gd name="connsiteX36" fmla="*/ 397287 w 13759469"/>
                <a:gd name="connsiteY36" fmla="*/ 2146298 h 3211035"/>
                <a:gd name="connsiteX37" fmla="*/ 411187 w 13759469"/>
                <a:gd name="connsiteY37" fmla="*/ 2143506 h 3211035"/>
                <a:gd name="connsiteX38" fmla="*/ 425079 w 13759469"/>
                <a:gd name="connsiteY38" fmla="*/ 2140709 h 3211035"/>
                <a:gd name="connsiteX39" fmla="*/ 438962 w 13759469"/>
                <a:gd name="connsiteY39" fmla="*/ 2137907 h 3211035"/>
                <a:gd name="connsiteX40" fmla="*/ 452838 w 13759469"/>
                <a:gd name="connsiteY40" fmla="*/ 2135099 h 3211035"/>
                <a:gd name="connsiteX41" fmla="*/ 466705 w 13759469"/>
                <a:gd name="connsiteY41" fmla="*/ 2132286 h 3211035"/>
                <a:gd name="connsiteX42" fmla="*/ 480563 w 13759469"/>
                <a:gd name="connsiteY42" fmla="*/ 2129466 h 3211035"/>
                <a:gd name="connsiteX43" fmla="*/ 494411 w 13759469"/>
                <a:gd name="connsiteY43" fmla="*/ 2126641 h 3211035"/>
                <a:gd name="connsiteX44" fmla="*/ 508250 w 13759469"/>
                <a:gd name="connsiteY44" fmla="*/ 2123810 h 3211035"/>
                <a:gd name="connsiteX45" fmla="*/ 522080 w 13759469"/>
                <a:gd name="connsiteY45" fmla="*/ 2120972 h 3211035"/>
                <a:gd name="connsiteX46" fmla="*/ 535899 w 13759469"/>
                <a:gd name="connsiteY46" fmla="*/ 2118128 h 3211035"/>
                <a:gd name="connsiteX47" fmla="*/ 549708 w 13759469"/>
                <a:gd name="connsiteY47" fmla="*/ 2115277 h 3211035"/>
                <a:gd name="connsiteX48" fmla="*/ 563508 w 13759469"/>
                <a:gd name="connsiteY48" fmla="*/ 2112420 h 3211035"/>
                <a:gd name="connsiteX49" fmla="*/ 577295 w 13759469"/>
                <a:gd name="connsiteY49" fmla="*/ 2109555 h 3211035"/>
                <a:gd name="connsiteX50" fmla="*/ 591072 w 13759469"/>
                <a:gd name="connsiteY50" fmla="*/ 2106684 h 3211035"/>
                <a:gd name="connsiteX51" fmla="*/ 604837 w 13759469"/>
                <a:gd name="connsiteY51" fmla="*/ 2103805 h 3211035"/>
                <a:gd name="connsiteX52" fmla="*/ 618591 w 13759469"/>
                <a:gd name="connsiteY52" fmla="*/ 2100918 h 3211035"/>
                <a:gd name="connsiteX53" fmla="*/ 632332 w 13759469"/>
                <a:gd name="connsiteY53" fmla="*/ 2098023 h 3211035"/>
                <a:gd name="connsiteX54" fmla="*/ 646061 w 13759469"/>
                <a:gd name="connsiteY54" fmla="*/ 2095121 h 3211035"/>
                <a:gd name="connsiteX55" fmla="*/ 659778 w 13759469"/>
                <a:gd name="connsiteY55" fmla="*/ 2092211 h 3211035"/>
                <a:gd name="connsiteX56" fmla="*/ 673483 w 13759469"/>
                <a:gd name="connsiteY56" fmla="*/ 2089293 h 3211035"/>
                <a:gd name="connsiteX57" fmla="*/ 687174 w 13759469"/>
                <a:gd name="connsiteY57" fmla="*/ 2086366 h 3211035"/>
                <a:gd name="connsiteX58" fmla="*/ 700852 w 13759469"/>
                <a:gd name="connsiteY58" fmla="*/ 2083430 h 3211035"/>
                <a:gd name="connsiteX59" fmla="*/ 714515 w 13759469"/>
                <a:gd name="connsiteY59" fmla="*/ 2080486 h 3211035"/>
                <a:gd name="connsiteX60" fmla="*/ 728166 w 13759469"/>
                <a:gd name="connsiteY60" fmla="*/ 2077532 h 3211035"/>
                <a:gd name="connsiteX61" fmla="*/ 741802 w 13759469"/>
                <a:gd name="connsiteY61" fmla="*/ 2074570 h 3211035"/>
                <a:gd name="connsiteX62" fmla="*/ 755423 w 13759469"/>
                <a:gd name="connsiteY62" fmla="*/ 2071598 h 3211035"/>
                <a:gd name="connsiteX63" fmla="*/ 769030 w 13759469"/>
                <a:gd name="connsiteY63" fmla="*/ 2068618 h 3211035"/>
                <a:gd name="connsiteX64" fmla="*/ 782622 w 13759469"/>
                <a:gd name="connsiteY64" fmla="*/ 2065627 h 3211035"/>
                <a:gd name="connsiteX65" fmla="*/ 796198 w 13759469"/>
                <a:gd name="connsiteY65" fmla="*/ 2062627 h 3211035"/>
                <a:gd name="connsiteX66" fmla="*/ 809760 w 13759469"/>
                <a:gd name="connsiteY66" fmla="*/ 2059617 h 3211035"/>
                <a:gd name="connsiteX67" fmla="*/ 823305 w 13759469"/>
                <a:gd name="connsiteY67" fmla="*/ 2056596 h 3211035"/>
                <a:gd name="connsiteX68" fmla="*/ 836834 w 13759469"/>
                <a:gd name="connsiteY68" fmla="*/ 2053565 h 3211035"/>
                <a:gd name="connsiteX69" fmla="*/ 850347 w 13759469"/>
                <a:gd name="connsiteY69" fmla="*/ 2050524 h 3211035"/>
                <a:gd name="connsiteX70" fmla="*/ 863842 w 13759469"/>
                <a:gd name="connsiteY70" fmla="*/ 2047472 h 3211035"/>
                <a:gd name="connsiteX71" fmla="*/ 877322 w 13759469"/>
                <a:gd name="connsiteY71" fmla="*/ 2044409 h 3211035"/>
                <a:gd name="connsiteX72" fmla="*/ 890783 w 13759469"/>
                <a:gd name="connsiteY72" fmla="*/ 2041335 h 3211035"/>
                <a:gd name="connsiteX73" fmla="*/ 904228 w 13759469"/>
                <a:gd name="connsiteY73" fmla="*/ 2038250 h 3211035"/>
                <a:gd name="connsiteX74" fmla="*/ 917654 w 13759469"/>
                <a:gd name="connsiteY74" fmla="*/ 2035153 h 3211035"/>
                <a:gd name="connsiteX75" fmla="*/ 931064 w 13759469"/>
                <a:gd name="connsiteY75" fmla="*/ 2032045 h 3211035"/>
                <a:gd name="connsiteX76" fmla="*/ 944453 w 13759469"/>
                <a:gd name="connsiteY76" fmla="*/ 2028925 h 3211035"/>
                <a:gd name="connsiteX77" fmla="*/ 957826 w 13759469"/>
                <a:gd name="connsiteY77" fmla="*/ 2025794 h 3211035"/>
                <a:gd name="connsiteX78" fmla="*/ 971177 w 13759469"/>
                <a:gd name="connsiteY78" fmla="*/ 2022650 h 3211035"/>
                <a:gd name="connsiteX79" fmla="*/ 984512 w 13759469"/>
                <a:gd name="connsiteY79" fmla="*/ 2019495 h 3211035"/>
                <a:gd name="connsiteX80" fmla="*/ 997826 w 13759469"/>
                <a:gd name="connsiteY80" fmla="*/ 2016326 h 3211035"/>
                <a:gd name="connsiteX81" fmla="*/ 1011120 w 13759469"/>
                <a:gd name="connsiteY81" fmla="*/ 2013145 h 3211035"/>
                <a:gd name="connsiteX82" fmla="*/ 1024395 w 13759469"/>
                <a:gd name="connsiteY82" fmla="*/ 2009951 h 3211035"/>
                <a:gd name="connsiteX83" fmla="*/ 1037650 w 13759469"/>
                <a:gd name="connsiteY83" fmla="*/ 2006745 h 3211035"/>
                <a:gd name="connsiteX84" fmla="*/ 1050883 w 13759469"/>
                <a:gd name="connsiteY84" fmla="*/ 2003525 h 3211035"/>
                <a:gd name="connsiteX85" fmla="*/ 1064097 w 13759469"/>
                <a:gd name="connsiteY85" fmla="*/ 2000292 h 3211035"/>
                <a:gd name="connsiteX86" fmla="*/ 1077288 w 13759469"/>
                <a:gd name="connsiteY86" fmla="*/ 1997045 h 3211035"/>
                <a:gd name="connsiteX87" fmla="*/ 1090459 w 13759469"/>
                <a:gd name="connsiteY87" fmla="*/ 1993785 h 3211035"/>
                <a:gd name="connsiteX88" fmla="*/ 1103608 w 13759469"/>
                <a:gd name="connsiteY88" fmla="*/ 1990511 h 3211035"/>
                <a:gd name="connsiteX89" fmla="*/ 1116735 w 13759469"/>
                <a:gd name="connsiteY89" fmla="*/ 1987222 h 3211035"/>
                <a:gd name="connsiteX90" fmla="*/ 1129840 w 13759469"/>
                <a:gd name="connsiteY90" fmla="*/ 1983920 h 3211035"/>
                <a:gd name="connsiteX91" fmla="*/ 1142922 w 13759469"/>
                <a:gd name="connsiteY91" fmla="*/ 1980604 h 3211035"/>
                <a:gd name="connsiteX92" fmla="*/ 1155983 w 13759469"/>
                <a:gd name="connsiteY92" fmla="*/ 1977273 h 3211035"/>
                <a:gd name="connsiteX93" fmla="*/ 1169019 w 13759469"/>
                <a:gd name="connsiteY93" fmla="*/ 1973926 h 3211035"/>
                <a:gd name="connsiteX94" fmla="*/ 1182032 w 13759469"/>
                <a:gd name="connsiteY94" fmla="*/ 1970566 h 3211035"/>
                <a:gd name="connsiteX95" fmla="*/ 1195022 w 13759469"/>
                <a:gd name="connsiteY95" fmla="*/ 1967190 h 3211035"/>
                <a:gd name="connsiteX96" fmla="*/ 1207989 w 13759469"/>
                <a:gd name="connsiteY96" fmla="*/ 1963799 h 3211035"/>
                <a:gd name="connsiteX97" fmla="*/ 1220929 w 13759469"/>
                <a:gd name="connsiteY97" fmla="*/ 1960392 h 3211035"/>
                <a:gd name="connsiteX98" fmla="*/ 1233848 w 13759469"/>
                <a:gd name="connsiteY98" fmla="*/ 1956971 h 3211035"/>
                <a:gd name="connsiteX99" fmla="*/ 1246741 w 13759469"/>
                <a:gd name="connsiteY99" fmla="*/ 1953533 h 3211035"/>
                <a:gd name="connsiteX100" fmla="*/ 1259608 w 13759469"/>
                <a:gd name="connsiteY100" fmla="*/ 1950079 h 3211035"/>
                <a:gd name="connsiteX101" fmla="*/ 1272451 w 13759469"/>
                <a:gd name="connsiteY101" fmla="*/ 1946609 h 3211035"/>
                <a:gd name="connsiteX102" fmla="*/ 1285268 w 13759469"/>
                <a:gd name="connsiteY102" fmla="*/ 1943123 h 3211035"/>
                <a:gd name="connsiteX103" fmla="*/ 1298060 w 13759469"/>
                <a:gd name="connsiteY103" fmla="*/ 1939621 h 3211035"/>
                <a:gd name="connsiteX104" fmla="*/ 1310825 w 13759469"/>
                <a:gd name="connsiteY104" fmla="*/ 1936102 h 3211035"/>
                <a:gd name="connsiteX105" fmla="*/ 1323565 w 13759469"/>
                <a:gd name="connsiteY105" fmla="*/ 1932565 h 3211035"/>
                <a:gd name="connsiteX106" fmla="*/ 1336277 w 13759469"/>
                <a:gd name="connsiteY106" fmla="*/ 1929012 h 3211035"/>
                <a:gd name="connsiteX107" fmla="*/ 1361608 w 13759469"/>
                <a:gd name="connsiteY107" fmla="*/ 1921859 h 3211035"/>
                <a:gd name="connsiteX108" fmla="*/ 1374291 w 13759469"/>
                <a:gd name="connsiteY108" fmla="*/ 1918214 h 3211035"/>
                <a:gd name="connsiteX109" fmla="*/ 1386819 w 13759469"/>
                <a:gd name="connsiteY109" fmla="*/ 1914540 h 3211035"/>
                <a:gd name="connsiteX110" fmla="*/ 1399237 w 13759469"/>
                <a:gd name="connsiteY110" fmla="*/ 1910826 h 3211035"/>
                <a:gd name="connsiteX111" fmla="*/ 1411545 w 13759469"/>
                <a:gd name="connsiteY111" fmla="*/ 1907073 h 3211035"/>
                <a:gd name="connsiteX112" fmla="*/ 1423749 w 13759469"/>
                <a:gd name="connsiteY112" fmla="*/ 1903282 h 3211035"/>
                <a:gd name="connsiteX113" fmla="*/ 1435850 w 13759469"/>
                <a:gd name="connsiteY113" fmla="*/ 1899453 h 3211035"/>
                <a:gd name="connsiteX114" fmla="*/ 1447852 w 13759469"/>
                <a:gd name="connsiteY114" fmla="*/ 1895589 h 3211035"/>
                <a:gd name="connsiteX115" fmla="*/ 1459758 w 13759469"/>
                <a:gd name="connsiteY115" fmla="*/ 1891689 h 3211035"/>
                <a:gd name="connsiteX116" fmla="*/ 1471569 w 13759469"/>
                <a:gd name="connsiteY116" fmla="*/ 1887755 h 3211035"/>
                <a:gd name="connsiteX117" fmla="*/ 1483291 w 13759469"/>
                <a:gd name="connsiteY117" fmla="*/ 1883787 h 3211035"/>
                <a:gd name="connsiteX118" fmla="*/ 1494922 w 13759469"/>
                <a:gd name="connsiteY118" fmla="*/ 1879786 h 3211035"/>
                <a:gd name="connsiteX119" fmla="*/ 1506470 w 13759469"/>
                <a:gd name="connsiteY119" fmla="*/ 1875754 h 3211035"/>
                <a:gd name="connsiteX120" fmla="*/ 1517935 w 13759469"/>
                <a:gd name="connsiteY120" fmla="*/ 1871692 h 3211035"/>
                <a:gd name="connsiteX121" fmla="*/ 1529320 w 13759469"/>
                <a:gd name="connsiteY121" fmla="*/ 1867600 h 3211035"/>
                <a:gd name="connsiteX122" fmla="*/ 1540629 w 13759469"/>
                <a:gd name="connsiteY122" fmla="*/ 1863479 h 3211035"/>
                <a:gd name="connsiteX123" fmla="*/ 1551865 w 13759469"/>
                <a:gd name="connsiteY123" fmla="*/ 1859331 h 3211035"/>
                <a:gd name="connsiteX124" fmla="*/ 1563028 w 13759469"/>
                <a:gd name="connsiteY124" fmla="*/ 1855155 h 3211035"/>
                <a:gd name="connsiteX125" fmla="*/ 1574124 w 13759469"/>
                <a:gd name="connsiteY125" fmla="*/ 1850954 h 3211035"/>
                <a:gd name="connsiteX126" fmla="*/ 1585155 w 13759469"/>
                <a:gd name="connsiteY126" fmla="*/ 1846727 h 3211035"/>
                <a:gd name="connsiteX127" fmla="*/ 1596123 w 13759469"/>
                <a:gd name="connsiteY127" fmla="*/ 1842477 h 3211035"/>
                <a:gd name="connsiteX128" fmla="*/ 1607032 w 13759469"/>
                <a:gd name="connsiteY128" fmla="*/ 1838204 h 3211035"/>
                <a:gd name="connsiteX129" fmla="*/ 1617883 w 13759469"/>
                <a:gd name="connsiteY129" fmla="*/ 1833909 h 3211035"/>
                <a:gd name="connsiteX130" fmla="*/ 1628682 w 13759469"/>
                <a:gd name="connsiteY130" fmla="*/ 1829593 h 3211035"/>
                <a:gd name="connsiteX131" fmla="*/ 1639430 w 13759469"/>
                <a:gd name="connsiteY131" fmla="*/ 1825256 h 3211035"/>
                <a:gd name="connsiteX132" fmla="*/ 1650129 w 13759469"/>
                <a:gd name="connsiteY132" fmla="*/ 1820900 h 3211035"/>
                <a:gd name="connsiteX133" fmla="*/ 1660784 w 13759469"/>
                <a:gd name="connsiteY133" fmla="*/ 1816527 h 3211035"/>
                <a:gd name="connsiteX134" fmla="*/ 1671395 w 13759469"/>
                <a:gd name="connsiteY134" fmla="*/ 1812135 h 3211035"/>
                <a:gd name="connsiteX135" fmla="*/ 1681969 w 13759469"/>
                <a:gd name="connsiteY135" fmla="*/ 1807728 h 3211035"/>
                <a:gd name="connsiteX136" fmla="*/ 1692505 w 13759469"/>
                <a:gd name="connsiteY136" fmla="*/ 1803304 h 3211035"/>
                <a:gd name="connsiteX137" fmla="*/ 1703007 w 13759469"/>
                <a:gd name="connsiteY137" fmla="*/ 1798866 h 3211035"/>
                <a:gd name="connsiteX138" fmla="*/ 1713479 w 13759469"/>
                <a:gd name="connsiteY138" fmla="*/ 1794415 h 3211035"/>
                <a:gd name="connsiteX139" fmla="*/ 1723923 w 13759469"/>
                <a:gd name="connsiteY139" fmla="*/ 1789951 h 3211035"/>
                <a:gd name="connsiteX140" fmla="*/ 1734343 w 13759469"/>
                <a:gd name="connsiteY140" fmla="*/ 1785475 h 3211035"/>
                <a:gd name="connsiteX141" fmla="*/ 1744740 w 13759469"/>
                <a:gd name="connsiteY141" fmla="*/ 1780988 h 3211035"/>
                <a:gd name="connsiteX142" fmla="*/ 1755118 w 13759469"/>
                <a:gd name="connsiteY142" fmla="*/ 1776491 h 3211035"/>
                <a:gd name="connsiteX143" fmla="*/ 1765479 w 13759469"/>
                <a:gd name="connsiteY143" fmla="*/ 1771986 h 3211035"/>
                <a:gd name="connsiteX144" fmla="*/ 1775828 w 13759469"/>
                <a:gd name="connsiteY144" fmla="*/ 1767472 h 3211035"/>
                <a:gd name="connsiteX145" fmla="*/ 1786166 w 13759469"/>
                <a:gd name="connsiteY145" fmla="*/ 1762951 h 3211035"/>
                <a:gd name="connsiteX146" fmla="*/ 1796497 w 13759469"/>
                <a:gd name="connsiteY146" fmla="*/ 1758424 h 3211035"/>
                <a:gd name="connsiteX147" fmla="*/ 1806823 w 13759469"/>
                <a:gd name="connsiteY147" fmla="*/ 1753892 h 3211035"/>
                <a:gd name="connsiteX148" fmla="*/ 1817147 w 13759469"/>
                <a:gd name="connsiteY148" fmla="*/ 1749355 h 3211035"/>
                <a:gd name="connsiteX149" fmla="*/ 1827473 w 13759469"/>
                <a:gd name="connsiteY149" fmla="*/ 1744815 h 3211035"/>
                <a:gd name="connsiteX150" fmla="*/ 1837802 w 13759469"/>
                <a:gd name="connsiteY150" fmla="*/ 1740272 h 3211035"/>
                <a:gd name="connsiteX151" fmla="*/ 1848140 w 13759469"/>
                <a:gd name="connsiteY151" fmla="*/ 1735727 h 3211035"/>
                <a:gd name="connsiteX152" fmla="*/ 1858487 w 13759469"/>
                <a:gd name="connsiteY152" fmla="*/ 1731182 h 3211035"/>
                <a:gd name="connsiteX153" fmla="*/ 1868847 w 13759469"/>
                <a:gd name="connsiteY153" fmla="*/ 1726636 h 3211035"/>
                <a:gd name="connsiteX154" fmla="*/ 1879222 w 13759469"/>
                <a:gd name="connsiteY154" fmla="*/ 1722092 h 3211035"/>
                <a:gd name="connsiteX155" fmla="*/ 1889618 w 13759469"/>
                <a:gd name="connsiteY155" fmla="*/ 1717549 h 3211035"/>
                <a:gd name="connsiteX156" fmla="*/ 1900034 w 13759469"/>
                <a:gd name="connsiteY156" fmla="*/ 1713009 h 3211035"/>
                <a:gd name="connsiteX157" fmla="*/ 1910476 w 13759469"/>
                <a:gd name="connsiteY157" fmla="*/ 1708473 h 3211035"/>
                <a:gd name="connsiteX158" fmla="*/ 1920944 w 13759469"/>
                <a:gd name="connsiteY158" fmla="*/ 1703941 h 3211035"/>
                <a:gd name="connsiteX159" fmla="*/ 1931444 w 13759469"/>
                <a:gd name="connsiteY159" fmla="*/ 1699414 h 3211035"/>
                <a:gd name="connsiteX160" fmla="*/ 1941976 w 13759469"/>
                <a:gd name="connsiteY160" fmla="*/ 1694894 h 3211035"/>
                <a:gd name="connsiteX161" fmla="*/ 1952545 w 13759469"/>
                <a:gd name="connsiteY161" fmla="*/ 1690381 h 3211035"/>
                <a:gd name="connsiteX162" fmla="*/ 1963155 w 13759469"/>
                <a:gd name="connsiteY162" fmla="*/ 1685876 h 3211035"/>
                <a:gd name="connsiteX163" fmla="*/ 1973806 w 13759469"/>
                <a:gd name="connsiteY163" fmla="*/ 1681380 h 3211035"/>
                <a:gd name="connsiteX164" fmla="*/ 1984502 w 13759469"/>
                <a:gd name="connsiteY164" fmla="*/ 1676893 h 3211035"/>
                <a:gd name="connsiteX165" fmla="*/ 1995248 w 13759469"/>
                <a:gd name="connsiteY165" fmla="*/ 1672418 h 3211035"/>
                <a:gd name="connsiteX166" fmla="*/ 2006043 w 13759469"/>
                <a:gd name="connsiteY166" fmla="*/ 1667954 h 3211035"/>
                <a:gd name="connsiteX167" fmla="*/ 2016894 w 13759469"/>
                <a:gd name="connsiteY167" fmla="*/ 1663502 h 3211035"/>
                <a:gd name="connsiteX168" fmla="*/ 2027801 w 13759469"/>
                <a:gd name="connsiteY168" fmla="*/ 1659063 h 3211035"/>
                <a:gd name="connsiteX169" fmla="*/ 2038769 w 13759469"/>
                <a:gd name="connsiteY169" fmla="*/ 1654638 h 3211035"/>
                <a:gd name="connsiteX170" fmla="*/ 2049800 w 13759469"/>
                <a:gd name="connsiteY170" fmla="*/ 1650228 h 3211035"/>
                <a:gd name="connsiteX171" fmla="*/ 2060897 w 13759469"/>
                <a:gd name="connsiteY171" fmla="*/ 1645834 h 3211035"/>
                <a:gd name="connsiteX172" fmla="*/ 2072063 w 13759469"/>
                <a:gd name="connsiteY172" fmla="*/ 1641457 h 3211035"/>
                <a:gd name="connsiteX173" fmla="*/ 2083300 w 13759469"/>
                <a:gd name="connsiteY173" fmla="*/ 1637097 h 3211035"/>
                <a:gd name="connsiteX174" fmla="*/ 2094613 w 13759469"/>
                <a:gd name="connsiteY174" fmla="*/ 1632755 h 3211035"/>
                <a:gd name="connsiteX175" fmla="*/ 2106005 w 13759469"/>
                <a:gd name="connsiteY175" fmla="*/ 1628433 h 3211035"/>
                <a:gd name="connsiteX176" fmla="*/ 2117476 w 13759469"/>
                <a:gd name="connsiteY176" fmla="*/ 1624131 h 3211035"/>
                <a:gd name="connsiteX177" fmla="*/ 2129032 w 13759469"/>
                <a:gd name="connsiteY177" fmla="*/ 1619850 h 3211035"/>
                <a:gd name="connsiteX178" fmla="*/ 2140674 w 13759469"/>
                <a:gd name="connsiteY178" fmla="*/ 1615590 h 3211035"/>
                <a:gd name="connsiteX179" fmla="*/ 2152407 w 13759469"/>
                <a:gd name="connsiteY179" fmla="*/ 1611354 h 3211035"/>
                <a:gd name="connsiteX180" fmla="*/ 2164233 w 13759469"/>
                <a:gd name="connsiteY180" fmla="*/ 1607140 h 3211035"/>
                <a:gd name="connsiteX181" fmla="*/ 2176154 w 13759469"/>
                <a:gd name="connsiteY181" fmla="*/ 1602951 h 3211035"/>
                <a:gd name="connsiteX182" fmla="*/ 2188173 w 13759469"/>
                <a:gd name="connsiteY182" fmla="*/ 1598788 h 3211035"/>
                <a:gd name="connsiteX183" fmla="*/ 2200296 w 13759469"/>
                <a:gd name="connsiteY183" fmla="*/ 1594650 h 3211035"/>
                <a:gd name="connsiteX184" fmla="*/ 2212522 w 13759469"/>
                <a:gd name="connsiteY184" fmla="*/ 1590539 h 3211035"/>
                <a:gd name="connsiteX185" fmla="*/ 2224856 w 13759469"/>
                <a:gd name="connsiteY185" fmla="*/ 1586457 h 3211035"/>
                <a:gd name="connsiteX186" fmla="*/ 2237301 w 13759469"/>
                <a:gd name="connsiteY186" fmla="*/ 1582403 h 3211035"/>
                <a:gd name="connsiteX187" fmla="*/ 2249859 w 13759469"/>
                <a:gd name="connsiteY187" fmla="*/ 1578379 h 3211035"/>
                <a:gd name="connsiteX188" fmla="*/ 2262535 w 13759469"/>
                <a:gd name="connsiteY188" fmla="*/ 1574385 h 3211035"/>
                <a:gd name="connsiteX189" fmla="*/ 2275329 w 13759469"/>
                <a:gd name="connsiteY189" fmla="*/ 1570422 h 3211035"/>
                <a:gd name="connsiteX190" fmla="*/ 2288248 w 13759469"/>
                <a:gd name="connsiteY190" fmla="*/ 1566492 h 3211035"/>
                <a:gd name="connsiteX191" fmla="*/ 2301290 w 13759469"/>
                <a:gd name="connsiteY191" fmla="*/ 1562594 h 3211035"/>
                <a:gd name="connsiteX192" fmla="*/ 2314462 w 13759469"/>
                <a:gd name="connsiteY192" fmla="*/ 1558731 h 3211035"/>
                <a:gd name="connsiteX193" fmla="*/ 2327766 w 13759469"/>
                <a:gd name="connsiteY193" fmla="*/ 1554902 h 3211035"/>
                <a:gd name="connsiteX194" fmla="*/ 2341202 w 13759469"/>
                <a:gd name="connsiteY194" fmla="*/ 1551109 h 3211035"/>
                <a:gd name="connsiteX195" fmla="*/ 2354780 w 13759469"/>
                <a:gd name="connsiteY195" fmla="*/ 1547353 h 3211035"/>
                <a:gd name="connsiteX196" fmla="*/ 2368494 w 13759469"/>
                <a:gd name="connsiteY196" fmla="*/ 1543634 h 3211035"/>
                <a:gd name="connsiteX197" fmla="*/ 2382354 w 13759469"/>
                <a:gd name="connsiteY197" fmla="*/ 1539954 h 3211035"/>
                <a:gd name="connsiteX198" fmla="*/ 2396359 w 13759469"/>
                <a:gd name="connsiteY198" fmla="*/ 1536313 h 3211035"/>
                <a:gd name="connsiteX199" fmla="*/ 2410515 w 13759469"/>
                <a:gd name="connsiteY199" fmla="*/ 1532711 h 3211035"/>
                <a:gd name="connsiteX200" fmla="*/ 2424822 w 13759469"/>
                <a:gd name="connsiteY200" fmla="*/ 1529151 h 3211035"/>
                <a:gd name="connsiteX201" fmla="*/ 2439285 w 13759469"/>
                <a:gd name="connsiteY201" fmla="*/ 1525633 h 3211035"/>
                <a:gd name="connsiteX202" fmla="*/ 2453905 w 13759469"/>
                <a:gd name="connsiteY202" fmla="*/ 1522157 h 3211035"/>
                <a:gd name="connsiteX203" fmla="*/ 2468689 w 13759469"/>
                <a:gd name="connsiteY203" fmla="*/ 1518726 h 3211035"/>
                <a:gd name="connsiteX204" fmla="*/ 2483635 w 13759469"/>
                <a:gd name="connsiteY204" fmla="*/ 1515338 h 3211035"/>
                <a:gd name="connsiteX205" fmla="*/ 2498749 w 13759469"/>
                <a:gd name="connsiteY205" fmla="*/ 1511996 h 3211035"/>
                <a:gd name="connsiteX206" fmla="*/ 2529532 w 13759469"/>
                <a:gd name="connsiteY206" fmla="*/ 1505444 h 3211035"/>
                <a:gd name="connsiteX207" fmla="*/ 2545080 w 13759469"/>
                <a:gd name="connsiteY207" fmla="*/ 1502274 h 3211035"/>
                <a:gd name="connsiteX208" fmla="*/ 2560835 w 13759469"/>
                <a:gd name="connsiteY208" fmla="*/ 1499168 h 3211035"/>
                <a:gd name="connsiteX209" fmla="*/ 2576742 w 13759469"/>
                <a:gd name="connsiteY209" fmla="*/ 1496136 h 3211035"/>
                <a:gd name="connsiteX210" fmla="*/ 2592797 w 13759469"/>
                <a:gd name="connsiteY210" fmla="*/ 1493175 h 3211035"/>
                <a:gd name="connsiteX211" fmla="*/ 2609000 w 13759469"/>
                <a:gd name="connsiteY211" fmla="*/ 1490286 h 3211035"/>
                <a:gd name="connsiteX212" fmla="*/ 2625348 w 13759469"/>
                <a:gd name="connsiteY212" fmla="*/ 1487465 h 3211035"/>
                <a:gd name="connsiteX213" fmla="*/ 2641839 w 13759469"/>
                <a:gd name="connsiteY213" fmla="*/ 1484711 h 3211035"/>
                <a:gd name="connsiteX214" fmla="*/ 2658470 w 13759469"/>
                <a:gd name="connsiteY214" fmla="*/ 1482022 h 3211035"/>
                <a:gd name="connsiteX215" fmla="*/ 2675239 w 13759469"/>
                <a:gd name="connsiteY215" fmla="*/ 1479396 h 3211035"/>
                <a:gd name="connsiteX216" fmla="*/ 2692144 w 13759469"/>
                <a:gd name="connsiteY216" fmla="*/ 1476832 h 3211035"/>
                <a:gd name="connsiteX217" fmla="*/ 2709181 w 13759469"/>
                <a:gd name="connsiteY217" fmla="*/ 1474327 h 3211035"/>
                <a:gd name="connsiteX218" fmla="*/ 2726351 w 13759469"/>
                <a:gd name="connsiteY218" fmla="*/ 1471882 h 3211035"/>
                <a:gd name="connsiteX219" fmla="*/ 2743648 w 13759469"/>
                <a:gd name="connsiteY219" fmla="*/ 1469492 h 3211035"/>
                <a:gd name="connsiteX220" fmla="*/ 2761073 w 13759469"/>
                <a:gd name="connsiteY220" fmla="*/ 1467158 h 3211035"/>
                <a:gd name="connsiteX221" fmla="*/ 2778622 w 13759469"/>
                <a:gd name="connsiteY221" fmla="*/ 1464876 h 3211035"/>
                <a:gd name="connsiteX222" fmla="*/ 2796294 w 13759469"/>
                <a:gd name="connsiteY222" fmla="*/ 1462645 h 3211035"/>
                <a:gd name="connsiteX223" fmla="*/ 2814083 w 13759469"/>
                <a:gd name="connsiteY223" fmla="*/ 1460463 h 3211035"/>
                <a:gd name="connsiteX224" fmla="*/ 2831991 w 13759469"/>
                <a:gd name="connsiteY224" fmla="*/ 1458329 h 3211035"/>
                <a:gd name="connsiteX225" fmla="*/ 2850015 w 13759469"/>
                <a:gd name="connsiteY225" fmla="*/ 1456241 h 3211035"/>
                <a:gd name="connsiteX226" fmla="*/ 2868150 w 13759469"/>
                <a:gd name="connsiteY226" fmla="*/ 1454196 h 3211035"/>
                <a:gd name="connsiteX227" fmla="*/ 2886396 w 13759469"/>
                <a:gd name="connsiteY227" fmla="*/ 1452194 h 3211035"/>
                <a:gd name="connsiteX228" fmla="*/ 2904751 w 13759469"/>
                <a:gd name="connsiteY228" fmla="*/ 1450233 h 3211035"/>
                <a:gd name="connsiteX229" fmla="*/ 2923212 w 13759469"/>
                <a:gd name="connsiteY229" fmla="*/ 1448310 h 3211035"/>
                <a:gd name="connsiteX230" fmla="*/ 2941777 w 13759469"/>
                <a:gd name="connsiteY230" fmla="*/ 1446424 h 3211035"/>
                <a:gd name="connsiteX231" fmla="*/ 2960443 w 13759469"/>
                <a:gd name="connsiteY231" fmla="*/ 1444573 h 3211035"/>
                <a:gd name="connsiteX232" fmla="*/ 2979208 w 13759469"/>
                <a:gd name="connsiteY232" fmla="*/ 1442755 h 3211035"/>
                <a:gd name="connsiteX233" fmla="*/ 2998070 w 13759469"/>
                <a:gd name="connsiteY233" fmla="*/ 1440969 h 3211035"/>
                <a:gd name="connsiteX234" fmla="*/ 3017027 w 13759469"/>
                <a:gd name="connsiteY234" fmla="*/ 1439212 h 3211035"/>
                <a:gd name="connsiteX235" fmla="*/ 3036077 w 13759469"/>
                <a:gd name="connsiteY235" fmla="*/ 1437484 h 3211035"/>
                <a:gd name="connsiteX236" fmla="*/ 3055216 w 13759469"/>
                <a:gd name="connsiteY236" fmla="*/ 1435781 h 3211035"/>
                <a:gd name="connsiteX237" fmla="*/ 3074444 w 13759469"/>
                <a:gd name="connsiteY237" fmla="*/ 1434103 h 3211035"/>
                <a:gd name="connsiteX238" fmla="*/ 3093757 w 13759469"/>
                <a:gd name="connsiteY238" fmla="*/ 1432448 h 3211035"/>
                <a:gd name="connsiteX239" fmla="*/ 3113154 w 13759469"/>
                <a:gd name="connsiteY239" fmla="*/ 1430813 h 3211035"/>
                <a:gd name="connsiteX240" fmla="*/ 3132632 w 13759469"/>
                <a:gd name="connsiteY240" fmla="*/ 1429197 h 3211035"/>
                <a:gd name="connsiteX241" fmla="*/ 3152189 w 13759469"/>
                <a:gd name="connsiteY241" fmla="*/ 1427598 h 3211035"/>
                <a:gd name="connsiteX242" fmla="*/ 3171822 w 13759469"/>
                <a:gd name="connsiteY242" fmla="*/ 1426015 h 3211035"/>
                <a:gd name="connsiteX243" fmla="*/ 3191531 w 13759469"/>
                <a:gd name="connsiteY243" fmla="*/ 1424445 h 3211035"/>
                <a:gd name="connsiteX244" fmla="*/ 3211311 w 13759469"/>
                <a:gd name="connsiteY244" fmla="*/ 1422887 h 3211035"/>
                <a:gd name="connsiteX245" fmla="*/ 3231161 w 13759469"/>
                <a:gd name="connsiteY245" fmla="*/ 1421339 h 3211035"/>
                <a:gd name="connsiteX246" fmla="*/ 3251080 w 13759469"/>
                <a:gd name="connsiteY246" fmla="*/ 1419799 h 3211035"/>
                <a:gd name="connsiteX247" fmla="*/ 3271063 w 13759469"/>
                <a:gd name="connsiteY247" fmla="*/ 1418265 h 3211035"/>
                <a:gd name="connsiteX248" fmla="*/ 3291110 w 13759469"/>
                <a:gd name="connsiteY248" fmla="*/ 1416736 h 3211035"/>
                <a:gd name="connsiteX249" fmla="*/ 3311217 w 13759469"/>
                <a:gd name="connsiteY249" fmla="*/ 1415209 h 3211035"/>
                <a:gd name="connsiteX250" fmla="*/ 3331384 w 13759469"/>
                <a:gd name="connsiteY250" fmla="*/ 1413685 h 3211035"/>
                <a:gd name="connsiteX251" fmla="*/ 3351607 w 13759469"/>
                <a:gd name="connsiteY251" fmla="*/ 1412158 h 3211035"/>
                <a:gd name="connsiteX252" fmla="*/ 3371885 w 13759469"/>
                <a:gd name="connsiteY252" fmla="*/ 1410629 h 3211035"/>
                <a:gd name="connsiteX253" fmla="*/ 3392214 w 13759469"/>
                <a:gd name="connsiteY253" fmla="*/ 1409096 h 3211035"/>
                <a:gd name="connsiteX254" fmla="*/ 3412594 w 13759469"/>
                <a:gd name="connsiteY254" fmla="*/ 1407556 h 3211035"/>
                <a:gd name="connsiteX255" fmla="*/ 3433020 w 13759469"/>
                <a:gd name="connsiteY255" fmla="*/ 1406008 h 3211035"/>
                <a:gd name="connsiteX256" fmla="*/ 3453494 w 13759469"/>
                <a:gd name="connsiteY256" fmla="*/ 1404451 h 3211035"/>
                <a:gd name="connsiteX257" fmla="*/ 3474008 w 13759469"/>
                <a:gd name="connsiteY257" fmla="*/ 1402881 h 3211035"/>
                <a:gd name="connsiteX258" fmla="*/ 3494565 w 13759469"/>
                <a:gd name="connsiteY258" fmla="*/ 1401299 h 3211035"/>
                <a:gd name="connsiteX259" fmla="*/ 3515160 w 13759469"/>
                <a:gd name="connsiteY259" fmla="*/ 1399701 h 3211035"/>
                <a:gd name="connsiteX260" fmla="*/ 3535792 w 13759469"/>
                <a:gd name="connsiteY260" fmla="*/ 1398086 h 3211035"/>
                <a:gd name="connsiteX261" fmla="*/ 3556458 w 13759469"/>
                <a:gd name="connsiteY261" fmla="*/ 1396451 h 3211035"/>
                <a:gd name="connsiteX262" fmla="*/ 3577156 w 13759469"/>
                <a:gd name="connsiteY262" fmla="*/ 1394796 h 3211035"/>
                <a:gd name="connsiteX263" fmla="*/ 3597883 w 13759469"/>
                <a:gd name="connsiteY263" fmla="*/ 1393119 h 3211035"/>
                <a:gd name="connsiteX264" fmla="*/ 3618638 w 13759469"/>
                <a:gd name="connsiteY264" fmla="*/ 1391417 h 3211035"/>
                <a:gd name="connsiteX265" fmla="*/ 3639419 w 13759469"/>
                <a:gd name="connsiteY265" fmla="*/ 1389689 h 3211035"/>
                <a:gd name="connsiteX266" fmla="*/ 3660223 w 13759469"/>
                <a:gd name="connsiteY266" fmla="*/ 1387933 h 3211035"/>
                <a:gd name="connsiteX267" fmla="*/ 3681048 w 13759469"/>
                <a:gd name="connsiteY267" fmla="*/ 1386147 h 3211035"/>
                <a:gd name="connsiteX268" fmla="*/ 3701891 w 13759469"/>
                <a:gd name="connsiteY268" fmla="*/ 1384330 h 3211035"/>
                <a:gd name="connsiteX269" fmla="*/ 3722751 w 13759469"/>
                <a:gd name="connsiteY269" fmla="*/ 1382480 h 3211035"/>
                <a:gd name="connsiteX270" fmla="*/ 3743625 w 13759469"/>
                <a:gd name="connsiteY270" fmla="*/ 1380594 h 3211035"/>
                <a:gd name="connsiteX271" fmla="*/ 3764511 w 13759469"/>
                <a:gd name="connsiteY271" fmla="*/ 1378671 h 3211035"/>
                <a:gd name="connsiteX272" fmla="*/ 3785407 w 13759469"/>
                <a:gd name="connsiteY272" fmla="*/ 1376709 h 3211035"/>
                <a:gd name="connsiteX273" fmla="*/ 3806311 w 13759469"/>
                <a:gd name="connsiteY273" fmla="*/ 1374706 h 3211035"/>
                <a:gd name="connsiteX274" fmla="*/ 3827219 w 13759469"/>
                <a:gd name="connsiteY274" fmla="*/ 1372661 h 3211035"/>
                <a:gd name="connsiteX275" fmla="*/ 3848132 w 13759469"/>
                <a:gd name="connsiteY275" fmla="*/ 1370572 h 3211035"/>
                <a:gd name="connsiteX276" fmla="*/ 3869044 w 13759469"/>
                <a:gd name="connsiteY276" fmla="*/ 1368437 h 3211035"/>
                <a:gd name="connsiteX277" fmla="*/ 3889956 w 13759469"/>
                <a:gd name="connsiteY277" fmla="*/ 1366253 h 3211035"/>
                <a:gd name="connsiteX278" fmla="*/ 3910864 w 13759469"/>
                <a:gd name="connsiteY278" fmla="*/ 1364021 h 3211035"/>
                <a:gd name="connsiteX279" fmla="*/ 3931766 w 13759469"/>
                <a:gd name="connsiteY279" fmla="*/ 1361736 h 3211035"/>
                <a:gd name="connsiteX280" fmla="*/ 3952662 w 13759469"/>
                <a:gd name="connsiteY280" fmla="*/ 1359398 h 3211035"/>
                <a:gd name="connsiteX281" fmla="*/ 3973546 w 13759469"/>
                <a:gd name="connsiteY281" fmla="*/ 1357005 h 3211035"/>
                <a:gd name="connsiteX282" fmla="*/ 3994418 w 13759469"/>
                <a:gd name="connsiteY282" fmla="*/ 1354554 h 3211035"/>
                <a:gd name="connsiteX283" fmla="*/ 4015276 w 13759469"/>
                <a:gd name="connsiteY283" fmla="*/ 1352045 h 3211035"/>
                <a:gd name="connsiteX284" fmla="*/ 4036117 w 13759469"/>
                <a:gd name="connsiteY284" fmla="*/ 1349475 h 3211035"/>
                <a:gd name="connsiteX285" fmla="*/ 4056939 w 13759469"/>
                <a:gd name="connsiteY285" fmla="*/ 1346843 h 3211035"/>
                <a:gd name="connsiteX286" fmla="*/ 4077740 w 13759469"/>
                <a:gd name="connsiteY286" fmla="*/ 1344147 h 3211035"/>
                <a:gd name="connsiteX287" fmla="*/ 4098517 w 13759469"/>
                <a:gd name="connsiteY287" fmla="*/ 1341384 h 3211035"/>
                <a:gd name="connsiteX288" fmla="*/ 4119269 w 13759469"/>
                <a:gd name="connsiteY288" fmla="*/ 1338554 h 3211035"/>
                <a:gd name="connsiteX289" fmla="*/ 4139993 w 13759469"/>
                <a:gd name="connsiteY289" fmla="*/ 1335653 h 3211035"/>
                <a:gd name="connsiteX290" fmla="*/ 4160687 w 13759469"/>
                <a:gd name="connsiteY290" fmla="*/ 1332681 h 3211035"/>
                <a:gd name="connsiteX291" fmla="*/ 4181349 w 13759469"/>
                <a:gd name="connsiteY291" fmla="*/ 1329635 h 3211035"/>
                <a:gd name="connsiteX292" fmla="*/ 4201976 w 13759469"/>
                <a:gd name="connsiteY292" fmla="*/ 1326514 h 3211035"/>
                <a:gd name="connsiteX293" fmla="*/ 4222568 w 13759469"/>
                <a:gd name="connsiteY293" fmla="*/ 1323317 h 3211035"/>
                <a:gd name="connsiteX294" fmla="*/ 4243120 w 13759469"/>
                <a:gd name="connsiteY294" fmla="*/ 1320040 h 3211035"/>
                <a:gd name="connsiteX295" fmla="*/ 4263631 w 13759469"/>
                <a:gd name="connsiteY295" fmla="*/ 1316682 h 3211035"/>
                <a:gd name="connsiteX296" fmla="*/ 4284098 w 13759469"/>
                <a:gd name="connsiteY296" fmla="*/ 1313242 h 3211035"/>
                <a:gd name="connsiteX297" fmla="*/ 4304521 w 13759469"/>
                <a:gd name="connsiteY297" fmla="*/ 1309718 h 3211035"/>
                <a:gd name="connsiteX298" fmla="*/ 4324896 w 13759469"/>
                <a:gd name="connsiteY298" fmla="*/ 1306106 h 3211035"/>
                <a:gd name="connsiteX299" fmla="*/ 4345221 w 13759469"/>
                <a:gd name="connsiteY299" fmla="*/ 1302407 h 3211035"/>
                <a:gd name="connsiteX300" fmla="*/ 4365494 w 13759469"/>
                <a:gd name="connsiteY300" fmla="*/ 1298619 h 3211035"/>
                <a:gd name="connsiteX301" fmla="*/ 4385712 w 13759469"/>
                <a:gd name="connsiteY301" fmla="*/ 1294738 h 3211035"/>
                <a:gd name="connsiteX302" fmla="*/ 4405874 w 13759469"/>
                <a:gd name="connsiteY302" fmla="*/ 1290764 h 3211035"/>
                <a:gd name="connsiteX303" fmla="*/ 4425979 w 13759469"/>
                <a:gd name="connsiteY303" fmla="*/ 1286694 h 3211035"/>
                <a:gd name="connsiteX304" fmla="*/ 4446021 w 13759469"/>
                <a:gd name="connsiteY304" fmla="*/ 1282527 h 3211035"/>
                <a:gd name="connsiteX305" fmla="*/ 4485873 w 13759469"/>
                <a:gd name="connsiteY305" fmla="*/ 1273903 h 3211035"/>
                <a:gd name="connsiteX306" fmla="*/ 4505862 w 13759469"/>
                <a:gd name="connsiteY306" fmla="*/ 1269366 h 3211035"/>
                <a:gd name="connsiteX307" fmla="*/ 4525759 w 13759469"/>
                <a:gd name="connsiteY307" fmla="*/ 1264665 h 3211035"/>
                <a:gd name="connsiteX308" fmla="*/ 4545635 w 13759469"/>
                <a:gd name="connsiteY308" fmla="*/ 1259788 h 3211035"/>
                <a:gd name="connsiteX309" fmla="*/ 4565487 w 13759469"/>
                <a:gd name="connsiteY309" fmla="*/ 1254739 h 3211035"/>
                <a:gd name="connsiteX310" fmla="*/ 4585320 w 13759469"/>
                <a:gd name="connsiteY310" fmla="*/ 1249523 h 3211035"/>
                <a:gd name="connsiteX311" fmla="*/ 4605133 w 13759469"/>
                <a:gd name="connsiteY311" fmla="*/ 1244145 h 3211035"/>
                <a:gd name="connsiteX312" fmla="*/ 4624927 w 13759469"/>
                <a:gd name="connsiteY312" fmla="*/ 1238609 h 3211035"/>
                <a:gd name="connsiteX313" fmla="*/ 4644703 w 13759469"/>
                <a:gd name="connsiteY313" fmla="*/ 1232918 h 3211035"/>
                <a:gd name="connsiteX314" fmla="*/ 4664461 w 13759469"/>
                <a:gd name="connsiteY314" fmla="*/ 1227078 h 3211035"/>
                <a:gd name="connsiteX315" fmla="*/ 4684203 w 13759469"/>
                <a:gd name="connsiteY315" fmla="*/ 1221093 h 3211035"/>
                <a:gd name="connsiteX316" fmla="*/ 4703927 w 13759469"/>
                <a:gd name="connsiteY316" fmla="*/ 1214967 h 3211035"/>
                <a:gd name="connsiteX317" fmla="*/ 4723637 w 13759469"/>
                <a:gd name="connsiteY317" fmla="*/ 1208704 h 3211035"/>
                <a:gd name="connsiteX318" fmla="*/ 4743333 w 13759469"/>
                <a:gd name="connsiteY318" fmla="*/ 1202308 h 3211035"/>
                <a:gd name="connsiteX319" fmla="*/ 4763014 w 13759469"/>
                <a:gd name="connsiteY319" fmla="*/ 1195786 h 3211035"/>
                <a:gd name="connsiteX320" fmla="*/ 4782684 w 13759469"/>
                <a:gd name="connsiteY320" fmla="*/ 1189139 h 3211035"/>
                <a:gd name="connsiteX321" fmla="*/ 4802340 w 13759469"/>
                <a:gd name="connsiteY321" fmla="*/ 1182374 h 3211035"/>
                <a:gd name="connsiteX322" fmla="*/ 4821983 w 13759469"/>
                <a:gd name="connsiteY322" fmla="*/ 1175493 h 3211035"/>
                <a:gd name="connsiteX323" fmla="*/ 4841618 w 13759469"/>
                <a:gd name="connsiteY323" fmla="*/ 1168501 h 3211035"/>
                <a:gd name="connsiteX324" fmla="*/ 4861243 w 13759469"/>
                <a:gd name="connsiteY324" fmla="*/ 1161404 h 3211035"/>
                <a:gd name="connsiteX325" fmla="*/ 4880857 w 13759469"/>
                <a:gd name="connsiteY325" fmla="*/ 1154203 h 3211035"/>
                <a:gd name="connsiteX326" fmla="*/ 4900464 w 13759469"/>
                <a:gd name="connsiteY326" fmla="*/ 1146906 h 3211035"/>
                <a:gd name="connsiteX327" fmla="*/ 4920063 w 13759469"/>
                <a:gd name="connsiteY327" fmla="*/ 1139515 h 3211035"/>
                <a:gd name="connsiteX328" fmla="*/ 4939655 w 13759469"/>
                <a:gd name="connsiteY328" fmla="*/ 1132036 h 3211035"/>
                <a:gd name="connsiteX329" fmla="*/ 4959241 w 13759469"/>
                <a:gd name="connsiteY329" fmla="*/ 1124471 h 3211035"/>
                <a:gd name="connsiteX330" fmla="*/ 4978823 w 13759469"/>
                <a:gd name="connsiteY330" fmla="*/ 1116826 h 3211035"/>
                <a:gd name="connsiteX331" fmla="*/ 4998398 w 13759469"/>
                <a:gd name="connsiteY331" fmla="*/ 1109104 h 3211035"/>
                <a:gd name="connsiteX332" fmla="*/ 5017971 w 13759469"/>
                <a:gd name="connsiteY332" fmla="*/ 1101311 h 3211035"/>
                <a:gd name="connsiteX333" fmla="*/ 5037539 w 13759469"/>
                <a:gd name="connsiteY333" fmla="*/ 1093450 h 3211035"/>
                <a:gd name="connsiteX334" fmla="*/ 5057106 w 13759469"/>
                <a:gd name="connsiteY334" fmla="*/ 1085525 h 3211035"/>
                <a:gd name="connsiteX335" fmla="*/ 5076671 w 13759469"/>
                <a:gd name="connsiteY335" fmla="*/ 1077542 h 3211035"/>
                <a:gd name="connsiteX336" fmla="*/ 5096235 w 13759469"/>
                <a:gd name="connsiteY336" fmla="*/ 1069504 h 3211035"/>
                <a:gd name="connsiteX337" fmla="*/ 5115799 w 13759469"/>
                <a:gd name="connsiteY337" fmla="*/ 1061415 h 3211035"/>
                <a:gd name="connsiteX338" fmla="*/ 5135364 w 13759469"/>
                <a:gd name="connsiteY338" fmla="*/ 1053281 h 3211035"/>
                <a:gd name="connsiteX339" fmla="*/ 5154931 w 13759469"/>
                <a:gd name="connsiteY339" fmla="*/ 1045104 h 3211035"/>
                <a:gd name="connsiteX340" fmla="*/ 5174498 w 13759469"/>
                <a:gd name="connsiteY340" fmla="*/ 1036889 h 3211035"/>
                <a:gd name="connsiteX341" fmla="*/ 5194070 w 13759469"/>
                <a:gd name="connsiteY341" fmla="*/ 1028642 h 3211035"/>
                <a:gd name="connsiteX342" fmla="*/ 5213645 w 13759469"/>
                <a:gd name="connsiteY342" fmla="*/ 1020366 h 3211035"/>
                <a:gd name="connsiteX343" fmla="*/ 5233223 w 13759469"/>
                <a:gd name="connsiteY343" fmla="*/ 1012064 h 3211035"/>
                <a:gd name="connsiteX344" fmla="*/ 5252808 w 13759469"/>
                <a:gd name="connsiteY344" fmla="*/ 1003742 h 3211035"/>
                <a:gd name="connsiteX345" fmla="*/ 5272399 w 13759469"/>
                <a:gd name="connsiteY345" fmla="*/ 995404 h 3211035"/>
                <a:gd name="connsiteX346" fmla="*/ 5291994 w 13759469"/>
                <a:gd name="connsiteY346" fmla="*/ 987054 h 3211035"/>
                <a:gd name="connsiteX347" fmla="*/ 5311598 w 13759469"/>
                <a:gd name="connsiteY347" fmla="*/ 978696 h 3211035"/>
                <a:gd name="connsiteX348" fmla="*/ 5331211 w 13759469"/>
                <a:gd name="connsiteY348" fmla="*/ 970335 h 3211035"/>
                <a:gd name="connsiteX349" fmla="*/ 5350831 w 13759469"/>
                <a:gd name="connsiteY349" fmla="*/ 961974 h 3211035"/>
                <a:gd name="connsiteX350" fmla="*/ 5370462 w 13759469"/>
                <a:gd name="connsiteY350" fmla="*/ 953619 h 3211035"/>
                <a:gd name="connsiteX351" fmla="*/ 5390103 w 13759469"/>
                <a:gd name="connsiteY351" fmla="*/ 945273 h 3211035"/>
                <a:gd name="connsiteX352" fmla="*/ 5409754 w 13759469"/>
                <a:gd name="connsiteY352" fmla="*/ 936941 h 3211035"/>
                <a:gd name="connsiteX353" fmla="*/ 5429417 w 13759469"/>
                <a:gd name="connsiteY353" fmla="*/ 928626 h 3211035"/>
                <a:gd name="connsiteX354" fmla="*/ 5449094 w 13759469"/>
                <a:gd name="connsiteY354" fmla="*/ 920334 h 3211035"/>
                <a:gd name="connsiteX355" fmla="*/ 5468783 w 13759469"/>
                <a:gd name="connsiteY355" fmla="*/ 912068 h 3211035"/>
                <a:gd name="connsiteX356" fmla="*/ 5488486 w 13759469"/>
                <a:gd name="connsiteY356" fmla="*/ 903833 h 3211035"/>
                <a:gd name="connsiteX357" fmla="*/ 5508202 w 13759469"/>
                <a:gd name="connsiteY357" fmla="*/ 895633 h 3211035"/>
                <a:gd name="connsiteX358" fmla="*/ 5527936 w 13759469"/>
                <a:gd name="connsiteY358" fmla="*/ 887472 h 3211035"/>
                <a:gd name="connsiteX359" fmla="*/ 5547684 w 13759469"/>
                <a:gd name="connsiteY359" fmla="*/ 879354 h 3211035"/>
                <a:gd name="connsiteX360" fmla="*/ 5567451 w 13759469"/>
                <a:gd name="connsiteY360" fmla="*/ 871284 h 3211035"/>
                <a:gd name="connsiteX361" fmla="*/ 5587232 w 13759469"/>
                <a:gd name="connsiteY361" fmla="*/ 863266 h 3211035"/>
                <a:gd name="connsiteX362" fmla="*/ 5607034 w 13759469"/>
                <a:gd name="connsiteY362" fmla="*/ 855305 h 3211035"/>
                <a:gd name="connsiteX363" fmla="*/ 5626854 w 13759469"/>
                <a:gd name="connsiteY363" fmla="*/ 847404 h 3211035"/>
                <a:gd name="connsiteX364" fmla="*/ 5646694 w 13759469"/>
                <a:gd name="connsiteY364" fmla="*/ 839567 h 3211035"/>
                <a:gd name="connsiteX365" fmla="*/ 5666554 w 13759469"/>
                <a:gd name="connsiteY365" fmla="*/ 831799 h 3211035"/>
                <a:gd name="connsiteX366" fmla="*/ 5686435 w 13759469"/>
                <a:gd name="connsiteY366" fmla="*/ 824105 h 3211035"/>
                <a:gd name="connsiteX367" fmla="*/ 5706338 w 13759469"/>
                <a:gd name="connsiteY367" fmla="*/ 816488 h 3211035"/>
                <a:gd name="connsiteX368" fmla="*/ 5726264 w 13759469"/>
                <a:gd name="connsiteY368" fmla="*/ 808953 h 3211035"/>
                <a:gd name="connsiteX369" fmla="*/ 5746212 w 13759469"/>
                <a:gd name="connsiteY369" fmla="*/ 801503 h 3211035"/>
                <a:gd name="connsiteX370" fmla="*/ 5766184 w 13759469"/>
                <a:gd name="connsiteY370" fmla="*/ 794143 h 3211035"/>
                <a:gd name="connsiteX371" fmla="*/ 5786182 w 13759469"/>
                <a:gd name="connsiteY371" fmla="*/ 786878 h 3211035"/>
                <a:gd name="connsiteX372" fmla="*/ 5806204 w 13759469"/>
                <a:gd name="connsiteY372" fmla="*/ 779712 h 3211035"/>
                <a:gd name="connsiteX373" fmla="*/ 5826252 w 13759469"/>
                <a:gd name="connsiteY373" fmla="*/ 772648 h 3211035"/>
                <a:gd name="connsiteX374" fmla="*/ 5846327 w 13759469"/>
                <a:gd name="connsiteY374" fmla="*/ 765692 h 3211035"/>
                <a:gd name="connsiteX375" fmla="*/ 5866430 w 13759469"/>
                <a:gd name="connsiteY375" fmla="*/ 758846 h 3211035"/>
                <a:gd name="connsiteX376" fmla="*/ 5886560 w 13759469"/>
                <a:gd name="connsiteY376" fmla="*/ 752116 h 3211035"/>
                <a:gd name="connsiteX377" fmla="*/ 5906720 w 13759469"/>
                <a:gd name="connsiteY377" fmla="*/ 745506 h 3211035"/>
                <a:gd name="connsiteX378" fmla="*/ 5926908 w 13759469"/>
                <a:gd name="connsiteY378" fmla="*/ 739020 h 3211035"/>
                <a:gd name="connsiteX379" fmla="*/ 5947127 w 13759469"/>
                <a:gd name="connsiteY379" fmla="*/ 732662 h 3211035"/>
                <a:gd name="connsiteX380" fmla="*/ 5967377 w 13759469"/>
                <a:gd name="connsiteY380" fmla="*/ 726436 h 3211035"/>
                <a:gd name="connsiteX381" fmla="*/ 5987659 w 13759469"/>
                <a:gd name="connsiteY381" fmla="*/ 720347 h 3211035"/>
                <a:gd name="connsiteX382" fmla="*/ 6007973 w 13759469"/>
                <a:gd name="connsiteY382" fmla="*/ 714398 h 3211035"/>
                <a:gd name="connsiteX383" fmla="*/ 6028321 w 13759469"/>
                <a:gd name="connsiteY383" fmla="*/ 708595 h 3211035"/>
                <a:gd name="connsiteX384" fmla="*/ 6048702 w 13759469"/>
                <a:gd name="connsiteY384" fmla="*/ 702940 h 3211035"/>
                <a:gd name="connsiteX385" fmla="*/ 6069117 w 13759469"/>
                <a:gd name="connsiteY385" fmla="*/ 697439 h 3211035"/>
                <a:gd name="connsiteX386" fmla="*/ 6089569 w 13759469"/>
                <a:gd name="connsiteY386" fmla="*/ 692096 h 3211035"/>
                <a:gd name="connsiteX387" fmla="*/ 6110055 w 13759469"/>
                <a:gd name="connsiteY387" fmla="*/ 686914 h 3211035"/>
                <a:gd name="connsiteX388" fmla="*/ 6130580 w 13759469"/>
                <a:gd name="connsiteY388" fmla="*/ 681898 h 3211035"/>
                <a:gd name="connsiteX389" fmla="*/ 6151141 w 13759469"/>
                <a:gd name="connsiteY389" fmla="*/ 677053 h 3211035"/>
                <a:gd name="connsiteX390" fmla="*/ 6171741 w 13759469"/>
                <a:gd name="connsiteY390" fmla="*/ 672381 h 3211035"/>
                <a:gd name="connsiteX391" fmla="*/ 6192378 w 13759469"/>
                <a:gd name="connsiteY391" fmla="*/ 667888 h 3211035"/>
                <a:gd name="connsiteX392" fmla="*/ 6213057 w 13759469"/>
                <a:gd name="connsiteY392" fmla="*/ 663578 h 3211035"/>
                <a:gd name="connsiteX393" fmla="*/ 6233774 w 13759469"/>
                <a:gd name="connsiteY393" fmla="*/ 659455 h 3211035"/>
                <a:gd name="connsiteX394" fmla="*/ 6254533 w 13759469"/>
                <a:gd name="connsiteY394" fmla="*/ 655522 h 3211035"/>
                <a:gd name="connsiteX395" fmla="*/ 6275335 w 13759469"/>
                <a:gd name="connsiteY395" fmla="*/ 651785 h 3211035"/>
                <a:gd name="connsiteX396" fmla="*/ 6296179 w 13759469"/>
                <a:gd name="connsiteY396" fmla="*/ 648247 h 3211035"/>
                <a:gd name="connsiteX397" fmla="*/ 6317067 w 13759469"/>
                <a:gd name="connsiteY397" fmla="*/ 644913 h 3211035"/>
                <a:gd name="connsiteX398" fmla="*/ 6337998 w 13759469"/>
                <a:gd name="connsiteY398" fmla="*/ 641787 h 3211035"/>
                <a:gd name="connsiteX399" fmla="*/ 6358975 w 13759469"/>
                <a:gd name="connsiteY399" fmla="*/ 638873 h 3211035"/>
                <a:gd name="connsiteX400" fmla="*/ 6379999 w 13759469"/>
                <a:gd name="connsiteY400" fmla="*/ 636174 h 3211035"/>
                <a:gd name="connsiteX401" fmla="*/ 6401066 w 13759469"/>
                <a:gd name="connsiteY401" fmla="*/ 633696 h 3211035"/>
                <a:gd name="connsiteX402" fmla="*/ 6422183 w 13759469"/>
                <a:gd name="connsiteY402" fmla="*/ 631442 h 3211035"/>
                <a:gd name="connsiteX403" fmla="*/ 6443349 w 13759469"/>
                <a:gd name="connsiteY403" fmla="*/ 629417 h 3211035"/>
                <a:gd name="connsiteX404" fmla="*/ 6485919 w 13759469"/>
                <a:gd name="connsiteY404" fmla="*/ 626063 h 3211035"/>
                <a:gd name="connsiteX405" fmla="*/ 6507092 w 13759469"/>
                <a:gd name="connsiteY405" fmla="*/ 624788 h 3211035"/>
                <a:gd name="connsiteX406" fmla="*/ 6528467 w 13759469"/>
                <a:gd name="connsiteY406" fmla="*/ 623803 h 3211035"/>
                <a:gd name="connsiteX407" fmla="*/ 6549927 w 13759469"/>
                <a:gd name="connsiteY407" fmla="*/ 623108 h 3211035"/>
                <a:gd name="connsiteX408" fmla="*/ 6571468 w 13759469"/>
                <a:gd name="connsiteY408" fmla="*/ 622699 h 3211035"/>
                <a:gd name="connsiteX409" fmla="*/ 6593094 w 13759469"/>
                <a:gd name="connsiteY409" fmla="*/ 622570 h 3211035"/>
                <a:gd name="connsiteX410" fmla="*/ 6614798 w 13759469"/>
                <a:gd name="connsiteY410" fmla="*/ 622714 h 3211035"/>
                <a:gd name="connsiteX411" fmla="*/ 6636580 w 13759469"/>
                <a:gd name="connsiteY411" fmla="*/ 623125 h 3211035"/>
                <a:gd name="connsiteX412" fmla="*/ 6658441 w 13759469"/>
                <a:gd name="connsiteY412" fmla="*/ 623798 h 3211035"/>
                <a:gd name="connsiteX413" fmla="*/ 6680375 w 13759469"/>
                <a:gd name="connsiteY413" fmla="*/ 624726 h 3211035"/>
                <a:gd name="connsiteX414" fmla="*/ 6702384 w 13759469"/>
                <a:gd name="connsiteY414" fmla="*/ 625904 h 3211035"/>
                <a:gd name="connsiteX415" fmla="*/ 6724463 w 13759469"/>
                <a:gd name="connsiteY415" fmla="*/ 627325 h 3211035"/>
                <a:gd name="connsiteX416" fmla="*/ 6746614 w 13759469"/>
                <a:gd name="connsiteY416" fmla="*/ 628984 h 3211035"/>
                <a:gd name="connsiteX417" fmla="*/ 6768832 w 13759469"/>
                <a:gd name="connsiteY417" fmla="*/ 630874 h 3211035"/>
                <a:gd name="connsiteX418" fmla="*/ 6791118 w 13759469"/>
                <a:gd name="connsiteY418" fmla="*/ 632990 h 3211035"/>
                <a:gd name="connsiteX419" fmla="*/ 6813469 w 13759469"/>
                <a:gd name="connsiteY419" fmla="*/ 635325 h 3211035"/>
                <a:gd name="connsiteX420" fmla="*/ 6835884 w 13759469"/>
                <a:gd name="connsiteY420" fmla="*/ 637873 h 3211035"/>
                <a:gd name="connsiteX421" fmla="*/ 6858359 w 13759469"/>
                <a:gd name="connsiteY421" fmla="*/ 640629 h 3211035"/>
                <a:gd name="connsiteX422" fmla="*/ 6880896 w 13759469"/>
                <a:gd name="connsiteY422" fmla="*/ 643586 h 3211035"/>
                <a:gd name="connsiteX423" fmla="*/ 6903491 w 13759469"/>
                <a:gd name="connsiteY423" fmla="*/ 646738 h 3211035"/>
                <a:gd name="connsiteX424" fmla="*/ 6926141 w 13759469"/>
                <a:gd name="connsiteY424" fmla="*/ 650079 h 3211035"/>
                <a:gd name="connsiteX425" fmla="*/ 6948849 w 13759469"/>
                <a:gd name="connsiteY425" fmla="*/ 653603 h 3211035"/>
                <a:gd name="connsiteX426" fmla="*/ 6971609 w 13759469"/>
                <a:gd name="connsiteY426" fmla="*/ 657304 h 3211035"/>
                <a:gd name="connsiteX427" fmla="*/ 6994421 w 13759469"/>
                <a:gd name="connsiteY427" fmla="*/ 661176 h 3211035"/>
                <a:gd name="connsiteX428" fmla="*/ 7017284 w 13759469"/>
                <a:gd name="connsiteY428" fmla="*/ 665213 h 3211035"/>
                <a:gd name="connsiteX429" fmla="*/ 7040194 w 13759469"/>
                <a:gd name="connsiteY429" fmla="*/ 669408 h 3211035"/>
                <a:gd name="connsiteX430" fmla="*/ 7063152 w 13759469"/>
                <a:gd name="connsiteY430" fmla="*/ 673756 h 3211035"/>
                <a:gd name="connsiteX431" fmla="*/ 7086154 w 13759469"/>
                <a:gd name="connsiteY431" fmla="*/ 678250 h 3211035"/>
                <a:gd name="connsiteX432" fmla="*/ 7109198 w 13759469"/>
                <a:gd name="connsiteY432" fmla="*/ 682884 h 3211035"/>
                <a:gd name="connsiteX433" fmla="*/ 7132286 w 13759469"/>
                <a:gd name="connsiteY433" fmla="*/ 687652 h 3211035"/>
                <a:gd name="connsiteX434" fmla="*/ 7155413 w 13759469"/>
                <a:gd name="connsiteY434" fmla="*/ 692549 h 3211035"/>
                <a:gd name="connsiteX435" fmla="*/ 7178580 w 13759469"/>
                <a:gd name="connsiteY435" fmla="*/ 697567 h 3211035"/>
                <a:gd name="connsiteX436" fmla="*/ 7201782 w 13759469"/>
                <a:gd name="connsiteY436" fmla="*/ 702701 h 3211035"/>
                <a:gd name="connsiteX437" fmla="*/ 7225019 w 13759469"/>
                <a:gd name="connsiteY437" fmla="*/ 707944 h 3211035"/>
                <a:gd name="connsiteX438" fmla="*/ 7248291 w 13759469"/>
                <a:gd name="connsiteY438" fmla="*/ 713291 h 3211035"/>
                <a:gd name="connsiteX439" fmla="*/ 7271593 w 13759469"/>
                <a:gd name="connsiteY439" fmla="*/ 718735 h 3211035"/>
                <a:gd name="connsiteX440" fmla="*/ 7294927 w 13759469"/>
                <a:gd name="connsiteY440" fmla="*/ 724271 h 3211035"/>
                <a:gd name="connsiteX441" fmla="*/ 7318287 w 13759469"/>
                <a:gd name="connsiteY441" fmla="*/ 729891 h 3211035"/>
                <a:gd name="connsiteX442" fmla="*/ 7341677 w 13759469"/>
                <a:gd name="connsiteY442" fmla="*/ 735590 h 3211035"/>
                <a:gd name="connsiteX443" fmla="*/ 7365090 w 13759469"/>
                <a:gd name="connsiteY443" fmla="*/ 741362 h 3211035"/>
                <a:gd name="connsiteX444" fmla="*/ 7388527 w 13759469"/>
                <a:gd name="connsiteY444" fmla="*/ 747201 h 3211035"/>
                <a:gd name="connsiteX445" fmla="*/ 7411986 w 13759469"/>
                <a:gd name="connsiteY445" fmla="*/ 753099 h 3211035"/>
                <a:gd name="connsiteX446" fmla="*/ 7435465 w 13759469"/>
                <a:gd name="connsiteY446" fmla="*/ 759052 h 3211035"/>
                <a:gd name="connsiteX447" fmla="*/ 7458963 w 13759469"/>
                <a:gd name="connsiteY447" fmla="*/ 765053 h 3211035"/>
                <a:gd name="connsiteX448" fmla="*/ 7482479 w 13759469"/>
                <a:gd name="connsiteY448" fmla="*/ 771096 h 3211035"/>
                <a:gd name="connsiteX449" fmla="*/ 7506008 w 13759469"/>
                <a:gd name="connsiteY449" fmla="*/ 777174 h 3211035"/>
                <a:gd name="connsiteX450" fmla="*/ 7529553 w 13759469"/>
                <a:gd name="connsiteY450" fmla="*/ 783282 h 3211035"/>
                <a:gd name="connsiteX451" fmla="*/ 7553110 w 13759469"/>
                <a:gd name="connsiteY451" fmla="*/ 789413 h 3211035"/>
                <a:gd name="connsiteX452" fmla="*/ 7576677 w 13759469"/>
                <a:gd name="connsiteY452" fmla="*/ 795562 h 3211035"/>
                <a:gd name="connsiteX453" fmla="*/ 7600254 w 13759469"/>
                <a:gd name="connsiteY453" fmla="*/ 801721 h 3211035"/>
                <a:gd name="connsiteX454" fmla="*/ 7623838 w 13759469"/>
                <a:gd name="connsiteY454" fmla="*/ 807885 h 3211035"/>
                <a:gd name="connsiteX455" fmla="*/ 7647426 w 13759469"/>
                <a:gd name="connsiteY455" fmla="*/ 814047 h 3211035"/>
                <a:gd name="connsiteX456" fmla="*/ 7671020 w 13759469"/>
                <a:gd name="connsiteY456" fmla="*/ 820203 h 3211035"/>
                <a:gd name="connsiteX457" fmla="*/ 7694616 w 13759469"/>
                <a:gd name="connsiteY457" fmla="*/ 826344 h 3211035"/>
                <a:gd name="connsiteX458" fmla="*/ 7718214 w 13759469"/>
                <a:gd name="connsiteY458" fmla="*/ 832465 h 3211035"/>
                <a:gd name="connsiteX459" fmla="*/ 7741811 w 13759469"/>
                <a:gd name="connsiteY459" fmla="*/ 838560 h 3211035"/>
                <a:gd name="connsiteX460" fmla="*/ 7765406 w 13759469"/>
                <a:gd name="connsiteY460" fmla="*/ 844623 h 3211035"/>
                <a:gd name="connsiteX461" fmla="*/ 7788997 w 13759469"/>
                <a:gd name="connsiteY461" fmla="*/ 850648 h 3211035"/>
                <a:gd name="connsiteX462" fmla="*/ 7812583 w 13759469"/>
                <a:gd name="connsiteY462" fmla="*/ 856628 h 3211035"/>
                <a:gd name="connsiteX463" fmla="*/ 7836163 w 13759469"/>
                <a:gd name="connsiteY463" fmla="*/ 862556 h 3211035"/>
                <a:gd name="connsiteX464" fmla="*/ 7859733 w 13759469"/>
                <a:gd name="connsiteY464" fmla="*/ 868427 h 3211035"/>
                <a:gd name="connsiteX465" fmla="*/ 7883294 w 13759469"/>
                <a:gd name="connsiteY465" fmla="*/ 874236 h 3211035"/>
                <a:gd name="connsiteX466" fmla="*/ 7906843 w 13759469"/>
                <a:gd name="connsiteY466" fmla="*/ 879975 h 3211035"/>
                <a:gd name="connsiteX467" fmla="*/ 7930379 w 13759469"/>
                <a:gd name="connsiteY467" fmla="*/ 885638 h 3211035"/>
                <a:gd name="connsiteX468" fmla="*/ 7953900 w 13759469"/>
                <a:gd name="connsiteY468" fmla="*/ 891219 h 3211035"/>
                <a:gd name="connsiteX469" fmla="*/ 7977406 w 13759469"/>
                <a:gd name="connsiteY469" fmla="*/ 896712 h 3211035"/>
                <a:gd name="connsiteX470" fmla="*/ 8000894 w 13759469"/>
                <a:gd name="connsiteY470" fmla="*/ 902110 h 3211035"/>
                <a:gd name="connsiteX471" fmla="*/ 8024362 w 13759469"/>
                <a:gd name="connsiteY471" fmla="*/ 907409 h 3211035"/>
                <a:gd name="connsiteX472" fmla="*/ 8047809 w 13759469"/>
                <a:gd name="connsiteY472" fmla="*/ 912600 h 3211035"/>
                <a:gd name="connsiteX473" fmla="*/ 8071234 w 13759469"/>
                <a:gd name="connsiteY473" fmla="*/ 917678 h 3211035"/>
                <a:gd name="connsiteX474" fmla="*/ 8094635 w 13759469"/>
                <a:gd name="connsiteY474" fmla="*/ 922637 h 3211035"/>
                <a:gd name="connsiteX475" fmla="*/ 8118011 w 13759469"/>
                <a:gd name="connsiteY475" fmla="*/ 927471 h 3211035"/>
                <a:gd name="connsiteX476" fmla="*/ 8141360 w 13759469"/>
                <a:gd name="connsiteY476" fmla="*/ 932173 h 3211035"/>
                <a:gd name="connsiteX477" fmla="*/ 8164681 w 13759469"/>
                <a:gd name="connsiteY477" fmla="*/ 936737 h 3211035"/>
                <a:gd name="connsiteX478" fmla="*/ 8187971 w 13759469"/>
                <a:gd name="connsiteY478" fmla="*/ 941156 h 3211035"/>
                <a:gd name="connsiteX479" fmla="*/ 8211230 w 13759469"/>
                <a:gd name="connsiteY479" fmla="*/ 945426 h 3211035"/>
                <a:gd name="connsiteX480" fmla="*/ 8234455 w 13759469"/>
                <a:gd name="connsiteY480" fmla="*/ 949537 h 3211035"/>
                <a:gd name="connsiteX481" fmla="*/ 8257646 w 13759469"/>
                <a:gd name="connsiteY481" fmla="*/ 953488 h 3211035"/>
                <a:gd name="connsiteX482" fmla="*/ 8280801 w 13759469"/>
                <a:gd name="connsiteY482" fmla="*/ 957268 h 3211035"/>
                <a:gd name="connsiteX483" fmla="*/ 8303919 w 13759469"/>
                <a:gd name="connsiteY483" fmla="*/ 960873 h 3211035"/>
                <a:gd name="connsiteX484" fmla="*/ 8326998 w 13759469"/>
                <a:gd name="connsiteY484" fmla="*/ 964296 h 3211035"/>
                <a:gd name="connsiteX485" fmla="*/ 8350034 w 13759469"/>
                <a:gd name="connsiteY485" fmla="*/ 967530 h 3211035"/>
                <a:gd name="connsiteX486" fmla="*/ 8373029 w 13759469"/>
                <a:gd name="connsiteY486" fmla="*/ 970571 h 3211035"/>
                <a:gd name="connsiteX487" fmla="*/ 8395981 w 13759469"/>
                <a:gd name="connsiteY487" fmla="*/ 973412 h 3211035"/>
                <a:gd name="connsiteX488" fmla="*/ 8418888 w 13759469"/>
                <a:gd name="connsiteY488" fmla="*/ 976044 h 3211035"/>
                <a:gd name="connsiteX489" fmla="*/ 8441747 w 13759469"/>
                <a:gd name="connsiteY489" fmla="*/ 978465 h 3211035"/>
                <a:gd name="connsiteX490" fmla="*/ 8464558 w 13759469"/>
                <a:gd name="connsiteY490" fmla="*/ 980665 h 3211035"/>
                <a:gd name="connsiteX491" fmla="*/ 8487319 w 13759469"/>
                <a:gd name="connsiteY491" fmla="*/ 982639 h 3211035"/>
                <a:gd name="connsiteX492" fmla="*/ 8510029 w 13759469"/>
                <a:gd name="connsiteY492" fmla="*/ 984381 h 3211035"/>
                <a:gd name="connsiteX493" fmla="*/ 8532688 w 13759469"/>
                <a:gd name="connsiteY493" fmla="*/ 985885 h 3211035"/>
                <a:gd name="connsiteX494" fmla="*/ 8555290 w 13759469"/>
                <a:gd name="connsiteY494" fmla="*/ 987143 h 3211035"/>
                <a:gd name="connsiteX495" fmla="*/ 8577836 w 13759469"/>
                <a:gd name="connsiteY495" fmla="*/ 988151 h 3211035"/>
                <a:gd name="connsiteX496" fmla="*/ 8600325 w 13759469"/>
                <a:gd name="connsiteY496" fmla="*/ 988901 h 3211035"/>
                <a:gd name="connsiteX497" fmla="*/ 8622756 w 13759469"/>
                <a:gd name="connsiteY497" fmla="*/ 989387 h 3211035"/>
                <a:gd name="connsiteX498" fmla="*/ 8645125 w 13759469"/>
                <a:gd name="connsiteY498" fmla="*/ 989602 h 3211035"/>
                <a:gd name="connsiteX499" fmla="*/ 8667432 w 13759469"/>
                <a:gd name="connsiteY499" fmla="*/ 989541 h 3211035"/>
                <a:gd name="connsiteX500" fmla="*/ 8689676 w 13759469"/>
                <a:gd name="connsiteY500" fmla="*/ 989196 h 3211035"/>
                <a:gd name="connsiteX501" fmla="*/ 8711852 w 13759469"/>
                <a:gd name="connsiteY501" fmla="*/ 988561 h 3211035"/>
                <a:gd name="connsiteX502" fmla="*/ 8733964 w 13759469"/>
                <a:gd name="connsiteY502" fmla="*/ 987631 h 3211035"/>
                <a:gd name="connsiteX503" fmla="*/ 8777861 w 13759469"/>
                <a:gd name="connsiteY503" fmla="*/ 984867 h 3211035"/>
                <a:gd name="connsiteX504" fmla="*/ 8799858 w 13759469"/>
                <a:gd name="connsiteY504" fmla="*/ 983037 h 3211035"/>
                <a:gd name="connsiteX505" fmla="*/ 8821803 w 13759469"/>
                <a:gd name="connsiteY505" fmla="*/ 980959 h 3211035"/>
                <a:gd name="connsiteX506" fmla="*/ 8843787 w 13759469"/>
                <a:gd name="connsiteY506" fmla="*/ 978631 h 3211035"/>
                <a:gd name="connsiteX507" fmla="*/ 8865804 w 13759469"/>
                <a:gd name="connsiteY507" fmla="*/ 976057 h 3211035"/>
                <a:gd name="connsiteX508" fmla="*/ 8887856 w 13759469"/>
                <a:gd name="connsiteY508" fmla="*/ 973242 h 3211035"/>
                <a:gd name="connsiteX509" fmla="*/ 8909940 w 13759469"/>
                <a:gd name="connsiteY509" fmla="*/ 970191 h 3211035"/>
                <a:gd name="connsiteX510" fmla="*/ 8932052 w 13759469"/>
                <a:gd name="connsiteY510" fmla="*/ 966908 h 3211035"/>
                <a:gd name="connsiteX511" fmla="*/ 8954193 w 13759469"/>
                <a:gd name="connsiteY511" fmla="*/ 963399 h 3211035"/>
                <a:gd name="connsiteX512" fmla="*/ 8976359 w 13759469"/>
                <a:gd name="connsiteY512" fmla="*/ 959667 h 3211035"/>
                <a:gd name="connsiteX513" fmla="*/ 8998550 w 13759469"/>
                <a:gd name="connsiteY513" fmla="*/ 955718 h 3211035"/>
                <a:gd name="connsiteX514" fmla="*/ 9020757 w 13759469"/>
                <a:gd name="connsiteY514" fmla="*/ 951555 h 3211035"/>
                <a:gd name="connsiteX515" fmla="*/ 9042987 w 13759469"/>
                <a:gd name="connsiteY515" fmla="*/ 947184 h 3211035"/>
                <a:gd name="connsiteX516" fmla="*/ 9065234 w 13759469"/>
                <a:gd name="connsiteY516" fmla="*/ 942611 h 3211035"/>
                <a:gd name="connsiteX517" fmla="*/ 9087496 w 13759469"/>
                <a:gd name="connsiteY517" fmla="*/ 937838 h 3211035"/>
                <a:gd name="connsiteX518" fmla="*/ 9109771 w 13759469"/>
                <a:gd name="connsiteY518" fmla="*/ 932871 h 3211035"/>
                <a:gd name="connsiteX519" fmla="*/ 9132058 w 13759469"/>
                <a:gd name="connsiteY519" fmla="*/ 927715 h 3211035"/>
                <a:gd name="connsiteX520" fmla="*/ 9154351 w 13759469"/>
                <a:gd name="connsiteY520" fmla="*/ 922373 h 3211035"/>
                <a:gd name="connsiteX521" fmla="*/ 9176653 w 13759469"/>
                <a:gd name="connsiteY521" fmla="*/ 916851 h 3211035"/>
                <a:gd name="connsiteX522" fmla="*/ 9198961 w 13759469"/>
                <a:gd name="connsiteY522" fmla="*/ 911154 h 3211035"/>
                <a:gd name="connsiteX523" fmla="*/ 9221267 w 13759469"/>
                <a:gd name="connsiteY523" fmla="*/ 905285 h 3211035"/>
                <a:gd name="connsiteX524" fmla="*/ 9243577 w 13759469"/>
                <a:gd name="connsiteY524" fmla="*/ 899250 h 3211035"/>
                <a:gd name="connsiteX525" fmla="*/ 9265887 w 13759469"/>
                <a:gd name="connsiteY525" fmla="*/ 893054 h 3211035"/>
                <a:gd name="connsiteX526" fmla="*/ 9288193 w 13759469"/>
                <a:gd name="connsiteY526" fmla="*/ 886701 h 3211035"/>
                <a:gd name="connsiteX527" fmla="*/ 9310493 w 13759469"/>
                <a:gd name="connsiteY527" fmla="*/ 880195 h 3211035"/>
                <a:gd name="connsiteX528" fmla="*/ 9332785 w 13759469"/>
                <a:gd name="connsiteY528" fmla="*/ 873541 h 3211035"/>
                <a:gd name="connsiteX529" fmla="*/ 9355069 w 13759469"/>
                <a:gd name="connsiteY529" fmla="*/ 866744 h 3211035"/>
                <a:gd name="connsiteX530" fmla="*/ 9377338 w 13759469"/>
                <a:gd name="connsiteY530" fmla="*/ 859808 h 3211035"/>
                <a:gd name="connsiteX531" fmla="*/ 9399597 w 13759469"/>
                <a:gd name="connsiteY531" fmla="*/ 852739 h 3211035"/>
                <a:gd name="connsiteX532" fmla="*/ 9421839 w 13759469"/>
                <a:gd name="connsiteY532" fmla="*/ 845539 h 3211035"/>
                <a:gd name="connsiteX533" fmla="*/ 9444063 w 13759469"/>
                <a:gd name="connsiteY533" fmla="*/ 838215 h 3211035"/>
                <a:gd name="connsiteX534" fmla="*/ 9466266 w 13759469"/>
                <a:gd name="connsiteY534" fmla="*/ 830772 h 3211035"/>
                <a:gd name="connsiteX535" fmla="*/ 9488449 w 13759469"/>
                <a:gd name="connsiteY535" fmla="*/ 823212 h 3211035"/>
                <a:gd name="connsiteX536" fmla="*/ 9510607 w 13759469"/>
                <a:gd name="connsiteY536" fmla="*/ 815542 h 3211035"/>
                <a:gd name="connsiteX537" fmla="*/ 9532739 w 13759469"/>
                <a:gd name="connsiteY537" fmla="*/ 807765 h 3211035"/>
                <a:gd name="connsiteX538" fmla="*/ 9554843 w 13759469"/>
                <a:gd name="connsiteY538" fmla="*/ 799886 h 3211035"/>
                <a:gd name="connsiteX539" fmla="*/ 9576917 w 13759469"/>
                <a:gd name="connsiteY539" fmla="*/ 791911 h 3211035"/>
                <a:gd name="connsiteX540" fmla="*/ 9598958 w 13759469"/>
                <a:gd name="connsiteY540" fmla="*/ 783842 h 3211035"/>
                <a:gd name="connsiteX541" fmla="*/ 9620965 w 13759469"/>
                <a:gd name="connsiteY541" fmla="*/ 775686 h 3211035"/>
                <a:gd name="connsiteX542" fmla="*/ 9642935 w 13759469"/>
                <a:gd name="connsiteY542" fmla="*/ 767447 h 3211035"/>
                <a:gd name="connsiteX543" fmla="*/ 9664867 w 13759469"/>
                <a:gd name="connsiteY543" fmla="*/ 759129 h 3211035"/>
                <a:gd name="connsiteX544" fmla="*/ 9686757 w 13759469"/>
                <a:gd name="connsiteY544" fmla="*/ 750737 h 3211035"/>
                <a:gd name="connsiteX545" fmla="*/ 9708606 w 13759469"/>
                <a:gd name="connsiteY545" fmla="*/ 742275 h 3211035"/>
                <a:gd name="connsiteX546" fmla="*/ 9730410 w 13759469"/>
                <a:gd name="connsiteY546" fmla="*/ 733748 h 3211035"/>
                <a:gd name="connsiteX547" fmla="*/ 9752167 w 13759469"/>
                <a:gd name="connsiteY547" fmla="*/ 725161 h 3211035"/>
                <a:gd name="connsiteX548" fmla="*/ 9773874 w 13759469"/>
                <a:gd name="connsiteY548" fmla="*/ 716518 h 3211035"/>
                <a:gd name="connsiteX549" fmla="*/ 9795530 w 13759469"/>
                <a:gd name="connsiteY549" fmla="*/ 707824 h 3211035"/>
                <a:gd name="connsiteX550" fmla="*/ 9817133 w 13759469"/>
                <a:gd name="connsiteY550" fmla="*/ 699084 h 3211035"/>
                <a:gd name="connsiteX551" fmla="*/ 9838681 w 13759469"/>
                <a:gd name="connsiteY551" fmla="*/ 690302 h 3211035"/>
                <a:gd name="connsiteX552" fmla="*/ 9860171 w 13759469"/>
                <a:gd name="connsiteY552" fmla="*/ 681482 h 3211035"/>
                <a:gd name="connsiteX553" fmla="*/ 9881601 w 13759469"/>
                <a:gd name="connsiteY553" fmla="*/ 672629 h 3211035"/>
                <a:gd name="connsiteX554" fmla="*/ 9902969 w 13759469"/>
                <a:gd name="connsiteY554" fmla="*/ 663749 h 3211035"/>
                <a:gd name="connsiteX555" fmla="*/ 9924275 w 13759469"/>
                <a:gd name="connsiteY555" fmla="*/ 654845 h 3211035"/>
                <a:gd name="connsiteX556" fmla="*/ 9945514 w 13759469"/>
                <a:gd name="connsiteY556" fmla="*/ 645921 h 3211035"/>
                <a:gd name="connsiteX557" fmla="*/ 9966685 w 13759469"/>
                <a:gd name="connsiteY557" fmla="*/ 636984 h 3211035"/>
                <a:gd name="connsiteX558" fmla="*/ 9987786 w 13759469"/>
                <a:gd name="connsiteY558" fmla="*/ 628037 h 3211035"/>
                <a:gd name="connsiteX559" fmla="*/ 10008815 w 13759469"/>
                <a:gd name="connsiteY559" fmla="*/ 619084 h 3211035"/>
                <a:gd name="connsiteX560" fmla="*/ 10029770 w 13759469"/>
                <a:gd name="connsiteY560" fmla="*/ 610131 h 3211035"/>
                <a:gd name="connsiteX561" fmla="*/ 10050647 w 13759469"/>
                <a:gd name="connsiteY561" fmla="*/ 601182 h 3211035"/>
                <a:gd name="connsiteX562" fmla="*/ 10071446 w 13759469"/>
                <a:gd name="connsiteY562" fmla="*/ 592243 h 3211035"/>
                <a:gd name="connsiteX563" fmla="*/ 10092165 w 13759469"/>
                <a:gd name="connsiteY563" fmla="*/ 583315 h 3211035"/>
                <a:gd name="connsiteX564" fmla="*/ 10112799 w 13759469"/>
                <a:gd name="connsiteY564" fmla="*/ 574406 h 3211035"/>
                <a:gd name="connsiteX565" fmla="*/ 10133351 w 13759469"/>
                <a:gd name="connsiteY565" fmla="*/ 565519 h 3211035"/>
                <a:gd name="connsiteX566" fmla="*/ 10153813 w 13759469"/>
                <a:gd name="connsiteY566" fmla="*/ 556659 h 3211035"/>
                <a:gd name="connsiteX567" fmla="*/ 10174188 w 13759469"/>
                <a:gd name="connsiteY567" fmla="*/ 547831 h 3211035"/>
                <a:gd name="connsiteX568" fmla="*/ 10194471 w 13759469"/>
                <a:gd name="connsiteY568" fmla="*/ 539039 h 3211035"/>
                <a:gd name="connsiteX569" fmla="*/ 10214659 w 13759469"/>
                <a:gd name="connsiteY569" fmla="*/ 530287 h 3211035"/>
                <a:gd name="connsiteX570" fmla="*/ 10234753 w 13759469"/>
                <a:gd name="connsiteY570" fmla="*/ 521581 h 3211035"/>
                <a:gd name="connsiteX571" fmla="*/ 10254748 w 13759469"/>
                <a:gd name="connsiteY571" fmla="*/ 512925 h 3211035"/>
                <a:gd name="connsiteX572" fmla="*/ 10274642 w 13759469"/>
                <a:gd name="connsiteY572" fmla="*/ 504324 h 3211035"/>
                <a:gd name="connsiteX573" fmla="*/ 10294436 w 13759469"/>
                <a:gd name="connsiteY573" fmla="*/ 495782 h 3211035"/>
                <a:gd name="connsiteX574" fmla="*/ 10314125 w 13759469"/>
                <a:gd name="connsiteY574" fmla="*/ 487303 h 3211035"/>
                <a:gd name="connsiteX575" fmla="*/ 10333706 w 13759469"/>
                <a:gd name="connsiteY575" fmla="*/ 478893 h 3211035"/>
                <a:gd name="connsiteX576" fmla="*/ 10353180 w 13759469"/>
                <a:gd name="connsiteY576" fmla="*/ 470556 h 3211035"/>
                <a:gd name="connsiteX577" fmla="*/ 10372542 w 13759469"/>
                <a:gd name="connsiteY577" fmla="*/ 462297 h 3211035"/>
                <a:gd name="connsiteX578" fmla="*/ 10391790 w 13759469"/>
                <a:gd name="connsiteY578" fmla="*/ 454119 h 3211035"/>
                <a:gd name="connsiteX579" fmla="*/ 10410925 w 13759469"/>
                <a:gd name="connsiteY579" fmla="*/ 446029 h 3211035"/>
                <a:gd name="connsiteX580" fmla="*/ 10429942 w 13759469"/>
                <a:gd name="connsiteY580" fmla="*/ 438029 h 3211035"/>
                <a:gd name="connsiteX581" fmla="*/ 10448837 w 13759469"/>
                <a:gd name="connsiteY581" fmla="*/ 430126 h 3211035"/>
                <a:gd name="connsiteX582" fmla="*/ 10467611 w 13759469"/>
                <a:gd name="connsiteY582" fmla="*/ 422323 h 3211035"/>
                <a:gd name="connsiteX583" fmla="*/ 10486263 w 13759469"/>
                <a:gd name="connsiteY583" fmla="*/ 414625 h 3211035"/>
                <a:gd name="connsiteX584" fmla="*/ 10504786 w 13759469"/>
                <a:gd name="connsiteY584" fmla="*/ 407038 h 3211035"/>
                <a:gd name="connsiteX585" fmla="*/ 10523182 w 13759469"/>
                <a:gd name="connsiteY585" fmla="*/ 399564 h 3211035"/>
                <a:gd name="connsiteX586" fmla="*/ 10541446 w 13759469"/>
                <a:gd name="connsiteY586" fmla="*/ 392210 h 3211035"/>
                <a:gd name="connsiteX587" fmla="*/ 10559578 w 13759469"/>
                <a:gd name="connsiteY587" fmla="*/ 384979 h 3211035"/>
                <a:gd name="connsiteX588" fmla="*/ 10577574 w 13759469"/>
                <a:gd name="connsiteY588" fmla="*/ 377876 h 3211035"/>
                <a:gd name="connsiteX589" fmla="*/ 10595432 w 13759469"/>
                <a:gd name="connsiteY589" fmla="*/ 370906 h 3211035"/>
                <a:gd name="connsiteX590" fmla="*/ 10613154 w 13759469"/>
                <a:gd name="connsiteY590" fmla="*/ 364073 h 3211035"/>
                <a:gd name="connsiteX591" fmla="*/ 10630728 w 13759469"/>
                <a:gd name="connsiteY591" fmla="*/ 357382 h 3211035"/>
                <a:gd name="connsiteX592" fmla="*/ 10648161 w 13759469"/>
                <a:gd name="connsiteY592" fmla="*/ 350837 h 3211035"/>
                <a:gd name="connsiteX593" fmla="*/ 10665446 w 13759469"/>
                <a:gd name="connsiteY593" fmla="*/ 344444 h 3211035"/>
                <a:gd name="connsiteX594" fmla="*/ 10682583 w 13759469"/>
                <a:gd name="connsiteY594" fmla="*/ 338206 h 3211035"/>
                <a:gd name="connsiteX595" fmla="*/ 10699567 w 13759469"/>
                <a:gd name="connsiteY595" fmla="*/ 332129 h 3211035"/>
                <a:gd name="connsiteX596" fmla="*/ 10716400 w 13759469"/>
                <a:gd name="connsiteY596" fmla="*/ 326216 h 3211035"/>
                <a:gd name="connsiteX597" fmla="*/ 10733076 w 13759469"/>
                <a:gd name="connsiteY597" fmla="*/ 320473 h 3211035"/>
                <a:gd name="connsiteX598" fmla="*/ 10749592 w 13759469"/>
                <a:gd name="connsiteY598" fmla="*/ 314903 h 3211035"/>
                <a:gd name="connsiteX599" fmla="*/ 10765947 w 13759469"/>
                <a:gd name="connsiteY599" fmla="*/ 309512 h 3211035"/>
                <a:gd name="connsiteX600" fmla="*/ 10782139 w 13759469"/>
                <a:gd name="connsiteY600" fmla="*/ 304304 h 3211035"/>
                <a:gd name="connsiteX601" fmla="*/ 10798168 w 13759469"/>
                <a:gd name="connsiteY601" fmla="*/ 299284 h 3211035"/>
                <a:gd name="connsiteX602" fmla="*/ 10829784 w 13759469"/>
                <a:gd name="connsiteY602" fmla="*/ 289803 h 3211035"/>
                <a:gd name="connsiteX603" fmla="*/ 10845418 w 13759469"/>
                <a:gd name="connsiteY603" fmla="*/ 285266 h 3211035"/>
                <a:gd name="connsiteX604" fmla="*/ 10860866 w 13759469"/>
                <a:gd name="connsiteY604" fmla="*/ 280791 h 3211035"/>
                <a:gd name="connsiteX605" fmla="*/ 10876127 w 13759469"/>
                <a:gd name="connsiteY605" fmla="*/ 276379 h 3211035"/>
                <a:gd name="connsiteX606" fmla="*/ 10891199 w 13759469"/>
                <a:gd name="connsiteY606" fmla="*/ 272029 h 3211035"/>
                <a:gd name="connsiteX607" fmla="*/ 10906092 w 13759469"/>
                <a:gd name="connsiteY607" fmla="*/ 267741 h 3211035"/>
                <a:gd name="connsiteX608" fmla="*/ 10920805 w 13759469"/>
                <a:gd name="connsiteY608" fmla="*/ 263515 h 3211035"/>
                <a:gd name="connsiteX609" fmla="*/ 10935342 w 13759469"/>
                <a:gd name="connsiteY609" fmla="*/ 259350 h 3211035"/>
                <a:gd name="connsiteX610" fmla="*/ 10949706 w 13759469"/>
                <a:gd name="connsiteY610" fmla="*/ 255245 h 3211035"/>
                <a:gd name="connsiteX611" fmla="*/ 10963900 w 13759469"/>
                <a:gd name="connsiteY611" fmla="*/ 251200 h 3211035"/>
                <a:gd name="connsiteX612" fmla="*/ 10977927 w 13759469"/>
                <a:gd name="connsiteY612" fmla="*/ 247214 h 3211035"/>
                <a:gd name="connsiteX613" fmla="*/ 10991786 w 13759469"/>
                <a:gd name="connsiteY613" fmla="*/ 243287 h 3211035"/>
                <a:gd name="connsiteX614" fmla="*/ 11005487 w 13759469"/>
                <a:gd name="connsiteY614" fmla="*/ 239419 h 3211035"/>
                <a:gd name="connsiteX615" fmla="*/ 11019028 w 13759469"/>
                <a:gd name="connsiteY615" fmla="*/ 235609 h 3211035"/>
                <a:gd name="connsiteX616" fmla="*/ 11032415 w 13759469"/>
                <a:gd name="connsiteY616" fmla="*/ 231856 h 3211035"/>
                <a:gd name="connsiteX617" fmla="*/ 11045649 w 13759469"/>
                <a:gd name="connsiteY617" fmla="*/ 228161 h 3211035"/>
                <a:gd name="connsiteX618" fmla="*/ 11058734 w 13759469"/>
                <a:gd name="connsiteY618" fmla="*/ 224522 h 3211035"/>
                <a:gd name="connsiteX619" fmla="*/ 11071667 w 13759469"/>
                <a:gd name="connsiteY619" fmla="*/ 220939 h 3211035"/>
                <a:gd name="connsiteX620" fmla="*/ 11084460 w 13759469"/>
                <a:gd name="connsiteY620" fmla="*/ 217412 h 3211035"/>
                <a:gd name="connsiteX621" fmla="*/ 11097114 w 13759469"/>
                <a:gd name="connsiteY621" fmla="*/ 213939 h 3211035"/>
                <a:gd name="connsiteX622" fmla="*/ 11109626 w 13759469"/>
                <a:gd name="connsiteY622" fmla="*/ 210521 h 3211035"/>
                <a:gd name="connsiteX623" fmla="*/ 11122003 w 13759469"/>
                <a:gd name="connsiteY623" fmla="*/ 207158 h 3211035"/>
                <a:gd name="connsiteX624" fmla="*/ 11134252 w 13759469"/>
                <a:gd name="connsiteY624" fmla="*/ 203848 h 3211035"/>
                <a:gd name="connsiteX625" fmla="*/ 11146369 w 13759469"/>
                <a:gd name="connsiteY625" fmla="*/ 200592 h 3211035"/>
                <a:gd name="connsiteX626" fmla="*/ 11158361 w 13759469"/>
                <a:gd name="connsiteY626" fmla="*/ 197388 h 3211035"/>
                <a:gd name="connsiteX627" fmla="*/ 11170228 w 13759469"/>
                <a:gd name="connsiteY627" fmla="*/ 194236 h 3211035"/>
                <a:gd name="connsiteX628" fmla="*/ 11181975 w 13759469"/>
                <a:gd name="connsiteY628" fmla="*/ 191136 h 3211035"/>
                <a:gd name="connsiteX629" fmla="*/ 11193605 w 13759469"/>
                <a:gd name="connsiteY629" fmla="*/ 188087 h 3211035"/>
                <a:gd name="connsiteX630" fmla="*/ 11205121 w 13759469"/>
                <a:gd name="connsiteY630" fmla="*/ 185088 h 3211035"/>
                <a:gd name="connsiteX631" fmla="*/ 11216525 w 13759469"/>
                <a:gd name="connsiteY631" fmla="*/ 182140 h 3211035"/>
                <a:gd name="connsiteX632" fmla="*/ 11227819 w 13759469"/>
                <a:gd name="connsiteY632" fmla="*/ 179242 h 3211035"/>
                <a:gd name="connsiteX633" fmla="*/ 11239009 w 13759469"/>
                <a:gd name="connsiteY633" fmla="*/ 176393 h 3211035"/>
                <a:gd name="connsiteX634" fmla="*/ 11250096 w 13759469"/>
                <a:gd name="connsiteY634" fmla="*/ 173593 h 3211035"/>
                <a:gd name="connsiteX635" fmla="*/ 11261083 w 13759469"/>
                <a:gd name="connsiteY635" fmla="*/ 170841 h 3211035"/>
                <a:gd name="connsiteX636" fmla="*/ 11271973 w 13759469"/>
                <a:gd name="connsiteY636" fmla="*/ 168137 h 3211035"/>
                <a:gd name="connsiteX637" fmla="*/ 11282769 w 13759469"/>
                <a:gd name="connsiteY637" fmla="*/ 165480 h 3211035"/>
                <a:gd name="connsiteX638" fmla="*/ 11293475 w 13759469"/>
                <a:gd name="connsiteY638" fmla="*/ 162870 h 3211035"/>
                <a:gd name="connsiteX639" fmla="*/ 11304092 w 13759469"/>
                <a:gd name="connsiteY639" fmla="*/ 160306 h 3211035"/>
                <a:gd name="connsiteX640" fmla="*/ 11314624 w 13759469"/>
                <a:gd name="connsiteY640" fmla="*/ 157788 h 3211035"/>
                <a:gd name="connsiteX641" fmla="*/ 11325074 w 13759469"/>
                <a:gd name="connsiteY641" fmla="*/ 155315 h 3211035"/>
                <a:gd name="connsiteX642" fmla="*/ 11335446 w 13759469"/>
                <a:gd name="connsiteY642" fmla="*/ 152887 h 3211035"/>
                <a:gd name="connsiteX643" fmla="*/ 11345741 w 13759469"/>
                <a:gd name="connsiteY643" fmla="*/ 150504 h 3211035"/>
                <a:gd name="connsiteX644" fmla="*/ 11355963 w 13759469"/>
                <a:gd name="connsiteY644" fmla="*/ 148164 h 3211035"/>
                <a:gd name="connsiteX645" fmla="*/ 11366115 w 13759469"/>
                <a:gd name="connsiteY645" fmla="*/ 145867 h 3211035"/>
                <a:gd name="connsiteX646" fmla="*/ 11376199 w 13759469"/>
                <a:gd name="connsiteY646" fmla="*/ 143614 h 3211035"/>
                <a:gd name="connsiteX647" fmla="*/ 11386219 w 13759469"/>
                <a:gd name="connsiteY647" fmla="*/ 141403 h 3211035"/>
                <a:gd name="connsiteX648" fmla="*/ 11396179 w 13759469"/>
                <a:gd name="connsiteY648" fmla="*/ 139233 h 3211035"/>
                <a:gd name="connsiteX649" fmla="*/ 11406080 w 13759469"/>
                <a:gd name="connsiteY649" fmla="*/ 137106 h 3211035"/>
                <a:gd name="connsiteX650" fmla="*/ 11415925 w 13759469"/>
                <a:gd name="connsiteY650" fmla="*/ 135018 h 3211035"/>
                <a:gd name="connsiteX651" fmla="*/ 11425717 w 13759469"/>
                <a:gd name="connsiteY651" fmla="*/ 132971 h 3211035"/>
                <a:gd name="connsiteX652" fmla="*/ 11435463 w 13759469"/>
                <a:gd name="connsiteY652" fmla="*/ 130964 h 3211035"/>
                <a:gd name="connsiteX653" fmla="*/ 11445159 w 13759469"/>
                <a:gd name="connsiteY653" fmla="*/ 128996 h 3211035"/>
                <a:gd name="connsiteX654" fmla="*/ 11454812 w 13759469"/>
                <a:gd name="connsiteY654" fmla="*/ 127067 h 3211035"/>
                <a:gd name="connsiteX655" fmla="*/ 11464425 w 13759469"/>
                <a:gd name="connsiteY655" fmla="*/ 125177 h 3211035"/>
                <a:gd name="connsiteX656" fmla="*/ 11474000 w 13759469"/>
                <a:gd name="connsiteY656" fmla="*/ 123324 h 3211035"/>
                <a:gd name="connsiteX657" fmla="*/ 11483542 w 13759469"/>
                <a:gd name="connsiteY657" fmla="*/ 121509 h 3211035"/>
                <a:gd name="connsiteX658" fmla="*/ 11493053 w 13759469"/>
                <a:gd name="connsiteY658" fmla="*/ 119731 h 3211035"/>
                <a:gd name="connsiteX659" fmla="*/ 11502533 w 13759469"/>
                <a:gd name="connsiteY659" fmla="*/ 117989 h 3211035"/>
                <a:gd name="connsiteX660" fmla="*/ 11511989 w 13759469"/>
                <a:gd name="connsiteY660" fmla="*/ 116282 h 3211035"/>
                <a:gd name="connsiteX661" fmla="*/ 11521425 w 13759469"/>
                <a:gd name="connsiteY661" fmla="*/ 114612 h 3211035"/>
                <a:gd name="connsiteX662" fmla="*/ 11530837 w 13759469"/>
                <a:gd name="connsiteY662" fmla="*/ 112976 h 3211035"/>
                <a:gd name="connsiteX663" fmla="*/ 11540235 w 13759469"/>
                <a:gd name="connsiteY663" fmla="*/ 111374 h 3211035"/>
                <a:gd name="connsiteX664" fmla="*/ 11549620 w 13759469"/>
                <a:gd name="connsiteY664" fmla="*/ 109806 h 3211035"/>
                <a:gd name="connsiteX665" fmla="*/ 11558993 w 13759469"/>
                <a:gd name="connsiteY665" fmla="*/ 108272 h 3211035"/>
                <a:gd name="connsiteX666" fmla="*/ 11568359 w 13759469"/>
                <a:gd name="connsiteY666" fmla="*/ 106771 h 3211035"/>
                <a:gd name="connsiteX667" fmla="*/ 11577723 w 13759469"/>
                <a:gd name="connsiteY667" fmla="*/ 105301 h 3211035"/>
                <a:gd name="connsiteX668" fmla="*/ 11587081 w 13759469"/>
                <a:gd name="connsiteY668" fmla="*/ 103864 h 3211035"/>
                <a:gd name="connsiteX669" fmla="*/ 11596442 w 13759469"/>
                <a:gd name="connsiteY669" fmla="*/ 102458 h 3211035"/>
                <a:gd name="connsiteX670" fmla="*/ 11605809 w 13759469"/>
                <a:gd name="connsiteY670" fmla="*/ 101083 h 3211035"/>
                <a:gd name="connsiteX671" fmla="*/ 11615185 w 13759469"/>
                <a:gd name="connsiteY671" fmla="*/ 99739 h 3211035"/>
                <a:gd name="connsiteX672" fmla="*/ 11624567 w 13759469"/>
                <a:gd name="connsiteY672" fmla="*/ 98425 h 3211035"/>
                <a:gd name="connsiteX673" fmla="*/ 11633966 w 13759469"/>
                <a:gd name="connsiteY673" fmla="*/ 97139 h 3211035"/>
                <a:gd name="connsiteX674" fmla="*/ 11643380 w 13759469"/>
                <a:gd name="connsiteY674" fmla="*/ 95883 h 3211035"/>
                <a:gd name="connsiteX675" fmla="*/ 11652814 w 13759469"/>
                <a:gd name="connsiteY675" fmla="*/ 94655 h 3211035"/>
                <a:gd name="connsiteX676" fmla="*/ 11662272 w 13759469"/>
                <a:gd name="connsiteY676" fmla="*/ 93456 h 3211035"/>
                <a:gd name="connsiteX677" fmla="*/ 11671753 w 13759469"/>
                <a:gd name="connsiteY677" fmla="*/ 92284 h 3211035"/>
                <a:gd name="connsiteX678" fmla="*/ 11681266 w 13759469"/>
                <a:gd name="connsiteY678" fmla="*/ 91138 h 3211035"/>
                <a:gd name="connsiteX679" fmla="*/ 11690806 w 13759469"/>
                <a:gd name="connsiteY679" fmla="*/ 90019 h 3211035"/>
                <a:gd name="connsiteX680" fmla="*/ 11700383 w 13759469"/>
                <a:gd name="connsiteY680" fmla="*/ 88926 h 3211035"/>
                <a:gd name="connsiteX681" fmla="*/ 11709997 w 13759469"/>
                <a:gd name="connsiteY681" fmla="*/ 87859 h 3211035"/>
                <a:gd name="connsiteX682" fmla="*/ 11719652 w 13759469"/>
                <a:gd name="connsiteY682" fmla="*/ 86817 h 3211035"/>
                <a:gd name="connsiteX683" fmla="*/ 11729351 w 13759469"/>
                <a:gd name="connsiteY683" fmla="*/ 85799 h 3211035"/>
                <a:gd name="connsiteX684" fmla="*/ 11739095 w 13759469"/>
                <a:gd name="connsiteY684" fmla="*/ 84806 h 3211035"/>
                <a:gd name="connsiteX685" fmla="*/ 11748889 w 13759469"/>
                <a:gd name="connsiteY685" fmla="*/ 83836 h 3211035"/>
                <a:gd name="connsiteX686" fmla="*/ 11758736 w 13759469"/>
                <a:gd name="connsiteY686" fmla="*/ 82889 h 3211035"/>
                <a:gd name="connsiteX687" fmla="*/ 11768638 w 13759469"/>
                <a:gd name="connsiteY687" fmla="*/ 81964 h 3211035"/>
                <a:gd name="connsiteX688" fmla="*/ 11778596 w 13759469"/>
                <a:gd name="connsiteY688" fmla="*/ 81062 h 3211035"/>
                <a:gd name="connsiteX689" fmla="*/ 11788621 w 13759469"/>
                <a:gd name="connsiteY689" fmla="*/ 80182 h 3211035"/>
                <a:gd name="connsiteX690" fmla="*/ 11798705 w 13759469"/>
                <a:gd name="connsiteY690" fmla="*/ 79322 h 3211035"/>
                <a:gd name="connsiteX691" fmla="*/ 11808859 w 13759469"/>
                <a:gd name="connsiteY691" fmla="*/ 78484 h 3211035"/>
                <a:gd name="connsiteX692" fmla="*/ 11819084 w 13759469"/>
                <a:gd name="connsiteY692" fmla="*/ 77666 h 3211035"/>
                <a:gd name="connsiteX693" fmla="*/ 11829380 w 13759469"/>
                <a:gd name="connsiteY693" fmla="*/ 76867 h 3211035"/>
                <a:gd name="connsiteX694" fmla="*/ 11839753 w 13759469"/>
                <a:gd name="connsiteY694" fmla="*/ 76088 h 3211035"/>
                <a:gd name="connsiteX695" fmla="*/ 11850206 w 13759469"/>
                <a:gd name="connsiteY695" fmla="*/ 75328 h 3211035"/>
                <a:gd name="connsiteX696" fmla="*/ 11860741 w 13759469"/>
                <a:gd name="connsiteY696" fmla="*/ 74585 h 3211035"/>
                <a:gd name="connsiteX697" fmla="*/ 11871361 w 13759469"/>
                <a:gd name="connsiteY697" fmla="*/ 73861 h 3211035"/>
                <a:gd name="connsiteX698" fmla="*/ 11882068 w 13759469"/>
                <a:gd name="connsiteY698" fmla="*/ 73154 h 3211035"/>
                <a:gd name="connsiteX699" fmla="*/ 11892867 w 13759469"/>
                <a:gd name="connsiteY699" fmla="*/ 72463 h 3211035"/>
                <a:gd name="connsiteX700" fmla="*/ 11903760 w 13759469"/>
                <a:gd name="connsiteY700" fmla="*/ 71790 h 3211035"/>
                <a:gd name="connsiteX701" fmla="*/ 11925854 w 13759469"/>
                <a:gd name="connsiteY701" fmla="*/ 70488 h 3211035"/>
                <a:gd name="connsiteX702" fmla="*/ 11936860 w 13759469"/>
                <a:gd name="connsiteY702" fmla="*/ 69905 h 3211035"/>
                <a:gd name="connsiteX703" fmla="*/ 11947984 w 13759469"/>
                <a:gd name="connsiteY703" fmla="*/ 69404 h 3211035"/>
                <a:gd name="connsiteX704" fmla="*/ 11959159 w 13759469"/>
                <a:gd name="connsiteY704" fmla="*/ 68986 h 3211035"/>
                <a:gd name="connsiteX705" fmla="*/ 11970380 w 13759469"/>
                <a:gd name="connsiteY705" fmla="*/ 68649 h 3211035"/>
                <a:gd name="connsiteX706" fmla="*/ 11981653 w 13759469"/>
                <a:gd name="connsiteY706" fmla="*/ 68393 h 3211035"/>
                <a:gd name="connsiteX707" fmla="*/ 11992973 w 13759469"/>
                <a:gd name="connsiteY707" fmla="*/ 68216 h 3211035"/>
                <a:gd name="connsiteX708" fmla="*/ 12004338 w 13759469"/>
                <a:gd name="connsiteY708" fmla="*/ 68116 h 3211035"/>
                <a:gd name="connsiteX709" fmla="*/ 12015747 w 13759469"/>
                <a:gd name="connsiteY709" fmla="*/ 68091 h 3211035"/>
                <a:gd name="connsiteX710" fmla="*/ 12027200 w 13759469"/>
                <a:gd name="connsiteY710" fmla="*/ 68140 h 3211035"/>
                <a:gd name="connsiteX711" fmla="*/ 12038694 w 13759469"/>
                <a:gd name="connsiteY711" fmla="*/ 68261 h 3211035"/>
                <a:gd name="connsiteX712" fmla="*/ 12050223 w 13759469"/>
                <a:gd name="connsiteY712" fmla="*/ 68452 h 3211035"/>
                <a:gd name="connsiteX713" fmla="*/ 12061795 w 13759469"/>
                <a:gd name="connsiteY713" fmla="*/ 68712 h 3211035"/>
                <a:gd name="connsiteX714" fmla="*/ 12073402 w 13759469"/>
                <a:gd name="connsiteY714" fmla="*/ 69039 h 3211035"/>
                <a:gd name="connsiteX715" fmla="*/ 12085044 w 13759469"/>
                <a:gd name="connsiteY715" fmla="*/ 69432 h 3211035"/>
                <a:gd name="connsiteX716" fmla="*/ 12096720 w 13759469"/>
                <a:gd name="connsiteY716" fmla="*/ 69889 h 3211035"/>
                <a:gd name="connsiteX717" fmla="*/ 12108430 w 13759469"/>
                <a:gd name="connsiteY717" fmla="*/ 70408 h 3211035"/>
                <a:gd name="connsiteX718" fmla="*/ 12120166 w 13759469"/>
                <a:gd name="connsiteY718" fmla="*/ 70986 h 3211035"/>
                <a:gd name="connsiteX719" fmla="*/ 12131936 w 13759469"/>
                <a:gd name="connsiteY719" fmla="*/ 71625 h 3211035"/>
                <a:gd name="connsiteX720" fmla="*/ 12143733 w 13759469"/>
                <a:gd name="connsiteY720" fmla="*/ 72320 h 3211035"/>
                <a:gd name="connsiteX721" fmla="*/ 12155552 w 13759469"/>
                <a:gd name="connsiteY721" fmla="*/ 73070 h 3211035"/>
                <a:gd name="connsiteX722" fmla="*/ 12167401 w 13759469"/>
                <a:gd name="connsiteY722" fmla="*/ 73875 h 3211035"/>
                <a:gd name="connsiteX723" fmla="*/ 12179272 w 13759469"/>
                <a:gd name="connsiteY723" fmla="*/ 74731 h 3211035"/>
                <a:gd name="connsiteX724" fmla="*/ 12191166 w 13759469"/>
                <a:gd name="connsiteY724" fmla="*/ 75639 h 3211035"/>
                <a:gd name="connsiteX725" fmla="*/ 12203079 w 13759469"/>
                <a:gd name="connsiteY725" fmla="*/ 76595 h 3211035"/>
                <a:gd name="connsiteX726" fmla="*/ 12215012 w 13759469"/>
                <a:gd name="connsiteY726" fmla="*/ 77598 h 3211035"/>
                <a:gd name="connsiteX727" fmla="*/ 12226961 w 13759469"/>
                <a:gd name="connsiteY727" fmla="*/ 78646 h 3211035"/>
                <a:gd name="connsiteX728" fmla="*/ 12238927 w 13759469"/>
                <a:gd name="connsiteY728" fmla="*/ 79738 h 3211035"/>
                <a:gd name="connsiteX729" fmla="*/ 12250908 w 13759469"/>
                <a:gd name="connsiteY729" fmla="*/ 80872 h 3211035"/>
                <a:gd name="connsiteX730" fmla="*/ 12262902 w 13759469"/>
                <a:gd name="connsiteY730" fmla="*/ 82047 h 3211035"/>
                <a:gd name="connsiteX731" fmla="*/ 12274907 w 13759469"/>
                <a:gd name="connsiteY731" fmla="*/ 83260 h 3211035"/>
                <a:gd name="connsiteX732" fmla="*/ 12286924 w 13759469"/>
                <a:gd name="connsiteY732" fmla="*/ 84510 h 3211035"/>
                <a:gd name="connsiteX733" fmla="*/ 12298948 w 13759469"/>
                <a:gd name="connsiteY733" fmla="*/ 85796 h 3211035"/>
                <a:gd name="connsiteX734" fmla="*/ 12310980 w 13759469"/>
                <a:gd name="connsiteY734" fmla="*/ 87115 h 3211035"/>
                <a:gd name="connsiteX735" fmla="*/ 12323018 w 13759469"/>
                <a:gd name="connsiteY735" fmla="*/ 88466 h 3211035"/>
                <a:gd name="connsiteX736" fmla="*/ 12335062 w 13759469"/>
                <a:gd name="connsiteY736" fmla="*/ 89847 h 3211035"/>
                <a:gd name="connsiteX737" fmla="*/ 12347107 w 13759469"/>
                <a:gd name="connsiteY737" fmla="*/ 91257 h 3211035"/>
                <a:gd name="connsiteX738" fmla="*/ 12359156 w 13759469"/>
                <a:gd name="connsiteY738" fmla="*/ 92694 h 3211035"/>
                <a:gd name="connsiteX739" fmla="*/ 12371203 w 13759469"/>
                <a:gd name="connsiteY739" fmla="*/ 94156 h 3211035"/>
                <a:gd name="connsiteX740" fmla="*/ 12383250 w 13759469"/>
                <a:gd name="connsiteY740" fmla="*/ 95642 h 3211035"/>
                <a:gd name="connsiteX741" fmla="*/ 12395294 w 13759469"/>
                <a:gd name="connsiteY741" fmla="*/ 97149 h 3211035"/>
                <a:gd name="connsiteX742" fmla="*/ 12407333 w 13759469"/>
                <a:gd name="connsiteY742" fmla="*/ 98677 h 3211035"/>
                <a:gd name="connsiteX743" fmla="*/ 12419367 w 13759469"/>
                <a:gd name="connsiteY743" fmla="*/ 100223 h 3211035"/>
                <a:gd name="connsiteX744" fmla="*/ 12431396 w 13759469"/>
                <a:gd name="connsiteY744" fmla="*/ 101785 h 3211035"/>
                <a:gd name="connsiteX745" fmla="*/ 12443413 w 13759469"/>
                <a:gd name="connsiteY745" fmla="*/ 103362 h 3211035"/>
                <a:gd name="connsiteX746" fmla="*/ 12455423 w 13759469"/>
                <a:gd name="connsiteY746" fmla="*/ 104953 h 3211035"/>
                <a:gd name="connsiteX747" fmla="*/ 12467422 w 13759469"/>
                <a:gd name="connsiteY747" fmla="*/ 106556 h 3211035"/>
                <a:gd name="connsiteX748" fmla="*/ 12479408 w 13759469"/>
                <a:gd name="connsiteY748" fmla="*/ 108169 h 3211035"/>
                <a:gd name="connsiteX749" fmla="*/ 12491378 w 13759469"/>
                <a:gd name="connsiteY749" fmla="*/ 109789 h 3211035"/>
                <a:gd name="connsiteX750" fmla="*/ 12503334 w 13759469"/>
                <a:gd name="connsiteY750" fmla="*/ 111417 h 3211035"/>
                <a:gd name="connsiteX751" fmla="*/ 12515273 w 13759469"/>
                <a:gd name="connsiteY751" fmla="*/ 113049 h 3211035"/>
                <a:gd name="connsiteX752" fmla="*/ 12527193 w 13759469"/>
                <a:gd name="connsiteY752" fmla="*/ 114684 h 3211035"/>
                <a:gd name="connsiteX753" fmla="*/ 12539094 w 13759469"/>
                <a:gd name="connsiteY753" fmla="*/ 116321 h 3211035"/>
                <a:gd name="connsiteX754" fmla="*/ 12550973 w 13759469"/>
                <a:gd name="connsiteY754" fmla="*/ 117957 h 3211035"/>
                <a:gd name="connsiteX755" fmla="*/ 12562831 w 13759469"/>
                <a:gd name="connsiteY755" fmla="*/ 119592 h 3211035"/>
                <a:gd name="connsiteX756" fmla="*/ 12574663 w 13759469"/>
                <a:gd name="connsiteY756" fmla="*/ 121223 h 3211035"/>
                <a:gd name="connsiteX757" fmla="*/ 12586472 w 13759469"/>
                <a:gd name="connsiteY757" fmla="*/ 122849 h 3211035"/>
                <a:gd name="connsiteX758" fmla="*/ 12598252 w 13759469"/>
                <a:gd name="connsiteY758" fmla="*/ 124467 h 3211035"/>
                <a:gd name="connsiteX759" fmla="*/ 12610005 w 13759469"/>
                <a:gd name="connsiteY759" fmla="*/ 126077 h 3211035"/>
                <a:gd name="connsiteX760" fmla="*/ 12621729 w 13759469"/>
                <a:gd name="connsiteY760" fmla="*/ 127677 h 3211035"/>
                <a:gd name="connsiteX761" fmla="*/ 12633421 w 13759469"/>
                <a:gd name="connsiteY761" fmla="*/ 129264 h 3211035"/>
                <a:gd name="connsiteX762" fmla="*/ 12645081 w 13759469"/>
                <a:gd name="connsiteY762" fmla="*/ 130837 h 3211035"/>
                <a:gd name="connsiteX763" fmla="*/ 12656706 w 13759469"/>
                <a:gd name="connsiteY763" fmla="*/ 132395 h 3211035"/>
                <a:gd name="connsiteX764" fmla="*/ 12668297 w 13759469"/>
                <a:gd name="connsiteY764" fmla="*/ 133936 h 3211035"/>
                <a:gd name="connsiteX765" fmla="*/ 12679851 w 13759469"/>
                <a:gd name="connsiteY765" fmla="*/ 135457 h 3211035"/>
                <a:gd name="connsiteX766" fmla="*/ 12691367 w 13759469"/>
                <a:gd name="connsiteY766" fmla="*/ 136958 h 3211035"/>
                <a:gd name="connsiteX767" fmla="*/ 12702845 w 13759469"/>
                <a:gd name="connsiteY767" fmla="*/ 138437 h 3211035"/>
                <a:gd name="connsiteX768" fmla="*/ 12714280 w 13759469"/>
                <a:gd name="connsiteY768" fmla="*/ 139891 h 3211035"/>
                <a:gd name="connsiteX769" fmla="*/ 12725675 w 13759469"/>
                <a:gd name="connsiteY769" fmla="*/ 141320 h 3211035"/>
                <a:gd name="connsiteX770" fmla="*/ 12737025 w 13759469"/>
                <a:gd name="connsiteY770" fmla="*/ 142722 h 3211035"/>
                <a:gd name="connsiteX771" fmla="*/ 12748330 w 13759469"/>
                <a:gd name="connsiteY771" fmla="*/ 144093 h 3211035"/>
                <a:gd name="connsiteX772" fmla="*/ 12759590 w 13759469"/>
                <a:gd name="connsiteY772" fmla="*/ 145435 h 3211035"/>
                <a:gd name="connsiteX773" fmla="*/ 12770801 w 13759469"/>
                <a:gd name="connsiteY773" fmla="*/ 146743 h 3211035"/>
                <a:gd name="connsiteX774" fmla="*/ 12781964 w 13759469"/>
                <a:gd name="connsiteY774" fmla="*/ 148017 h 3211035"/>
                <a:gd name="connsiteX775" fmla="*/ 12793076 w 13759469"/>
                <a:gd name="connsiteY775" fmla="*/ 149255 h 3211035"/>
                <a:gd name="connsiteX776" fmla="*/ 12804137 w 13759469"/>
                <a:gd name="connsiteY776" fmla="*/ 150455 h 3211035"/>
                <a:gd name="connsiteX777" fmla="*/ 12815144 w 13759469"/>
                <a:gd name="connsiteY777" fmla="*/ 151616 h 3211035"/>
                <a:gd name="connsiteX778" fmla="*/ 12826098 w 13759469"/>
                <a:gd name="connsiteY778" fmla="*/ 152736 h 3211035"/>
                <a:gd name="connsiteX779" fmla="*/ 12836995 w 13759469"/>
                <a:gd name="connsiteY779" fmla="*/ 153812 h 3211035"/>
                <a:gd name="connsiteX780" fmla="*/ 12847835 w 13759469"/>
                <a:gd name="connsiteY780" fmla="*/ 154844 h 3211035"/>
                <a:gd name="connsiteX781" fmla="*/ 12858617 w 13759469"/>
                <a:gd name="connsiteY781" fmla="*/ 155829 h 3211035"/>
                <a:gd name="connsiteX782" fmla="*/ 12869338 w 13759469"/>
                <a:gd name="connsiteY782" fmla="*/ 156766 h 3211035"/>
                <a:gd name="connsiteX783" fmla="*/ 12880000 w 13759469"/>
                <a:gd name="connsiteY783" fmla="*/ 157654 h 3211035"/>
                <a:gd name="connsiteX784" fmla="*/ 12890598 w 13759469"/>
                <a:gd name="connsiteY784" fmla="*/ 158490 h 3211035"/>
                <a:gd name="connsiteX785" fmla="*/ 12901133 w 13759469"/>
                <a:gd name="connsiteY785" fmla="*/ 159272 h 3211035"/>
                <a:gd name="connsiteX786" fmla="*/ 12911602 w 13759469"/>
                <a:gd name="connsiteY786" fmla="*/ 160000 h 3211035"/>
                <a:gd name="connsiteX787" fmla="*/ 12922005 w 13759469"/>
                <a:gd name="connsiteY787" fmla="*/ 160670 h 3211035"/>
                <a:gd name="connsiteX788" fmla="*/ 12932341 w 13759469"/>
                <a:gd name="connsiteY788" fmla="*/ 161282 h 3211035"/>
                <a:gd name="connsiteX789" fmla="*/ 12942606 w 13759469"/>
                <a:gd name="connsiteY789" fmla="*/ 161834 h 3211035"/>
                <a:gd name="connsiteX790" fmla="*/ 12952801 w 13759469"/>
                <a:gd name="connsiteY790" fmla="*/ 162323 h 3211035"/>
                <a:gd name="connsiteX791" fmla="*/ 12962926 w 13759469"/>
                <a:gd name="connsiteY791" fmla="*/ 162749 h 3211035"/>
                <a:gd name="connsiteX792" fmla="*/ 12972977 w 13759469"/>
                <a:gd name="connsiteY792" fmla="*/ 163109 h 3211035"/>
                <a:gd name="connsiteX793" fmla="*/ 12982953 w 13759469"/>
                <a:gd name="connsiteY793" fmla="*/ 163402 h 3211035"/>
                <a:gd name="connsiteX794" fmla="*/ 12992856 w 13759469"/>
                <a:gd name="connsiteY794" fmla="*/ 163625 h 3211035"/>
                <a:gd name="connsiteX795" fmla="*/ 13002681 w 13759469"/>
                <a:gd name="connsiteY795" fmla="*/ 163777 h 3211035"/>
                <a:gd name="connsiteX796" fmla="*/ 13012427 w 13759469"/>
                <a:gd name="connsiteY796" fmla="*/ 163857 h 3211035"/>
                <a:gd name="connsiteX797" fmla="*/ 13022094 w 13759469"/>
                <a:gd name="connsiteY797" fmla="*/ 163861 h 3211035"/>
                <a:gd name="connsiteX798" fmla="*/ 13031682 w 13759469"/>
                <a:gd name="connsiteY798" fmla="*/ 163790 h 3211035"/>
                <a:gd name="connsiteX799" fmla="*/ 13041187 w 13759469"/>
                <a:gd name="connsiteY799" fmla="*/ 163640 h 3211035"/>
                <a:gd name="connsiteX800" fmla="*/ 13059872 w 13759469"/>
                <a:gd name="connsiteY800" fmla="*/ 163100 h 3211035"/>
                <a:gd name="connsiteX801" fmla="*/ 13069090 w 13759469"/>
                <a:gd name="connsiteY801" fmla="*/ 162730 h 3211035"/>
                <a:gd name="connsiteX802" fmla="*/ 13078207 w 13759469"/>
                <a:gd name="connsiteY802" fmla="*/ 162323 h 3211035"/>
                <a:gd name="connsiteX803" fmla="*/ 13087261 w 13759469"/>
                <a:gd name="connsiteY803" fmla="*/ 161878 h 3211035"/>
                <a:gd name="connsiteX804" fmla="*/ 13096247 w 13759469"/>
                <a:gd name="connsiteY804" fmla="*/ 161395 h 3211035"/>
                <a:gd name="connsiteX805" fmla="*/ 13105172 w 13759469"/>
                <a:gd name="connsiteY805" fmla="*/ 160875 h 3211035"/>
                <a:gd name="connsiteX806" fmla="*/ 13114035 w 13759469"/>
                <a:gd name="connsiteY806" fmla="*/ 160319 h 3211035"/>
                <a:gd name="connsiteX807" fmla="*/ 13122838 w 13759469"/>
                <a:gd name="connsiteY807" fmla="*/ 159727 h 3211035"/>
                <a:gd name="connsiteX808" fmla="*/ 13131577 w 13759469"/>
                <a:gd name="connsiteY808" fmla="*/ 159098 h 3211035"/>
                <a:gd name="connsiteX809" fmla="*/ 13140257 w 13759469"/>
                <a:gd name="connsiteY809" fmla="*/ 158435 h 3211035"/>
                <a:gd name="connsiteX810" fmla="*/ 13148878 w 13759469"/>
                <a:gd name="connsiteY810" fmla="*/ 157735 h 3211035"/>
                <a:gd name="connsiteX811" fmla="*/ 13157435 w 13759469"/>
                <a:gd name="connsiteY811" fmla="*/ 157002 h 3211035"/>
                <a:gd name="connsiteX812" fmla="*/ 13165937 w 13759469"/>
                <a:gd name="connsiteY812" fmla="*/ 156234 h 3211035"/>
                <a:gd name="connsiteX813" fmla="*/ 13174381 w 13759469"/>
                <a:gd name="connsiteY813" fmla="*/ 155432 h 3211035"/>
                <a:gd name="connsiteX814" fmla="*/ 13182769 w 13759469"/>
                <a:gd name="connsiteY814" fmla="*/ 154596 h 3211035"/>
                <a:gd name="connsiteX815" fmla="*/ 13191099 w 13759469"/>
                <a:gd name="connsiteY815" fmla="*/ 153728 h 3211035"/>
                <a:gd name="connsiteX816" fmla="*/ 13199374 w 13759469"/>
                <a:gd name="connsiteY816" fmla="*/ 152826 h 3211035"/>
                <a:gd name="connsiteX817" fmla="*/ 13207588 w 13759469"/>
                <a:gd name="connsiteY817" fmla="*/ 151892 h 3211035"/>
                <a:gd name="connsiteX818" fmla="*/ 13215753 w 13759469"/>
                <a:gd name="connsiteY818" fmla="*/ 150926 h 3211035"/>
                <a:gd name="connsiteX819" fmla="*/ 13223864 w 13759469"/>
                <a:gd name="connsiteY819" fmla="*/ 149929 h 3211035"/>
                <a:gd name="connsiteX820" fmla="*/ 13231916 w 13759469"/>
                <a:gd name="connsiteY820" fmla="*/ 148899 h 3211035"/>
                <a:gd name="connsiteX821" fmla="*/ 13239920 w 13759469"/>
                <a:gd name="connsiteY821" fmla="*/ 147840 h 3211035"/>
                <a:gd name="connsiteX822" fmla="*/ 13247872 w 13759469"/>
                <a:gd name="connsiteY822" fmla="*/ 146750 h 3211035"/>
                <a:gd name="connsiteX823" fmla="*/ 13255771 w 13759469"/>
                <a:gd name="connsiteY823" fmla="*/ 145629 h 3211035"/>
                <a:gd name="connsiteX824" fmla="*/ 13263620 w 13759469"/>
                <a:gd name="connsiteY824" fmla="*/ 144480 h 3211035"/>
                <a:gd name="connsiteX825" fmla="*/ 13271418 w 13759469"/>
                <a:gd name="connsiteY825" fmla="*/ 143300 h 3211035"/>
                <a:gd name="connsiteX826" fmla="*/ 13279166 w 13759469"/>
                <a:gd name="connsiteY826" fmla="*/ 142091 h 3211035"/>
                <a:gd name="connsiteX827" fmla="*/ 13286864 w 13759469"/>
                <a:gd name="connsiteY827" fmla="*/ 140854 h 3211035"/>
                <a:gd name="connsiteX828" fmla="*/ 13294515 w 13759469"/>
                <a:gd name="connsiteY828" fmla="*/ 139589 h 3211035"/>
                <a:gd name="connsiteX829" fmla="*/ 13302119 w 13759469"/>
                <a:gd name="connsiteY829" fmla="*/ 138296 h 3211035"/>
                <a:gd name="connsiteX830" fmla="*/ 13309674 w 13759469"/>
                <a:gd name="connsiteY830" fmla="*/ 136976 h 3211035"/>
                <a:gd name="connsiteX831" fmla="*/ 13317182 w 13759469"/>
                <a:gd name="connsiteY831" fmla="*/ 135628 h 3211035"/>
                <a:gd name="connsiteX832" fmla="*/ 13324646 w 13759469"/>
                <a:gd name="connsiteY832" fmla="*/ 134255 h 3211035"/>
                <a:gd name="connsiteX833" fmla="*/ 13332065 w 13759469"/>
                <a:gd name="connsiteY833" fmla="*/ 132854 h 3211035"/>
                <a:gd name="connsiteX834" fmla="*/ 13339438 w 13759469"/>
                <a:gd name="connsiteY834" fmla="*/ 131428 h 3211035"/>
                <a:gd name="connsiteX835" fmla="*/ 13346769 w 13759469"/>
                <a:gd name="connsiteY835" fmla="*/ 129977 h 3211035"/>
                <a:gd name="connsiteX836" fmla="*/ 13354054 w 13759469"/>
                <a:gd name="connsiteY836" fmla="*/ 128500 h 3211035"/>
                <a:gd name="connsiteX837" fmla="*/ 13361298 w 13759469"/>
                <a:gd name="connsiteY837" fmla="*/ 126999 h 3211035"/>
                <a:gd name="connsiteX838" fmla="*/ 13368499 w 13759469"/>
                <a:gd name="connsiteY838" fmla="*/ 125473 h 3211035"/>
                <a:gd name="connsiteX839" fmla="*/ 13375659 w 13759469"/>
                <a:gd name="connsiteY839" fmla="*/ 123924 h 3211035"/>
                <a:gd name="connsiteX840" fmla="*/ 13382779 w 13759469"/>
                <a:gd name="connsiteY840" fmla="*/ 122351 h 3211035"/>
                <a:gd name="connsiteX841" fmla="*/ 13389858 w 13759469"/>
                <a:gd name="connsiteY841" fmla="*/ 120755 h 3211035"/>
                <a:gd name="connsiteX842" fmla="*/ 13396897 w 13759469"/>
                <a:gd name="connsiteY842" fmla="*/ 119137 h 3211035"/>
                <a:gd name="connsiteX843" fmla="*/ 13403898 w 13759469"/>
                <a:gd name="connsiteY843" fmla="*/ 117496 h 3211035"/>
                <a:gd name="connsiteX844" fmla="*/ 13410862 w 13759469"/>
                <a:gd name="connsiteY844" fmla="*/ 115832 h 3211035"/>
                <a:gd name="connsiteX845" fmla="*/ 13417785 w 13759469"/>
                <a:gd name="connsiteY845" fmla="*/ 114148 h 3211035"/>
                <a:gd name="connsiteX846" fmla="*/ 13424673 w 13759469"/>
                <a:gd name="connsiteY846" fmla="*/ 112443 h 3211035"/>
                <a:gd name="connsiteX847" fmla="*/ 13431525 w 13759469"/>
                <a:gd name="connsiteY847" fmla="*/ 110716 h 3211035"/>
                <a:gd name="connsiteX848" fmla="*/ 13438340 w 13759469"/>
                <a:gd name="connsiteY848" fmla="*/ 108970 h 3211035"/>
                <a:gd name="connsiteX849" fmla="*/ 13445122 w 13759469"/>
                <a:gd name="connsiteY849" fmla="*/ 107204 h 3211035"/>
                <a:gd name="connsiteX850" fmla="*/ 13451869 w 13759469"/>
                <a:gd name="connsiteY850" fmla="*/ 105417 h 3211035"/>
                <a:gd name="connsiteX851" fmla="*/ 13458579 w 13759469"/>
                <a:gd name="connsiteY851" fmla="*/ 103612 h 3211035"/>
                <a:gd name="connsiteX852" fmla="*/ 13465260 w 13759469"/>
                <a:gd name="connsiteY852" fmla="*/ 101788 h 3211035"/>
                <a:gd name="connsiteX853" fmla="*/ 13471906 w 13759469"/>
                <a:gd name="connsiteY853" fmla="*/ 99946 h 3211035"/>
                <a:gd name="connsiteX854" fmla="*/ 13478519 w 13759469"/>
                <a:gd name="connsiteY854" fmla="*/ 98086 h 3211035"/>
                <a:gd name="connsiteX855" fmla="*/ 13485105 w 13759469"/>
                <a:gd name="connsiteY855" fmla="*/ 96208 h 3211035"/>
                <a:gd name="connsiteX856" fmla="*/ 13491657 w 13759469"/>
                <a:gd name="connsiteY856" fmla="*/ 94314 h 3211035"/>
                <a:gd name="connsiteX857" fmla="*/ 13498182 w 13759469"/>
                <a:gd name="connsiteY857" fmla="*/ 92402 h 3211035"/>
                <a:gd name="connsiteX858" fmla="*/ 13504675 w 13759469"/>
                <a:gd name="connsiteY858" fmla="*/ 90474 h 3211035"/>
                <a:gd name="connsiteX859" fmla="*/ 13511139 w 13759469"/>
                <a:gd name="connsiteY859" fmla="*/ 88530 h 3211035"/>
                <a:gd name="connsiteX860" fmla="*/ 13517576 w 13759469"/>
                <a:gd name="connsiteY860" fmla="*/ 86571 h 3211035"/>
                <a:gd name="connsiteX861" fmla="*/ 13523988 w 13759469"/>
                <a:gd name="connsiteY861" fmla="*/ 84596 h 3211035"/>
                <a:gd name="connsiteX862" fmla="*/ 13530370 w 13759469"/>
                <a:gd name="connsiteY862" fmla="*/ 82607 h 3211035"/>
                <a:gd name="connsiteX863" fmla="*/ 13536726 w 13759469"/>
                <a:gd name="connsiteY863" fmla="*/ 80604 h 3211035"/>
                <a:gd name="connsiteX864" fmla="*/ 13543060 w 13759469"/>
                <a:gd name="connsiteY864" fmla="*/ 78586 h 3211035"/>
                <a:gd name="connsiteX865" fmla="*/ 13549365 w 13759469"/>
                <a:gd name="connsiteY865" fmla="*/ 76555 h 3211035"/>
                <a:gd name="connsiteX866" fmla="*/ 13555646 w 13759469"/>
                <a:gd name="connsiteY866" fmla="*/ 74511 h 3211035"/>
                <a:gd name="connsiteX867" fmla="*/ 13561906 w 13759469"/>
                <a:gd name="connsiteY867" fmla="*/ 72453 h 3211035"/>
                <a:gd name="connsiteX868" fmla="*/ 13568141 w 13759469"/>
                <a:gd name="connsiteY868" fmla="*/ 70384 h 3211035"/>
                <a:gd name="connsiteX869" fmla="*/ 13574357 w 13759469"/>
                <a:gd name="connsiteY869" fmla="*/ 68302 h 3211035"/>
                <a:gd name="connsiteX870" fmla="*/ 13580547 w 13759469"/>
                <a:gd name="connsiteY870" fmla="*/ 66210 h 3211035"/>
                <a:gd name="connsiteX871" fmla="*/ 13586720 w 13759469"/>
                <a:gd name="connsiteY871" fmla="*/ 64105 h 3211035"/>
                <a:gd name="connsiteX872" fmla="*/ 13592870 w 13759469"/>
                <a:gd name="connsiteY872" fmla="*/ 61990 h 3211035"/>
                <a:gd name="connsiteX873" fmla="*/ 13599000 w 13759469"/>
                <a:gd name="connsiteY873" fmla="*/ 59865 h 3211035"/>
                <a:gd name="connsiteX874" fmla="*/ 13605113 w 13759469"/>
                <a:gd name="connsiteY874" fmla="*/ 57730 h 3211035"/>
                <a:gd name="connsiteX875" fmla="*/ 13611205 w 13759469"/>
                <a:gd name="connsiteY875" fmla="*/ 55585 h 3211035"/>
                <a:gd name="connsiteX876" fmla="*/ 13617283 w 13759469"/>
                <a:gd name="connsiteY876" fmla="*/ 53432 h 3211035"/>
                <a:gd name="connsiteX877" fmla="*/ 13623341 w 13759469"/>
                <a:gd name="connsiteY877" fmla="*/ 51269 h 3211035"/>
                <a:gd name="connsiteX878" fmla="*/ 13629383 w 13759469"/>
                <a:gd name="connsiteY878" fmla="*/ 49097 h 3211035"/>
                <a:gd name="connsiteX879" fmla="*/ 13635410 w 13759469"/>
                <a:gd name="connsiteY879" fmla="*/ 46918 h 3211035"/>
                <a:gd name="connsiteX880" fmla="*/ 13641419 w 13759469"/>
                <a:gd name="connsiteY880" fmla="*/ 44732 h 3211035"/>
                <a:gd name="connsiteX881" fmla="*/ 13647417 w 13759469"/>
                <a:gd name="connsiteY881" fmla="*/ 42537 h 3211035"/>
                <a:gd name="connsiteX882" fmla="*/ 13653400 w 13759469"/>
                <a:gd name="connsiteY882" fmla="*/ 40337 h 3211035"/>
                <a:gd name="connsiteX883" fmla="*/ 13659370 w 13759469"/>
                <a:gd name="connsiteY883" fmla="*/ 38129 h 3211035"/>
                <a:gd name="connsiteX884" fmla="*/ 13665328 w 13759469"/>
                <a:gd name="connsiteY884" fmla="*/ 35916 h 3211035"/>
                <a:gd name="connsiteX885" fmla="*/ 13671270 w 13759469"/>
                <a:gd name="connsiteY885" fmla="*/ 33698 h 3211035"/>
                <a:gd name="connsiteX886" fmla="*/ 13677208 w 13759469"/>
                <a:gd name="connsiteY886" fmla="*/ 31473 h 3211035"/>
                <a:gd name="connsiteX887" fmla="*/ 13683131 w 13759469"/>
                <a:gd name="connsiteY887" fmla="*/ 29244 h 3211035"/>
                <a:gd name="connsiteX888" fmla="*/ 13689041 w 13759469"/>
                <a:gd name="connsiteY888" fmla="*/ 27011 h 3211035"/>
                <a:gd name="connsiteX889" fmla="*/ 13694951 w 13759469"/>
                <a:gd name="connsiteY889" fmla="*/ 24772 h 3211035"/>
                <a:gd name="connsiteX890" fmla="*/ 13700840 w 13759469"/>
                <a:gd name="connsiteY890" fmla="*/ 22532 h 3211035"/>
                <a:gd name="connsiteX891" fmla="*/ 13706730 w 13759469"/>
                <a:gd name="connsiteY891" fmla="*/ 20287 h 3211035"/>
                <a:gd name="connsiteX892" fmla="*/ 13712610 w 13759469"/>
                <a:gd name="connsiteY892" fmla="*/ 18040 h 3211035"/>
                <a:gd name="connsiteX893" fmla="*/ 13718486 w 13759469"/>
                <a:gd name="connsiteY893" fmla="*/ 15789 h 3211035"/>
                <a:gd name="connsiteX894" fmla="*/ 13724351 w 13759469"/>
                <a:gd name="connsiteY894" fmla="*/ 13537 h 3211035"/>
                <a:gd name="connsiteX895" fmla="*/ 13730215 w 13759469"/>
                <a:gd name="connsiteY895" fmla="*/ 11283 h 3211035"/>
                <a:gd name="connsiteX896" fmla="*/ 13736071 w 13759469"/>
                <a:gd name="connsiteY896" fmla="*/ 9028 h 3211035"/>
                <a:gd name="connsiteX897" fmla="*/ 13741923 w 13759469"/>
                <a:gd name="connsiteY897" fmla="*/ 6772 h 3211035"/>
                <a:gd name="connsiteX898" fmla="*/ 13747777 w 13759469"/>
                <a:gd name="connsiteY898" fmla="*/ 4514 h 321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</a:cxnLst>
              <a:rect l="l" t="t" r="r" b="b"/>
              <a:pathLst>
                <a:path w="13759469" h="3211035">
                  <a:moveTo>
                    <a:pt x="13759469" y="0"/>
                  </a:moveTo>
                  <a:lnTo>
                    <a:pt x="13759469" y="2398235"/>
                  </a:lnTo>
                  <a:lnTo>
                    <a:pt x="13759469" y="2661760"/>
                  </a:lnTo>
                  <a:lnTo>
                    <a:pt x="13759469" y="3211035"/>
                  </a:lnTo>
                  <a:lnTo>
                    <a:pt x="0" y="3211035"/>
                  </a:lnTo>
                  <a:lnTo>
                    <a:pt x="0" y="2661760"/>
                  </a:lnTo>
                  <a:lnTo>
                    <a:pt x="0" y="2398235"/>
                  </a:lnTo>
                  <a:lnTo>
                    <a:pt x="0" y="2191946"/>
                  </a:lnTo>
                  <a:lnTo>
                    <a:pt x="6054" y="2223114"/>
                  </a:lnTo>
                  <a:lnTo>
                    <a:pt x="20059" y="2220394"/>
                  </a:lnTo>
                  <a:lnTo>
                    <a:pt x="34064" y="2217674"/>
                  </a:lnTo>
                  <a:lnTo>
                    <a:pt x="48071" y="2214953"/>
                  </a:lnTo>
                  <a:lnTo>
                    <a:pt x="62075" y="2212231"/>
                  </a:lnTo>
                  <a:lnTo>
                    <a:pt x="76078" y="2209509"/>
                  </a:lnTo>
                  <a:lnTo>
                    <a:pt x="90081" y="2206786"/>
                  </a:lnTo>
                  <a:lnTo>
                    <a:pt x="104082" y="2204062"/>
                  </a:lnTo>
                  <a:lnTo>
                    <a:pt x="118081" y="2201337"/>
                  </a:lnTo>
                  <a:lnTo>
                    <a:pt x="132079" y="2198610"/>
                  </a:lnTo>
                  <a:lnTo>
                    <a:pt x="146075" y="2195882"/>
                  </a:lnTo>
                  <a:lnTo>
                    <a:pt x="160067" y="2193151"/>
                  </a:lnTo>
                  <a:lnTo>
                    <a:pt x="174056" y="2190419"/>
                  </a:lnTo>
                  <a:lnTo>
                    <a:pt x="188044" y="2187685"/>
                  </a:lnTo>
                  <a:lnTo>
                    <a:pt x="202027" y="2184949"/>
                  </a:lnTo>
                  <a:lnTo>
                    <a:pt x="216007" y="2182210"/>
                  </a:lnTo>
                  <a:lnTo>
                    <a:pt x="229984" y="2179469"/>
                  </a:lnTo>
                  <a:lnTo>
                    <a:pt x="243954" y="2176723"/>
                  </a:lnTo>
                  <a:lnTo>
                    <a:pt x="257922" y="2173976"/>
                  </a:lnTo>
                  <a:lnTo>
                    <a:pt x="271885" y="2171226"/>
                  </a:lnTo>
                  <a:lnTo>
                    <a:pt x="285842" y="2168471"/>
                  </a:lnTo>
                  <a:lnTo>
                    <a:pt x="299794" y="2165714"/>
                  </a:lnTo>
                  <a:lnTo>
                    <a:pt x="313740" y="2162952"/>
                  </a:lnTo>
                  <a:lnTo>
                    <a:pt x="327681" y="2160188"/>
                  </a:lnTo>
                  <a:lnTo>
                    <a:pt x="341616" y="2157419"/>
                  </a:lnTo>
                  <a:lnTo>
                    <a:pt x="355544" y="2154645"/>
                  </a:lnTo>
                  <a:lnTo>
                    <a:pt x="369465" y="2151867"/>
                  </a:lnTo>
                  <a:lnTo>
                    <a:pt x="383380" y="2149085"/>
                  </a:lnTo>
                  <a:lnTo>
                    <a:pt x="397287" y="2146298"/>
                  </a:lnTo>
                  <a:lnTo>
                    <a:pt x="411187" y="2143506"/>
                  </a:lnTo>
                  <a:lnTo>
                    <a:pt x="425079" y="2140709"/>
                  </a:lnTo>
                  <a:lnTo>
                    <a:pt x="438962" y="2137907"/>
                  </a:lnTo>
                  <a:lnTo>
                    <a:pt x="452838" y="2135099"/>
                  </a:lnTo>
                  <a:lnTo>
                    <a:pt x="466705" y="2132286"/>
                  </a:lnTo>
                  <a:lnTo>
                    <a:pt x="480563" y="2129466"/>
                  </a:lnTo>
                  <a:lnTo>
                    <a:pt x="494411" y="2126641"/>
                  </a:lnTo>
                  <a:lnTo>
                    <a:pt x="508250" y="2123810"/>
                  </a:lnTo>
                  <a:lnTo>
                    <a:pt x="522080" y="2120972"/>
                  </a:lnTo>
                  <a:lnTo>
                    <a:pt x="535899" y="2118128"/>
                  </a:lnTo>
                  <a:lnTo>
                    <a:pt x="549708" y="2115277"/>
                  </a:lnTo>
                  <a:lnTo>
                    <a:pt x="563508" y="2112420"/>
                  </a:lnTo>
                  <a:lnTo>
                    <a:pt x="577295" y="2109555"/>
                  </a:lnTo>
                  <a:lnTo>
                    <a:pt x="591072" y="2106684"/>
                  </a:lnTo>
                  <a:lnTo>
                    <a:pt x="604837" y="2103805"/>
                  </a:lnTo>
                  <a:lnTo>
                    <a:pt x="618591" y="2100918"/>
                  </a:lnTo>
                  <a:lnTo>
                    <a:pt x="632332" y="2098023"/>
                  </a:lnTo>
                  <a:lnTo>
                    <a:pt x="646061" y="2095121"/>
                  </a:lnTo>
                  <a:lnTo>
                    <a:pt x="659778" y="2092211"/>
                  </a:lnTo>
                  <a:lnTo>
                    <a:pt x="673483" y="2089293"/>
                  </a:lnTo>
                  <a:lnTo>
                    <a:pt x="687174" y="2086366"/>
                  </a:lnTo>
                  <a:lnTo>
                    <a:pt x="700852" y="2083430"/>
                  </a:lnTo>
                  <a:lnTo>
                    <a:pt x="714515" y="2080486"/>
                  </a:lnTo>
                  <a:lnTo>
                    <a:pt x="728166" y="2077532"/>
                  </a:lnTo>
                  <a:lnTo>
                    <a:pt x="741802" y="2074570"/>
                  </a:lnTo>
                  <a:lnTo>
                    <a:pt x="755423" y="2071598"/>
                  </a:lnTo>
                  <a:lnTo>
                    <a:pt x="769030" y="2068618"/>
                  </a:lnTo>
                  <a:lnTo>
                    <a:pt x="782622" y="2065627"/>
                  </a:lnTo>
                  <a:lnTo>
                    <a:pt x="796198" y="2062627"/>
                  </a:lnTo>
                  <a:lnTo>
                    <a:pt x="809760" y="2059617"/>
                  </a:lnTo>
                  <a:lnTo>
                    <a:pt x="823305" y="2056596"/>
                  </a:lnTo>
                  <a:lnTo>
                    <a:pt x="836834" y="2053565"/>
                  </a:lnTo>
                  <a:lnTo>
                    <a:pt x="850347" y="2050524"/>
                  </a:lnTo>
                  <a:lnTo>
                    <a:pt x="863842" y="2047472"/>
                  </a:lnTo>
                  <a:lnTo>
                    <a:pt x="877322" y="2044409"/>
                  </a:lnTo>
                  <a:lnTo>
                    <a:pt x="890783" y="2041335"/>
                  </a:lnTo>
                  <a:lnTo>
                    <a:pt x="904228" y="2038250"/>
                  </a:lnTo>
                  <a:lnTo>
                    <a:pt x="917654" y="2035153"/>
                  </a:lnTo>
                  <a:lnTo>
                    <a:pt x="931064" y="2032045"/>
                  </a:lnTo>
                  <a:lnTo>
                    <a:pt x="944453" y="2028925"/>
                  </a:lnTo>
                  <a:lnTo>
                    <a:pt x="957826" y="2025794"/>
                  </a:lnTo>
                  <a:lnTo>
                    <a:pt x="971177" y="2022650"/>
                  </a:lnTo>
                  <a:lnTo>
                    <a:pt x="984512" y="2019495"/>
                  </a:lnTo>
                  <a:lnTo>
                    <a:pt x="997826" y="2016326"/>
                  </a:lnTo>
                  <a:lnTo>
                    <a:pt x="1011120" y="2013145"/>
                  </a:lnTo>
                  <a:lnTo>
                    <a:pt x="1024395" y="2009951"/>
                  </a:lnTo>
                  <a:lnTo>
                    <a:pt x="1037650" y="2006745"/>
                  </a:lnTo>
                  <a:lnTo>
                    <a:pt x="1050883" y="2003525"/>
                  </a:lnTo>
                  <a:lnTo>
                    <a:pt x="1064097" y="2000292"/>
                  </a:lnTo>
                  <a:lnTo>
                    <a:pt x="1077288" y="1997045"/>
                  </a:lnTo>
                  <a:lnTo>
                    <a:pt x="1090459" y="1993785"/>
                  </a:lnTo>
                  <a:lnTo>
                    <a:pt x="1103608" y="1990511"/>
                  </a:lnTo>
                  <a:lnTo>
                    <a:pt x="1116735" y="1987222"/>
                  </a:lnTo>
                  <a:lnTo>
                    <a:pt x="1129840" y="1983920"/>
                  </a:lnTo>
                  <a:lnTo>
                    <a:pt x="1142922" y="1980604"/>
                  </a:lnTo>
                  <a:lnTo>
                    <a:pt x="1155983" y="1977273"/>
                  </a:lnTo>
                  <a:lnTo>
                    <a:pt x="1169019" y="1973926"/>
                  </a:lnTo>
                  <a:lnTo>
                    <a:pt x="1182032" y="1970566"/>
                  </a:lnTo>
                  <a:lnTo>
                    <a:pt x="1195022" y="1967190"/>
                  </a:lnTo>
                  <a:lnTo>
                    <a:pt x="1207989" y="1963799"/>
                  </a:lnTo>
                  <a:lnTo>
                    <a:pt x="1220929" y="1960392"/>
                  </a:lnTo>
                  <a:lnTo>
                    <a:pt x="1233848" y="1956971"/>
                  </a:lnTo>
                  <a:lnTo>
                    <a:pt x="1246741" y="1953533"/>
                  </a:lnTo>
                  <a:lnTo>
                    <a:pt x="1259608" y="1950079"/>
                  </a:lnTo>
                  <a:lnTo>
                    <a:pt x="1272451" y="1946609"/>
                  </a:lnTo>
                  <a:lnTo>
                    <a:pt x="1285268" y="1943123"/>
                  </a:lnTo>
                  <a:lnTo>
                    <a:pt x="1298060" y="1939621"/>
                  </a:lnTo>
                  <a:lnTo>
                    <a:pt x="1310825" y="1936102"/>
                  </a:lnTo>
                  <a:lnTo>
                    <a:pt x="1323565" y="1932565"/>
                  </a:lnTo>
                  <a:lnTo>
                    <a:pt x="1336277" y="1929012"/>
                  </a:lnTo>
                  <a:lnTo>
                    <a:pt x="1361608" y="1921859"/>
                  </a:lnTo>
                  <a:lnTo>
                    <a:pt x="1374291" y="1918214"/>
                  </a:lnTo>
                  <a:lnTo>
                    <a:pt x="1386819" y="1914540"/>
                  </a:lnTo>
                  <a:lnTo>
                    <a:pt x="1399237" y="1910826"/>
                  </a:lnTo>
                  <a:lnTo>
                    <a:pt x="1411545" y="1907073"/>
                  </a:lnTo>
                  <a:lnTo>
                    <a:pt x="1423749" y="1903282"/>
                  </a:lnTo>
                  <a:lnTo>
                    <a:pt x="1435850" y="1899453"/>
                  </a:lnTo>
                  <a:lnTo>
                    <a:pt x="1447852" y="1895589"/>
                  </a:lnTo>
                  <a:lnTo>
                    <a:pt x="1459758" y="1891689"/>
                  </a:lnTo>
                  <a:lnTo>
                    <a:pt x="1471569" y="1887755"/>
                  </a:lnTo>
                  <a:lnTo>
                    <a:pt x="1483291" y="1883787"/>
                  </a:lnTo>
                  <a:lnTo>
                    <a:pt x="1494922" y="1879786"/>
                  </a:lnTo>
                  <a:lnTo>
                    <a:pt x="1506470" y="1875754"/>
                  </a:lnTo>
                  <a:lnTo>
                    <a:pt x="1517935" y="1871692"/>
                  </a:lnTo>
                  <a:lnTo>
                    <a:pt x="1529320" y="1867600"/>
                  </a:lnTo>
                  <a:lnTo>
                    <a:pt x="1540629" y="1863479"/>
                  </a:lnTo>
                  <a:lnTo>
                    <a:pt x="1551865" y="1859331"/>
                  </a:lnTo>
                  <a:lnTo>
                    <a:pt x="1563028" y="1855155"/>
                  </a:lnTo>
                  <a:lnTo>
                    <a:pt x="1574124" y="1850954"/>
                  </a:lnTo>
                  <a:lnTo>
                    <a:pt x="1585155" y="1846727"/>
                  </a:lnTo>
                  <a:lnTo>
                    <a:pt x="1596123" y="1842477"/>
                  </a:lnTo>
                  <a:lnTo>
                    <a:pt x="1607032" y="1838204"/>
                  </a:lnTo>
                  <a:lnTo>
                    <a:pt x="1617883" y="1833909"/>
                  </a:lnTo>
                  <a:lnTo>
                    <a:pt x="1628682" y="1829593"/>
                  </a:lnTo>
                  <a:lnTo>
                    <a:pt x="1639430" y="1825256"/>
                  </a:lnTo>
                  <a:lnTo>
                    <a:pt x="1650129" y="1820900"/>
                  </a:lnTo>
                  <a:lnTo>
                    <a:pt x="1660784" y="1816527"/>
                  </a:lnTo>
                  <a:lnTo>
                    <a:pt x="1671395" y="1812135"/>
                  </a:lnTo>
                  <a:lnTo>
                    <a:pt x="1681969" y="1807728"/>
                  </a:lnTo>
                  <a:lnTo>
                    <a:pt x="1692505" y="1803304"/>
                  </a:lnTo>
                  <a:lnTo>
                    <a:pt x="1703007" y="1798866"/>
                  </a:lnTo>
                  <a:lnTo>
                    <a:pt x="1713479" y="1794415"/>
                  </a:lnTo>
                  <a:lnTo>
                    <a:pt x="1723923" y="1789951"/>
                  </a:lnTo>
                  <a:lnTo>
                    <a:pt x="1734343" y="1785475"/>
                  </a:lnTo>
                  <a:lnTo>
                    <a:pt x="1744740" y="1780988"/>
                  </a:lnTo>
                  <a:lnTo>
                    <a:pt x="1755118" y="1776491"/>
                  </a:lnTo>
                  <a:lnTo>
                    <a:pt x="1765479" y="1771986"/>
                  </a:lnTo>
                  <a:lnTo>
                    <a:pt x="1775828" y="1767472"/>
                  </a:lnTo>
                  <a:lnTo>
                    <a:pt x="1786166" y="1762951"/>
                  </a:lnTo>
                  <a:lnTo>
                    <a:pt x="1796497" y="1758424"/>
                  </a:lnTo>
                  <a:lnTo>
                    <a:pt x="1806823" y="1753892"/>
                  </a:lnTo>
                  <a:lnTo>
                    <a:pt x="1817147" y="1749355"/>
                  </a:lnTo>
                  <a:lnTo>
                    <a:pt x="1827473" y="1744815"/>
                  </a:lnTo>
                  <a:lnTo>
                    <a:pt x="1837802" y="1740272"/>
                  </a:lnTo>
                  <a:lnTo>
                    <a:pt x="1848140" y="1735727"/>
                  </a:lnTo>
                  <a:lnTo>
                    <a:pt x="1858487" y="1731182"/>
                  </a:lnTo>
                  <a:lnTo>
                    <a:pt x="1868847" y="1726636"/>
                  </a:lnTo>
                  <a:lnTo>
                    <a:pt x="1879222" y="1722092"/>
                  </a:lnTo>
                  <a:lnTo>
                    <a:pt x="1889618" y="1717549"/>
                  </a:lnTo>
                  <a:lnTo>
                    <a:pt x="1900034" y="1713009"/>
                  </a:lnTo>
                  <a:lnTo>
                    <a:pt x="1910476" y="1708473"/>
                  </a:lnTo>
                  <a:lnTo>
                    <a:pt x="1920944" y="1703941"/>
                  </a:lnTo>
                  <a:lnTo>
                    <a:pt x="1931444" y="1699414"/>
                  </a:lnTo>
                  <a:lnTo>
                    <a:pt x="1941976" y="1694894"/>
                  </a:lnTo>
                  <a:lnTo>
                    <a:pt x="1952545" y="1690381"/>
                  </a:lnTo>
                  <a:lnTo>
                    <a:pt x="1963155" y="1685876"/>
                  </a:lnTo>
                  <a:lnTo>
                    <a:pt x="1973806" y="1681380"/>
                  </a:lnTo>
                  <a:lnTo>
                    <a:pt x="1984502" y="1676893"/>
                  </a:lnTo>
                  <a:lnTo>
                    <a:pt x="1995248" y="1672418"/>
                  </a:lnTo>
                  <a:lnTo>
                    <a:pt x="2006043" y="1667954"/>
                  </a:lnTo>
                  <a:lnTo>
                    <a:pt x="2016894" y="1663502"/>
                  </a:lnTo>
                  <a:lnTo>
                    <a:pt x="2027801" y="1659063"/>
                  </a:lnTo>
                  <a:lnTo>
                    <a:pt x="2038769" y="1654638"/>
                  </a:lnTo>
                  <a:lnTo>
                    <a:pt x="2049800" y="1650228"/>
                  </a:lnTo>
                  <a:lnTo>
                    <a:pt x="2060897" y="1645834"/>
                  </a:lnTo>
                  <a:lnTo>
                    <a:pt x="2072063" y="1641457"/>
                  </a:lnTo>
                  <a:lnTo>
                    <a:pt x="2083300" y="1637097"/>
                  </a:lnTo>
                  <a:lnTo>
                    <a:pt x="2094613" y="1632755"/>
                  </a:lnTo>
                  <a:lnTo>
                    <a:pt x="2106005" y="1628433"/>
                  </a:lnTo>
                  <a:lnTo>
                    <a:pt x="2117476" y="1624131"/>
                  </a:lnTo>
                  <a:lnTo>
                    <a:pt x="2129032" y="1619850"/>
                  </a:lnTo>
                  <a:lnTo>
                    <a:pt x="2140674" y="1615590"/>
                  </a:lnTo>
                  <a:lnTo>
                    <a:pt x="2152407" y="1611354"/>
                  </a:lnTo>
                  <a:lnTo>
                    <a:pt x="2164233" y="1607140"/>
                  </a:lnTo>
                  <a:lnTo>
                    <a:pt x="2176154" y="1602951"/>
                  </a:lnTo>
                  <a:lnTo>
                    <a:pt x="2188173" y="1598788"/>
                  </a:lnTo>
                  <a:lnTo>
                    <a:pt x="2200296" y="1594650"/>
                  </a:lnTo>
                  <a:lnTo>
                    <a:pt x="2212522" y="1590539"/>
                  </a:lnTo>
                  <a:lnTo>
                    <a:pt x="2224856" y="1586457"/>
                  </a:lnTo>
                  <a:lnTo>
                    <a:pt x="2237301" y="1582403"/>
                  </a:lnTo>
                  <a:lnTo>
                    <a:pt x="2249859" y="1578379"/>
                  </a:lnTo>
                  <a:lnTo>
                    <a:pt x="2262535" y="1574385"/>
                  </a:lnTo>
                  <a:lnTo>
                    <a:pt x="2275329" y="1570422"/>
                  </a:lnTo>
                  <a:lnTo>
                    <a:pt x="2288248" y="1566492"/>
                  </a:lnTo>
                  <a:lnTo>
                    <a:pt x="2301290" y="1562594"/>
                  </a:lnTo>
                  <a:lnTo>
                    <a:pt x="2314462" y="1558731"/>
                  </a:lnTo>
                  <a:lnTo>
                    <a:pt x="2327766" y="1554902"/>
                  </a:lnTo>
                  <a:lnTo>
                    <a:pt x="2341202" y="1551109"/>
                  </a:lnTo>
                  <a:lnTo>
                    <a:pt x="2354780" y="1547353"/>
                  </a:lnTo>
                  <a:lnTo>
                    <a:pt x="2368494" y="1543634"/>
                  </a:lnTo>
                  <a:lnTo>
                    <a:pt x="2382354" y="1539954"/>
                  </a:lnTo>
                  <a:lnTo>
                    <a:pt x="2396359" y="1536313"/>
                  </a:lnTo>
                  <a:lnTo>
                    <a:pt x="2410515" y="1532711"/>
                  </a:lnTo>
                  <a:lnTo>
                    <a:pt x="2424822" y="1529151"/>
                  </a:lnTo>
                  <a:lnTo>
                    <a:pt x="2439285" y="1525633"/>
                  </a:lnTo>
                  <a:lnTo>
                    <a:pt x="2453905" y="1522157"/>
                  </a:lnTo>
                  <a:lnTo>
                    <a:pt x="2468689" y="1518726"/>
                  </a:lnTo>
                  <a:lnTo>
                    <a:pt x="2483635" y="1515338"/>
                  </a:lnTo>
                  <a:lnTo>
                    <a:pt x="2498749" y="1511996"/>
                  </a:lnTo>
                  <a:lnTo>
                    <a:pt x="2529532" y="1505444"/>
                  </a:lnTo>
                  <a:lnTo>
                    <a:pt x="2545080" y="1502274"/>
                  </a:lnTo>
                  <a:lnTo>
                    <a:pt x="2560835" y="1499168"/>
                  </a:lnTo>
                  <a:lnTo>
                    <a:pt x="2576742" y="1496136"/>
                  </a:lnTo>
                  <a:lnTo>
                    <a:pt x="2592797" y="1493175"/>
                  </a:lnTo>
                  <a:lnTo>
                    <a:pt x="2609000" y="1490286"/>
                  </a:lnTo>
                  <a:lnTo>
                    <a:pt x="2625348" y="1487465"/>
                  </a:lnTo>
                  <a:lnTo>
                    <a:pt x="2641839" y="1484711"/>
                  </a:lnTo>
                  <a:lnTo>
                    <a:pt x="2658470" y="1482022"/>
                  </a:lnTo>
                  <a:lnTo>
                    <a:pt x="2675239" y="1479396"/>
                  </a:lnTo>
                  <a:lnTo>
                    <a:pt x="2692144" y="1476832"/>
                  </a:lnTo>
                  <a:lnTo>
                    <a:pt x="2709181" y="1474327"/>
                  </a:lnTo>
                  <a:lnTo>
                    <a:pt x="2726351" y="1471882"/>
                  </a:lnTo>
                  <a:lnTo>
                    <a:pt x="2743648" y="1469492"/>
                  </a:lnTo>
                  <a:lnTo>
                    <a:pt x="2761073" y="1467158"/>
                  </a:lnTo>
                  <a:lnTo>
                    <a:pt x="2778622" y="1464876"/>
                  </a:lnTo>
                  <a:lnTo>
                    <a:pt x="2796294" y="1462645"/>
                  </a:lnTo>
                  <a:lnTo>
                    <a:pt x="2814083" y="1460463"/>
                  </a:lnTo>
                  <a:lnTo>
                    <a:pt x="2831991" y="1458329"/>
                  </a:lnTo>
                  <a:lnTo>
                    <a:pt x="2850015" y="1456241"/>
                  </a:lnTo>
                  <a:lnTo>
                    <a:pt x="2868150" y="1454196"/>
                  </a:lnTo>
                  <a:lnTo>
                    <a:pt x="2886396" y="1452194"/>
                  </a:lnTo>
                  <a:lnTo>
                    <a:pt x="2904751" y="1450233"/>
                  </a:lnTo>
                  <a:lnTo>
                    <a:pt x="2923212" y="1448310"/>
                  </a:lnTo>
                  <a:lnTo>
                    <a:pt x="2941777" y="1446424"/>
                  </a:lnTo>
                  <a:lnTo>
                    <a:pt x="2960443" y="1444573"/>
                  </a:lnTo>
                  <a:lnTo>
                    <a:pt x="2979208" y="1442755"/>
                  </a:lnTo>
                  <a:lnTo>
                    <a:pt x="2998070" y="1440969"/>
                  </a:lnTo>
                  <a:lnTo>
                    <a:pt x="3017027" y="1439212"/>
                  </a:lnTo>
                  <a:lnTo>
                    <a:pt x="3036077" y="1437484"/>
                  </a:lnTo>
                  <a:lnTo>
                    <a:pt x="3055216" y="1435781"/>
                  </a:lnTo>
                  <a:lnTo>
                    <a:pt x="3074444" y="1434103"/>
                  </a:lnTo>
                  <a:lnTo>
                    <a:pt x="3093757" y="1432448"/>
                  </a:lnTo>
                  <a:lnTo>
                    <a:pt x="3113154" y="1430813"/>
                  </a:lnTo>
                  <a:lnTo>
                    <a:pt x="3132632" y="1429197"/>
                  </a:lnTo>
                  <a:lnTo>
                    <a:pt x="3152189" y="1427598"/>
                  </a:lnTo>
                  <a:lnTo>
                    <a:pt x="3171822" y="1426015"/>
                  </a:lnTo>
                  <a:lnTo>
                    <a:pt x="3191531" y="1424445"/>
                  </a:lnTo>
                  <a:lnTo>
                    <a:pt x="3211311" y="1422887"/>
                  </a:lnTo>
                  <a:lnTo>
                    <a:pt x="3231161" y="1421339"/>
                  </a:lnTo>
                  <a:lnTo>
                    <a:pt x="3251080" y="1419799"/>
                  </a:lnTo>
                  <a:lnTo>
                    <a:pt x="3271063" y="1418265"/>
                  </a:lnTo>
                  <a:lnTo>
                    <a:pt x="3291110" y="1416736"/>
                  </a:lnTo>
                  <a:lnTo>
                    <a:pt x="3311217" y="1415209"/>
                  </a:lnTo>
                  <a:lnTo>
                    <a:pt x="3331384" y="1413685"/>
                  </a:lnTo>
                  <a:lnTo>
                    <a:pt x="3351607" y="1412158"/>
                  </a:lnTo>
                  <a:lnTo>
                    <a:pt x="3371885" y="1410629"/>
                  </a:lnTo>
                  <a:lnTo>
                    <a:pt x="3392214" y="1409096"/>
                  </a:lnTo>
                  <a:lnTo>
                    <a:pt x="3412594" y="1407556"/>
                  </a:lnTo>
                  <a:lnTo>
                    <a:pt x="3433020" y="1406008"/>
                  </a:lnTo>
                  <a:lnTo>
                    <a:pt x="3453494" y="1404451"/>
                  </a:lnTo>
                  <a:lnTo>
                    <a:pt x="3474008" y="1402881"/>
                  </a:lnTo>
                  <a:lnTo>
                    <a:pt x="3494565" y="1401299"/>
                  </a:lnTo>
                  <a:lnTo>
                    <a:pt x="3515160" y="1399701"/>
                  </a:lnTo>
                  <a:lnTo>
                    <a:pt x="3535792" y="1398086"/>
                  </a:lnTo>
                  <a:lnTo>
                    <a:pt x="3556458" y="1396451"/>
                  </a:lnTo>
                  <a:lnTo>
                    <a:pt x="3577156" y="1394796"/>
                  </a:lnTo>
                  <a:lnTo>
                    <a:pt x="3597883" y="1393119"/>
                  </a:lnTo>
                  <a:lnTo>
                    <a:pt x="3618638" y="1391417"/>
                  </a:lnTo>
                  <a:lnTo>
                    <a:pt x="3639419" y="1389689"/>
                  </a:lnTo>
                  <a:lnTo>
                    <a:pt x="3660223" y="1387933"/>
                  </a:lnTo>
                  <a:lnTo>
                    <a:pt x="3681048" y="1386147"/>
                  </a:lnTo>
                  <a:lnTo>
                    <a:pt x="3701891" y="1384330"/>
                  </a:lnTo>
                  <a:lnTo>
                    <a:pt x="3722751" y="1382480"/>
                  </a:lnTo>
                  <a:lnTo>
                    <a:pt x="3743625" y="1380594"/>
                  </a:lnTo>
                  <a:lnTo>
                    <a:pt x="3764511" y="1378671"/>
                  </a:lnTo>
                  <a:lnTo>
                    <a:pt x="3785407" y="1376709"/>
                  </a:lnTo>
                  <a:lnTo>
                    <a:pt x="3806311" y="1374706"/>
                  </a:lnTo>
                  <a:lnTo>
                    <a:pt x="3827219" y="1372661"/>
                  </a:lnTo>
                  <a:lnTo>
                    <a:pt x="3848132" y="1370572"/>
                  </a:lnTo>
                  <a:lnTo>
                    <a:pt x="3869044" y="1368437"/>
                  </a:lnTo>
                  <a:lnTo>
                    <a:pt x="3889956" y="1366253"/>
                  </a:lnTo>
                  <a:lnTo>
                    <a:pt x="3910864" y="1364021"/>
                  </a:lnTo>
                  <a:lnTo>
                    <a:pt x="3931766" y="1361736"/>
                  </a:lnTo>
                  <a:lnTo>
                    <a:pt x="3952662" y="1359398"/>
                  </a:lnTo>
                  <a:lnTo>
                    <a:pt x="3973546" y="1357005"/>
                  </a:lnTo>
                  <a:lnTo>
                    <a:pt x="3994418" y="1354554"/>
                  </a:lnTo>
                  <a:lnTo>
                    <a:pt x="4015276" y="1352045"/>
                  </a:lnTo>
                  <a:lnTo>
                    <a:pt x="4036117" y="1349475"/>
                  </a:lnTo>
                  <a:lnTo>
                    <a:pt x="4056939" y="1346843"/>
                  </a:lnTo>
                  <a:lnTo>
                    <a:pt x="4077740" y="1344147"/>
                  </a:lnTo>
                  <a:lnTo>
                    <a:pt x="4098517" y="1341384"/>
                  </a:lnTo>
                  <a:lnTo>
                    <a:pt x="4119269" y="1338554"/>
                  </a:lnTo>
                  <a:lnTo>
                    <a:pt x="4139993" y="1335653"/>
                  </a:lnTo>
                  <a:lnTo>
                    <a:pt x="4160687" y="1332681"/>
                  </a:lnTo>
                  <a:lnTo>
                    <a:pt x="4181349" y="1329635"/>
                  </a:lnTo>
                  <a:lnTo>
                    <a:pt x="4201976" y="1326514"/>
                  </a:lnTo>
                  <a:lnTo>
                    <a:pt x="4222568" y="1323317"/>
                  </a:lnTo>
                  <a:lnTo>
                    <a:pt x="4243120" y="1320040"/>
                  </a:lnTo>
                  <a:lnTo>
                    <a:pt x="4263631" y="1316682"/>
                  </a:lnTo>
                  <a:lnTo>
                    <a:pt x="4284098" y="1313242"/>
                  </a:lnTo>
                  <a:lnTo>
                    <a:pt x="4304521" y="1309718"/>
                  </a:lnTo>
                  <a:lnTo>
                    <a:pt x="4324896" y="1306106"/>
                  </a:lnTo>
                  <a:lnTo>
                    <a:pt x="4345221" y="1302407"/>
                  </a:lnTo>
                  <a:lnTo>
                    <a:pt x="4365494" y="1298619"/>
                  </a:lnTo>
                  <a:lnTo>
                    <a:pt x="4385712" y="1294738"/>
                  </a:lnTo>
                  <a:lnTo>
                    <a:pt x="4405874" y="1290764"/>
                  </a:lnTo>
                  <a:lnTo>
                    <a:pt x="4425979" y="1286694"/>
                  </a:lnTo>
                  <a:lnTo>
                    <a:pt x="4446021" y="1282527"/>
                  </a:lnTo>
                  <a:lnTo>
                    <a:pt x="4485873" y="1273903"/>
                  </a:lnTo>
                  <a:lnTo>
                    <a:pt x="4505862" y="1269366"/>
                  </a:lnTo>
                  <a:lnTo>
                    <a:pt x="4525759" y="1264665"/>
                  </a:lnTo>
                  <a:lnTo>
                    <a:pt x="4545635" y="1259788"/>
                  </a:lnTo>
                  <a:lnTo>
                    <a:pt x="4565487" y="1254739"/>
                  </a:lnTo>
                  <a:lnTo>
                    <a:pt x="4585320" y="1249523"/>
                  </a:lnTo>
                  <a:lnTo>
                    <a:pt x="4605133" y="1244145"/>
                  </a:lnTo>
                  <a:lnTo>
                    <a:pt x="4624927" y="1238609"/>
                  </a:lnTo>
                  <a:lnTo>
                    <a:pt x="4644703" y="1232918"/>
                  </a:lnTo>
                  <a:lnTo>
                    <a:pt x="4664461" y="1227078"/>
                  </a:lnTo>
                  <a:lnTo>
                    <a:pt x="4684203" y="1221093"/>
                  </a:lnTo>
                  <a:lnTo>
                    <a:pt x="4703927" y="1214967"/>
                  </a:lnTo>
                  <a:lnTo>
                    <a:pt x="4723637" y="1208704"/>
                  </a:lnTo>
                  <a:lnTo>
                    <a:pt x="4743333" y="1202308"/>
                  </a:lnTo>
                  <a:lnTo>
                    <a:pt x="4763014" y="1195786"/>
                  </a:lnTo>
                  <a:lnTo>
                    <a:pt x="4782684" y="1189139"/>
                  </a:lnTo>
                  <a:lnTo>
                    <a:pt x="4802340" y="1182374"/>
                  </a:lnTo>
                  <a:lnTo>
                    <a:pt x="4821983" y="1175493"/>
                  </a:lnTo>
                  <a:lnTo>
                    <a:pt x="4841618" y="1168501"/>
                  </a:lnTo>
                  <a:lnTo>
                    <a:pt x="4861243" y="1161404"/>
                  </a:lnTo>
                  <a:lnTo>
                    <a:pt x="4880857" y="1154203"/>
                  </a:lnTo>
                  <a:lnTo>
                    <a:pt x="4900464" y="1146906"/>
                  </a:lnTo>
                  <a:lnTo>
                    <a:pt x="4920063" y="1139515"/>
                  </a:lnTo>
                  <a:lnTo>
                    <a:pt x="4939655" y="1132036"/>
                  </a:lnTo>
                  <a:lnTo>
                    <a:pt x="4959241" y="1124471"/>
                  </a:lnTo>
                  <a:lnTo>
                    <a:pt x="4978823" y="1116826"/>
                  </a:lnTo>
                  <a:lnTo>
                    <a:pt x="4998398" y="1109104"/>
                  </a:lnTo>
                  <a:lnTo>
                    <a:pt x="5017971" y="1101311"/>
                  </a:lnTo>
                  <a:lnTo>
                    <a:pt x="5037539" y="1093450"/>
                  </a:lnTo>
                  <a:lnTo>
                    <a:pt x="5057106" y="1085525"/>
                  </a:lnTo>
                  <a:lnTo>
                    <a:pt x="5076671" y="1077542"/>
                  </a:lnTo>
                  <a:lnTo>
                    <a:pt x="5096235" y="1069504"/>
                  </a:lnTo>
                  <a:lnTo>
                    <a:pt x="5115799" y="1061415"/>
                  </a:lnTo>
                  <a:lnTo>
                    <a:pt x="5135364" y="1053281"/>
                  </a:lnTo>
                  <a:lnTo>
                    <a:pt x="5154931" y="1045104"/>
                  </a:lnTo>
                  <a:lnTo>
                    <a:pt x="5174498" y="1036889"/>
                  </a:lnTo>
                  <a:lnTo>
                    <a:pt x="5194070" y="1028642"/>
                  </a:lnTo>
                  <a:lnTo>
                    <a:pt x="5213645" y="1020366"/>
                  </a:lnTo>
                  <a:lnTo>
                    <a:pt x="5233223" y="1012064"/>
                  </a:lnTo>
                  <a:lnTo>
                    <a:pt x="5252808" y="1003742"/>
                  </a:lnTo>
                  <a:lnTo>
                    <a:pt x="5272399" y="995404"/>
                  </a:lnTo>
                  <a:lnTo>
                    <a:pt x="5291994" y="987054"/>
                  </a:lnTo>
                  <a:lnTo>
                    <a:pt x="5311598" y="978696"/>
                  </a:lnTo>
                  <a:lnTo>
                    <a:pt x="5331211" y="970335"/>
                  </a:lnTo>
                  <a:lnTo>
                    <a:pt x="5350831" y="961974"/>
                  </a:lnTo>
                  <a:lnTo>
                    <a:pt x="5370462" y="953619"/>
                  </a:lnTo>
                  <a:lnTo>
                    <a:pt x="5390103" y="945273"/>
                  </a:lnTo>
                  <a:lnTo>
                    <a:pt x="5409754" y="936941"/>
                  </a:lnTo>
                  <a:lnTo>
                    <a:pt x="5429417" y="928626"/>
                  </a:lnTo>
                  <a:lnTo>
                    <a:pt x="5449094" y="920334"/>
                  </a:lnTo>
                  <a:lnTo>
                    <a:pt x="5468783" y="912068"/>
                  </a:lnTo>
                  <a:lnTo>
                    <a:pt x="5488486" y="903833"/>
                  </a:lnTo>
                  <a:lnTo>
                    <a:pt x="5508202" y="895633"/>
                  </a:lnTo>
                  <a:lnTo>
                    <a:pt x="5527936" y="887472"/>
                  </a:lnTo>
                  <a:lnTo>
                    <a:pt x="5547684" y="879354"/>
                  </a:lnTo>
                  <a:lnTo>
                    <a:pt x="5567451" y="871284"/>
                  </a:lnTo>
                  <a:lnTo>
                    <a:pt x="5587232" y="863266"/>
                  </a:lnTo>
                  <a:lnTo>
                    <a:pt x="5607034" y="855305"/>
                  </a:lnTo>
                  <a:lnTo>
                    <a:pt x="5626854" y="847404"/>
                  </a:lnTo>
                  <a:lnTo>
                    <a:pt x="5646694" y="839567"/>
                  </a:lnTo>
                  <a:lnTo>
                    <a:pt x="5666554" y="831799"/>
                  </a:lnTo>
                  <a:lnTo>
                    <a:pt x="5686435" y="824105"/>
                  </a:lnTo>
                  <a:lnTo>
                    <a:pt x="5706338" y="816488"/>
                  </a:lnTo>
                  <a:lnTo>
                    <a:pt x="5726264" y="808953"/>
                  </a:lnTo>
                  <a:lnTo>
                    <a:pt x="5746212" y="801503"/>
                  </a:lnTo>
                  <a:lnTo>
                    <a:pt x="5766184" y="794143"/>
                  </a:lnTo>
                  <a:lnTo>
                    <a:pt x="5786182" y="786878"/>
                  </a:lnTo>
                  <a:lnTo>
                    <a:pt x="5806204" y="779712"/>
                  </a:lnTo>
                  <a:lnTo>
                    <a:pt x="5826252" y="772648"/>
                  </a:lnTo>
                  <a:lnTo>
                    <a:pt x="5846327" y="765692"/>
                  </a:lnTo>
                  <a:lnTo>
                    <a:pt x="5866430" y="758846"/>
                  </a:lnTo>
                  <a:lnTo>
                    <a:pt x="5886560" y="752116"/>
                  </a:lnTo>
                  <a:lnTo>
                    <a:pt x="5906720" y="745506"/>
                  </a:lnTo>
                  <a:lnTo>
                    <a:pt x="5926908" y="739020"/>
                  </a:lnTo>
                  <a:lnTo>
                    <a:pt x="5947127" y="732662"/>
                  </a:lnTo>
                  <a:lnTo>
                    <a:pt x="5967377" y="726436"/>
                  </a:lnTo>
                  <a:lnTo>
                    <a:pt x="5987659" y="720347"/>
                  </a:lnTo>
                  <a:lnTo>
                    <a:pt x="6007973" y="714398"/>
                  </a:lnTo>
                  <a:lnTo>
                    <a:pt x="6028321" y="708595"/>
                  </a:lnTo>
                  <a:lnTo>
                    <a:pt x="6048702" y="702940"/>
                  </a:lnTo>
                  <a:lnTo>
                    <a:pt x="6069117" y="697439"/>
                  </a:lnTo>
                  <a:lnTo>
                    <a:pt x="6089569" y="692096"/>
                  </a:lnTo>
                  <a:lnTo>
                    <a:pt x="6110055" y="686914"/>
                  </a:lnTo>
                  <a:lnTo>
                    <a:pt x="6130580" y="681898"/>
                  </a:lnTo>
                  <a:lnTo>
                    <a:pt x="6151141" y="677053"/>
                  </a:lnTo>
                  <a:lnTo>
                    <a:pt x="6171741" y="672381"/>
                  </a:lnTo>
                  <a:lnTo>
                    <a:pt x="6192378" y="667888"/>
                  </a:lnTo>
                  <a:lnTo>
                    <a:pt x="6213057" y="663578"/>
                  </a:lnTo>
                  <a:lnTo>
                    <a:pt x="6233774" y="659455"/>
                  </a:lnTo>
                  <a:lnTo>
                    <a:pt x="6254533" y="655522"/>
                  </a:lnTo>
                  <a:lnTo>
                    <a:pt x="6275335" y="651785"/>
                  </a:lnTo>
                  <a:lnTo>
                    <a:pt x="6296179" y="648247"/>
                  </a:lnTo>
                  <a:lnTo>
                    <a:pt x="6317067" y="644913"/>
                  </a:lnTo>
                  <a:lnTo>
                    <a:pt x="6337998" y="641787"/>
                  </a:lnTo>
                  <a:lnTo>
                    <a:pt x="6358975" y="638873"/>
                  </a:lnTo>
                  <a:lnTo>
                    <a:pt x="6379999" y="636174"/>
                  </a:lnTo>
                  <a:lnTo>
                    <a:pt x="6401066" y="633696"/>
                  </a:lnTo>
                  <a:lnTo>
                    <a:pt x="6422183" y="631442"/>
                  </a:lnTo>
                  <a:lnTo>
                    <a:pt x="6443349" y="629417"/>
                  </a:lnTo>
                  <a:lnTo>
                    <a:pt x="6485919" y="626063"/>
                  </a:lnTo>
                  <a:lnTo>
                    <a:pt x="6507092" y="624788"/>
                  </a:lnTo>
                  <a:lnTo>
                    <a:pt x="6528467" y="623803"/>
                  </a:lnTo>
                  <a:lnTo>
                    <a:pt x="6549927" y="623108"/>
                  </a:lnTo>
                  <a:lnTo>
                    <a:pt x="6571468" y="622699"/>
                  </a:lnTo>
                  <a:lnTo>
                    <a:pt x="6593094" y="622570"/>
                  </a:lnTo>
                  <a:lnTo>
                    <a:pt x="6614798" y="622714"/>
                  </a:lnTo>
                  <a:lnTo>
                    <a:pt x="6636580" y="623125"/>
                  </a:lnTo>
                  <a:lnTo>
                    <a:pt x="6658441" y="623798"/>
                  </a:lnTo>
                  <a:lnTo>
                    <a:pt x="6680375" y="624726"/>
                  </a:lnTo>
                  <a:lnTo>
                    <a:pt x="6702384" y="625904"/>
                  </a:lnTo>
                  <a:lnTo>
                    <a:pt x="6724463" y="627325"/>
                  </a:lnTo>
                  <a:lnTo>
                    <a:pt x="6746614" y="628984"/>
                  </a:lnTo>
                  <a:lnTo>
                    <a:pt x="6768832" y="630874"/>
                  </a:lnTo>
                  <a:lnTo>
                    <a:pt x="6791118" y="632990"/>
                  </a:lnTo>
                  <a:lnTo>
                    <a:pt x="6813469" y="635325"/>
                  </a:lnTo>
                  <a:lnTo>
                    <a:pt x="6835884" y="637873"/>
                  </a:lnTo>
                  <a:lnTo>
                    <a:pt x="6858359" y="640629"/>
                  </a:lnTo>
                  <a:lnTo>
                    <a:pt x="6880896" y="643586"/>
                  </a:lnTo>
                  <a:lnTo>
                    <a:pt x="6903491" y="646738"/>
                  </a:lnTo>
                  <a:lnTo>
                    <a:pt x="6926141" y="650079"/>
                  </a:lnTo>
                  <a:lnTo>
                    <a:pt x="6948849" y="653603"/>
                  </a:lnTo>
                  <a:lnTo>
                    <a:pt x="6971609" y="657304"/>
                  </a:lnTo>
                  <a:lnTo>
                    <a:pt x="6994421" y="661176"/>
                  </a:lnTo>
                  <a:lnTo>
                    <a:pt x="7017284" y="665213"/>
                  </a:lnTo>
                  <a:lnTo>
                    <a:pt x="7040194" y="669408"/>
                  </a:lnTo>
                  <a:lnTo>
                    <a:pt x="7063152" y="673756"/>
                  </a:lnTo>
                  <a:lnTo>
                    <a:pt x="7086154" y="678250"/>
                  </a:lnTo>
                  <a:lnTo>
                    <a:pt x="7109198" y="682884"/>
                  </a:lnTo>
                  <a:lnTo>
                    <a:pt x="7132286" y="687652"/>
                  </a:lnTo>
                  <a:lnTo>
                    <a:pt x="7155413" y="692549"/>
                  </a:lnTo>
                  <a:lnTo>
                    <a:pt x="7178580" y="697567"/>
                  </a:lnTo>
                  <a:lnTo>
                    <a:pt x="7201782" y="702701"/>
                  </a:lnTo>
                  <a:lnTo>
                    <a:pt x="7225019" y="707944"/>
                  </a:lnTo>
                  <a:lnTo>
                    <a:pt x="7248291" y="713291"/>
                  </a:lnTo>
                  <a:lnTo>
                    <a:pt x="7271593" y="718735"/>
                  </a:lnTo>
                  <a:lnTo>
                    <a:pt x="7294927" y="724271"/>
                  </a:lnTo>
                  <a:lnTo>
                    <a:pt x="7318287" y="729891"/>
                  </a:lnTo>
                  <a:lnTo>
                    <a:pt x="7341677" y="735590"/>
                  </a:lnTo>
                  <a:lnTo>
                    <a:pt x="7365090" y="741362"/>
                  </a:lnTo>
                  <a:lnTo>
                    <a:pt x="7388527" y="747201"/>
                  </a:lnTo>
                  <a:lnTo>
                    <a:pt x="7411986" y="753099"/>
                  </a:lnTo>
                  <a:lnTo>
                    <a:pt x="7435465" y="759052"/>
                  </a:lnTo>
                  <a:lnTo>
                    <a:pt x="7458963" y="765053"/>
                  </a:lnTo>
                  <a:lnTo>
                    <a:pt x="7482479" y="771096"/>
                  </a:lnTo>
                  <a:lnTo>
                    <a:pt x="7506008" y="777174"/>
                  </a:lnTo>
                  <a:lnTo>
                    <a:pt x="7529553" y="783282"/>
                  </a:lnTo>
                  <a:lnTo>
                    <a:pt x="7553110" y="789413"/>
                  </a:lnTo>
                  <a:lnTo>
                    <a:pt x="7576677" y="795562"/>
                  </a:lnTo>
                  <a:lnTo>
                    <a:pt x="7600254" y="801721"/>
                  </a:lnTo>
                  <a:lnTo>
                    <a:pt x="7623838" y="807885"/>
                  </a:lnTo>
                  <a:lnTo>
                    <a:pt x="7647426" y="814047"/>
                  </a:lnTo>
                  <a:lnTo>
                    <a:pt x="7671020" y="820203"/>
                  </a:lnTo>
                  <a:lnTo>
                    <a:pt x="7694616" y="826344"/>
                  </a:lnTo>
                  <a:lnTo>
                    <a:pt x="7718214" y="832465"/>
                  </a:lnTo>
                  <a:lnTo>
                    <a:pt x="7741811" y="838560"/>
                  </a:lnTo>
                  <a:lnTo>
                    <a:pt x="7765406" y="844623"/>
                  </a:lnTo>
                  <a:lnTo>
                    <a:pt x="7788997" y="850648"/>
                  </a:lnTo>
                  <a:lnTo>
                    <a:pt x="7812583" y="856628"/>
                  </a:lnTo>
                  <a:lnTo>
                    <a:pt x="7836163" y="862556"/>
                  </a:lnTo>
                  <a:lnTo>
                    <a:pt x="7859733" y="868427"/>
                  </a:lnTo>
                  <a:lnTo>
                    <a:pt x="7883294" y="874236"/>
                  </a:lnTo>
                  <a:lnTo>
                    <a:pt x="7906843" y="879975"/>
                  </a:lnTo>
                  <a:lnTo>
                    <a:pt x="7930379" y="885638"/>
                  </a:lnTo>
                  <a:lnTo>
                    <a:pt x="7953900" y="891219"/>
                  </a:lnTo>
                  <a:lnTo>
                    <a:pt x="7977406" y="896712"/>
                  </a:lnTo>
                  <a:lnTo>
                    <a:pt x="8000894" y="902110"/>
                  </a:lnTo>
                  <a:lnTo>
                    <a:pt x="8024362" y="907409"/>
                  </a:lnTo>
                  <a:lnTo>
                    <a:pt x="8047809" y="912600"/>
                  </a:lnTo>
                  <a:lnTo>
                    <a:pt x="8071234" y="917678"/>
                  </a:lnTo>
                  <a:lnTo>
                    <a:pt x="8094635" y="922637"/>
                  </a:lnTo>
                  <a:lnTo>
                    <a:pt x="8118011" y="927471"/>
                  </a:lnTo>
                  <a:lnTo>
                    <a:pt x="8141360" y="932173"/>
                  </a:lnTo>
                  <a:lnTo>
                    <a:pt x="8164681" y="936737"/>
                  </a:lnTo>
                  <a:lnTo>
                    <a:pt x="8187971" y="941156"/>
                  </a:lnTo>
                  <a:lnTo>
                    <a:pt x="8211230" y="945426"/>
                  </a:lnTo>
                  <a:lnTo>
                    <a:pt x="8234455" y="949537"/>
                  </a:lnTo>
                  <a:lnTo>
                    <a:pt x="8257646" y="953488"/>
                  </a:lnTo>
                  <a:lnTo>
                    <a:pt x="8280801" y="957268"/>
                  </a:lnTo>
                  <a:lnTo>
                    <a:pt x="8303919" y="960873"/>
                  </a:lnTo>
                  <a:lnTo>
                    <a:pt x="8326998" y="964296"/>
                  </a:lnTo>
                  <a:lnTo>
                    <a:pt x="8350034" y="967530"/>
                  </a:lnTo>
                  <a:lnTo>
                    <a:pt x="8373029" y="970571"/>
                  </a:lnTo>
                  <a:lnTo>
                    <a:pt x="8395981" y="973412"/>
                  </a:lnTo>
                  <a:lnTo>
                    <a:pt x="8418888" y="976044"/>
                  </a:lnTo>
                  <a:lnTo>
                    <a:pt x="8441747" y="978465"/>
                  </a:lnTo>
                  <a:lnTo>
                    <a:pt x="8464558" y="980665"/>
                  </a:lnTo>
                  <a:lnTo>
                    <a:pt x="8487319" y="982639"/>
                  </a:lnTo>
                  <a:lnTo>
                    <a:pt x="8510029" y="984381"/>
                  </a:lnTo>
                  <a:lnTo>
                    <a:pt x="8532688" y="985885"/>
                  </a:lnTo>
                  <a:lnTo>
                    <a:pt x="8555290" y="987143"/>
                  </a:lnTo>
                  <a:lnTo>
                    <a:pt x="8577836" y="988151"/>
                  </a:lnTo>
                  <a:lnTo>
                    <a:pt x="8600325" y="988901"/>
                  </a:lnTo>
                  <a:lnTo>
                    <a:pt x="8622756" y="989387"/>
                  </a:lnTo>
                  <a:lnTo>
                    <a:pt x="8645125" y="989602"/>
                  </a:lnTo>
                  <a:lnTo>
                    <a:pt x="8667432" y="989541"/>
                  </a:lnTo>
                  <a:lnTo>
                    <a:pt x="8689676" y="989196"/>
                  </a:lnTo>
                  <a:lnTo>
                    <a:pt x="8711852" y="988561"/>
                  </a:lnTo>
                  <a:lnTo>
                    <a:pt x="8733964" y="987631"/>
                  </a:lnTo>
                  <a:lnTo>
                    <a:pt x="8777861" y="984867"/>
                  </a:lnTo>
                  <a:lnTo>
                    <a:pt x="8799858" y="983037"/>
                  </a:lnTo>
                  <a:lnTo>
                    <a:pt x="8821803" y="980959"/>
                  </a:lnTo>
                  <a:lnTo>
                    <a:pt x="8843787" y="978631"/>
                  </a:lnTo>
                  <a:lnTo>
                    <a:pt x="8865804" y="976057"/>
                  </a:lnTo>
                  <a:lnTo>
                    <a:pt x="8887856" y="973242"/>
                  </a:lnTo>
                  <a:lnTo>
                    <a:pt x="8909940" y="970191"/>
                  </a:lnTo>
                  <a:lnTo>
                    <a:pt x="8932052" y="966908"/>
                  </a:lnTo>
                  <a:lnTo>
                    <a:pt x="8954193" y="963399"/>
                  </a:lnTo>
                  <a:lnTo>
                    <a:pt x="8976359" y="959667"/>
                  </a:lnTo>
                  <a:lnTo>
                    <a:pt x="8998550" y="955718"/>
                  </a:lnTo>
                  <a:lnTo>
                    <a:pt x="9020757" y="951555"/>
                  </a:lnTo>
                  <a:lnTo>
                    <a:pt x="9042987" y="947184"/>
                  </a:lnTo>
                  <a:lnTo>
                    <a:pt x="9065234" y="942611"/>
                  </a:lnTo>
                  <a:lnTo>
                    <a:pt x="9087496" y="937838"/>
                  </a:lnTo>
                  <a:lnTo>
                    <a:pt x="9109771" y="932871"/>
                  </a:lnTo>
                  <a:lnTo>
                    <a:pt x="9132058" y="927715"/>
                  </a:lnTo>
                  <a:lnTo>
                    <a:pt x="9154351" y="922373"/>
                  </a:lnTo>
                  <a:lnTo>
                    <a:pt x="9176653" y="916851"/>
                  </a:lnTo>
                  <a:lnTo>
                    <a:pt x="9198961" y="911154"/>
                  </a:lnTo>
                  <a:lnTo>
                    <a:pt x="9221267" y="905285"/>
                  </a:lnTo>
                  <a:lnTo>
                    <a:pt x="9243577" y="899250"/>
                  </a:lnTo>
                  <a:lnTo>
                    <a:pt x="9265887" y="893054"/>
                  </a:lnTo>
                  <a:lnTo>
                    <a:pt x="9288193" y="886701"/>
                  </a:lnTo>
                  <a:lnTo>
                    <a:pt x="9310493" y="880195"/>
                  </a:lnTo>
                  <a:lnTo>
                    <a:pt x="9332785" y="873541"/>
                  </a:lnTo>
                  <a:lnTo>
                    <a:pt x="9355069" y="866744"/>
                  </a:lnTo>
                  <a:lnTo>
                    <a:pt x="9377338" y="859808"/>
                  </a:lnTo>
                  <a:lnTo>
                    <a:pt x="9399597" y="852739"/>
                  </a:lnTo>
                  <a:lnTo>
                    <a:pt x="9421839" y="845539"/>
                  </a:lnTo>
                  <a:lnTo>
                    <a:pt x="9444063" y="838215"/>
                  </a:lnTo>
                  <a:lnTo>
                    <a:pt x="9466266" y="830772"/>
                  </a:lnTo>
                  <a:lnTo>
                    <a:pt x="9488449" y="823212"/>
                  </a:lnTo>
                  <a:lnTo>
                    <a:pt x="9510607" y="815542"/>
                  </a:lnTo>
                  <a:lnTo>
                    <a:pt x="9532739" y="807765"/>
                  </a:lnTo>
                  <a:lnTo>
                    <a:pt x="9554843" y="799886"/>
                  </a:lnTo>
                  <a:lnTo>
                    <a:pt x="9576917" y="791911"/>
                  </a:lnTo>
                  <a:lnTo>
                    <a:pt x="9598958" y="783842"/>
                  </a:lnTo>
                  <a:lnTo>
                    <a:pt x="9620965" y="775686"/>
                  </a:lnTo>
                  <a:lnTo>
                    <a:pt x="9642935" y="767447"/>
                  </a:lnTo>
                  <a:lnTo>
                    <a:pt x="9664867" y="759129"/>
                  </a:lnTo>
                  <a:lnTo>
                    <a:pt x="9686757" y="750737"/>
                  </a:lnTo>
                  <a:lnTo>
                    <a:pt x="9708606" y="742275"/>
                  </a:lnTo>
                  <a:lnTo>
                    <a:pt x="9730410" y="733748"/>
                  </a:lnTo>
                  <a:lnTo>
                    <a:pt x="9752167" y="725161"/>
                  </a:lnTo>
                  <a:lnTo>
                    <a:pt x="9773874" y="716518"/>
                  </a:lnTo>
                  <a:lnTo>
                    <a:pt x="9795530" y="707824"/>
                  </a:lnTo>
                  <a:lnTo>
                    <a:pt x="9817133" y="699084"/>
                  </a:lnTo>
                  <a:lnTo>
                    <a:pt x="9838681" y="690302"/>
                  </a:lnTo>
                  <a:lnTo>
                    <a:pt x="9860171" y="681482"/>
                  </a:lnTo>
                  <a:lnTo>
                    <a:pt x="9881601" y="672629"/>
                  </a:lnTo>
                  <a:lnTo>
                    <a:pt x="9902969" y="663749"/>
                  </a:lnTo>
                  <a:lnTo>
                    <a:pt x="9924275" y="654845"/>
                  </a:lnTo>
                  <a:lnTo>
                    <a:pt x="9945514" y="645921"/>
                  </a:lnTo>
                  <a:lnTo>
                    <a:pt x="9966685" y="636984"/>
                  </a:lnTo>
                  <a:lnTo>
                    <a:pt x="9987786" y="628037"/>
                  </a:lnTo>
                  <a:lnTo>
                    <a:pt x="10008815" y="619084"/>
                  </a:lnTo>
                  <a:lnTo>
                    <a:pt x="10029770" y="610131"/>
                  </a:lnTo>
                  <a:lnTo>
                    <a:pt x="10050647" y="601182"/>
                  </a:lnTo>
                  <a:lnTo>
                    <a:pt x="10071446" y="592243"/>
                  </a:lnTo>
                  <a:lnTo>
                    <a:pt x="10092165" y="583315"/>
                  </a:lnTo>
                  <a:lnTo>
                    <a:pt x="10112799" y="574406"/>
                  </a:lnTo>
                  <a:lnTo>
                    <a:pt x="10133351" y="565519"/>
                  </a:lnTo>
                  <a:lnTo>
                    <a:pt x="10153813" y="556659"/>
                  </a:lnTo>
                  <a:lnTo>
                    <a:pt x="10174188" y="547831"/>
                  </a:lnTo>
                  <a:lnTo>
                    <a:pt x="10194471" y="539039"/>
                  </a:lnTo>
                  <a:lnTo>
                    <a:pt x="10214659" y="530287"/>
                  </a:lnTo>
                  <a:lnTo>
                    <a:pt x="10234753" y="521581"/>
                  </a:lnTo>
                  <a:lnTo>
                    <a:pt x="10254748" y="512925"/>
                  </a:lnTo>
                  <a:lnTo>
                    <a:pt x="10274642" y="504324"/>
                  </a:lnTo>
                  <a:lnTo>
                    <a:pt x="10294436" y="495782"/>
                  </a:lnTo>
                  <a:lnTo>
                    <a:pt x="10314125" y="487303"/>
                  </a:lnTo>
                  <a:lnTo>
                    <a:pt x="10333706" y="478893"/>
                  </a:lnTo>
                  <a:lnTo>
                    <a:pt x="10353180" y="470556"/>
                  </a:lnTo>
                  <a:lnTo>
                    <a:pt x="10372542" y="462297"/>
                  </a:lnTo>
                  <a:lnTo>
                    <a:pt x="10391790" y="454119"/>
                  </a:lnTo>
                  <a:lnTo>
                    <a:pt x="10410925" y="446029"/>
                  </a:lnTo>
                  <a:lnTo>
                    <a:pt x="10429942" y="438029"/>
                  </a:lnTo>
                  <a:lnTo>
                    <a:pt x="10448837" y="430126"/>
                  </a:lnTo>
                  <a:lnTo>
                    <a:pt x="10467611" y="422323"/>
                  </a:lnTo>
                  <a:lnTo>
                    <a:pt x="10486263" y="414625"/>
                  </a:lnTo>
                  <a:lnTo>
                    <a:pt x="10504786" y="407038"/>
                  </a:lnTo>
                  <a:lnTo>
                    <a:pt x="10523182" y="399564"/>
                  </a:lnTo>
                  <a:lnTo>
                    <a:pt x="10541446" y="392210"/>
                  </a:lnTo>
                  <a:lnTo>
                    <a:pt x="10559578" y="384979"/>
                  </a:lnTo>
                  <a:lnTo>
                    <a:pt x="10577574" y="377876"/>
                  </a:lnTo>
                  <a:lnTo>
                    <a:pt x="10595432" y="370906"/>
                  </a:lnTo>
                  <a:lnTo>
                    <a:pt x="10613154" y="364073"/>
                  </a:lnTo>
                  <a:lnTo>
                    <a:pt x="10630728" y="357382"/>
                  </a:lnTo>
                  <a:lnTo>
                    <a:pt x="10648161" y="350837"/>
                  </a:lnTo>
                  <a:lnTo>
                    <a:pt x="10665446" y="344444"/>
                  </a:lnTo>
                  <a:lnTo>
                    <a:pt x="10682583" y="338206"/>
                  </a:lnTo>
                  <a:lnTo>
                    <a:pt x="10699567" y="332129"/>
                  </a:lnTo>
                  <a:lnTo>
                    <a:pt x="10716400" y="326216"/>
                  </a:lnTo>
                  <a:lnTo>
                    <a:pt x="10733076" y="320473"/>
                  </a:lnTo>
                  <a:lnTo>
                    <a:pt x="10749592" y="314903"/>
                  </a:lnTo>
                  <a:lnTo>
                    <a:pt x="10765947" y="309512"/>
                  </a:lnTo>
                  <a:lnTo>
                    <a:pt x="10782139" y="304304"/>
                  </a:lnTo>
                  <a:lnTo>
                    <a:pt x="10798168" y="299284"/>
                  </a:lnTo>
                  <a:lnTo>
                    <a:pt x="10829784" y="289803"/>
                  </a:lnTo>
                  <a:lnTo>
                    <a:pt x="10845418" y="285266"/>
                  </a:lnTo>
                  <a:lnTo>
                    <a:pt x="10860866" y="280791"/>
                  </a:lnTo>
                  <a:lnTo>
                    <a:pt x="10876127" y="276379"/>
                  </a:lnTo>
                  <a:lnTo>
                    <a:pt x="10891199" y="272029"/>
                  </a:lnTo>
                  <a:lnTo>
                    <a:pt x="10906092" y="267741"/>
                  </a:lnTo>
                  <a:lnTo>
                    <a:pt x="10920805" y="263515"/>
                  </a:lnTo>
                  <a:lnTo>
                    <a:pt x="10935342" y="259350"/>
                  </a:lnTo>
                  <a:lnTo>
                    <a:pt x="10949706" y="255245"/>
                  </a:lnTo>
                  <a:lnTo>
                    <a:pt x="10963900" y="251200"/>
                  </a:lnTo>
                  <a:lnTo>
                    <a:pt x="10977927" y="247214"/>
                  </a:lnTo>
                  <a:lnTo>
                    <a:pt x="10991786" y="243287"/>
                  </a:lnTo>
                  <a:lnTo>
                    <a:pt x="11005487" y="239419"/>
                  </a:lnTo>
                  <a:lnTo>
                    <a:pt x="11019028" y="235609"/>
                  </a:lnTo>
                  <a:lnTo>
                    <a:pt x="11032415" y="231856"/>
                  </a:lnTo>
                  <a:lnTo>
                    <a:pt x="11045649" y="228161"/>
                  </a:lnTo>
                  <a:lnTo>
                    <a:pt x="11058734" y="224522"/>
                  </a:lnTo>
                  <a:lnTo>
                    <a:pt x="11071667" y="220939"/>
                  </a:lnTo>
                  <a:lnTo>
                    <a:pt x="11084460" y="217412"/>
                  </a:lnTo>
                  <a:lnTo>
                    <a:pt x="11097114" y="213939"/>
                  </a:lnTo>
                  <a:lnTo>
                    <a:pt x="11109626" y="210521"/>
                  </a:lnTo>
                  <a:lnTo>
                    <a:pt x="11122003" y="207158"/>
                  </a:lnTo>
                  <a:lnTo>
                    <a:pt x="11134252" y="203848"/>
                  </a:lnTo>
                  <a:lnTo>
                    <a:pt x="11146369" y="200592"/>
                  </a:lnTo>
                  <a:lnTo>
                    <a:pt x="11158361" y="197388"/>
                  </a:lnTo>
                  <a:lnTo>
                    <a:pt x="11170228" y="194236"/>
                  </a:lnTo>
                  <a:lnTo>
                    <a:pt x="11181975" y="191136"/>
                  </a:lnTo>
                  <a:lnTo>
                    <a:pt x="11193605" y="188087"/>
                  </a:lnTo>
                  <a:lnTo>
                    <a:pt x="11205121" y="185088"/>
                  </a:lnTo>
                  <a:lnTo>
                    <a:pt x="11216525" y="182140"/>
                  </a:lnTo>
                  <a:lnTo>
                    <a:pt x="11227819" y="179242"/>
                  </a:lnTo>
                  <a:lnTo>
                    <a:pt x="11239009" y="176393"/>
                  </a:lnTo>
                  <a:lnTo>
                    <a:pt x="11250096" y="173593"/>
                  </a:lnTo>
                  <a:lnTo>
                    <a:pt x="11261083" y="170841"/>
                  </a:lnTo>
                  <a:lnTo>
                    <a:pt x="11271973" y="168137"/>
                  </a:lnTo>
                  <a:lnTo>
                    <a:pt x="11282769" y="165480"/>
                  </a:lnTo>
                  <a:lnTo>
                    <a:pt x="11293475" y="162870"/>
                  </a:lnTo>
                  <a:lnTo>
                    <a:pt x="11304092" y="160306"/>
                  </a:lnTo>
                  <a:lnTo>
                    <a:pt x="11314624" y="157788"/>
                  </a:lnTo>
                  <a:lnTo>
                    <a:pt x="11325074" y="155315"/>
                  </a:lnTo>
                  <a:lnTo>
                    <a:pt x="11335446" y="152887"/>
                  </a:lnTo>
                  <a:lnTo>
                    <a:pt x="11345741" y="150504"/>
                  </a:lnTo>
                  <a:lnTo>
                    <a:pt x="11355963" y="148164"/>
                  </a:lnTo>
                  <a:lnTo>
                    <a:pt x="11366115" y="145867"/>
                  </a:lnTo>
                  <a:lnTo>
                    <a:pt x="11376199" y="143614"/>
                  </a:lnTo>
                  <a:lnTo>
                    <a:pt x="11386219" y="141403"/>
                  </a:lnTo>
                  <a:lnTo>
                    <a:pt x="11396179" y="139233"/>
                  </a:lnTo>
                  <a:lnTo>
                    <a:pt x="11406080" y="137106"/>
                  </a:lnTo>
                  <a:lnTo>
                    <a:pt x="11415925" y="135018"/>
                  </a:lnTo>
                  <a:lnTo>
                    <a:pt x="11425717" y="132971"/>
                  </a:lnTo>
                  <a:lnTo>
                    <a:pt x="11435463" y="130964"/>
                  </a:lnTo>
                  <a:lnTo>
                    <a:pt x="11445159" y="128996"/>
                  </a:lnTo>
                  <a:lnTo>
                    <a:pt x="11454812" y="127067"/>
                  </a:lnTo>
                  <a:lnTo>
                    <a:pt x="11464425" y="125177"/>
                  </a:lnTo>
                  <a:lnTo>
                    <a:pt x="11474000" y="123324"/>
                  </a:lnTo>
                  <a:lnTo>
                    <a:pt x="11483542" y="121509"/>
                  </a:lnTo>
                  <a:lnTo>
                    <a:pt x="11493053" y="119731"/>
                  </a:lnTo>
                  <a:lnTo>
                    <a:pt x="11502533" y="117989"/>
                  </a:lnTo>
                  <a:lnTo>
                    <a:pt x="11511989" y="116282"/>
                  </a:lnTo>
                  <a:lnTo>
                    <a:pt x="11521425" y="114612"/>
                  </a:lnTo>
                  <a:lnTo>
                    <a:pt x="11530837" y="112976"/>
                  </a:lnTo>
                  <a:lnTo>
                    <a:pt x="11540235" y="111374"/>
                  </a:lnTo>
                  <a:lnTo>
                    <a:pt x="11549620" y="109806"/>
                  </a:lnTo>
                  <a:lnTo>
                    <a:pt x="11558993" y="108272"/>
                  </a:lnTo>
                  <a:lnTo>
                    <a:pt x="11568359" y="106771"/>
                  </a:lnTo>
                  <a:lnTo>
                    <a:pt x="11577723" y="105301"/>
                  </a:lnTo>
                  <a:lnTo>
                    <a:pt x="11587081" y="103864"/>
                  </a:lnTo>
                  <a:lnTo>
                    <a:pt x="11596442" y="102458"/>
                  </a:lnTo>
                  <a:lnTo>
                    <a:pt x="11605809" y="101083"/>
                  </a:lnTo>
                  <a:lnTo>
                    <a:pt x="11615185" y="99739"/>
                  </a:lnTo>
                  <a:lnTo>
                    <a:pt x="11624567" y="98425"/>
                  </a:lnTo>
                  <a:lnTo>
                    <a:pt x="11633966" y="97139"/>
                  </a:lnTo>
                  <a:lnTo>
                    <a:pt x="11643380" y="95883"/>
                  </a:lnTo>
                  <a:lnTo>
                    <a:pt x="11652814" y="94655"/>
                  </a:lnTo>
                  <a:lnTo>
                    <a:pt x="11662272" y="93456"/>
                  </a:lnTo>
                  <a:lnTo>
                    <a:pt x="11671753" y="92284"/>
                  </a:lnTo>
                  <a:lnTo>
                    <a:pt x="11681266" y="91138"/>
                  </a:lnTo>
                  <a:lnTo>
                    <a:pt x="11690806" y="90019"/>
                  </a:lnTo>
                  <a:lnTo>
                    <a:pt x="11700383" y="88926"/>
                  </a:lnTo>
                  <a:lnTo>
                    <a:pt x="11709997" y="87859"/>
                  </a:lnTo>
                  <a:lnTo>
                    <a:pt x="11719652" y="86817"/>
                  </a:lnTo>
                  <a:lnTo>
                    <a:pt x="11729351" y="85799"/>
                  </a:lnTo>
                  <a:lnTo>
                    <a:pt x="11739095" y="84806"/>
                  </a:lnTo>
                  <a:lnTo>
                    <a:pt x="11748889" y="83836"/>
                  </a:lnTo>
                  <a:lnTo>
                    <a:pt x="11758736" y="82889"/>
                  </a:lnTo>
                  <a:lnTo>
                    <a:pt x="11768638" y="81964"/>
                  </a:lnTo>
                  <a:lnTo>
                    <a:pt x="11778596" y="81062"/>
                  </a:lnTo>
                  <a:lnTo>
                    <a:pt x="11788621" y="80182"/>
                  </a:lnTo>
                  <a:lnTo>
                    <a:pt x="11798705" y="79322"/>
                  </a:lnTo>
                  <a:lnTo>
                    <a:pt x="11808859" y="78484"/>
                  </a:lnTo>
                  <a:lnTo>
                    <a:pt x="11819084" y="77666"/>
                  </a:lnTo>
                  <a:lnTo>
                    <a:pt x="11829380" y="76867"/>
                  </a:lnTo>
                  <a:lnTo>
                    <a:pt x="11839753" y="76088"/>
                  </a:lnTo>
                  <a:lnTo>
                    <a:pt x="11850206" y="75328"/>
                  </a:lnTo>
                  <a:lnTo>
                    <a:pt x="11860741" y="74585"/>
                  </a:lnTo>
                  <a:lnTo>
                    <a:pt x="11871361" y="73861"/>
                  </a:lnTo>
                  <a:lnTo>
                    <a:pt x="11882068" y="73154"/>
                  </a:lnTo>
                  <a:lnTo>
                    <a:pt x="11892867" y="72463"/>
                  </a:lnTo>
                  <a:lnTo>
                    <a:pt x="11903760" y="71790"/>
                  </a:lnTo>
                  <a:lnTo>
                    <a:pt x="11925854" y="70488"/>
                  </a:lnTo>
                  <a:lnTo>
                    <a:pt x="11936860" y="69905"/>
                  </a:lnTo>
                  <a:lnTo>
                    <a:pt x="11947984" y="69404"/>
                  </a:lnTo>
                  <a:lnTo>
                    <a:pt x="11959159" y="68986"/>
                  </a:lnTo>
                  <a:lnTo>
                    <a:pt x="11970380" y="68649"/>
                  </a:lnTo>
                  <a:lnTo>
                    <a:pt x="11981653" y="68393"/>
                  </a:lnTo>
                  <a:lnTo>
                    <a:pt x="11992973" y="68216"/>
                  </a:lnTo>
                  <a:lnTo>
                    <a:pt x="12004338" y="68116"/>
                  </a:lnTo>
                  <a:lnTo>
                    <a:pt x="12015747" y="68091"/>
                  </a:lnTo>
                  <a:lnTo>
                    <a:pt x="12027200" y="68140"/>
                  </a:lnTo>
                  <a:lnTo>
                    <a:pt x="12038694" y="68261"/>
                  </a:lnTo>
                  <a:lnTo>
                    <a:pt x="12050223" y="68452"/>
                  </a:lnTo>
                  <a:lnTo>
                    <a:pt x="12061795" y="68712"/>
                  </a:lnTo>
                  <a:lnTo>
                    <a:pt x="12073402" y="69039"/>
                  </a:lnTo>
                  <a:lnTo>
                    <a:pt x="12085044" y="69432"/>
                  </a:lnTo>
                  <a:lnTo>
                    <a:pt x="12096720" y="69889"/>
                  </a:lnTo>
                  <a:lnTo>
                    <a:pt x="12108430" y="70408"/>
                  </a:lnTo>
                  <a:lnTo>
                    <a:pt x="12120166" y="70986"/>
                  </a:lnTo>
                  <a:lnTo>
                    <a:pt x="12131936" y="71625"/>
                  </a:lnTo>
                  <a:lnTo>
                    <a:pt x="12143733" y="72320"/>
                  </a:lnTo>
                  <a:lnTo>
                    <a:pt x="12155552" y="73070"/>
                  </a:lnTo>
                  <a:lnTo>
                    <a:pt x="12167401" y="73875"/>
                  </a:lnTo>
                  <a:lnTo>
                    <a:pt x="12179272" y="74731"/>
                  </a:lnTo>
                  <a:lnTo>
                    <a:pt x="12191166" y="75639"/>
                  </a:lnTo>
                  <a:lnTo>
                    <a:pt x="12203079" y="76595"/>
                  </a:lnTo>
                  <a:lnTo>
                    <a:pt x="12215012" y="77598"/>
                  </a:lnTo>
                  <a:lnTo>
                    <a:pt x="12226961" y="78646"/>
                  </a:lnTo>
                  <a:lnTo>
                    <a:pt x="12238927" y="79738"/>
                  </a:lnTo>
                  <a:lnTo>
                    <a:pt x="12250908" y="80872"/>
                  </a:lnTo>
                  <a:lnTo>
                    <a:pt x="12262902" y="82047"/>
                  </a:lnTo>
                  <a:lnTo>
                    <a:pt x="12274907" y="83260"/>
                  </a:lnTo>
                  <a:lnTo>
                    <a:pt x="12286924" y="84510"/>
                  </a:lnTo>
                  <a:lnTo>
                    <a:pt x="12298948" y="85796"/>
                  </a:lnTo>
                  <a:lnTo>
                    <a:pt x="12310980" y="87115"/>
                  </a:lnTo>
                  <a:lnTo>
                    <a:pt x="12323018" y="88466"/>
                  </a:lnTo>
                  <a:lnTo>
                    <a:pt x="12335062" y="89847"/>
                  </a:lnTo>
                  <a:lnTo>
                    <a:pt x="12347107" y="91257"/>
                  </a:lnTo>
                  <a:lnTo>
                    <a:pt x="12359156" y="92694"/>
                  </a:lnTo>
                  <a:lnTo>
                    <a:pt x="12371203" y="94156"/>
                  </a:lnTo>
                  <a:lnTo>
                    <a:pt x="12383250" y="95642"/>
                  </a:lnTo>
                  <a:lnTo>
                    <a:pt x="12395294" y="97149"/>
                  </a:lnTo>
                  <a:lnTo>
                    <a:pt x="12407333" y="98677"/>
                  </a:lnTo>
                  <a:lnTo>
                    <a:pt x="12419367" y="100223"/>
                  </a:lnTo>
                  <a:lnTo>
                    <a:pt x="12431396" y="101785"/>
                  </a:lnTo>
                  <a:lnTo>
                    <a:pt x="12443413" y="103362"/>
                  </a:lnTo>
                  <a:lnTo>
                    <a:pt x="12455423" y="104953"/>
                  </a:lnTo>
                  <a:lnTo>
                    <a:pt x="12467422" y="106556"/>
                  </a:lnTo>
                  <a:lnTo>
                    <a:pt x="12479408" y="108169"/>
                  </a:lnTo>
                  <a:lnTo>
                    <a:pt x="12491378" y="109789"/>
                  </a:lnTo>
                  <a:lnTo>
                    <a:pt x="12503334" y="111417"/>
                  </a:lnTo>
                  <a:lnTo>
                    <a:pt x="12515273" y="113049"/>
                  </a:lnTo>
                  <a:lnTo>
                    <a:pt x="12527193" y="114684"/>
                  </a:lnTo>
                  <a:lnTo>
                    <a:pt x="12539094" y="116321"/>
                  </a:lnTo>
                  <a:lnTo>
                    <a:pt x="12550973" y="117957"/>
                  </a:lnTo>
                  <a:lnTo>
                    <a:pt x="12562831" y="119592"/>
                  </a:lnTo>
                  <a:lnTo>
                    <a:pt x="12574663" y="121223"/>
                  </a:lnTo>
                  <a:lnTo>
                    <a:pt x="12586472" y="122849"/>
                  </a:lnTo>
                  <a:lnTo>
                    <a:pt x="12598252" y="124467"/>
                  </a:lnTo>
                  <a:lnTo>
                    <a:pt x="12610005" y="126077"/>
                  </a:lnTo>
                  <a:lnTo>
                    <a:pt x="12621729" y="127677"/>
                  </a:lnTo>
                  <a:lnTo>
                    <a:pt x="12633421" y="129264"/>
                  </a:lnTo>
                  <a:lnTo>
                    <a:pt x="12645081" y="130837"/>
                  </a:lnTo>
                  <a:lnTo>
                    <a:pt x="12656706" y="132395"/>
                  </a:lnTo>
                  <a:lnTo>
                    <a:pt x="12668297" y="133936"/>
                  </a:lnTo>
                  <a:lnTo>
                    <a:pt x="12679851" y="135457"/>
                  </a:lnTo>
                  <a:lnTo>
                    <a:pt x="12691367" y="136958"/>
                  </a:lnTo>
                  <a:lnTo>
                    <a:pt x="12702845" y="138437"/>
                  </a:lnTo>
                  <a:lnTo>
                    <a:pt x="12714280" y="139891"/>
                  </a:lnTo>
                  <a:lnTo>
                    <a:pt x="12725675" y="141320"/>
                  </a:lnTo>
                  <a:lnTo>
                    <a:pt x="12737025" y="142722"/>
                  </a:lnTo>
                  <a:lnTo>
                    <a:pt x="12748330" y="144093"/>
                  </a:lnTo>
                  <a:lnTo>
                    <a:pt x="12759590" y="145435"/>
                  </a:lnTo>
                  <a:lnTo>
                    <a:pt x="12770801" y="146743"/>
                  </a:lnTo>
                  <a:lnTo>
                    <a:pt x="12781964" y="148017"/>
                  </a:lnTo>
                  <a:lnTo>
                    <a:pt x="12793076" y="149255"/>
                  </a:lnTo>
                  <a:lnTo>
                    <a:pt x="12804137" y="150455"/>
                  </a:lnTo>
                  <a:lnTo>
                    <a:pt x="12815144" y="151616"/>
                  </a:lnTo>
                  <a:lnTo>
                    <a:pt x="12826098" y="152736"/>
                  </a:lnTo>
                  <a:lnTo>
                    <a:pt x="12836995" y="153812"/>
                  </a:lnTo>
                  <a:lnTo>
                    <a:pt x="12847835" y="154844"/>
                  </a:lnTo>
                  <a:lnTo>
                    <a:pt x="12858617" y="155829"/>
                  </a:lnTo>
                  <a:lnTo>
                    <a:pt x="12869338" y="156766"/>
                  </a:lnTo>
                  <a:lnTo>
                    <a:pt x="12880000" y="157654"/>
                  </a:lnTo>
                  <a:lnTo>
                    <a:pt x="12890598" y="158490"/>
                  </a:lnTo>
                  <a:lnTo>
                    <a:pt x="12901133" y="159272"/>
                  </a:lnTo>
                  <a:lnTo>
                    <a:pt x="12911602" y="160000"/>
                  </a:lnTo>
                  <a:lnTo>
                    <a:pt x="12922005" y="160670"/>
                  </a:lnTo>
                  <a:lnTo>
                    <a:pt x="12932341" y="161282"/>
                  </a:lnTo>
                  <a:lnTo>
                    <a:pt x="12942606" y="161834"/>
                  </a:lnTo>
                  <a:lnTo>
                    <a:pt x="12952801" y="162323"/>
                  </a:lnTo>
                  <a:lnTo>
                    <a:pt x="12962926" y="162749"/>
                  </a:lnTo>
                  <a:lnTo>
                    <a:pt x="12972977" y="163109"/>
                  </a:lnTo>
                  <a:lnTo>
                    <a:pt x="12982953" y="163402"/>
                  </a:lnTo>
                  <a:lnTo>
                    <a:pt x="12992856" y="163625"/>
                  </a:lnTo>
                  <a:lnTo>
                    <a:pt x="13002681" y="163777"/>
                  </a:lnTo>
                  <a:lnTo>
                    <a:pt x="13012427" y="163857"/>
                  </a:lnTo>
                  <a:lnTo>
                    <a:pt x="13022094" y="163861"/>
                  </a:lnTo>
                  <a:lnTo>
                    <a:pt x="13031682" y="163790"/>
                  </a:lnTo>
                  <a:lnTo>
                    <a:pt x="13041187" y="163640"/>
                  </a:lnTo>
                  <a:lnTo>
                    <a:pt x="13059872" y="163100"/>
                  </a:lnTo>
                  <a:lnTo>
                    <a:pt x="13069090" y="162730"/>
                  </a:lnTo>
                  <a:lnTo>
                    <a:pt x="13078207" y="162323"/>
                  </a:lnTo>
                  <a:lnTo>
                    <a:pt x="13087261" y="161878"/>
                  </a:lnTo>
                  <a:lnTo>
                    <a:pt x="13096247" y="161395"/>
                  </a:lnTo>
                  <a:lnTo>
                    <a:pt x="13105172" y="160875"/>
                  </a:lnTo>
                  <a:lnTo>
                    <a:pt x="13114035" y="160319"/>
                  </a:lnTo>
                  <a:lnTo>
                    <a:pt x="13122838" y="159727"/>
                  </a:lnTo>
                  <a:lnTo>
                    <a:pt x="13131577" y="159098"/>
                  </a:lnTo>
                  <a:lnTo>
                    <a:pt x="13140257" y="158435"/>
                  </a:lnTo>
                  <a:lnTo>
                    <a:pt x="13148878" y="157735"/>
                  </a:lnTo>
                  <a:lnTo>
                    <a:pt x="13157435" y="157002"/>
                  </a:lnTo>
                  <a:lnTo>
                    <a:pt x="13165937" y="156234"/>
                  </a:lnTo>
                  <a:lnTo>
                    <a:pt x="13174381" y="155432"/>
                  </a:lnTo>
                  <a:lnTo>
                    <a:pt x="13182769" y="154596"/>
                  </a:lnTo>
                  <a:lnTo>
                    <a:pt x="13191099" y="153728"/>
                  </a:lnTo>
                  <a:lnTo>
                    <a:pt x="13199374" y="152826"/>
                  </a:lnTo>
                  <a:lnTo>
                    <a:pt x="13207588" y="151892"/>
                  </a:lnTo>
                  <a:lnTo>
                    <a:pt x="13215753" y="150926"/>
                  </a:lnTo>
                  <a:lnTo>
                    <a:pt x="13223864" y="149929"/>
                  </a:lnTo>
                  <a:lnTo>
                    <a:pt x="13231916" y="148899"/>
                  </a:lnTo>
                  <a:lnTo>
                    <a:pt x="13239920" y="147840"/>
                  </a:lnTo>
                  <a:lnTo>
                    <a:pt x="13247872" y="146750"/>
                  </a:lnTo>
                  <a:lnTo>
                    <a:pt x="13255771" y="145629"/>
                  </a:lnTo>
                  <a:lnTo>
                    <a:pt x="13263620" y="144480"/>
                  </a:lnTo>
                  <a:lnTo>
                    <a:pt x="13271418" y="143300"/>
                  </a:lnTo>
                  <a:lnTo>
                    <a:pt x="13279166" y="142091"/>
                  </a:lnTo>
                  <a:lnTo>
                    <a:pt x="13286864" y="140854"/>
                  </a:lnTo>
                  <a:lnTo>
                    <a:pt x="13294515" y="139589"/>
                  </a:lnTo>
                  <a:lnTo>
                    <a:pt x="13302119" y="138296"/>
                  </a:lnTo>
                  <a:lnTo>
                    <a:pt x="13309674" y="136976"/>
                  </a:lnTo>
                  <a:lnTo>
                    <a:pt x="13317182" y="135628"/>
                  </a:lnTo>
                  <a:lnTo>
                    <a:pt x="13324646" y="134255"/>
                  </a:lnTo>
                  <a:lnTo>
                    <a:pt x="13332065" y="132854"/>
                  </a:lnTo>
                  <a:lnTo>
                    <a:pt x="13339438" y="131428"/>
                  </a:lnTo>
                  <a:lnTo>
                    <a:pt x="13346769" y="129977"/>
                  </a:lnTo>
                  <a:lnTo>
                    <a:pt x="13354054" y="128500"/>
                  </a:lnTo>
                  <a:lnTo>
                    <a:pt x="13361298" y="126999"/>
                  </a:lnTo>
                  <a:lnTo>
                    <a:pt x="13368499" y="125473"/>
                  </a:lnTo>
                  <a:lnTo>
                    <a:pt x="13375659" y="123924"/>
                  </a:lnTo>
                  <a:lnTo>
                    <a:pt x="13382779" y="122351"/>
                  </a:lnTo>
                  <a:lnTo>
                    <a:pt x="13389858" y="120755"/>
                  </a:lnTo>
                  <a:lnTo>
                    <a:pt x="13396897" y="119137"/>
                  </a:lnTo>
                  <a:lnTo>
                    <a:pt x="13403898" y="117496"/>
                  </a:lnTo>
                  <a:lnTo>
                    <a:pt x="13410862" y="115832"/>
                  </a:lnTo>
                  <a:lnTo>
                    <a:pt x="13417785" y="114148"/>
                  </a:lnTo>
                  <a:lnTo>
                    <a:pt x="13424673" y="112443"/>
                  </a:lnTo>
                  <a:lnTo>
                    <a:pt x="13431525" y="110716"/>
                  </a:lnTo>
                  <a:lnTo>
                    <a:pt x="13438340" y="108970"/>
                  </a:lnTo>
                  <a:lnTo>
                    <a:pt x="13445122" y="107204"/>
                  </a:lnTo>
                  <a:lnTo>
                    <a:pt x="13451869" y="105417"/>
                  </a:lnTo>
                  <a:lnTo>
                    <a:pt x="13458579" y="103612"/>
                  </a:lnTo>
                  <a:lnTo>
                    <a:pt x="13465260" y="101788"/>
                  </a:lnTo>
                  <a:lnTo>
                    <a:pt x="13471906" y="99946"/>
                  </a:lnTo>
                  <a:lnTo>
                    <a:pt x="13478519" y="98086"/>
                  </a:lnTo>
                  <a:lnTo>
                    <a:pt x="13485105" y="96208"/>
                  </a:lnTo>
                  <a:lnTo>
                    <a:pt x="13491657" y="94314"/>
                  </a:lnTo>
                  <a:lnTo>
                    <a:pt x="13498182" y="92402"/>
                  </a:lnTo>
                  <a:lnTo>
                    <a:pt x="13504675" y="90474"/>
                  </a:lnTo>
                  <a:lnTo>
                    <a:pt x="13511139" y="88530"/>
                  </a:lnTo>
                  <a:lnTo>
                    <a:pt x="13517576" y="86571"/>
                  </a:lnTo>
                  <a:lnTo>
                    <a:pt x="13523988" y="84596"/>
                  </a:lnTo>
                  <a:lnTo>
                    <a:pt x="13530370" y="82607"/>
                  </a:lnTo>
                  <a:lnTo>
                    <a:pt x="13536726" y="80604"/>
                  </a:lnTo>
                  <a:lnTo>
                    <a:pt x="13543060" y="78586"/>
                  </a:lnTo>
                  <a:lnTo>
                    <a:pt x="13549365" y="76555"/>
                  </a:lnTo>
                  <a:lnTo>
                    <a:pt x="13555646" y="74511"/>
                  </a:lnTo>
                  <a:lnTo>
                    <a:pt x="13561906" y="72453"/>
                  </a:lnTo>
                  <a:lnTo>
                    <a:pt x="13568141" y="70384"/>
                  </a:lnTo>
                  <a:lnTo>
                    <a:pt x="13574357" y="68302"/>
                  </a:lnTo>
                  <a:lnTo>
                    <a:pt x="13580547" y="66210"/>
                  </a:lnTo>
                  <a:lnTo>
                    <a:pt x="13586720" y="64105"/>
                  </a:lnTo>
                  <a:lnTo>
                    <a:pt x="13592870" y="61990"/>
                  </a:lnTo>
                  <a:lnTo>
                    <a:pt x="13599000" y="59865"/>
                  </a:lnTo>
                  <a:lnTo>
                    <a:pt x="13605113" y="57730"/>
                  </a:lnTo>
                  <a:lnTo>
                    <a:pt x="13611205" y="55585"/>
                  </a:lnTo>
                  <a:lnTo>
                    <a:pt x="13617283" y="53432"/>
                  </a:lnTo>
                  <a:lnTo>
                    <a:pt x="13623341" y="51269"/>
                  </a:lnTo>
                  <a:lnTo>
                    <a:pt x="13629383" y="49097"/>
                  </a:lnTo>
                  <a:lnTo>
                    <a:pt x="13635410" y="46918"/>
                  </a:lnTo>
                  <a:lnTo>
                    <a:pt x="13641419" y="44732"/>
                  </a:lnTo>
                  <a:lnTo>
                    <a:pt x="13647417" y="42537"/>
                  </a:lnTo>
                  <a:lnTo>
                    <a:pt x="13653400" y="40337"/>
                  </a:lnTo>
                  <a:lnTo>
                    <a:pt x="13659370" y="38129"/>
                  </a:lnTo>
                  <a:lnTo>
                    <a:pt x="13665328" y="35916"/>
                  </a:lnTo>
                  <a:lnTo>
                    <a:pt x="13671270" y="33698"/>
                  </a:lnTo>
                  <a:lnTo>
                    <a:pt x="13677208" y="31473"/>
                  </a:lnTo>
                  <a:lnTo>
                    <a:pt x="13683131" y="29244"/>
                  </a:lnTo>
                  <a:lnTo>
                    <a:pt x="13689041" y="27011"/>
                  </a:lnTo>
                  <a:lnTo>
                    <a:pt x="13694951" y="24772"/>
                  </a:lnTo>
                  <a:lnTo>
                    <a:pt x="13700840" y="22532"/>
                  </a:lnTo>
                  <a:lnTo>
                    <a:pt x="13706730" y="20287"/>
                  </a:lnTo>
                  <a:lnTo>
                    <a:pt x="13712610" y="18040"/>
                  </a:lnTo>
                  <a:lnTo>
                    <a:pt x="13718486" y="15789"/>
                  </a:lnTo>
                  <a:lnTo>
                    <a:pt x="13724351" y="13537"/>
                  </a:lnTo>
                  <a:lnTo>
                    <a:pt x="13730215" y="11283"/>
                  </a:lnTo>
                  <a:lnTo>
                    <a:pt x="13736071" y="9028"/>
                  </a:lnTo>
                  <a:lnTo>
                    <a:pt x="13741923" y="6772"/>
                  </a:lnTo>
                  <a:lnTo>
                    <a:pt x="13747777" y="4514"/>
                  </a:lnTo>
                  <a:close/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CCD1925-D3F9-0AD1-2FF0-1EF6BA8FDA60}"/>
                </a:ext>
              </a:extLst>
            </p:cNvPr>
            <p:cNvSpPr/>
            <p:nvPr/>
          </p:nvSpPr>
          <p:spPr>
            <a:xfrm>
              <a:off x="-547038" y="4606639"/>
              <a:ext cx="13759469" cy="2252732"/>
            </a:xfrm>
            <a:custGeom>
              <a:avLst/>
              <a:gdLst>
                <a:gd name="connsiteX0" fmla="*/ 13748031 w 13759469"/>
                <a:gd name="connsiteY0" fmla="*/ 0 h 2252732"/>
                <a:gd name="connsiteX1" fmla="*/ 13759469 w 13759469"/>
                <a:gd name="connsiteY1" fmla="*/ 29618 h 2252732"/>
                <a:gd name="connsiteX2" fmla="*/ 13747777 w 13759469"/>
                <a:gd name="connsiteY2" fmla="*/ 34132 h 2252732"/>
                <a:gd name="connsiteX3" fmla="*/ 13741923 w 13759469"/>
                <a:gd name="connsiteY3" fmla="*/ 36390 h 2252732"/>
                <a:gd name="connsiteX4" fmla="*/ 13736071 w 13759469"/>
                <a:gd name="connsiteY4" fmla="*/ 38646 h 2252732"/>
                <a:gd name="connsiteX5" fmla="*/ 13730215 w 13759469"/>
                <a:gd name="connsiteY5" fmla="*/ 40901 h 2252732"/>
                <a:gd name="connsiteX6" fmla="*/ 13724351 w 13759469"/>
                <a:gd name="connsiteY6" fmla="*/ 43155 h 2252732"/>
                <a:gd name="connsiteX7" fmla="*/ 13718486 w 13759469"/>
                <a:gd name="connsiteY7" fmla="*/ 45407 h 2252732"/>
                <a:gd name="connsiteX8" fmla="*/ 13712610 w 13759469"/>
                <a:gd name="connsiteY8" fmla="*/ 47658 h 2252732"/>
                <a:gd name="connsiteX9" fmla="*/ 13706730 w 13759469"/>
                <a:gd name="connsiteY9" fmla="*/ 49905 h 2252732"/>
                <a:gd name="connsiteX10" fmla="*/ 13700840 w 13759469"/>
                <a:gd name="connsiteY10" fmla="*/ 52150 h 2252732"/>
                <a:gd name="connsiteX11" fmla="*/ 13694951 w 13759469"/>
                <a:gd name="connsiteY11" fmla="*/ 54390 h 2252732"/>
                <a:gd name="connsiteX12" fmla="*/ 13689041 w 13759469"/>
                <a:gd name="connsiteY12" fmla="*/ 56629 h 2252732"/>
                <a:gd name="connsiteX13" fmla="*/ 13683131 w 13759469"/>
                <a:gd name="connsiteY13" fmla="*/ 58862 h 2252732"/>
                <a:gd name="connsiteX14" fmla="*/ 13677208 w 13759469"/>
                <a:gd name="connsiteY14" fmla="*/ 61091 h 2252732"/>
                <a:gd name="connsiteX15" fmla="*/ 13671270 w 13759469"/>
                <a:gd name="connsiteY15" fmla="*/ 63316 h 2252732"/>
                <a:gd name="connsiteX16" fmla="*/ 13665328 w 13759469"/>
                <a:gd name="connsiteY16" fmla="*/ 65534 h 2252732"/>
                <a:gd name="connsiteX17" fmla="*/ 13659370 w 13759469"/>
                <a:gd name="connsiteY17" fmla="*/ 67747 h 2252732"/>
                <a:gd name="connsiteX18" fmla="*/ 13653400 w 13759469"/>
                <a:gd name="connsiteY18" fmla="*/ 69955 h 2252732"/>
                <a:gd name="connsiteX19" fmla="*/ 13647417 w 13759469"/>
                <a:gd name="connsiteY19" fmla="*/ 72155 h 2252732"/>
                <a:gd name="connsiteX20" fmla="*/ 13641419 w 13759469"/>
                <a:gd name="connsiteY20" fmla="*/ 74350 h 2252732"/>
                <a:gd name="connsiteX21" fmla="*/ 13635410 w 13759469"/>
                <a:gd name="connsiteY21" fmla="*/ 76536 h 2252732"/>
                <a:gd name="connsiteX22" fmla="*/ 13629383 w 13759469"/>
                <a:gd name="connsiteY22" fmla="*/ 78715 h 2252732"/>
                <a:gd name="connsiteX23" fmla="*/ 13623341 w 13759469"/>
                <a:gd name="connsiteY23" fmla="*/ 80887 h 2252732"/>
                <a:gd name="connsiteX24" fmla="*/ 13617283 w 13759469"/>
                <a:gd name="connsiteY24" fmla="*/ 83050 h 2252732"/>
                <a:gd name="connsiteX25" fmla="*/ 13611205 w 13759469"/>
                <a:gd name="connsiteY25" fmla="*/ 85203 h 2252732"/>
                <a:gd name="connsiteX26" fmla="*/ 13605113 w 13759469"/>
                <a:gd name="connsiteY26" fmla="*/ 87348 h 2252732"/>
                <a:gd name="connsiteX27" fmla="*/ 13599000 w 13759469"/>
                <a:gd name="connsiteY27" fmla="*/ 89483 h 2252732"/>
                <a:gd name="connsiteX28" fmla="*/ 13592870 w 13759469"/>
                <a:gd name="connsiteY28" fmla="*/ 91608 h 2252732"/>
                <a:gd name="connsiteX29" fmla="*/ 13586720 w 13759469"/>
                <a:gd name="connsiteY29" fmla="*/ 93723 h 2252732"/>
                <a:gd name="connsiteX30" fmla="*/ 13580547 w 13759469"/>
                <a:gd name="connsiteY30" fmla="*/ 95828 h 2252732"/>
                <a:gd name="connsiteX31" fmla="*/ 13574357 w 13759469"/>
                <a:gd name="connsiteY31" fmla="*/ 97920 h 2252732"/>
                <a:gd name="connsiteX32" fmla="*/ 13568141 w 13759469"/>
                <a:gd name="connsiteY32" fmla="*/ 100002 h 2252732"/>
                <a:gd name="connsiteX33" fmla="*/ 13561906 w 13759469"/>
                <a:gd name="connsiteY33" fmla="*/ 102071 h 2252732"/>
                <a:gd name="connsiteX34" fmla="*/ 13555646 w 13759469"/>
                <a:gd name="connsiteY34" fmla="*/ 104129 h 2252732"/>
                <a:gd name="connsiteX35" fmla="*/ 13549365 w 13759469"/>
                <a:gd name="connsiteY35" fmla="*/ 106173 h 2252732"/>
                <a:gd name="connsiteX36" fmla="*/ 13543060 w 13759469"/>
                <a:gd name="connsiteY36" fmla="*/ 108204 h 2252732"/>
                <a:gd name="connsiteX37" fmla="*/ 13536726 w 13759469"/>
                <a:gd name="connsiteY37" fmla="*/ 110222 h 2252732"/>
                <a:gd name="connsiteX38" fmla="*/ 13530370 w 13759469"/>
                <a:gd name="connsiteY38" fmla="*/ 112225 h 2252732"/>
                <a:gd name="connsiteX39" fmla="*/ 13523988 w 13759469"/>
                <a:gd name="connsiteY39" fmla="*/ 114214 h 2252732"/>
                <a:gd name="connsiteX40" fmla="*/ 13517576 w 13759469"/>
                <a:gd name="connsiteY40" fmla="*/ 116189 h 2252732"/>
                <a:gd name="connsiteX41" fmla="*/ 13511139 w 13759469"/>
                <a:gd name="connsiteY41" fmla="*/ 118148 h 2252732"/>
                <a:gd name="connsiteX42" fmla="*/ 13504675 w 13759469"/>
                <a:gd name="connsiteY42" fmla="*/ 120092 h 2252732"/>
                <a:gd name="connsiteX43" fmla="*/ 13498182 w 13759469"/>
                <a:gd name="connsiteY43" fmla="*/ 122020 h 2252732"/>
                <a:gd name="connsiteX44" fmla="*/ 13491657 w 13759469"/>
                <a:gd name="connsiteY44" fmla="*/ 123932 h 2252732"/>
                <a:gd name="connsiteX45" fmla="*/ 13485105 w 13759469"/>
                <a:gd name="connsiteY45" fmla="*/ 125826 h 2252732"/>
                <a:gd name="connsiteX46" fmla="*/ 13478519 w 13759469"/>
                <a:gd name="connsiteY46" fmla="*/ 127704 h 2252732"/>
                <a:gd name="connsiteX47" fmla="*/ 13471906 w 13759469"/>
                <a:gd name="connsiteY47" fmla="*/ 129564 h 2252732"/>
                <a:gd name="connsiteX48" fmla="*/ 13465260 w 13759469"/>
                <a:gd name="connsiteY48" fmla="*/ 131406 h 2252732"/>
                <a:gd name="connsiteX49" fmla="*/ 13458579 w 13759469"/>
                <a:gd name="connsiteY49" fmla="*/ 133230 h 2252732"/>
                <a:gd name="connsiteX50" fmla="*/ 13451869 w 13759469"/>
                <a:gd name="connsiteY50" fmla="*/ 135035 h 2252732"/>
                <a:gd name="connsiteX51" fmla="*/ 13445122 w 13759469"/>
                <a:gd name="connsiteY51" fmla="*/ 136822 h 2252732"/>
                <a:gd name="connsiteX52" fmla="*/ 13438340 w 13759469"/>
                <a:gd name="connsiteY52" fmla="*/ 138588 h 2252732"/>
                <a:gd name="connsiteX53" fmla="*/ 13431525 w 13759469"/>
                <a:gd name="connsiteY53" fmla="*/ 140334 h 2252732"/>
                <a:gd name="connsiteX54" fmla="*/ 13424673 w 13759469"/>
                <a:gd name="connsiteY54" fmla="*/ 142061 h 2252732"/>
                <a:gd name="connsiteX55" fmla="*/ 13417785 w 13759469"/>
                <a:gd name="connsiteY55" fmla="*/ 143766 h 2252732"/>
                <a:gd name="connsiteX56" fmla="*/ 13410862 w 13759469"/>
                <a:gd name="connsiteY56" fmla="*/ 145450 h 2252732"/>
                <a:gd name="connsiteX57" fmla="*/ 13403898 w 13759469"/>
                <a:gd name="connsiteY57" fmla="*/ 147114 h 2252732"/>
                <a:gd name="connsiteX58" fmla="*/ 13396897 w 13759469"/>
                <a:gd name="connsiteY58" fmla="*/ 148755 h 2252732"/>
                <a:gd name="connsiteX59" fmla="*/ 13389858 w 13759469"/>
                <a:gd name="connsiteY59" fmla="*/ 150373 h 2252732"/>
                <a:gd name="connsiteX60" fmla="*/ 13382779 w 13759469"/>
                <a:gd name="connsiteY60" fmla="*/ 151969 h 2252732"/>
                <a:gd name="connsiteX61" fmla="*/ 13375659 w 13759469"/>
                <a:gd name="connsiteY61" fmla="*/ 153542 h 2252732"/>
                <a:gd name="connsiteX62" fmla="*/ 13368499 w 13759469"/>
                <a:gd name="connsiteY62" fmla="*/ 155091 h 2252732"/>
                <a:gd name="connsiteX63" fmla="*/ 13361298 w 13759469"/>
                <a:gd name="connsiteY63" fmla="*/ 156617 h 2252732"/>
                <a:gd name="connsiteX64" fmla="*/ 13354054 w 13759469"/>
                <a:gd name="connsiteY64" fmla="*/ 158118 h 2252732"/>
                <a:gd name="connsiteX65" fmla="*/ 13346769 w 13759469"/>
                <a:gd name="connsiteY65" fmla="*/ 159595 h 2252732"/>
                <a:gd name="connsiteX66" fmla="*/ 13339438 w 13759469"/>
                <a:gd name="connsiteY66" fmla="*/ 161046 h 2252732"/>
                <a:gd name="connsiteX67" fmla="*/ 13332065 w 13759469"/>
                <a:gd name="connsiteY67" fmla="*/ 162472 h 2252732"/>
                <a:gd name="connsiteX68" fmla="*/ 13324646 w 13759469"/>
                <a:gd name="connsiteY68" fmla="*/ 163873 h 2252732"/>
                <a:gd name="connsiteX69" fmla="*/ 13317182 w 13759469"/>
                <a:gd name="connsiteY69" fmla="*/ 165246 h 2252732"/>
                <a:gd name="connsiteX70" fmla="*/ 13309674 w 13759469"/>
                <a:gd name="connsiteY70" fmla="*/ 166594 h 2252732"/>
                <a:gd name="connsiteX71" fmla="*/ 13302119 w 13759469"/>
                <a:gd name="connsiteY71" fmla="*/ 167914 h 2252732"/>
                <a:gd name="connsiteX72" fmla="*/ 13294515 w 13759469"/>
                <a:gd name="connsiteY72" fmla="*/ 169207 h 2252732"/>
                <a:gd name="connsiteX73" fmla="*/ 13286864 w 13759469"/>
                <a:gd name="connsiteY73" fmla="*/ 170472 h 2252732"/>
                <a:gd name="connsiteX74" fmla="*/ 13279166 w 13759469"/>
                <a:gd name="connsiteY74" fmla="*/ 171709 h 2252732"/>
                <a:gd name="connsiteX75" fmla="*/ 13271418 w 13759469"/>
                <a:gd name="connsiteY75" fmla="*/ 172918 h 2252732"/>
                <a:gd name="connsiteX76" fmla="*/ 13263620 w 13759469"/>
                <a:gd name="connsiteY76" fmla="*/ 174098 h 2252732"/>
                <a:gd name="connsiteX77" fmla="*/ 13255771 w 13759469"/>
                <a:gd name="connsiteY77" fmla="*/ 175247 h 2252732"/>
                <a:gd name="connsiteX78" fmla="*/ 13247872 w 13759469"/>
                <a:gd name="connsiteY78" fmla="*/ 176368 h 2252732"/>
                <a:gd name="connsiteX79" fmla="*/ 13239920 w 13759469"/>
                <a:gd name="connsiteY79" fmla="*/ 177458 h 2252732"/>
                <a:gd name="connsiteX80" fmla="*/ 13231916 w 13759469"/>
                <a:gd name="connsiteY80" fmla="*/ 178517 h 2252732"/>
                <a:gd name="connsiteX81" fmla="*/ 13223864 w 13759469"/>
                <a:gd name="connsiteY81" fmla="*/ 179547 h 2252732"/>
                <a:gd name="connsiteX82" fmla="*/ 13215753 w 13759469"/>
                <a:gd name="connsiteY82" fmla="*/ 180544 h 2252732"/>
                <a:gd name="connsiteX83" fmla="*/ 13207588 w 13759469"/>
                <a:gd name="connsiteY83" fmla="*/ 181510 h 2252732"/>
                <a:gd name="connsiteX84" fmla="*/ 13199374 w 13759469"/>
                <a:gd name="connsiteY84" fmla="*/ 182444 h 2252732"/>
                <a:gd name="connsiteX85" fmla="*/ 13191099 w 13759469"/>
                <a:gd name="connsiteY85" fmla="*/ 183346 h 2252732"/>
                <a:gd name="connsiteX86" fmla="*/ 13182769 w 13759469"/>
                <a:gd name="connsiteY86" fmla="*/ 184214 h 2252732"/>
                <a:gd name="connsiteX87" fmla="*/ 13174381 w 13759469"/>
                <a:gd name="connsiteY87" fmla="*/ 185050 h 2252732"/>
                <a:gd name="connsiteX88" fmla="*/ 13165937 w 13759469"/>
                <a:gd name="connsiteY88" fmla="*/ 185852 h 2252732"/>
                <a:gd name="connsiteX89" fmla="*/ 13157435 w 13759469"/>
                <a:gd name="connsiteY89" fmla="*/ 186620 h 2252732"/>
                <a:gd name="connsiteX90" fmla="*/ 13148878 w 13759469"/>
                <a:gd name="connsiteY90" fmla="*/ 187353 h 2252732"/>
                <a:gd name="connsiteX91" fmla="*/ 13140257 w 13759469"/>
                <a:gd name="connsiteY91" fmla="*/ 188053 h 2252732"/>
                <a:gd name="connsiteX92" fmla="*/ 13131577 w 13759469"/>
                <a:gd name="connsiteY92" fmla="*/ 188716 h 2252732"/>
                <a:gd name="connsiteX93" fmla="*/ 13122838 w 13759469"/>
                <a:gd name="connsiteY93" fmla="*/ 189345 h 2252732"/>
                <a:gd name="connsiteX94" fmla="*/ 13114035 w 13759469"/>
                <a:gd name="connsiteY94" fmla="*/ 189937 h 2252732"/>
                <a:gd name="connsiteX95" fmla="*/ 13105172 w 13759469"/>
                <a:gd name="connsiteY95" fmla="*/ 190493 h 2252732"/>
                <a:gd name="connsiteX96" fmla="*/ 13096247 w 13759469"/>
                <a:gd name="connsiteY96" fmla="*/ 191013 h 2252732"/>
                <a:gd name="connsiteX97" fmla="*/ 13087261 w 13759469"/>
                <a:gd name="connsiteY97" fmla="*/ 191496 h 2252732"/>
                <a:gd name="connsiteX98" fmla="*/ 13078207 w 13759469"/>
                <a:gd name="connsiteY98" fmla="*/ 191941 h 2252732"/>
                <a:gd name="connsiteX99" fmla="*/ 13069090 w 13759469"/>
                <a:gd name="connsiteY99" fmla="*/ 192348 h 2252732"/>
                <a:gd name="connsiteX100" fmla="*/ 13059872 w 13759469"/>
                <a:gd name="connsiteY100" fmla="*/ 192718 h 2252732"/>
                <a:gd name="connsiteX101" fmla="*/ 13041187 w 13759469"/>
                <a:gd name="connsiteY101" fmla="*/ 193258 h 2252732"/>
                <a:gd name="connsiteX102" fmla="*/ 13031682 w 13759469"/>
                <a:gd name="connsiteY102" fmla="*/ 193408 h 2252732"/>
                <a:gd name="connsiteX103" fmla="*/ 13022094 w 13759469"/>
                <a:gd name="connsiteY103" fmla="*/ 193479 h 2252732"/>
                <a:gd name="connsiteX104" fmla="*/ 13012427 w 13759469"/>
                <a:gd name="connsiteY104" fmla="*/ 193475 h 2252732"/>
                <a:gd name="connsiteX105" fmla="*/ 13002681 w 13759469"/>
                <a:gd name="connsiteY105" fmla="*/ 193395 h 2252732"/>
                <a:gd name="connsiteX106" fmla="*/ 12992856 w 13759469"/>
                <a:gd name="connsiteY106" fmla="*/ 193243 h 2252732"/>
                <a:gd name="connsiteX107" fmla="*/ 12982953 w 13759469"/>
                <a:gd name="connsiteY107" fmla="*/ 193020 h 2252732"/>
                <a:gd name="connsiteX108" fmla="*/ 12972977 w 13759469"/>
                <a:gd name="connsiteY108" fmla="*/ 192727 h 2252732"/>
                <a:gd name="connsiteX109" fmla="*/ 12962926 w 13759469"/>
                <a:gd name="connsiteY109" fmla="*/ 192367 h 2252732"/>
                <a:gd name="connsiteX110" fmla="*/ 12952801 w 13759469"/>
                <a:gd name="connsiteY110" fmla="*/ 191941 h 2252732"/>
                <a:gd name="connsiteX111" fmla="*/ 12942606 w 13759469"/>
                <a:gd name="connsiteY111" fmla="*/ 191452 h 2252732"/>
                <a:gd name="connsiteX112" fmla="*/ 12932341 w 13759469"/>
                <a:gd name="connsiteY112" fmla="*/ 190900 h 2252732"/>
                <a:gd name="connsiteX113" fmla="*/ 12922005 w 13759469"/>
                <a:gd name="connsiteY113" fmla="*/ 190288 h 2252732"/>
                <a:gd name="connsiteX114" fmla="*/ 12911602 w 13759469"/>
                <a:gd name="connsiteY114" fmla="*/ 189618 h 2252732"/>
                <a:gd name="connsiteX115" fmla="*/ 12901133 w 13759469"/>
                <a:gd name="connsiteY115" fmla="*/ 188890 h 2252732"/>
                <a:gd name="connsiteX116" fmla="*/ 12890598 w 13759469"/>
                <a:gd name="connsiteY116" fmla="*/ 188108 h 2252732"/>
                <a:gd name="connsiteX117" fmla="*/ 12880000 w 13759469"/>
                <a:gd name="connsiteY117" fmla="*/ 187272 h 2252732"/>
                <a:gd name="connsiteX118" fmla="*/ 12869338 w 13759469"/>
                <a:gd name="connsiteY118" fmla="*/ 186384 h 2252732"/>
                <a:gd name="connsiteX119" fmla="*/ 12858617 w 13759469"/>
                <a:gd name="connsiteY119" fmla="*/ 185447 h 2252732"/>
                <a:gd name="connsiteX120" fmla="*/ 12847835 w 13759469"/>
                <a:gd name="connsiteY120" fmla="*/ 184462 h 2252732"/>
                <a:gd name="connsiteX121" fmla="*/ 12836995 w 13759469"/>
                <a:gd name="connsiteY121" fmla="*/ 183430 h 2252732"/>
                <a:gd name="connsiteX122" fmla="*/ 12826098 w 13759469"/>
                <a:gd name="connsiteY122" fmla="*/ 182354 h 2252732"/>
                <a:gd name="connsiteX123" fmla="*/ 12815144 w 13759469"/>
                <a:gd name="connsiteY123" fmla="*/ 181234 h 2252732"/>
                <a:gd name="connsiteX124" fmla="*/ 12804137 w 13759469"/>
                <a:gd name="connsiteY124" fmla="*/ 180073 h 2252732"/>
                <a:gd name="connsiteX125" fmla="*/ 12793076 w 13759469"/>
                <a:gd name="connsiteY125" fmla="*/ 178873 h 2252732"/>
                <a:gd name="connsiteX126" fmla="*/ 12781964 w 13759469"/>
                <a:gd name="connsiteY126" fmla="*/ 177635 h 2252732"/>
                <a:gd name="connsiteX127" fmla="*/ 12770801 w 13759469"/>
                <a:gd name="connsiteY127" fmla="*/ 176361 h 2252732"/>
                <a:gd name="connsiteX128" fmla="*/ 12759590 w 13759469"/>
                <a:gd name="connsiteY128" fmla="*/ 175053 h 2252732"/>
                <a:gd name="connsiteX129" fmla="*/ 12748330 w 13759469"/>
                <a:gd name="connsiteY129" fmla="*/ 173711 h 2252732"/>
                <a:gd name="connsiteX130" fmla="*/ 12737025 w 13759469"/>
                <a:gd name="connsiteY130" fmla="*/ 172340 h 2252732"/>
                <a:gd name="connsiteX131" fmla="*/ 12725675 w 13759469"/>
                <a:gd name="connsiteY131" fmla="*/ 170938 h 2252732"/>
                <a:gd name="connsiteX132" fmla="*/ 12714280 w 13759469"/>
                <a:gd name="connsiteY132" fmla="*/ 169509 h 2252732"/>
                <a:gd name="connsiteX133" fmla="*/ 12702845 w 13759469"/>
                <a:gd name="connsiteY133" fmla="*/ 168055 h 2252732"/>
                <a:gd name="connsiteX134" fmla="*/ 12691367 w 13759469"/>
                <a:gd name="connsiteY134" fmla="*/ 166576 h 2252732"/>
                <a:gd name="connsiteX135" fmla="*/ 12679851 w 13759469"/>
                <a:gd name="connsiteY135" fmla="*/ 165075 h 2252732"/>
                <a:gd name="connsiteX136" fmla="*/ 12668297 w 13759469"/>
                <a:gd name="connsiteY136" fmla="*/ 163554 h 2252732"/>
                <a:gd name="connsiteX137" fmla="*/ 12656706 w 13759469"/>
                <a:gd name="connsiteY137" fmla="*/ 162013 h 2252732"/>
                <a:gd name="connsiteX138" fmla="*/ 12645081 w 13759469"/>
                <a:gd name="connsiteY138" fmla="*/ 160455 h 2252732"/>
                <a:gd name="connsiteX139" fmla="*/ 12633421 w 13759469"/>
                <a:gd name="connsiteY139" fmla="*/ 158882 h 2252732"/>
                <a:gd name="connsiteX140" fmla="*/ 12621729 w 13759469"/>
                <a:gd name="connsiteY140" fmla="*/ 157295 h 2252732"/>
                <a:gd name="connsiteX141" fmla="*/ 12610005 w 13759469"/>
                <a:gd name="connsiteY141" fmla="*/ 155695 h 2252732"/>
                <a:gd name="connsiteX142" fmla="*/ 12598252 w 13759469"/>
                <a:gd name="connsiteY142" fmla="*/ 154085 h 2252732"/>
                <a:gd name="connsiteX143" fmla="*/ 12586472 w 13759469"/>
                <a:gd name="connsiteY143" fmla="*/ 152467 h 2252732"/>
                <a:gd name="connsiteX144" fmla="*/ 12574663 w 13759469"/>
                <a:gd name="connsiteY144" fmla="*/ 150841 h 2252732"/>
                <a:gd name="connsiteX145" fmla="*/ 12562831 w 13759469"/>
                <a:gd name="connsiteY145" fmla="*/ 149210 h 2252732"/>
                <a:gd name="connsiteX146" fmla="*/ 12550973 w 13759469"/>
                <a:gd name="connsiteY146" fmla="*/ 147575 h 2252732"/>
                <a:gd name="connsiteX147" fmla="*/ 12539094 w 13759469"/>
                <a:gd name="connsiteY147" fmla="*/ 145939 h 2252732"/>
                <a:gd name="connsiteX148" fmla="*/ 12527193 w 13759469"/>
                <a:gd name="connsiteY148" fmla="*/ 144302 h 2252732"/>
                <a:gd name="connsiteX149" fmla="*/ 12515273 w 13759469"/>
                <a:gd name="connsiteY149" fmla="*/ 142667 h 2252732"/>
                <a:gd name="connsiteX150" fmla="*/ 12503334 w 13759469"/>
                <a:gd name="connsiteY150" fmla="*/ 141035 h 2252732"/>
                <a:gd name="connsiteX151" fmla="*/ 12491378 w 13759469"/>
                <a:gd name="connsiteY151" fmla="*/ 139407 h 2252732"/>
                <a:gd name="connsiteX152" fmla="*/ 12479408 w 13759469"/>
                <a:gd name="connsiteY152" fmla="*/ 137787 h 2252732"/>
                <a:gd name="connsiteX153" fmla="*/ 12467422 w 13759469"/>
                <a:gd name="connsiteY153" fmla="*/ 136174 h 2252732"/>
                <a:gd name="connsiteX154" fmla="*/ 12455423 w 13759469"/>
                <a:gd name="connsiteY154" fmla="*/ 134571 h 2252732"/>
                <a:gd name="connsiteX155" fmla="*/ 12443413 w 13759469"/>
                <a:gd name="connsiteY155" fmla="*/ 132980 h 2252732"/>
                <a:gd name="connsiteX156" fmla="*/ 12431396 w 13759469"/>
                <a:gd name="connsiteY156" fmla="*/ 131403 h 2252732"/>
                <a:gd name="connsiteX157" fmla="*/ 12419367 w 13759469"/>
                <a:gd name="connsiteY157" fmla="*/ 129841 h 2252732"/>
                <a:gd name="connsiteX158" fmla="*/ 12407333 w 13759469"/>
                <a:gd name="connsiteY158" fmla="*/ 128295 h 2252732"/>
                <a:gd name="connsiteX159" fmla="*/ 12395294 w 13759469"/>
                <a:gd name="connsiteY159" fmla="*/ 126767 h 2252732"/>
                <a:gd name="connsiteX160" fmla="*/ 12383250 w 13759469"/>
                <a:gd name="connsiteY160" fmla="*/ 125260 h 2252732"/>
                <a:gd name="connsiteX161" fmla="*/ 12371203 w 13759469"/>
                <a:gd name="connsiteY161" fmla="*/ 123774 h 2252732"/>
                <a:gd name="connsiteX162" fmla="*/ 12359156 w 13759469"/>
                <a:gd name="connsiteY162" fmla="*/ 122312 h 2252732"/>
                <a:gd name="connsiteX163" fmla="*/ 12347107 w 13759469"/>
                <a:gd name="connsiteY163" fmla="*/ 120875 h 2252732"/>
                <a:gd name="connsiteX164" fmla="*/ 12335062 w 13759469"/>
                <a:gd name="connsiteY164" fmla="*/ 119465 h 2252732"/>
                <a:gd name="connsiteX165" fmla="*/ 12323018 w 13759469"/>
                <a:gd name="connsiteY165" fmla="*/ 118084 h 2252732"/>
                <a:gd name="connsiteX166" fmla="*/ 12310980 w 13759469"/>
                <a:gd name="connsiteY166" fmla="*/ 116733 h 2252732"/>
                <a:gd name="connsiteX167" fmla="*/ 12298948 w 13759469"/>
                <a:gd name="connsiteY167" fmla="*/ 115414 h 2252732"/>
                <a:gd name="connsiteX168" fmla="*/ 12286924 w 13759469"/>
                <a:gd name="connsiteY168" fmla="*/ 114128 h 2252732"/>
                <a:gd name="connsiteX169" fmla="*/ 12274907 w 13759469"/>
                <a:gd name="connsiteY169" fmla="*/ 112878 h 2252732"/>
                <a:gd name="connsiteX170" fmla="*/ 12262902 w 13759469"/>
                <a:gd name="connsiteY170" fmla="*/ 111665 h 2252732"/>
                <a:gd name="connsiteX171" fmla="*/ 12250908 w 13759469"/>
                <a:gd name="connsiteY171" fmla="*/ 110490 h 2252732"/>
                <a:gd name="connsiteX172" fmla="*/ 12238927 w 13759469"/>
                <a:gd name="connsiteY172" fmla="*/ 109356 h 2252732"/>
                <a:gd name="connsiteX173" fmla="*/ 12226961 w 13759469"/>
                <a:gd name="connsiteY173" fmla="*/ 108264 h 2252732"/>
                <a:gd name="connsiteX174" fmla="*/ 12215012 w 13759469"/>
                <a:gd name="connsiteY174" fmla="*/ 107216 h 2252732"/>
                <a:gd name="connsiteX175" fmla="*/ 12203079 w 13759469"/>
                <a:gd name="connsiteY175" fmla="*/ 106213 h 2252732"/>
                <a:gd name="connsiteX176" fmla="*/ 12191166 w 13759469"/>
                <a:gd name="connsiteY176" fmla="*/ 105257 h 2252732"/>
                <a:gd name="connsiteX177" fmla="*/ 12179272 w 13759469"/>
                <a:gd name="connsiteY177" fmla="*/ 104349 h 2252732"/>
                <a:gd name="connsiteX178" fmla="*/ 12167401 w 13759469"/>
                <a:gd name="connsiteY178" fmla="*/ 103493 h 2252732"/>
                <a:gd name="connsiteX179" fmla="*/ 12155552 w 13759469"/>
                <a:gd name="connsiteY179" fmla="*/ 102688 h 2252732"/>
                <a:gd name="connsiteX180" fmla="*/ 12143733 w 13759469"/>
                <a:gd name="connsiteY180" fmla="*/ 101938 h 2252732"/>
                <a:gd name="connsiteX181" fmla="*/ 12131936 w 13759469"/>
                <a:gd name="connsiteY181" fmla="*/ 101243 h 2252732"/>
                <a:gd name="connsiteX182" fmla="*/ 12120166 w 13759469"/>
                <a:gd name="connsiteY182" fmla="*/ 100604 h 2252732"/>
                <a:gd name="connsiteX183" fmla="*/ 12108430 w 13759469"/>
                <a:gd name="connsiteY183" fmla="*/ 100026 h 2252732"/>
                <a:gd name="connsiteX184" fmla="*/ 12096720 w 13759469"/>
                <a:gd name="connsiteY184" fmla="*/ 99507 h 2252732"/>
                <a:gd name="connsiteX185" fmla="*/ 12085044 w 13759469"/>
                <a:gd name="connsiteY185" fmla="*/ 99050 h 2252732"/>
                <a:gd name="connsiteX186" fmla="*/ 12073402 w 13759469"/>
                <a:gd name="connsiteY186" fmla="*/ 98657 h 2252732"/>
                <a:gd name="connsiteX187" fmla="*/ 12061795 w 13759469"/>
                <a:gd name="connsiteY187" fmla="*/ 98330 h 2252732"/>
                <a:gd name="connsiteX188" fmla="*/ 12050223 w 13759469"/>
                <a:gd name="connsiteY188" fmla="*/ 98070 h 2252732"/>
                <a:gd name="connsiteX189" fmla="*/ 12038694 w 13759469"/>
                <a:gd name="connsiteY189" fmla="*/ 97879 h 2252732"/>
                <a:gd name="connsiteX190" fmla="*/ 12027200 w 13759469"/>
                <a:gd name="connsiteY190" fmla="*/ 97758 h 2252732"/>
                <a:gd name="connsiteX191" fmla="*/ 12015747 w 13759469"/>
                <a:gd name="connsiteY191" fmla="*/ 97709 h 2252732"/>
                <a:gd name="connsiteX192" fmla="*/ 12004338 w 13759469"/>
                <a:gd name="connsiteY192" fmla="*/ 97734 h 2252732"/>
                <a:gd name="connsiteX193" fmla="*/ 11992973 w 13759469"/>
                <a:gd name="connsiteY193" fmla="*/ 97834 h 2252732"/>
                <a:gd name="connsiteX194" fmla="*/ 11981653 w 13759469"/>
                <a:gd name="connsiteY194" fmla="*/ 98011 h 2252732"/>
                <a:gd name="connsiteX195" fmla="*/ 11970380 w 13759469"/>
                <a:gd name="connsiteY195" fmla="*/ 98267 h 2252732"/>
                <a:gd name="connsiteX196" fmla="*/ 11959159 w 13759469"/>
                <a:gd name="connsiteY196" fmla="*/ 98604 h 2252732"/>
                <a:gd name="connsiteX197" fmla="*/ 11947984 w 13759469"/>
                <a:gd name="connsiteY197" fmla="*/ 99022 h 2252732"/>
                <a:gd name="connsiteX198" fmla="*/ 11936860 w 13759469"/>
                <a:gd name="connsiteY198" fmla="*/ 99523 h 2252732"/>
                <a:gd name="connsiteX199" fmla="*/ 11925854 w 13759469"/>
                <a:gd name="connsiteY199" fmla="*/ 100106 h 2252732"/>
                <a:gd name="connsiteX200" fmla="*/ 11903760 w 13759469"/>
                <a:gd name="connsiteY200" fmla="*/ 101408 h 2252732"/>
                <a:gd name="connsiteX201" fmla="*/ 11892867 w 13759469"/>
                <a:gd name="connsiteY201" fmla="*/ 102081 h 2252732"/>
                <a:gd name="connsiteX202" fmla="*/ 11882068 w 13759469"/>
                <a:gd name="connsiteY202" fmla="*/ 102772 h 2252732"/>
                <a:gd name="connsiteX203" fmla="*/ 11871361 w 13759469"/>
                <a:gd name="connsiteY203" fmla="*/ 103479 h 2252732"/>
                <a:gd name="connsiteX204" fmla="*/ 11860741 w 13759469"/>
                <a:gd name="connsiteY204" fmla="*/ 104203 h 2252732"/>
                <a:gd name="connsiteX205" fmla="*/ 11850206 w 13759469"/>
                <a:gd name="connsiteY205" fmla="*/ 104946 h 2252732"/>
                <a:gd name="connsiteX206" fmla="*/ 11839753 w 13759469"/>
                <a:gd name="connsiteY206" fmla="*/ 105706 h 2252732"/>
                <a:gd name="connsiteX207" fmla="*/ 11829380 w 13759469"/>
                <a:gd name="connsiteY207" fmla="*/ 106485 h 2252732"/>
                <a:gd name="connsiteX208" fmla="*/ 11819084 w 13759469"/>
                <a:gd name="connsiteY208" fmla="*/ 107284 h 2252732"/>
                <a:gd name="connsiteX209" fmla="*/ 11808859 w 13759469"/>
                <a:gd name="connsiteY209" fmla="*/ 108102 h 2252732"/>
                <a:gd name="connsiteX210" fmla="*/ 11798705 w 13759469"/>
                <a:gd name="connsiteY210" fmla="*/ 108940 h 2252732"/>
                <a:gd name="connsiteX211" fmla="*/ 11788621 w 13759469"/>
                <a:gd name="connsiteY211" fmla="*/ 109800 h 2252732"/>
                <a:gd name="connsiteX212" fmla="*/ 11778596 w 13759469"/>
                <a:gd name="connsiteY212" fmla="*/ 110680 h 2252732"/>
                <a:gd name="connsiteX213" fmla="*/ 11768638 w 13759469"/>
                <a:gd name="connsiteY213" fmla="*/ 111582 h 2252732"/>
                <a:gd name="connsiteX214" fmla="*/ 11758736 w 13759469"/>
                <a:gd name="connsiteY214" fmla="*/ 112507 h 2252732"/>
                <a:gd name="connsiteX215" fmla="*/ 11748889 w 13759469"/>
                <a:gd name="connsiteY215" fmla="*/ 113454 h 2252732"/>
                <a:gd name="connsiteX216" fmla="*/ 11739095 w 13759469"/>
                <a:gd name="connsiteY216" fmla="*/ 114424 h 2252732"/>
                <a:gd name="connsiteX217" fmla="*/ 11729351 w 13759469"/>
                <a:gd name="connsiteY217" fmla="*/ 115417 h 2252732"/>
                <a:gd name="connsiteX218" fmla="*/ 11719652 w 13759469"/>
                <a:gd name="connsiteY218" fmla="*/ 116435 h 2252732"/>
                <a:gd name="connsiteX219" fmla="*/ 11709997 w 13759469"/>
                <a:gd name="connsiteY219" fmla="*/ 117477 h 2252732"/>
                <a:gd name="connsiteX220" fmla="*/ 11700383 w 13759469"/>
                <a:gd name="connsiteY220" fmla="*/ 118544 h 2252732"/>
                <a:gd name="connsiteX221" fmla="*/ 11690806 w 13759469"/>
                <a:gd name="connsiteY221" fmla="*/ 119637 h 2252732"/>
                <a:gd name="connsiteX222" fmla="*/ 11681266 w 13759469"/>
                <a:gd name="connsiteY222" fmla="*/ 120756 h 2252732"/>
                <a:gd name="connsiteX223" fmla="*/ 11671753 w 13759469"/>
                <a:gd name="connsiteY223" fmla="*/ 121902 h 2252732"/>
                <a:gd name="connsiteX224" fmla="*/ 11662272 w 13759469"/>
                <a:gd name="connsiteY224" fmla="*/ 123074 h 2252732"/>
                <a:gd name="connsiteX225" fmla="*/ 11652814 w 13759469"/>
                <a:gd name="connsiteY225" fmla="*/ 124273 h 2252732"/>
                <a:gd name="connsiteX226" fmla="*/ 11643380 w 13759469"/>
                <a:gd name="connsiteY226" fmla="*/ 125501 h 2252732"/>
                <a:gd name="connsiteX227" fmla="*/ 11633966 w 13759469"/>
                <a:gd name="connsiteY227" fmla="*/ 126757 h 2252732"/>
                <a:gd name="connsiteX228" fmla="*/ 11624567 w 13759469"/>
                <a:gd name="connsiteY228" fmla="*/ 128043 h 2252732"/>
                <a:gd name="connsiteX229" fmla="*/ 11615185 w 13759469"/>
                <a:gd name="connsiteY229" fmla="*/ 129357 h 2252732"/>
                <a:gd name="connsiteX230" fmla="*/ 11605809 w 13759469"/>
                <a:gd name="connsiteY230" fmla="*/ 130701 h 2252732"/>
                <a:gd name="connsiteX231" fmla="*/ 11596442 w 13759469"/>
                <a:gd name="connsiteY231" fmla="*/ 132076 h 2252732"/>
                <a:gd name="connsiteX232" fmla="*/ 11587081 w 13759469"/>
                <a:gd name="connsiteY232" fmla="*/ 133482 h 2252732"/>
                <a:gd name="connsiteX233" fmla="*/ 11577723 w 13759469"/>
                <a:gd name="connsiteY233" fmla="*/ 134919 h 2252732"/>
                <a:gd name="connsiteX234" fmla="*/ 11568359 w 13759469"/>
                <a:gd name="connsiteY234" fmla="*/ 136389 h 2252732"/>
                <a:gd name="connsiteX235" fmla="*/ 11558993 w 13759469"/>
                <a:gd name="connsiteY235" fmla="*/ 137890 h 2252732"/>
                <a:gd name="connsiteX236" fmla="*/ 11549620 w 13759469"/>
                <a:gd name="connsiteY236" fmla="*/ 139424 h 2252732"/>
                <a:gd name="connsiteX237" fmla="*/ 11540235 w 13759469"/>
                <a:gd name="connsiteY237" fmla="*/ 140992 h 2252732"/>
                <a:gd name="connsiteX238" fmla="*/ 11530837 w 13759469"/>
                <a:gd name="connsiteY238" fmla="*/ 142594 h 2252732"/>
                <a:gd name="connsiteX239" fmla="*/ 11521425 w 13759469"/>
                <a:gd name="connsiteY239" fmla="*/ 144230 h 2252732"/>
                <a:gd name="connsiteX240" fmla="*/ 11511989 w 13759469"/>
                <a:gd name="connsiteY240" fmla="*/ 145900 h 2252732"/>
                <a:gd name="connsiteX241" fmla="*/ 11502533 w 13759469"/>
                <a:gd name="connsiteY241" fmla="*/ 147607 h 2252732"/>
                <a:gd name="connsiteX242" fmla="*/ 11493053 w 13759469"/>
                <a:gd name="connsiteY242" fmla="*/ 149349 h 2252732"/>
                <a:gd name="connsiteX243" fmla="*/ 11483542 w 13759469"/>
                <a:gd name="connsiteY243" fmla="*/ 151127 h 2252732"/>
                <a:gd name="connsiteX244" fmla="*/ 11474000 w 13759469"/>
                <a:gd name="connsiteY244" fmla="*/ 152942 h 2252732"/>
                <a:gd name="connsiteX245" fmla="*/ 11464425 w 13759469"/>
                <a:gd name="connsiteY245" fmla="*/ 154795 h 2252732"/>
                <a:gd name="connsiteX246" fmla="*/ 11454812 w 13759469"/>
                <a:gd name="connsiteY246" fmla="*/ 156685 h 2252732"/>
                <a:gd name="connsiteX247" fmla="*/ 11445159 w 13759469"/>
                <a:gd name="connsiteY247" fmla="*/ 158614 h 2252732"/>
                <a:gd name="connsiteX248" fmla="*/ 11435463 w 13759469"/>
                <a:gd name="connsiteY248" fmla="*/ 160582 h 2252732"/>
                <a:gd name="connsiteX249" fmla="*/ 11425717 w 13759469"/>
                <a:gd name="connsiteY249" fmla="*/ 162589 h 2252732"/>
                <a:gd name="connsiteX250" fmla="*/ 11415925 w 13759469"/>
                <a:gd name="connsiteY250" fmla="*/ 164636 h 2252732"/>
                <a:gd name="connsiteX251" fmla="*/ 11406080 w 13759469"/>
                <a:gd name="connsiteY251" fmla="*/ 166724 h 2252732"/>
                <a:gd name="connsiteX252" fmla="*/ 11396179 w 13759469"/>
                <a:gd name="connsiteY252" fmla="*/ 168851 h 2252732"/>
                <a:gd name="connsiteX253" fmla="*/ 11386219 w 13759469"/>
                <a:gd name="connsiteY253" fmla="*/ 171021 h 2252732"/>
                <a:gd name="connsiteX254" fmla="*/ 11376199 w 13759469"/>
                <a:gd name="connsiteY254" fmla="*/ 173232 h 2252732"/>
                <a:gd name="connsiteX255" fmla="*/ 11366115 w 13759469"/>
                <a:gd name="connsiteY255" fmla="*/ 175485 h 2252732"/>
                <a:gd name="connsiteX256" fmla="*/ 11355963 w 13759469"/>
                <a:gd name="connsiteY256" fmla="*/ 177782 h 2252732"/>
                <a:gd name="connsiteX257" fmla="*/ 11345741 w 13759469"/>
                <a:gd name="connsiteY257" fmla="*/ 180122 h 2252732"/>
                <a:gd name="connsiteX258" fmla="*/ 11335446 w 13759469"/>
                <a:gd name="connsiteY258" fmla="*/ 182505 h 2252732"/>
                <a:gd name="connsiteX259" fmla="*/ 11325074 w 13759469"/>
                <a:gd name="connsiteY259" fmla="*/ 184933 h 2252732"/>
                <a:gd name="connsiteX260" fmla="*/ 11314624 w 13759469"/>
                <a:gd name="connsiteY260" fmla="*/ 187406 h 2252732"/>
                <a:gd name="connsiteX261" fmla="*/ 11304092 w 13759469"/>
                <a:gd name="connsiteY261" fmla="*/ 189924 h 2252732"/>
                <a:gd name="connsiteX262" fmla="*/ 11293475 w 13759469"/>
                <a:gd name="connsiteY262" fmla="*/ 192488 h 2252732"/>
                <a:gd name="connsiteX263" fmla="*/ 11282769 w 13759469"/>
                <a:gd name="connsiteY263" fmla="*/ 195098 h 2252732"/>
                <a:gd name="connsiteX264" fmla="*/ 11271973 w 13759469"/>
                <a:gd name="connsiteY264" fmla="*/ 197755 h 2252732"/>
                <a:gd name="connsiteX265" fmla="*/ 11261083 w 13759469"/>
                <a:gd name="connsiteY265" fmla="*/ 200459 h 2252732"/>
                <a:gd name="connsiteX266" fmla="*/ 11250096 w 13759469"/>
                <a:gd name="connsiteY266" fmla="*/ 203211 h 2252732"/>
                <a:gd name="connsiteX267" fmla="*/ 11239009 w 13759469"/>
                <a:gd name="connsiteY267" fmla="*/ 206011 h 2252732"/>
                <a:gd name="connsiteX268" fmla="*/ 11227819 w 13759469"/>
                <a:gd name="connsiteY268" fmla="*/ 208860 h 2252732"/>
                <a:gd name="connsiteX269" fmla="*/ 11216525 w 13759469"/>
                <a:gd name="connsiteY269" fmla="*/ 211758 h 2252732"/>
                <a:gd name="connsiteX270" fmla="*/ 11205121 w 13759469"/>
                <a:gd name="connsiteY270" fmla="*/ 214706 h 2252732"/>
                <a:gd name="connsiteX271" fmla="*/ 11193605 w 13759469"/>
                <a:gd name="connsiteY271" fmla="*/ 217705 h 2252732"/>
                <a:gd name="connsiteX272" fmla="*/ 11181975 w 13759469"/>
                <a:gd name="connsiteY272" fmla="*/ 220754 h 2252732"/>
                <a:gd name="connsiteX273" fmla="*/ 11170228 w 13759469"/>
                <a:gd name="connsiteY273" fmla="*/ 223854 h 2252732"/>
                <a:gd name="connsiteX274" fmla="*/ 11158361 w 13759469"/>
                <a:gd name="connsiteY274" fmla="*/ 227006 h 2252732"/>
                <a:gd name="connsiteX275" fmla="*/ 11146369 w 13759469"/>
                <a:gd name="connsiteY275" fmla="*/ 230210 h 2252732"/>
                <a:gd name="connsiteX276" fmla="*/ 11134252 w 13759469"/>
                <a:gd name="connsiteY276" fmla="*/ 233466 h 2252732"/>
                <a:gd name="connsiteX277" fmla="*/ 11122003 w 13759469"/>
                <a:gd name="connsiteY277" fmla="*/ 236776 h 2252732"/>
                <a:gd name="connsiteX278" fmla="*/ 11109626 w 13759469"/>
                <a:gd name="connsiteY278" fmla="*/ 240139 h 2252732"/>
                <a:gd name="connsiteX279" fmla="*/ 11097114 w 13759469"/>
                <a:gd name="connsiteY279" fmla="*/ 243557 h 2252732"/>
                <a:gd name="connsiteX280" fmla="*/ 11084460 w 13759469"/>
                <a:gd name="connsiteY280" fmla="*/ 247030 h 2252732"/>
                <a:gd name="connsiteX281" fmla="*/ 11071667 w 13759469"/>
                <a:gd name="connsiteY281" fmla="*/ 250557 h 2252732"/>
                <a:gd name="connsiteX282" fmla="*/ 11058734 w 13759469"/>
                <a:gd name="connsiteY282" fmla="*/ 254140 h 2252732"/>
                <a:gd name="connsiteX283" fmla="*/ 11045649 w 13759469"/>
                <a:gd name="connsiteY283" fmla="*/ 257779 h 2252732"/>
                <a:gd name="connsiteX284" fmla="*/ 11032415 w 13759469"/>
                <a:gd name="connsiteY284" fmla="*/ 261474 h 2252732"/>
                <a:gd name="connsiteX285" fmla="*/ 11019028 w 13759469"/>
                <a:gd name="connsiteY285" fmla="*/ 265227 h 2252732"/>
                <a:gd name="connsiteX286" fmla="*/ 11005487 w 13759469"/>
                <a:gd name="connsiteY286" fmla="*/ 269037 h 2252732"/>
                <a:gd name="connsiteX287" fmla="*/ 10991786 w 13759469"/>
                <a:gd name="connsiteY287" fmla="*/ 272905 h 2252732"/>
                <a:gd name="connsiteX288" fmla="*/ 10977927 w 13759469"/>
                <a:gd name="connsiteY288" fmla="*/ 276832 h 2252732"/>
                <a:gd name="connsiteX289" fmla="*/ 10963900 w 13759469"/>
                <a:gd name="connsiteY289" fmla="*/ 280818 h 2252732"/>
                <a:gd name="connsiteX290" fmla="*/ 10949706 w 13759469"/>
                <a:gd name="connsiteY290" fmla="*/ 284863 h 2252732"/>
                <a:gd name="connsiteX291" fmla="*/ 10935342 w 13759469"/>
                <a:gd name="connsiteY291" fmla="*/ 288968 h 2252732"/>
                <a:gd name="connsiteX292" fmla="*/ 10920805 w 13759469"/>
                <a:gd name="connsiteY292" fmla="*/ 293133 h 2252732"/>
                <a:gd name="connsiteX293" fmla="*/ 10906092 w 13759469"/>
                <a:gd name="connsiteY293" fmla="*/ 297359 h 2252732"/>
                <a:gd name="connsiteX294" fmla="*/ 10891199 w 13759469"/>
                <a:gd name="connsiteY294" fmla="*/ 301647 h 2252732"/>
                <a:gd name="connsiteX295" fmla="*/ 10876127 w 13759469"/>
                <a:gd name="connsiteY295" fmla="*/ 305997 h 2252732"/>
                <a:gd name="connsiteX296" fmla="*/ 10860866 w 13759469"/>
                <a:gd name="connsiteY296" fmla="*/ 310409 h 2252732"/>
                <a:gd name="connsiteX297" fmla="*/ 10845418 w 13759469"/>
                <a:gd name="connsiteY297" fmla="*/ 314884 h 2252732"/>
                <a:gd name="connsiteX298" fmla="*/ 10829784 w 13759469"/>
                <a:gd name="connsiteY298" fmla="*/ 319421 h 2252732"/>
                <a:gd name="connsiteX299" fmla="*/ 10798168 w 13759469"/>
                <a:gd name="connsiteY299" fmla="*/ 328902 h 2252732"/>
                <a:gd name="connsiteX300" fmla="*/ 10782139 w 13759469"/>
                <a:gd name="connsiteY300" fmla="*/ 333922 h 2252732"/>
                <a:gd name="connsiteX301" fmla="*/ 10765947 w 13759469"/>
                <a:gd name="connsiteY301" fmla="*/ 339130 h 2252732"/>
                <a:gd name="connsiteX302" fmla="*/ 10749592 w 13759469"/>
                <a:gd name="connsiteY302" fmla="*/ 344521 h 2252732"/>
                <a:gd name="connsiteX303" fmla="*/ 10733076 w 13759469"/>
                <a:gd name="connsiteY303" fmla="*/ 350091 h 2252732"/>
                <a:gd name="connsiteX304" fmla="*/ 10716400 w 13759469"/>
                <a:gd name="connsiteY304" fmla="*/ 355834 h 2252732"/>
                <a:gd name="connsiteX305" fmla="*/ 10699567 w 13759469"/>
                <a:gd name="connsiteY305" fmla="*/ 361747 h 2252732"/>
                <a:gd name="connsiteX306" fmla="*/ 10682583 w 13759469"/>
                <a:gd name="connsiteY306" fmla="*/ 367824 h 2252732"/>
                <a:gd name="connsiteX307" fmla="*/ 10665446 w 13759469"/>
                <a:gd name="connsiteY307" fmla="*/ 374062 h 2252732"/>
                <a:gd name="connsiteX308" fmla="*/ 10648161 w 13759469"/>
                <a:gd name="connsiteY308" fmla="*/ 380455 h 2252732"/>
                <a:gd name="connsiteX309" fmla="*/ 10630728 w 13759469"/>
                <a:gd name="connsiteY309" fmla="*/ 387000 h 2252732"/>
                <a:gd name="connsiteX310" fmla="*/ 10613154 w 13759469"/>
                <a:gd name="connsiteY310" fmla="*/ 393691 h 2252732"/>
                <a:gd name="connsiteX311" fmla="*/ 10595432 w 13759469"/>
                <a:gd name="connsiteY311" fmla="*/ 400524 h 2252732"/>
                <a:gd name="connsiteX312" fmla="*/ 10577574 w 13759469"/>
                <a:gd name="connsiteY312" fmla="*/ 407494 h 2252732"/>
                <a:gd name="connsiteX313" fmla="*/ 10559578 w 13759469"/>
                <a:gd name="connsiteY313" fmla="*/ 414597 h 2252732"/>
                <a:gd name="connsiteX314" fmla="*/ 10541446 w 13759469"/>
                <a:gd name="connsiteY314" fmla="*/ 421828 h 2252732"/>
                <a:gd name="connsiteX315" fmla="*/ 10523182 w 13759469"/>
                <a:gd name="connsiteY315" fmla="*/ 429182 h 2252732"/>
                <a:gd name="connsiteX316" fmla="*/ 10504786 w 13759469"/>
                <a:gd name="connsiteY316" fmla="*/ 436656 h 2252732"/>
                <a:gd name="connsiteX317" fmla="*/ 10486263 w 13759469"/>
                <a:gd name="connsiteY317" fmla="*/ 444243 h 2252732"/>
                <a:gd name="connsiteX318" fmla="*/ 10467611 w 13759469"/>
                <a:gd name="connsiteY318" fmla="*/ 451941 h 2252732"/>
                <a:gd name="connsiteX319" fmla="*/ 10448837 w 13759469"/>
                <a:gd name="connsiteY319" fmla="*/ 459744 h 2252732"/>
                <a:gd name="connsiteX320" fmla="*/ 10429942 w 13759469"/>
                <a:gd name="connsiteY320" fmla="*/ 467647 h 2252732"/>
                <a:gd name="connsiteX321" fmla="*/ 10410925 w 13759469"/>
                <a:gd name="connsiteY321" fmla="*/ 475647 h 2252732"/>
                <a:gd name="connsiteX322" fmla="*/ 10391790 w 13759469"/>
                <a:gd name="connsiteY322" fmla="*/ 483737 h 2252732"/>
                <a:gd name="connsiteX323" fmla="*/ 10372542 w 13759469"/>
                <a:gd name="connsiteY323" fmla="*/ 491915 h 2252732"/>
                <a:gd name="connsiteX324" fmla="*/ 10353180 w 13759469"/>
                <a:gd name="connsiteY324" fmla="*/ 500174 h 2252732"/>
                <a:gd name="connsiteX325" fmla="*/ 10333706 w 13759469"/>
                <a:gd name="connsiteY325" fmla="*/ 508511 h 2252732"/>
                <a:gd name="connsiteX326" fmla="*/ 10314125 w 13759469"/>
                <a:gd name="connsiteY326" fmla="*/ 516921 h 2252732"/>
                <a:gd name="connsiteX327" fmla="*/ 10294436 w 13759469"/>
                <a:gd name="connsiteY327" fmla="*/ 525400 h 2252732"/>
                <a:gd name="connsiteX328" fmla="*/ 10274642 w 13759469"/>
                <a:gd name="connsiteY328" fmla="*/ 533942 h 2252732"/>
                <a:gd name="connsiteX329" fmla="*/ 10254748 w 13759469"/>
                <a:gd name="connsiteY329" fmla="*/ 542543 h 2252732"/>
                <a:gd name="connsiteX330" fmla="*/ 10234753 w 13759469"/>
                <a:gd name="connsiteY330" fmla="*/ 551199 h 2252732"/>
                <a:gd name="connsiteX331" fmla="*/ 10214659 w 13759469"/>
                <a:gd name="connsiteY331" fmla="*/ 559905 h 2252732"/>
                <a:gd name="connsiteX332" fmla="*/ 10194471 w 13759469"/>
                <a:gd name="connsiteY332" fmla="*/ 568657 h 2252732"/>
                <a:gd name="connsiteX333" fmla="*/ 10174188 w 13759469"/>
                <a:gd name="connsiteY333" fmla="*/ 577449 h 2252732"/>
                <a:gd name="connsiteX334" fmla="*/ 10153813 w 13759469"/>
                <a:gd name="connsiteY334" fmla="*/ 586277 h 2252732"/>
                <a:gd name="connsiteX335" fmla="*/ 10133351 w 13759469"/>
                <a:gd name="connsiteY335" fmla="*/ 595137 h 2252732"/>
                <a:gd name="connsiteX336" fmla="*/ 10112799 w 13759469"/>
                <a:gd name="connsiteY336" fmla="*/ 604024 h 2252732"/>
                <a:gd name="connsiteX337" fmla="*/ 10092165 w 13759469"/>
                <a:gd name="connsiteY337" fmla="*/ 612933 h 2252732"/>
                <a:gd name="connsiteX338" fmla="*/ 10071446 w 13759469"/>
                <a:gd name="connsiteY338" fmla="*/ 621861 h 2252732"/>
                <a:gd name="connsiteX339" fmla="*/ 10050647 w 13759469"/>
                <a:gd name="connsiteY339" fmla="*/ 630800 h 2252732"/>
                <a:gd name="connsiteX340" fmla="*/ 10029770 w 13759469"/>
                <a:gd name="connsiteY340" fmla="*/ 639749 h 2252732"/>
                <a:gd name="connsiteX341" fmla="*/ 10008815 w 13759469"/>
                <a:gd name="connsiteY341" fmla="*/ 648702 h 2252732"/>
                <a:gd name="connsiteX342" fmla="*/ 9987786 w 13759469"/>
                <a:gd name="connsiteY342" fmla="*/ 657655 h 2252732"/>
                <a:gd name="connsiteX343" fmla="*/ 9966685 w 13759469"/>
                <a:gd name="connsiteY343" fmla="*/ 666602 h 2252732"/>
                <a:gd name="connsiteX344" fmla="*/ 9945514 w 13759469"/>
                <a:gd name="connsiteY344" fmla="*/ 675539 h 2252732"/>
                <a:gd name="connsiteX345" fmla="*/ 9924275 w 13759469"/>
                <a:gd name="connsiteY345" fmla="*/ 684463 h 2252732"/>
                <a:gd name="connsiteX346" fmla="*/ 9902969 w 13759469"/>
                <a:gd name="connsiteY346" fmla="*/ 693367 h 2252732"/>
                <a:gd name="connsiteX347" fmla="*/ 9881601 w 13759469"/>
                <a:gd name="connsiteY347" fmla="*/ 702247 h 2252732"/>
                <a:gd name="connsiteX348" fmla="*/ 9860171 w 13759469"/>
                <a:gd name="connsiteY348" fmla="*/ 711100 h 2252732"/>
                <a:gd name="connsiteX349" fmla="*/ 9838681 w 13759469"/>
                <a:gd name="connsiteY349" fmla="*/ 719920 h 2252732"/>
                <a:gd name="connsiteX350" fmla="*/ 9817133 w 13759469"/>
                <a:gd name="connsiteY350" fmla="*/ 728702 h 2252732"/>
                <a:gd name="connsiteX351" fmla="*/ 9795530 w 13759469"/>
                <a:gd name="connsiteY351" fmla="*/ 737442 h 2252732"/>
                <a:gd name="connsiteX352" fmla="*/ 9773874 w 13759469"/>
                <a:gd name="connsiteY352" fmla="*/ 746136 h 2252732"/>
                <a:gd name="connsiteX353" fmla="*/ 9752167 w 13759469"/>
                <a:gd name="connsiteY353" fmla="*/ 754779 h 2252732"/>
                <a:gd name="connsiteX354" fmla="*/ 9730410 w 13759469"/>
                <a:gd name="connsiteY354" fmla="*/ 763366 h 2252732"/>
                <a:gd name="connsiteX355" fmla="*/ 9708606 w 13759469"/>
                <a:gd name="connsiteY355" fmla="*/ 771893 h 2252732"/>
                <a:gd name="connsiteX356" fmla="*/ 9686757 w 13759469"/>
                <a:gd name="connsiteY356" fmla="*/ 780355 h 2252732"/>
                <a:gd name="connsiteX357" fmla="*/ 9664867 w 13759469"/>
                <a:gd name="connsiteY357" fmla="*/ 788747 h 2252732"/>
                <a:gd name="connsiteX358" fmla="*/ 9642935 w 13759469"/>
                <a:gd name="connsiteY358" fmla="*/ 797065 h 2252732"/>
                <a:gd name="connsiteX359" fmla="*/ 9620965 w 13759469"/>
                <a:gd name="connsiteY359" fmla="*/ 805304 h 2252732"/>
                <a:gd name="connsiteX360" fmla="*/ 9598958 w 13759469"/>
                <a:gd name="connsiteY360" fmla="*/ 813460 h 2252732"/>
                <a:gd name="connsiteX361" fmla="*/ 9576917 w 13759469"/>
                <a:gd name="connsiteY361" fmla="*/ 821529 h 2252732"/>
                <a:gd name="connsiteX362" fmla="*/ 9554843 w 13759469"/>
                <a:gd name="connsiteY362" fmla="*/ 829504 h 2252732"/>
                <a:gd name="connsiteX363" fmla="*/ 9532739 w 13759469"/>
                <a:gd name="connsiteY363" fmla="*/ 837383 h 2252732"/>
                <a:gd name="connsiteX364" fmla="*/ 9510607 w 13759469"/>
                <a:gd name="connsiteY364" fmla="*/ 845160 h 2252732"/>
                <a:gd name="connsiteX365" fmla="*/ 9488449 w 13759469"/>
                <a:gd name="connsiteY365" fmla="*/ 852830 h 2252732"/>
                <a:gd name="connsiteX366" fmla="*/ 9466266 w 13759469"/>
                <a:gd name="connsiteY366" fmla="*/ 860390 h 2252732"/>
                <a:gd name="connsiteX367" fmla="*/ 9444063 w 13759469"/>
                <a:gd name="connsiteY367" fmla="*/ 867833 h 2252732"/>
                <a:gd name="connsiteX368" fmla="*/ 9421839 w 13759469"/>
                <a:gd name="connsiteY368" fmla="*/ 875157 h 2252732"/>
                <a:gd name="connsiteX369" fmla="*/ 9399597 w 13759469"/>
                <a:gd name="connsiteY369" fmla="*/ 882357 h 2252732"/>
                <a:gd name="connsiteX370" fmla="*/ 9377338 w 13759469"/>
                <a:gd name="connsiteY370" fmla="*/ 889426 h 2252732"/>
                <a:gd name="connsiteX371" fmla="*/ 9355069 w 13759469"/>
                <a:gd name="connsiteY371" fmla="*/ 896362 h 2252732"/>
                <a:gd name="connsiteX372" fmla="*/ 9332785 w 13759469"/>
                <a:gd name="connsiteY372" fmla="*/ 903159 h 2252732"/>
                <a:gd name="connsiteX373" fmla="*/ 9310493 w 13759469"/>
                <a:gd name="connsiteY373" fmla="*/ 909813 h 2252732"/>
                <a:gd name="connsiteX374" fmla="*/ 9288193 w 13759469"/>
                <a:gd name="connsiteY374" fmla="*/ 916319 h 2252732"/>
                <a:gd name="connsiteX375" fmla="*/ 9265887 w 13759469"/>
                <a:gd name="connsiteY375" fmla="*/ 922672 h 2252732"/>
                <a:gd name="connsiteX376" fmla="*/ 9243577 w 13759469"/>
                <a:gd name="connsiteY376" fmla="*/ 928868 h 2252732"/>
                <a:gd name="connsiteX377" fmla="*/ 9221267 w 13759469"/>
                <a:gd name="connsiteY377" fmla="*/ 934903 h 2252732"/>
                <a:gd name="connsiteX378" fmla="*/ 9198961 w 13759469"/>
                <a:gd name="connsiteY378" fmla="*/ 940772 h 2252732"/>
                <a:gd name="connsiteX379" fmla="*/ 9176653 w 13759469"/>
                <a:gd name="connsiteY379" fmla="*/ 946469 h 2252732"/>
                <a:gd name="connsiteX380" fmla="*/ 9154351 w 13759469"/>
                <a:gd name="connsiteY380" fmla="*/ 951991 h 2252732"/>
                <a:gd name="connsiteX381" fmla="*/ 9132058 w 13759469"/>
                <a:gd name="connsiteY381" fmla="*/ 957333 h 2252732"/>
                <a:gd name="connsiteX382" fmla="*/ 9109771 w 13759469"/>
                <a:gd name="connsiteY382" fmla="*/ 962489 h 2252732"/>
                <a:gd name="connsiteX383" fmla="*/ 9087496 w 13759469"/>
                <a:gd name="connsiteY383" fmla="*/ 967456 h 2252732"/>
                <a:gd name="connsiteX384" fmla="*/ 9065234 w 13759469"/>
                <a:gd name="connsiteY384" fmla="*/ 972229 h 2252732"/>
                <a:gd name="connsiteX385" fmla="*/ 9042987 w 13759469"/>
                <a:gd name="connsiteY385" fmla="*/ 976802 h 2252732"/>
                <a:gd name="connsiteX386" fmla="*/ 9020757 w 13759469"/>
                <a:gd name="connsiteY386" fmla="*/ 981173 h 2252732"/>
                <a:gd name="connsiteX387" fmla="*/ 8998550 w 13759469"/>
                <a:gd name="connsiteY387" fmla="*/ 985336 h 2252732"/>
                <a:gd name="connsiteX388" fmla="*/ 8976359 w 13759469"/>
                <a:gd name="connsiteY388" fmla="*/ 989285 h 2252732"/>
                <a:gd name="connsiteX389" fmla="*/ 8954193 w 13759469"/>
                <a:gd name="connsiteY389" fmla="*/ 993017 h 2252732"/>
                <a:gd name="connsiteX390" fmla="*/ 8932052 w 13759469"/>
                <a:gd name="connsiteY390" fmla="*/ 996526 h 2252732"/>
                <a:gd name="connsiteX391" fmla="*/ 8909940 w 13759469"/>
                <a:gd name="connsiteY391" fmla="*/ 999809 h 2252732"/>
                <a:gd name="connsiteX392" fmla="*/ 8887856 w 13759469"/>
                <a:gd name="connsiteY392" fmla="*/ 1002860 h 2252732"/>
                <a:gd name="connsiteX393" fmla="*/ 8865804 w 13759469"/>
                <a:gd name="connsiteY393" fmla="*/ 1005675 h 2252732"/>
                <a:gd name="connsiteX394" fmla="*/ 8843787 w 13759469"/>
                <a:gd name="connsiteY394" fmla="*/ 1008249 h 2252732"/>
                <a:gd name="connsiteX395" fmla="*/ 8821803 w 13759469"/>
                <a:gd name="connsiteY395" fmla="*/ 1010577 h 2252732"/>
                <a:gd name="connsiteX396" fmla="*/ 8799858 w 13759469"/>
                <a:gd name="connsiteY396" fmla="*/ 1012655 h 2252732"/>
                <a:gd name="connsiteX397" fmla="*/ 8777861 w 13759469"/>
                <a:gd name="connsiteY397" fmla="*/ 1014485 h 2252732"/>
                <a:gd name="connsiteX398" fmla="*/ 8733964 w 13759469"/>
                <a:gd name="connsiteY398" fmla="*/ 1017249 h 2252732"/>
                <a:gd name="connsiteX399" fmla="*/ 8711852 w 13759469"/>
                <a:gd name="connsiteY399" fmla="*/ 1018179 h 2252732"/>
                <a:gd name="connsiteX400" fmla="*/ 8689676 w 13759469"/>
                <a:gd name="connsiteY400" fmla="*/ 1018814 h 2252732"/>
                <a:gd name="connsiteX401" fmla="*/ 8667432 w 13759469"/>
                <a:gd name="connsiteY401" fmla="*/ 1019159 h 2252732"/>
                <a:gd name="connsiteX402" fmla="*/ 8645125 w 13759469"/>
                <a:gd name="connsiteY402" fmla="*/ 1019220 h 2252732"/>
                <a:gd name="connsiteX403" fmla="*/ 8622756 w 13759469"/>
                <a:gd name="connsiteY403" fmla="*/ 1019005 h 2252732"/>
                <a:gd name="connsiteX404" fmla="*/ 8600325 w 13759469"/>
                <a:gd name="connsiteY404" fmla="*/ 1018519 h 2252732"/>
                <a:gd name="connsiteX405" fmla="*/ 8577836 w 13759469"/>
                <a:gd name="connsiteY405" fmla="*/ 1017769 h 2252732"/>
                <a:gd name="connsiteX406" fmla="*/ 8555290 w 13759469"/>
                <a:gd name="connsiteY406" fmla="*/ 1016761 h 2252732"/>
                <a:gd name="connsiteX407" fmla="*/ 8532688 w 13759469"/>
                <a:gd name="connsiteY407" fmla="*/ 1015503 h 2252732"/>
                <a:gd name="connsiteX408" fmla="*/ 8510029 w 13759469"/>
                <a:gd name="connsiteY408" fmla="*/ 1013999 h 2252732"/>
                <a:gd name="connsiteX409" fmla="*/ 8487319 w 13759469"/>
                <a:gd name="connsiteY409" fmla="*/ 1012257 h 2252732"/>
                <a:gd name="connsiteX410" fmla="*/ 8464558 w 13759469"/>
                <a:gd name="connsiteY410" fmla="*/ 1010283 h 2252732"/>
                <a:gd name="connsiteX411" fmla="*/ 8441747 w 13759469"/>
                <a:gd name="connsiteY411" fmla="*/ 1008083 h 2252732"/>
                <a:gd name="connsiteX412" fmla="*/ 8418888 w 13759469"/>
                <a:gd name="connsiteY412" fmla="*/ 1005662 h 2252732"/>
                <a:gd name="connsiteX413" fmla="*/ 8395981 w 13759469"/>
                <a:gd name="connsiteY413" fmla="*/ 1003030 h 2252732"/>
                <a:gd name="connsiteX414" fmla="*/ 8373029 w 13759469"/>
                <a:gd name="connsiteY414" fmla="*/ 1000189 h 2252732"/>
                <a:gd name="connsiteX415" fmla="*/ 8350034 w 13759469"/>
                <a:gd name="connsiteY415" fmla="*/ 997148 h 2252732"/>
                <a:gd name="connsiteX416" fmla="*/ 8326998 w 13759469"/>
                <a:gd name="connsiteY416" fmla="*/ 993914 h 2252732"/>
                <a:gd name="connsiteX417" fmla="*/ 8303919 w 13759469"/>
                <a:gd name="connsiteY417" fmla="*/ 990491 h 2252732"/>
                <a:gd name="connsiteX418" fmla="*/ 8280801 w 13759469"/>
                <a:gd name="connsiteY418" fmla="*/ 986886 h 2252732"/>
                <a:gd name="connsiteX419" fmla="*/ 8257646 w 13759469"/>
                <a:gd name="connsiteY419" fmla="*/ 983106 h 2252732"/>
                <a:gd name="connsiteX420" fmla="*/ 8234455 w 13759469"/>
                <a:gd name="connsiteY420" fmla="*/ 979155 h 2252732"/>
                <a:gd name="connsiteX421" fmla="*/ 8211230 w 13759469"/>
                <a:gd name="connsiteY421" fmla="*/ 975044 h 2252732"/>
                <a:gd name="connsiteX422" fmla="*/ 8187971 w 13759469"/>
                <a:gd name="connsiteY422" fmla="*/ 970774 h 2252732"/>
                <a:gd name="connsiteX423" fmla="*/ 8164681 w 13759469"/>
                <a:gd name="connsiteY423" fmla="*/ 966355 h 2252732"/>
                <a:gd name="connsiteX424" fmla="*/ 8141360 w 13759469"/>
                <a:gd name="connsiteY424" fmla="*/ 961791 h 2252732"/>
                <a:gd name="connsiteX425" fmla="*/ 8118011 w 13759469"/>
                <a:gd name="connsiteY425" fmla="*/ 957089 h 2252732"/>
                <a:gd name="connsiteX426" fmla="*/ 8094635 w 13759469"/>
                <a:gd name="connsiteY426" fmla="*/ 952255 h 2252732"/>
                <a:gd name="connsiteX427" fmla="*/ 8071234 w 13759469"/>
                <a:gd name="connsiteY427" fmla="*/ 947296 h 2252732"/>
                <a:gd name="connsiteX428" fmla="*/ 8047809 w 13759469"/>
                <a:gd name="connsiteY428" fmla="*/ 942218 h 2252732"/>
                <a:gd name="connsiteX429" fmla="*/ 8024362 w 13759469"/>
                <a:gd name="connsiteY429" fmla="*/ 937027 h 2252732"/>
                <a:gd name="connsiteX430" fmla="*/ 8000894 w 13759469"/>
                <a:gd name="connsiteY430" fmla="*/ 931728 h 2252732"/>
                <a:gd name="connsiteX431" fmla="*/ 7977406 w 13759469"/>
                <a:gd name="connsiteY431" fmla="*/ 926330 h 2252732"/>
                <a:gd name="connsiteX432" fmla="*/ 7953900 w 13759469"/>
                <a:gd name="connsiteY432" fmla="*/ 920837 h 2252732"/>
                <a:gd name="connsiteX433" fmla="*/ 7930379 w 13759469"/>
                <a:gd name="connsiteY433" fmla="*/ 915256 h 2252732"/>
                <a:gd name="connsiteX434" fmla="*/ 7906843 w 13759469"/>
                <a:gd name="connsiteY434" fmla="*/ 909593 h 2252732"/>
                <a:gd name="connsiteX435" fmla="*/ 7883294 w 13759469"/>
                <a:gd name="connsiteY435" fmla="*/ 903854 h 2252732"/>
                <a:gd name="connsiteX436" fmla="*/ 7859733 w 13759469"/>
                <a:gd name="connsiteY436" fmla="*/ 898045 h 2252732"/>
                <a:gd name="connsiteX437" fmla="*/ 7836163 w 13759469"/>
                <a:gd name="connsiteY437" fmla="*/ 892174 h 2252732"/>
                <a:gd name="connsiteX438" fmla="*/ 7812583 w 13759469"/>
                <a:gd name="connsiteY438" fmla="*/ 886246 h 2252732"/>
                <a:gd name="connsiteX439" fmla="*/ 7788997 w 13759469"/>
                <a:gd name="connsiteY439" fmla="*/ 880266 h 2252732"/>
                <a:gd name="connsiteX440" fmla="*/ 7765406 w 13759469"/>
                <a:gd name="connsiteY440" fmla="*/ 874241 h 2252732"/>
                <a:gd name="connsiteX441" fmla="*/ 7741811 w 13759469"/>
                <a:gd name="connsiteY441" fmla="*/ 868178 h 2252732"/>
                <a:gd name="connsiteX442" fmla="*/ 7718214 w 13759469"/>
                <a:gd name="connsiteY442" fmla="*/ 862083 h 2252732"/>
                <a:gd name="connsiteX443" fmla="*/ 7694616 w 13759469"/>
                <a:gd name="connsiteY443" fmla="*/ 855962 h 2252732"/>
                <a:gd name="connsiteX444" fmla="*/ 7671020 w 13759469"/>
                <a:gd name="connsiteY444" fmla="*/ 849821 h 2252732"/>
                <a:gd name="connsiteX445" fmla="*/ 7647426 w 13759469"/>
                <a:gd name="connsiteY445" fmla="*/ 843665 h 2252732"/>
                <a:gd name="connsiteX446" fmla="*/ 7623838 w 13759469"/>
                <a:gd name="connsiteY446" fmla="*/ 837503 h 2252732"/>
                <a:gd name="connsiteX447" fmla="*/ 7600254 w 13759469"/>
                <a:gd name="connsiteY447" fmla="*/ 831339 h 2252732"/>
                <a:gd name="connsiteX448" fmla="*/ 7576677 w 13759469"/>
                <a:gd name="connsiteY448" fmla="*/ 825180 h 2252732"/>
                <a:gd name="connsiteX449" fmla="*/ 7553110 w 13759469"/>
                <a:gd name="connsiteY449" fmla="*/ 819031 h 2252732"/>
                <a:gd name="connsiteX450" fmla="*/ 7529553 w 13759469"/>
                <a:gd name="connsiteY450" fmla="*/ 812900 h 2252732"/>
                <a:gd name="connsiteX451" fmla="*/ 7506008 w 13759469"/>
                <a:gd name="connsiteY451" fmla="*/ 806792 h 2252732"/>
                <a:gd name="connsiteX452" fmla="*/ 7482479 w 13759469"/>
                <a:gd name="connsiteY452" fmla="*/ 800714 h 2252732"/>
                <a:gd name="connsiteX453" fmla="*/ 7458963 w 13759469"/>
                <a:gd name="connsiteY453" fmla="*/ 794671 h 2252732"/>
                <a:gd name="connsiteX454" fmla="*/ 7435465 w 13759469"/>
                <a:gd name="connsiteY454" fmla="*/ 788670 h 2252732"/>
                <a:gd name="connsiteX455" fmla="*/ 7411986 w 13759469"/>
                <a:gd name="connsiteY455" fmla="*/ 782717 h 2252732"/>
                <a:gd name="connsiteX456" fmla="*/ 7388527 w 13759469"/>
                <a:gd name="connsiteY456" fmla="*/ 776819 h 2252732"/>
                <a:gd name="connsiteX457" fmla="*/ 7365090 w 13759469"/>
                <a:gd name="connsiteY457" fmla="*/ 770980 h 2252732"/>
                <a:gd name="connsiteX458" fmla="*/ 7341677 w 13759469"/>
                <a:gd name="connsiteY458" fmla="*/ 765208 h 2252732"/>
                <a:gd name="connsiteX459" fmla="*/ 7318287 w 13759469"/>
                <a:gd name="connsiteY459" fmla="*/ 759509 h 2252732"/>
                <a:gd name="connsiteX460" fmla="*/ 7294927 w 13759469"/>
                <a:gd name="connsiteY460" fmla="*/ 753889 h 2252732"/>
                <a:gd name="connsiteX461" fmla="*/ 7271593 w 13759469"/>
                <a:gd name="connsiteY461" fmla="*/ 748353 h 2252732"/>
                <a:gd name="connsiteX462" fmla="*/ 7248291 w 13759469"/>
                <a:gd name="connsiteY462" fmla="*/ 742909 h 2252732"/>
                <a:gd name="connsiteX463" fmla="*/ 7225019 w 13759469"/>
                <a:gd name="connsiteY463" fmla="*/ 737562 h 2252732"/>
                <a:gd name="connsiteX464" fmla="*/ 7201782 w 13759469"/>
                <a:gd name="connsiteY464" fmla="*/ 732319 h 2252732"/>
                <a:gd name="connsiteX465" fmla="*/ 7178580 w 13759469"/>
                <a:gd name="connsiteY465" fmla="*/ 727185 h 2252732"/>
                <a:gd name="connsiteX466" fmla="*/ 7155413 w 13759469"/>
                <a:gd name="connsiteY466" fmla="*/ 722167 h 2252732"/>
                <a:gd name="connsiteX467" fmla="*/ 7132286 w 13759469"/>
                <a:gd name="connsiteY467" fmla="*/ 717270 h 2252732"/>
                <a:gd name="connsiteX468" fmla="*/ 7109198 w 13759469"/>
                <a:gd name="connsiteY468" fmla="*/ 712502 h 2252732"/>
                <a:gd name="connsiteX469" fmla="*/ 7086154 w 13759469"/>
                <a:gd name="connsiteY469" fmla="*/ 707868 h 2252732"/>
                <a:gd name="connsiteX470" fmla="*/ 7063152 w 13759469"/>
                <a:gd name="connsiteY470" fmla="*/ 703374 h 2252732"/>
                <a:gd name="connsiteX471" fmla="*/ 7040194 w 13759469"/>
                <a:gd name="connsiteY471" fmla="*/ 699026 h 2252732"/>
                <a:gd name="connsiteX472" fmla="*/ 7017284 w 13759469"/>
                <a:gd name="connsiteY472" fmla="*/ 694831 h 2252732"/>
                <a:gd name="connsiteX473" fmla="*/ 6994421 w 13759469"/>
                <a:gd name="connsiteY473" fmla="*/ 690794 h 2252732"/>
                <a:gd name="connsiteX474" fmla="*/ 6971609 w 13759469"/>
                <a:gd name="connsiteY474" fmla="*/ 686922 h 2252732"/>
                <a:gd name="connsiteX475" fmla="*/ 6948849 w 13759469"/>
                <a:gd name="connsiteY475" fmla="*/ 683221 h 2252732"/>
                <a:gd name="connsiteX476" fmla="*/ 6926141 w 13759469"/>
                <a:gd name="connsiteY476" fmla="*/ 679697 h 2252732"/>
                <a:gd name="connsiteX477" fmla="*/ 6903491 w 13759469"/>
                <a:gd name="connsiteY477" fmla="*/ 676356 h 2252732"/>
                <a:gd name="connsiteX478" fmla="*/ 6880896 w 13759469"/>
                <a:gd name="connsiteY478" fmla="*/ 673204 h 2252732"/>
                <a:gd name="connsiteX479" fmla="*/ 6858359 w 13759469"/>
                <a:gd name="connsiteY479" fmla="*/ 670247 h 2252732"/>
                <a:gd name="connsiteX480" fmla="*/ 6835884 w 13759469"/>
                <a:gd name="connsiteY480" fmla="*/ 667491 h 2252732"/>
                <a:gd name="connsiteX481" fmla="*/ 6813468 w 13759469"/>
                <a:gd name="connsiteY481" fmla="*/ 664943 h 2252732"/>
                <a:gd name="connsiteX482" fmla="*/ 6791118 w 13759469"/>
                <a:gd name="connsiteY482" fmla="*/ 662608 h 2252732"/>
                <a:gd name="connsiteX483" fmla="*/ 6768832 w 13759469"/>
                <a:gd name="connsiteY483" fmla="*/ 660492 h 2252732"/>
                <a:gd name="connsiteX484" fmla="*/ 6746613 w 13759469"/>
                <a:gd name="connsiteY484" fmla="*/ 658602 h 2252732"/>
                <a:gd name="connsiteX485" fmla="*/ 6724463 w 13759469"/>
                <a:gd name="connsiteY485" fmla="*/ 656943 h 2252732"/>
                <a:gd name="connsiteX486" fmla="*/ 6702384 w 13759469"/>
                <a:gd name="connsiteY486" fmla="*/ 655522 h 2252732"/>
                <a:gd name="connsiteX487" fmla="*/ 6680375 w 13759469"/>
                <a:gd name="connsiteY487" fmla="*/ 654344 h 2252732"/>
                <a:gd name="connsiteX488" fmla="*/ 6658440 w 13759469"/>
                <a:gd name="connsiteY488" fmla="*/ 653416 h 2252732"/>
                <a:gd name="connsiteX489" fmla="*/ 6636580 w 13759469"/>
                <a:gd name="connsiteY489" fmla="*/ 652743 h 2252732"/>
                <a:gd name="connsiteX490" fmla="*/ 6614798 w 13759469"/>
                <a:gd name="connsiteY490" fmla="*/ 652332 h 2252732"/>
                <a:gd name="connsiteX491" fmla="*/ 6593093 w 13759469"/>
                <a:gd name="connsiteY491" fmla="*/ 652188 h 2252732"/>
                <a:gd name="connsiteX492" fmla="*/ 6571468 w 13759469"/>
                <a:gd name="connsiteY492" fmla="*/ 652317 h 2252732"/>
                <a:gd name="connsiteX493" fmla="*/ 6549927 w 13759469"/>
                <a:gd name="connsiteY493" fmla="*/ 652726 h 2252732"/>
                <a:gd name="connsiteX494" fmla="*/ 6528467 w 13759469"/>
                <a:gd name="connsiteY494" fmla="*/ 653421 h 2252732"/>
                <a:gd name="connsiteX495" fmla="*/ 6507092 w 13759469"/>
                <a:gd name="connsiteY495" fmla="*/ 654406 h 2252732"/>
                <a:gd name="connsiteX496" fmla="*/ 6485918 w 13759469"/>
                <a:gd name="connsiteY496" fmla="*/ 655681 h 2252732"/>
                <a:gd name="connsiteX497" fmla="*/ 6443348 w 13759469"/>
                <a:gd name="connsiteY497" fmla="*/ 659035 h 2252732"/>
                <a:gd name="connsiteX498" fmla="*/ 6422183 w 13759469"/>
                <a:gd name="connsiteY498" fmla="*/ 661060 h 2252732"/>
                <a:gd name="connsiteX499" fmla="*/ 6401066 w 13759469"/>
                <a:gd name="connsiteY499" fmla="*/ 663314 h 2252732"/>
                <a:gd name="connsiteX500" fmla="*/ 6379998 w 13759469"/>
                <a:gd name="connsiteY500" fmla="*/ 665792 h 2252732"/>
                <a:gd name="connsiteX501" fmla="*/ 6358975 w 13759469"/>
                <a:gd name="connsiteY501" fmla="*/ 668491 h 2252732"/>
                <a:gd name="connsiteX502" fmla="*/ 6337998 w 13759469"/>
                <a:gd name="connsiteY502" fmla="*/ 671405 h 2252732"/>
                <a:gd name="connsiteX503" fmla="*/ 6317067 w 13759469"/>
                <a:gd name="connsiteY503" fmla="*/ 674531 h 2252732"/>
                <a:gd name="connsiteX504" fmla="*/ 6296179 w 13759469"/>
                <a:gd name="connsiteY504" fmla="*/ 677865 h 2252732"/>
                <a:gd name="connsiteX505" fmla="*/ 6275335 w 13759469"/>
                <a:gd name="connsiteY505" fmla="*/ 681403 h 2252732"/>
                <a:gd name="connsiteX506" fmla="*/ 6254533 w 13759469"/>
                <a:gd name="connsiteY506" fmla="*/ 685140 h 2252732"/>
                <a:gd name="connsiteX507" fmla="*/ 6233774 w 13759469"/>
                <a:gd name="connsiteY507" fmla="*/ 689073 h 2252732"/>
                <a:gd name="connsiteX508" fmla="*/ 6213056 w 13759469"/>
                <a:gd name="connsiteY508" fmla="*/ 693196 h 2252732"/>
                <a:gd name="connsiteX509" fmla="*/ 6192378 w 13759469"/>
                <a:gd name="connsiteY509" fmla="*/ 697506 h 2252732"/>
                <a:gd name="connsiteX510" fmla="*/ 6171740 w 13759469"/>
                <a:gd name="connsiteY510" fmla="*/ 701999 h 2252732"/>
                <a:gd name="connsiteX511" fmla="*/ 6151140 w 13759469"/>
                <a:gd name="connsiteY511" fmla="*/ 706671 h 2252732"/>
                <a:gd name="connsiteX512" fmla="*/ 6130579 w 13759469"/>
                <a:gd name="connsiteY512" fmla="*/ 711516 h 2252732"/>
                <a:gd name="connsiteX513" fmla="*/ 6110055 w 13759469"/>
                <a:gd name="connsiteY513" fmla="*/ 716532 h 2252732"/>
                <a:gd name="connsiteX514" fmla="*/ 6089569 w 13759469"/>
                <a:gd name="connsiteY514" fmla="*/ 721714 h 2252732"/>
                <a:gd name="connsiteX515" fmla="*/ 6069117 w 13759469"/>
                <a:gd name="connsiteY515" fmla="*/ 727057 h 2252732"/>
                <a:gd name="connsiteX516" fmla="*/ 6048702 w 13759469"/>
                <a:gd name="connsiteY516" fmla="*/ 732558 h 2252732"/>
                <a:gd name="connsiteX517" fmla="*/ 6028321 w 13759469"/>
                <a:gd name="connsiteY517" fmla="*/ 738213 h 2252732"/>
                <a:gd name="connsiteX518" fmla="*/ 6007973 w 13759469"/>
                <a:gd name="connsiteY518" fmla="*/ 744016 h 2252732"/>
                <a:gd name="connsiteX519" fmla="*/ 5987659 w 13759469"/>
                <a:gd name="connsiteY519" fmla="*/ 749965 h 2252732"/>
                <a:gd name="connsiteX520" fmla="*/ 5967377 w 13759469"/>
                <a:gd name="connsiteY520" fmla="*/ 756054 h 2252732"/>
                <a:gd name="connsiteX521" fmla="*/ 5947127 w 13759469"/>
                <a:gd name="connsiteY521" fmla="*/ 762280 h 2252732"/>
                <a:gd name="connsiteX522" fmla="*/ 5926908 w 13759469"/>
                <a:gd name="connsiteY522" fmla="*/ 768638 h 2252732"/>
                <a:gd name="connsiteX523" fmla="*/ 5906720 w 13759469"/>
                <a:gd name="connsiteY523" fmla="*/ 775124 h 2252732"/>
                <a:gd name="connsiteX524" fmla="*/ 5886560 w 13759469"/>
                <a:gd name="connsiteY524" fmla="*/ 781734 h 2252732"/>
                <a:gd name="connsiteX525" fmla="*/ 5866429 w 13759469"/>
                <a:gd name="connsiteY525" fmla="*/ 788464 h 2252732"/>
                <a:gd name="connsiteX526" fmla="*/ 5846327 w 13759469"/>
                <a:gd name="connsiteY526" fmla="*/ 795310 h 2252732"/>
                <a:gd name="connsiteX527" fmla="*/ 5826252 w 13759469"/>
                <a:gd name="connsiteY527" fmla="*/ 802266 h 2252732"/>
                <a:gd name="connsiteX528" fmla="*/ 5806204 w 13759469"/>
                <a:gd name="connsiteY528" fmla="*/ 809330 h 2252732"/>
                <a:gd name="connsiteX529" fmla="*/ 5786182 w 13759469"/>
                <a:gd name="connsiteY529" fmla="*/ 816496 h 2252732"/>
                <a:gd name="connsiteX530" fmla="*/ 5766184 w 13759469"/>
                <a:gd name="connsiteY530" fmla="*/ 823761 h 2252732"/>
                <a:gd name="connsiteX531" fmla="*/ 5746212 w 13759469"/>
                <a:gd name="connsiteY531" fmla="*/ 831121 h 2252732"/>
                <a:gd name="connsiteX532" fmla="*/ 5726264 w 13759469"/>
                <a:gd name="connsiteY532" fmla="*/ 838571 h 2252732"/>
                <a:gd name="connsiteX533" fmla="*/ 5706338 w 13759469"/>
                <a:gd name="connsiteY533" fmla="*/ 846106 h 2252732"/>
                <a:gd name="connsiteX534" fmla="*/ 5686435 w 13759469"/>
                <a:gd name="connsiteY534" fmla="*/ 853723 h 2252732"/>
                <a:gd name="connsiteX535" fmla="*/ 5666554 w 13759469"/>
                <a:gd name="connsiteY535" fmla="*/ 861417 h 2252732"/>
                <a:gd name="connsiteX536" fmla="*/ 5646694 w 13759469"/>
                <a:gd name="connsiteY536" fmla="*/ 869185 h 2252732"/>
                <a:gd name="connsiteX537" fmla="*/ 5626854 w 13759469"/>
                <a:gd name="connsiteY537" fmla="*/ 877022 h 2252732"/>
                <a:gd name="connsiteX538" fmla="*/ 5607034 w 13759469"/>
                <a:gd name="connsiteY538" fmla="*/ 884923 h 2252732"/>
                <a:gd name="connsiteX539" fmla="*/ 5587232 w 13759469"/>
                <a:gd name="connsiteY539" fmla="*/ 892884 h 2252732"/>
                <a:gd name="connsiteX540" fmla="*/ 5567450 w 13759469"/>
                <a:gd name="connsiteY540" fmla="*/ 900902 h 2252732"/>
                <a:gd name="connsiteX541" fmla="*/ 5547684 w 13759469"/>
                <a:gd name="connsiteY541" fmla="*/ 908972 h 2252732"/>
                <a:gd name="connsiteX542" fmla="*/ 5527935 w 13759469"/>
                <a:gd name="connsiteY542" fmla="*/ 917090 h 2252732"/>
                <a:gd name="connsiteX543" fmla="*/ 5508202 w 13759469"/>
                <a:gd name="connsiteY543" fmla="*/ 925251 h 2252732"/>
                <a:gd name="connsiteX544" fmla="*/ 5488485 w 13759469"/>
                <a:gd name="connsiteY544" fmla="*/ 933451 h 2252732"/>
                <a:gd name="connsiteX545" fmla="*/ 5468783 w 13759469"/>
                <a:gd name="connsiteY545" fmla="*/ 941686 h 2252732"/>
                <a:gd name="connsiteX546" fmla="*/ 5449093 w 13759469"/>
                <a:gd name="connsiteY546" fmla="*/ 949952 h 2252732"/>
                <a:gd name="connsiteX547" fmla="*/ 5429417 w 13759469"/>
                <a:gd name="connsiteY547" fmla="*/ 958244 h 2252732"/>
                <a:gd name="connsiteX548" fmla="*/ 5409754 w 13759469"/>
                <a:gd name="connsiteY548" fmla="*/ 966559 h 2252732"/>
                <a:gd name="connsiteX549" fmla="*/ 5390102 w 13759469"/>
                <a:gd name="connsiteY549" fmla="*/ 974891 h 2252732"/>
                <a:gd name="connsiteX550" fmla="*/ 5370462 w 13759469"/>
                <a:gd name="connsiteY550" fmla="*/ 983237 h 2252732"/>
                <a:gd name="connsiteX551" fmla="*/ 5350831 w 13759469"/>
                <a:gd name="connsiteY551" fmla="*/ 991592 h 2252732"/>
                <a:gd name="connsiteX552" fmla="*/ 5331210 w 13759469"/>
                <a:gd name="connsiteY552" fmla="*/ 999953 h 2252732"/>
                <a:gd name="connsiteX553" fmla="*/ 5311598 w 13759469"/>
                <a:gd name="connsiteY553" fmla="*/ 1008314 h 2252732"/>
                <a:gd name="connsiteX554" fmla="*/ 5291994 w 13759469"/>
                <a:gd name="connsiteY554" fmla="*/ 1016672 h 2252732"/>
                <a:gd name="connsiteX555" fmla="*/ 5272398 w 13759469"/>
                <a:gd name="connsiteY555" fmla="*/ 1025022 h 2252732"/>
                <a:gd name="connsiteX556" fmla="*/ 5252807 w 13759469"/>
                <a:gd name="connsiteY556" fmla="*/ 1033360 h 2252732"/>
                <a:gd name="connsiteX557" fmla="*/ 5233223 w 13759469"/>
                <a:gd name="connsiteY557" fmla="*/ 1041682 h 2252732"/>
                <a:gd name="connsiteX558" fmla="*/ 5213644 w 13759469"/>
                <a:gd name="connsiteY558" fmla="*/ 1049984 h 2252732"/>
                <a:gd name="connsiteX559" fmla="*/ 5194069 w 13759469"/>
                <a:gd name="connsiteY559" fmla="*/ 1058260 h 2252732"/>
                <a:gd name="connsiteX560" fmla="*/ 5174498 w 13759469"/>
                <a:gd name="connsiteY560" fmla="*/ 1066507 h 2252732"/>
                <a:gd name="connsiteX561" fmla="*/ 5154930 w 13759469"/>
                <a:gd name="connsiteY561" fmla="*/ 1074722 h 2252732"/>
                <a:gd name="connsiteX562" fmla="*/ 5135363 w 13759469"/>
                <a:gd name="connsiteY562" fmla="*/ 1082899 h 2252732"/>
                <a:gd name="connsiteX563" fmla="*/ 5115798 w 13759469"/>
                <a:gd name="connsiteY563" fmla="*/ 1091033 h 2252732"/>
                <a:gd name="connsiteX564" fmla="*/ 5096235 w 13759469"/>
                <a:gd name="connsiteY564" fmla="*/ 1099122 h 2252732"/>
                <a:gd name="connsiteX565" fmla="*/ 5076671 w 13759469"/>
                <a:gd name="connsiteY565" fmla="*/ 1107160 h 2252732"/>
                <a:gd name="connsiteX566" fmla="*/ 5057106 w 13759469"/>
                <a:gd name="connsiteY566" fmla="*/ 1115143 h 2252732"/>
                <a:gd name="connsiteX567" fmla="*/ 5037539 w 13759469"/>
                <a:gd name="connsiteY567" fmla="*/ 1123068 h 2252732"/>
                <a:gd name="connsiteX568" fmla="*/ 5017970 w 13759469"/>
                <a:gd name="connsiteY568" fmla="*/ 1130929 h 2252732"/>
                <a:gd name="connsiteX569" fmla="*/ 4998398 w 13759469"/>
                <a:gd name="connsiteY569" fmla="*/ 1138722 h 2252732"/>
                <a:gd name="connsiteX570" fmla="*/ 4978822 w 13759469"/>
                <a:gd name="connsiteY570" fmla="*/ 1146444 h 2252732"/>
                <a:gd name="connsiteX571" fmla="*/ 4959241 w 13759469"/>
                <a:gd name="connsiteY571" fmla="*/ 1154089 h 2252732"/>
                <a:gd name="connsiteX572" fmla="*/ 4939655 w 13759469"/>
                <a:gd name="connsiteY572" fmla="*/ 1161654 h 2252732"/>
                <a:gd name="connsiteX573" fmla="*/ 4920063 w 13759469"/>
                <a:gd name="connsiteY573" fmla="*/ 1169133 h 2252732"/>
                <a:gd name="connsiteX574" fmla="*/ 4900464 w 13759469"/>
                <a:gd name="connsiteY574" fmla="*/ 1176524 h 2252732"/>
                <a:gd name="connsiteX575" fmla="*/ 4880857 w 13759469"/>
                <a:gd name="connsiteY575" fmla="*/ 1183821 h 2252732"/>
                <a:gd name="connsiteX576" fmla="*/ 4861243 w 13759469"/>
                <a:gd name="connsiteY576" fmla="*/ 1191022 h 2252732"/>
                <a:gd name="connsiteX577" fmla="*/ 4841618 w 13759469"/>
                <a:gd name="connsiteY577" fmla="*/ 1198119 h 2252732"/>
                <a:gd name="connsiteX578" fmla="*/ 4821983 w 13759469"/>
                <a:gd name="connsiteY578" fmla="*/ 1205111 h 2252732"/>
                <a:gd name="connsiteX579" fmla="*/ 4802340 w 13759469"/>
                <a:gd name="connsiteY579" fmla="*/ 1211992 h 2252732"/>
                <a:gd name="connsiteX580" fmla="*/ 4782683 w 13759469"/>
                <a:gd name="connsiteY580" fmla="*/ 1218757 h 2252732"/>
                <a:gd name="connsiteX581" fmla="*/ 4763014 w 13759469"/>
                <a:gd name="connsiteY581" fmla="*/ 1225404 h 2252732"/>
                <a:gd name="connsiteX582" fmla="*/ 4743332 w 13759469"/>
                <a:gd name="connsiteY582" fmla="*/ 1231926 h 2252732"/>
                <a:gd name="connsiteX583" fmla="*/ 4723637 w 13759469"/>
                <a:gd name="connsiteY583" fmla="*/ 1238322 h 2252732"/>
                <a:gd name="connsiteX584" fmla="*/ 4703927 w 13759469"/>
                <a:gd name="connsiteY584" fmla="*/ 1244585 h 2252732"/>
                <a:gd name="connsiteX585" fmla="*/ 4684203 w 13759469"/>
                <a:gd name="connsiteY585" fmla="*/ 1250711 h 2252732"/>
                <a:gd name="connsiteX586" fmla="*/ 4664461 w 13759469"/>
                <a:gd name="connsiteY586" fmla="*/ 1256696 h 2252732"/>
                <a:gd name="connsiteX587" fmla="*/ 4644703 w 13759469"/>
                <a:gd name="connsiteY587" fmla="*/ 1262536 h 2252732"/>
                <a:gd name="connsiteX588" fmla="*/ 4624927 w 13759469"/>
                <a:gd name="connsiteY588" fmla="*/ 1268227 h 2252732"/>
                <a:gd name="connsiteX589" fmla="*/ 4605133 w 13759469"/>
                <a:gd name="connsiteY589" fmla="*/ 1273763 h 2252732"/>
                <a:gd name="connsiteX590" fmla="*/ 4585320 w 13759469"/>
                <a:gd name="connsiteY590" fmla="*/ 1279141 h 2252732"/>
                <a:gd name="connsiteX591" fmla="*/ 4565487 w 13759469"/>
                <a:gd name="connsiteY591" fmla="*/ 1284357 h 2252732"/>
                <a:gd name="connsiteX592" fmla="*/ 4545635 w 13759469"/>
                <a:gd name="connsiteY592" fmla="*/ 1289406 h 2252732"/>
                <a:gd name="connsiteX593" fmla="*/ 4525759 w 13759469"/>
                <a:gd name="connsiteY593" fmla="*/ 1294283 h 2252732"/>
                <a:gd name="connsiteX594" fmla="*/ 4505862 w 13759469"/>
                <a:gd name="connsiteY594" fmla="*/ 1298984 h 2252732"/>
                <a:gd name="connsiteX595" fmla="*/ 4485873 w 13759469"/>
                <a:gd name="connsiteY595" fmla="*/ 1303521 h 2252732"/>
                <a:gd name="connsiteX596" fmla="*/ 4446021 w 13759469"/>
                <a:gd name="connsiteY596" fmla="*/ 1312145 h 2252732"/>
                <a:gd name="connsiteX597" fmla="*/ 4425979 w 13759469"/>
                <a:gd name="connsiteY597" fmla="*/ 1316312 h 2252732"/>
                <a:gd name="connsiteX598" fmla="*/ 4405874 w 13759469"/>
                <a:gd name="connsiteY598" fmla="*/ 1320382 h 2252732"/>
                <a:gd name="connsiteX599" fmla="*/ 4385712 w 13759469"/>
                <a:gd name="connsiteY599" fmla="*/ 1324356 h 2252732"/>
                <a:gd name="connsiteX600" fmla="*/ 4365494 w 13759469"/>
                <a:gd name="connsiteY600" fmla="*/ 1328237 h 2252732"/>
                <a:gd name="connsiteX601" fmla="*/ 4345221 w 13759469"/>
                <a:gd name="connsiteY601" fmla="*/ 1332025 h 2252732"/>
                <a:gd name="connsiteX602" fmla="*/ 4324896 w 13759469"/>
                <a:gd name="connsiteY602" fmla="*/ 1335724 h 2252732"/>
                <a:gd name="connsiteX603" fmla="*/ 4304521 w 13759469"/>
                <a:gd name="connsiteY603" fmla="*/ 1339336 h 2252732"/>
                <a:gd name="connsiteX604" fmla="*/ 4284098 w 13759469"/>
                <a:gd name="connsiteY604" fmla="*/ 1342860 h 2252732"/>
                <a:gd name="connsiteX605" fmla="*/ 4263631 w 13759469"/>
                <a:gd name="connsiteY605" fmla="*/ 1346300 h 2252732"/>
                <a:gd name="connsiteX606" fmla="*/ 4243120 w 13759469"/>
                <a:gd name="connsiteY606" fmla="*/ 1349658 h 2252732"/>
                <a:gd name="connsiteX607" fmla="*/ 4222568 w 13759469"/>
                <a:gd name="connsiteY607" fmla="*/ 1352935 h 2252732"/>
                <a:gd name="connsiteX608" fmla="*/ 4201976 w 13759469"/>
                <a:gd name="connsiteY608" fmla="*/ 1356132 h 2252732"/>
                <a:gd name="connsiteX609" fmla="*/ 4181349 w 13759469"/>
                <a:gd name="connsiteY609" fmla="*/ 1359253 h 2252732"/>
                <a:gd name="connsiteX610" fmla="*/ 4160687 w 13759469"/>
                <a:gd name="connsiteY610" fmla="*/ 1362299 h 2252732"/>
                <a:gd name="connsiteX611" fmla="*/ 4139993 w 13759469"/>
                <a:gd name="connsiteY611" fmla="*/ 1365271 h 2252732"/>
                <a:gd name="connsiteX612" fmla="*/ 4119269 w 13759469"/>
                <a:gd name="connsiteY612" fmla="*/ 1368172 h 2252732"/>
                <a:gd name="connsiteX613" fmla="*/ 4098517 w 13759469"/>
                <a:gd name="connsiteY613" fmla="*/ 1371002 h 2252732"/>
                <a:gd name="connsiteX614" fmla="*/ 4077740 w 13759469"/>
                <a:gd name="connsiteY614" fmla="*/ 1373765 h 2252732"/>
                <a:gd name="connsiteX615" fmla="*/ 4056939 w 13759469"/>
                <a:gd name="connsiteY615" fmla="*/ 1376461 h 2252732"/>
                <a:gd name="connsiteX616" fmla="*/ 4036117 w 13759469"/>
                <a:gd name="connsiteY616" fmla="*/ 1379093 h 2252732"/>
                <a:gd name="connsiteX617" fmla="*/ 4015276 w 13759469"/>
                <a:gd name="connsiteY617" fmla="*/ 1381663 h 2252732"/>
                <a:gd name="connsiteX618" fmla="*/ 3994418 w 13759469"/>
                <a:gd name="connsiteY618" fmla="*/ 1384172 h 2252732"/>
                <a:gd name="connsiteX619" fmla="*/ 3973546 w 13759469"/>
                <a:gd name="connsiteY619" fmla="*/ 1386623 h 2252732"/>
                <a:gd name="connsiteX620" fmla="*/ 3952662 w 13759469"/>
                <a:gd name="connsiteY620" fmla="*/ 1389016 h 2252732"/>
                <a:gd name="connsiteX621" fmla="*/ 3931766 w 13759469"/>
                <a:gd name="connsiteY621" fmla="*/ 1391354 h 2252732"/>
                <a:gd name="connsiteX622" fmla="*/ 3910864 w 13759469"/>
                <a:gd name="connsiteY622" fmla="*/ 1393639 h 2252732"/>
                <a:gd name="connsiteX623" fmla="*/ 3889956 w 13759469"/>
                <a:gd name="connsiteY623" fmla="*/ 1395871 h 2252732"/>
                <a:gd name="connsiteX624" fmla="*/ 3869044 w 13759469"/>
                <a:gd name="connsiteY624" fmla="*/ 1398055 h 2252732"/>
                <a:gd name="connsiteX625" fmla="*/ 3848132 w 13759469"/>
                <a:gd name="connsiteY625" fmla="*/ 1400190 h 2252732"/>
                <a:gd name="connsiteX626" fmla="*/ 3827219 w 13759469"/>
                <a:gd name="connsiteY626" fmla="*/ 1402279 h 2252732"/>
                <a:gd name="connsiteX627" fmla="*/ 3806311 w 13759469"/>
                <a:gd name="connsiteY627" fmla="*/ 1404324 h 2252732"/>
                <a:gd name="connsiteX628" fmla="*/ 3785407 w 13759469"/>
                <a:gd name="connsiteY628" fmla="*/ 1406327 h 2252732"/>
                <a:gd name="connsiteX629" fmla="*/ 3764511 w 13759469"/>
                <a:gd name="connsiteY629" fmla="*/ 1408289 h 2252732"/>
                <a:gd name="connsiteX630" fmla="*/ 3743625 w 13759469"/>
                <a:gd name="connsiteY630" fmla="*/ 1410212 h 2252732"/>
                <a:gd name="connsiteX631" fmla="*/ 3722751 w 13759469"/>
                <a:gd name="connsiteY631" fmla="*/ 1412098 h 2252732"/>
                <a:gd name="connsiteX632" fmla="*/ 3701891 w 13759469"/>
                <a:gd name="connsiteY632" fmla="*/ 1413948 h 2252732"/>
                <a:gd name="connsiteX633" fmla="*/ 3681048 w 13759469"/>
                <a:gd name="connsiteY633" fmla="*/ 1415765 h 2252732"/>
                <a:gd name="connsiteX634" fmla="*/ 3660223 w 13759469"/>
                <a:gd name="connsiteY634" fmla="*/ 1417551 h 2252732"/>
                <a:gd name="connsiteX635" fmla="*/ 3639419 w 13759469"/>
                <a:gd name="connsiteY635" fmla="*/ 1419307 h 2252732"/>
                <a:gd name="connsiteX636" fmla="*/ 3618638 w 13759469"/>
                <a:gd name="connsiteY636" fmla="*/ 1421035 h 2252732"/>
                <a:gd name="connsiteX637" fmla="*/ 3597883 w 13759469"/>
                <a:gd name="connsiteY637" fmla="*/ 1422737 h 2252732"/>
                <a:gd name="connsiteX638" fmla="*/ 3577156 w 13759469"/>
                <a:gd name="connsiteY638" fmla="*/ 1424414 h 2252732"/>
                <a:gd name="connsiteX639" fmla="*/ 3556458 w 13759469"/>
                <a:gd name="connsiteY639" fmla="*/ 1426069 h 2252732"/>
                <a:gd name="connsiteX640" fmla="*/ 3535792 w 13759469"/>
                <a:gd name="connsiteY640" fmla="*/ 1427704 h 2252732"/>
                <a:gd name="connsiteX641" fmla="*/ 3515160 w 13759469"/>
                <a:gd name="connsiteY641" fmla="*/ 1429319 h 2252732"/>
                <a:gd name="connsiteX642" fmla="*/ 3494565 w 13759469"/>
                <a:gd name="connsiteY642" fmla="*/ 1430917 h 2252732"/>
                <a:gd name="connsiteX643" fmla="*/ 3474008 w 13759469"/>
                <a:gd name="connsiteY643" fmla="*/ 1432499 h 2252732"/>
                <a:gd name="connsiteX644" fmla="*/ 3453494 w 13759469"/>
                <a:gd name="connsiteY644" fmla="*/ 1434069 h 2252732"/>
                <a:gd name="connsiteX645" fmla="*/ 3433020 w 13759469"/>
                <a:gd name="connsiteY645" fmla="*/ 1435626 h 2252732"/>
                <a:gd name="connsiteX646" fmla="*/ 3412594 w 13759469"/>
                <a:gd name="connsiteY646" fmla="*/ 1437174 h 2252732"/>
                <a:gd name="connsiteX647" fmla="*/ 3392214 w 13759469"/>
                <a:gd name="connsiteY647" fmla="*/ 1438714 h 2252732"/>
                <a:gd name="connsiteX648" fmla="*/ 3371885 w 13759469"/>
                <a:gd name="connsiteY648" fmla="*/ 1440247 h 2252732"/>
                <a:gd name="connsiteX649" fmla="*/ 3351607 w 13759469"/>
                <a:gd name="connsiteY649" fmla="*/ 1441776 h 2252732"/>
                <a:gd name="connsiteX650" fmla="*/ 3331384 w 13759469"/>
                <a:gd name="connsiteY650" fmla="*/ 1443303 h 2252732"/>
                <a:gd name="connsiteX651" fmla="*/ 3311217 w 13759469"/>
                <a:gd name="connsiteY651" fmla="*/ 1444827 h 2252732"/>
                <a:gd name="connsiteX652" fmla="*/ 3291110 w 13759469"/>
                <a:gd name="connsiteY652" fmla="*/ 1446354 h 2252732"/>
                <a:gd name="connsiteX653" fmla="*/ 3271063 w 13759469"/>
                <a:gd name="connsiteY653" fmla="*/ 1447883 h 2252732"/>
                <a:gd name="connsiteX654" fmla="*/ 3251080 w 13759469"/>
                <a:gd name="connsiteY654" fmla="*/ 1449417 h 2252732"/>
                <a:gd name="connsiteX655" fmla="*/ 3231161 w 13759469"/>
                <a:gd name="connsiteY655" fmla="*/ 1450957 h 2252732"/>
                <a:gd name="connsiteX656" fmla="*/ 3211311 w 13759469"/>
                <a:gd name="connsiteY656" fmla="*/ 1452505 h 2252732"/>
                <a:gd name="connsiteX657" fmla="*/ 3191531 w 13759469"/>
                <a:gd name="connsiteY657" fmla="*/ 1454063 h 2252732"/>
                <a:gd name="connsiteX658" fmla="*/ 3171822 w 13759469"/>
                <a:gd name="connsiteY658" fmla="*/ 1455633 h 2252732"/>
                <a:gd name="connsiteX659" fmla="*/ 3152189 w 13759469"/>
                <a:gd name="connsiteY659" fmla="*/ 1457216 h 2252732"/>
                <a:gd name="connsiteX660" fmla="*/ 3132632 w 13759469"/>
                <a:gd name="connsiteY660" fmla="*/ 1458815 h 2252732"/>
                <a:gd name="connsiteX661" fmla="*/ 3113154 w 13759469"/>
                <a:gd name="connsiteY661" fmla="*/ 1460431 h 2252732"/>
                <a:gd name="connsiteX662" fmla="*/ 3093757 w 13759469"/>
                <a:gd name="connsiteY662" fmla="*/ 1462066 h 2252732"/>
                <a:gd name="connsiteX663" fmla="*/ 3074444 w 13759469"/>
                <a:gd name="connsiteY663" fmla="*/ 1463721 h 2252732"/>
                <a:gd name="connsiteX664" fmla="*/ 3055216 w 13759469"/>
                <a:gd name="connsiteY664" fmla="*/ 1465399 h 2252732"/>
                <a:gd name="connsiteX665" fmla="*/ 3036077 w 13759469"/>
                <a:gd name="connsiteY665" fmla="*/ 1467102 h 2252732"/>
                <a:gd name="connsiteX666" fmla="*/ 3017027 w 13759469"/>
                <a:gd name="connsiteY666" fmla="*/ 1468830 h 2252732"/>
                <a:gd name="connsiteX667" fmla="*/ 2998070 w 13759469"/>
                <a:gd name="connsiteY667" fmla="*/ 1470587 h 2252732"/>
                <a:gd name="connsiteX668" fmla="*/ 2979208 w 13759469"/>
                <a:gd name="connsiteY668" fmla="*/ 1472373 h 2252732"/>
                <a:gd name="connsiteX669" fmla="*/ 2960443 w 13759469"/>
                <a:gd name="connsiteY669" fmla="*/ 1474191 h 2252732"/>
                <a:gd name="connsiteX670" fmla="*/ 2941777 w 13759469"/>
                <a:gd name="connsiteY670" fmla="*/ 1476042 h 2252732"/>
                <a:gd name="connsiteX671" fmla="*/ 2923212 w 13759469"/>
                <a:gd name="connsiteY671" fmla="*/ 1477928 h 2252732"/>
                <a:gd name="connsiteX672" fmla="*/ 2904751 w 13759469"/>
                <a:gd name="connsiteY672" fmla="*/ 1479851 h 2252732"/>
                <a:gd name="connsiteX673" fmla="*/ 2886396 w 13759469"/>
                <a:gd name="connsiteY673" fmla="*/ 1481812 h 2252732"/>
                <a:gd name="connsiteX674" fmla="*/ 2868150 w 13759469"/>
                <a:gd name="connsiteY674" fmla="*/ 1483814 h 2252732"/>
                <a:gd name="connsiteX675" fmla="*/ 2850015 w 13759469"/>
                <a:gd name="connsiteY675" fmla="*/ 1485859 h 2252732"/>
                <a:gd name="connsiteX676" fmla="*/ 2831991 w 13759469"/>
                <a:gd name="connsiteY676" fmla="*/ 1487947 h 2252732"/>
                <a:gd name="connsiteX677" fmla="*/ 2814083 w 13759469"/>
                <a:gd name="connsiteY677" fmla="*/ 1490081 h 2252732"/>
                <a:gd name="connsiteX678" fmla="*/ 2796294 w 13759469"/>
                <a:gd name="connsiteY678" fmla="*/ 1492263 h 2252732"/>
                <a:gd name="connsiteX679" fmla="*/ 2778622 w 13759469"/>
                <a:gd name="connsiteY679" fmla="*/ 1494494 h 2252732"/>
                <a:gd name="connsiteX680" fmla="*/ 2761073 w 13759469"/>
                <a:gd name="connsiteY680" fmla="*/ 1496776 h 2252732"/>
                <a:gd name="connsiteX681" fmla="*/ 2743648 w 13759469"/>
                <a:gd name="connsiteY681" fmla="*/ 1499110 h 2252732"/>
                <a:gd name="connsiteX682" fmla="*/ 2726351 w 13759469"/>
                <a:gd name="connsiteY682" fmla="*/ 1501500 h 2252732"/>
                <a:gd name="connsiteX683" fmla="*/ 2709181 w 13759469"/>
                <a:gd name="connsiteY683" fmla="*/ 1503945 h 2252732"/>
                <a:gd name="connsiteX684" fmla="*/ 2692144 w 13759469"/>
                <a:gd name="connsiteY684" fmla="*/ 1506450 h 2252732"/>
                <a:gd name="connsiteX685" fmla="*/ 2675239 w 13759469"/>
                <a:gd name="connsiteY685" fmla="*/ 1509014 h 2252732"/>
                <a:gd name="connsiteX686" fmla="*/ 2658470 w 13759469"/>
                <a:gd name="connsiteY686" fmla="*/ 1511640 h 2252732"/>
                <a:gd name="connsiteX687" fmla="*/ 2641839 w 13759469"/>
                <a:gd name="connsiteY687" fmla="*/ 1514329 h 2252732"/>
                <a:gd name="connsiteX688" fmla="*/ 2625348 w 13759469"/>
                <a:gd name="connsiteY688" fmla="*/ 1517083 h 2252732"/>
                <a:gd name="connsiteX689" fmla="*/ 2609000 w 13759469"/>
                <a:gd name="connsiteY689" fmla="*/ 1519904 h 2252732"/>
                <a:gd name="connsiteX690" fmla="*/ 2592797 w 13759469"/>
                <a:gd name="connsiteY690" fmla="*/ 1522793 h 2252732"/>
                <a:gd name="connsiteX691" fmla="*/ 2576742 w 13759469"/>
                <a:gd name="connsiteY691" fmla="*/ 1525754 h 2252732"/>
                <a:gd name="connsiteX692" fmla="*/ 2560835 w 13759469"/>
                <a:gd name="connsiteY692" fmla="*/ 1528786 h 2252732"/>
                <a:gd name="connsiteX693" fmla="*/ 2545080 w 13759469"/>
                <a:gd name="connsiteY693" fmla="*/ 1531892 h 2252732"/>
                <a:gd name="connsiteX694" fmla="*/ 2529532 w 13759469"/>
                <a:gd name="connsiteY694" fmla="*/ 1535062 h 2252732"/>
                <a:gd name="connsiteX695" fmla="*/ 2498749 w 13759469"/>
                <a:gd name="connsiteY695" fmla="*/ 1541614 h 2252732"/>
                <a:gd name="connsiteX696" fmla="*/ 2483635 w 13759469"/>
                <a:gd name="connsiteY696" fmla="*/ 1544956 h 2252732"/>
                <a:gd name="connsiteX697" fmla="*/ 2468689 w 13759469"/>
                <a:gd name="connsiteY697" fmla="*/ 1548344 h 2252732"/>
                <a:gd name="connsiteX698" fmla="*/ 2453905 w 13759469"/>
                <a:gd name="connsiteY698" fmla="*/ 1551775 h 2252732"/>
                <a:gd name="connsiteX699" fmla="*/ 2439285 w 13759469"/>
                <a:gd name="connsiteY699" fmla="*/ 1555251 h 2252732"/>
                <a:gd name="connsiteX700" fmla="*/ 2424822 w 13759469"/>
                <a:gd name="connsiteY700" fmla="*/ 1558769 h 2252732"/>
                <a:gd name="connsiteX701" fmla="*/ 2410515 w 13759469"/>
                <a:gd name="connsiteY701" fmla="*/ 1562329 h 2252732"/>
                <a:gd name="connsiteX702" fmla="*/ 2396359 w 13759469"/>
                <a:gd name="connsiteY702" fmla="*/ 1565931 h 2252732"/>
                <a:gd name="connsiteX703" fmla="*/ 2382354 w 13759469"/>
                <a:gd name="connsiteY703" fmla="*/ 1569572 h 2252732"/>
                <a:gd name="connsiteX704" fmla="*/ 2368494 w 13759469"/>
                <a:gd name="connsiteY704" fmla="*/ 1573252 h 2252732"/>
                <a:gd name="connsiteX705" fmla="*/ 2354780 w 13759469"/>
                <a:gd name="connsiteY705" fmla="*/ 1576971 h 2252732"/>
                <a:gd name="connsiteX706" fmla="*/ 2341202 w 13759469"/>
                <a:gd name="connsiteY706" fmla="*/ 1580727 h 2252732"/>
                <a:gd name="connsiteX707" fmla="*/ 2327766 w 13759469"/>
                <a:gd name="connsiteY707" fmla="*/ 1584520 h 2252732"/>
                <a:gd name="connsiteX708" fmla="*/ 2314462 w 13759469"/>
                <a:gd name="connsiteY708" fmla="*/ 1588349 h 2252732"/>
                <a:gd name="connsiteX709" fmla="*/ 2301290 w 13759469"/>
                <a:gd name="connsiteY709" fmla="*/ 1592212 h 2252732"/>
                <a:gd name="connsiteX710" fmla="*/ 2288248 w 13759469"/>
                <a:gd name="connsiteY710" fmla="*/ 1596110 h 2252732"/>
                <a:gd name="connsiteX711" fmla="*/ 2275329 w 13759469"/>
                <a:gd name="connsiteY711" fmla="*/ 1600040 h 2252732"/>
                <a:gd name="connsiteX712" fmla="*/ 2262535 w 13759469"/>
                <a:gd name="connsiteY712" fmla="*/ 1604003 h 2252732"/>
                <a:gd name="connsiteX713" fmla="*/ 2249859 w 13759469"/>
                <a:gd name="connsiteY713" fmla="*/ 1607997 h 2252732"/>
                <a:gd name="connsiteX714" fmla="*/ 2237301 w 13759469"/>
                <a:gd name="connsiteY714" fmla="*/ 1612021 h 2252732"/>
                <a:gd name="connsiteX715" fmla="*/ 2224856 w 13759469"/>
                <a:gd name="connsiteY715" fmla="*/ 1616075 h 2252732"/>
                <a:gd name="connsiteX716" fmla="*/ 2212522 w 13759469"/>
                <a:gd name="connsiteY716" fmla="*/ 1620157 h 2252732"/>
                <a:gd name="connsiteX717" fmla="*/ 2200296 w 13759469"/>
                <a:gd name="connsiteY717" fmla="*/ 1624268 h 2252732"/>
                <a:gd name="connsiteX718" fmla="*/ 2188173 w 13759469"/>
                <a:gd name="connsiteY718" fmla="*/ 1628406 h 2252732"/>
                <a:gd name="connsiteX719" fmla="*/ 2176154 w 13759469"/>
                <a:gd name="connsiteY719" fmla="*/ 1632569 h 2252732"/>
                <a:gd name="connsiteX720" fmla="*/ 2164233 w 13759469"/>
                <a:gd name="connsiteY720" fmla="*/ 1636758 h 2252732"/>
                <a:gd name="connsiteX721" fmla="*/ 2152407 w 13759469"/>
                <a:gd name="connsiteY721" fmla="*/ 1640972 h 2252732"/>
                <a:gd name="connsiteX722" fmla="*/ 2140674 w 13759469"/>
                <a:gd name="connsiteY722" fmla="*/ 1645208 h 2252732"/>
                <a:gd name="connsiteX723" fmla="*/ 2129032 w 13759469"/>
                <a:gd name="connsiteY723" fmla="*/ 1649468 h 2252732"/>
                <a:gd name="connsiteX724" fmla="*/ 2117476 w 13759469"/>
                <a:gd name="connsiteY724" fmla="*/ 1653749 h 2252732"/>
                <a:gd name="connsiteX725" fmla="*/ 2106005 w 13759469"/>
                <a:gd name="connsiteY725" fmla="*/ 1658051 h 2252732"/>
                <a:gd name="connsiteX726" fmla="*/ 2094613 w 13759469"/>
                <a:gd name="connsiteY726" fmla="*/ 1662373 h 2252732"/>
                <a:gd name="connsiteX727" fmla="*/ 2083300 w 13759469"/>
                <a:gd name="connsiteY727" fmla="*/ 1666715 h 2252732"/>
                <a:gd name="connsiteX728" fmla="*/ 2072063 w 13759469"/>
                <a:gd name="connsiteY728" fmla="*/ 1671075 h 2252732"/>
                <a:gd name="connsiteX729" fmla="*/ 2060897 w 13759469"/>
                <a:gd name="connsiteY729" fmla="*/ 1675452 h 2252732"/>
                <a:gd name="connsiteX730" fmla="*/ 2049800 w 13759469"/>
                <a:gd name="connsiteY730" fmla="*/ 1679846 h 2252732"/>
                <a:gd name="connsiteX731" fmla="*/ 2038769 w 13759469"/>
                <a:gd name="connsiteY731" fmla="*/ 1684256 h 2252732"/>
                <a:gd name="connsiteX732" fmla="*/ 2027801 w 13759469"/>
                <a:gd name="connsiteY732" fmla="*/ 1688681 h 2252732"/>
                <a:gd name="connsiteX733" fmla="*/ 2016894 w 13759469"/>
                <a:gd name="connsiteY733" fmla="*/ 1693120 h 2252732"/>
                <a:gd name="connsiteX734" fmla="*/ 2006043 w 13759469"/>
                <a:gd name="connsiteY734" fmla="*/ 1697572 h 2252732"/>
                <a:gd name="connsiteX735" fmla="*/ 1995248 w 13759469"/>
                <a:gd name="connsiteY735" fmla="*/ 1702036 h 2252732"/>
                <a:gd name="connsiteX736" fmla="*/ 1984502 w 13759469"/>
                <a:gd name="connsiteY736" fmla="*/ 1706511 h 2252732"/>
                <a:gd name="connsiteX737" fmla="*/ 1973806 w 13759469"/>
                <a:gd name="connsiteY737" fmla="*/ 1710998 h 2252732"/>
                <a:gd name="connsiteX738" fmla="*/ 1963155 w 13759469"/>
                <a:gd name="connsiteY738" fmla="*/ 1715494 h 2252732"/>
                <a:gd name="connsiteX739" fmla="*/ 1952545 w 13759469"/>
                <a:gd name="connsiteY739" fmla="*/ 1719999 h 2252732"/>
                <a:gd name="connsiteX740" fmla="*/ 1941976 w 13759469"/>
                <a:gd name="connsiteY740" fmla="*/ 1724512 h 2252732"/>
                <a:gd name="connsiteX741" fmla="*/ 1931444 w 13759469"/>
                <a:gd name="connsiteY741" fmla="*/ 1729032 h 2252732"/>
                <a:gd name="connsiteX742" fmla="*/ 1920944 w 13759469"/>
                <a:gd name="connsiteY742" fmla="*/ 1733559 h 2252732"/>
                <a:gd name="connsiteX743" fmla="*/ 1910476 w 13759469"/>
                <a:gd name="connsiteY743" fmla="*/ 1738091 h 2252732"/>
                <a:gd name="connsiteX744" fmla="*/ 1900034 w 13759469"/>
                <a:gd name="connsiteY744" fmla="*/ 1742627 h 2252732"/>
                <a:gd name="connsiteX745" fmla="*/ 1889618 w 13759469"/>
                <a:gd name="connsiteY745" fmla="*/ 1747167 h 2252732"/>
                <a:gd name="connsiteX746" fmla="*/ 1879222 w 13759469"/>
                <a:gd name="connsiteY746" fmla="*/ 1751710 h 2252732"/>
                <a:gd name="connsiteX747" fmla="*/ 1868847 w 13759469"/>
                <a:gd name="connsiteY747" fmla="*/ 1756254 h 2252732"/>
                <a:gd name="connsiteX748" fmla="*/ 1858487 w 13759469"/>
                <a:gd name="connsiteY748" fmla="*/ 1760800 h 2252732"/>
                <a:gd name="connsiteX749" fmla="*/ 1848140 w 13759469"/>
                <a:gd name="connsiteY749" fmla="*/ 1765345 h 2252732"/>
                <a:gd name="connsiteX750" fmla="*/ 1837802 w 13759469"/>
                <a:gd name="connsiteY750" fmla="*/ 1769890 h 2252732"/>
                <a:gd name="connsiteX751" fmla="*/ 1827473 w 13759469"/>
                <a:gd name="connsiteY751" fmla="*/ 1774433 h 2252732"/>
                <a:gd name="connsiteX752" fmla="*/ 1817147 w 13759469"/>
                <a:gd name="connsiteY752" fmla="*/ 1778973 h 2252732"/>
                <a:gd name="connsiteX753" fmla="*/ 1806823 w 13759469"/>
                <a:gd name="connsiteY753" fmla="*/ 1783510 h 2252732"/>
                <a:gd name="connsiteX754" fmla="*/ 1796497 w 13759469"/>
                <a:gd name="connsiteY754" fmla="*/ 1788042 h 2252732"/>
                <a:gd name="connsiteX755" fmla="*/ 1786166 w 13759469"/>
                <a:gd name="connsiteY755" fmla="*/ 1792569 h 2252732"/>
                <a:gd name="connsiteX756" fmla="*/ 1775828 w 13759469"/>
                <a:gd name="connsiteY756" fmla="*/ 1797090 h 2252732"/>
                <a:gd name="connsiteX757" fmla="*/ 1765479 w 13759469"/>
                <a:gd name="connsiteY757" fmla="*/ 1801604 h 2252732"/>
                <a:gd name="connsiteX758" fmla="*/ 1755118 w 13759469"/>
                <a:gd name="connsiteY758" fmla="*/ 1806109 h 2252732"/>
                <a:gd name="connsiteX759" fmla="*/ 1744740 w 13759469"/>
                <a:gd name="connsiteY759" fmla="*/ 1810606 h 2252732"/>
                <a:gd name="connsiteX760" fmla="*/ 1734343 w 13759469"/>
                <a:gd name="connsiteY760" fmla="*/ 1815093 h 2252732"/>
                <a:gd name="connsiteX761" fmla="*/ 1723923 w 13759469"/>
                <a:gd name="connsiteY761" fmla="*/ 1819569 h 2252732"/>
                <a:gd name="connsiteX762" fmla="*/ 1713479 w 13759469"/>
                <a:gd name="connsiteY762" fmla="*/ 1824033 h 2252732"/>
                <a:gd name="connsiteX763" fmla="*/ 1703007 w 13759469"/>
                <a:gd name="connsiteY763" fmla="*/ 1828484 h 2252732"/>
                <a:gd name="connsiteX764" fmla="*/ 1692505 w 13759469"/>
                <a:gd name="connsiteY764" fmla="*/ 1832922 h 2252732"/>
                <a:gd name="connsiteX765" fmla="*/ 1681969 w 13759469"/>
                <a:gd name="connsiteY765" fmla="*/ 1837346 h 2252732"/>
                <a:gd name="connsiteX766" fmla="*/ 1671395 w 13759469"/>
                <a:gd name="connsiteY766" fmla="*/ 1841753 h 2252732"/>
                <a:gd name="connsiteX767" fmla="*/ 1660784 w 13759469"/>
                <a:gd name="connsiteY767" fmla="*/ 1846145 h 2252732"/>
                <a:gd name="connsiteX768" fmla="*/ 1650129 w 13759469"/>
                <a:gd name="connsiteY768" fmla="*/ 1850518 h 2252732"/>
                <a:gd name="connsiteX769" fmla="*/ 1639430 w 13759469"/>
                <a:gd name="connsiteY769" fmla="*/ 1854874 h 2252732"/>
                <a:gd name="connsiteX770" fmla="*/ 1628682 w 13759469"/>
                <a:gd name="connsiteY770" fmla="*/ 1859211 h 2252732"/>
                <a:gd name="connsiteX771" fmla="*/ 1617883 w 13759469"/>
                <a:gd name="connsiteY771" fmla="*/ 1863527 h 2252732"/>
                <a:gd name="connsiteX772" fmla="*/ 1607032 w 13759469"/>
                <a:gd name="connsiteY772" fmla="*/ 1867822 h 2252732"/>
                <a:gd name="connsiteX773" fmla="*/ 1596123 w 13759469"/>
                <a:gd name="connsiteY773" fmla="*/ 1872095 h 2252732"/>
                <a:gd name="connsiteX774" fmla="*/ 1585155 w 13759469"/>
                <a:gd name="connsiteY774" fmla="*/ 1876345 h 2252732"/>
                <a:gd name="connsiteX775" fmla="*/ 1574124 w 13759469"/>
                <a:gd name="connsiteY775" fmla="*/ 1880572 h 2252732"/>
                <a:gd name="connsiteX776" fmla="*/ 1563028 w 13759469"/>
                <a:gd name="connsiteY776" fmla="*/ 1884773 h 2252732"/>
                <a:gd name="connsiteX777" fmla="*/ 1551865 w 13759469"/>
                <a:gd name="connsiteY777" fmla="*/ 1888949 h 2252732"/>
                <a:gd name="connsiteX778" fmla="*/ 1540629 w 13759469"/>
                <a:gd name="connsiteY778" fmla="*/ 1893097 h 2252732"/>
                <a:gd name="connsiteX779" fmla="*/ 1529320 w 13759469"/>
                <a:gd name="connsiteY779" fmla="*/ 1897218 h 2252732"/>
                <a:gd name="connsiteX780" fmla="*/ 1517935 w 13759469"/>
                <a:gd name="connsiteY780" fmla="*/ 1901310 h 2252732"/>
                <a:gd name="connsiteX781" fmla="*/ 1506470 w 13759469"/>
                <a:gd name="connsiteY781" fmla="*/ 1905372 h 2252732"/>
                <a:gd name="connsiteX782" fmla="*/ 1494922 w 13759469"/>
                <a:gd name="connsiteY782" fmla="*/ 1909404 h 2252732"/>
                <a:gd name="connsiteX783" fmla="*/ 1483291 w 13759469"/>
                <a:gd name="connsiteY783" fmla="*/ 1913405 h 2252732"/>
                <a:gd name="connsiteX784" fmla="*/ 1471569 w 13759469"/>
                <a:gd name="connsiteY784" fmla="*/ 1917373 h 2252732"/>
                <a:gd name="connsiteX785" fmla="*/ 1459758 w 13759469"/>
                <a:gd name="connsiteY785" fmla="*/ 1921307 h 2252732"/>
                <a:gd name="connsiteX786" fmla="*/ 1447852 w 13759469"/>
                <a:gd name="connsiteY786" fmla="*/ 1925207 h 2252732"/>
                <a:gd name="connsiteX787" fmla="*/ 1435850 w 13759469"/>
                <a:gd name="connsiteY787" fmla="*/ 1929071 h 2252732"/>
                <a:gd name="connsiteX788" fmla="*/ 1423749 w 13759469"/>
                <a:gd name="connsiteY788" fmla="*/ 1932900 h 2252732"/>
                <a:gd name="connsiteX789" fmla="*/ 1411545 w 13759469"/>
                <a:gd name="connsiteY789" fmla="*/ 1936691 h 2252732"/>
                <a:gd name="connsiteX790" fmla="*/ 1399237 w 13759469"/>
                <a:gd name="connsiteY790" fmla="*/ 1940444 h 2252732"/>
                <a:gd name="connsiteX791" fmla="*/ 1386819 w 13759469"/>
                <a:gd name="connsiteY791" fmla="*/ 1944158 h 2252732"/>
                <a:gd name="connsiteX792" fmla="*/ 1374291 w 13759469"/>
                <a:gd name="connsiteY792" fmla="*/ 1947832 h 2252732"/>
                <a:gd name="connsiteX793" fmla="*/ 1361608 w 13759469"/>
                <a:gd name="connsiteY793" fmla="*/ 1951477 h 2252732"/>
                <a:gd name="connsiteX794" fmla="*/ 1336277 w 13759469"/>
                <a:gd name="connsiteY794" fmla="*/ 1958630 h 2252732"/>
                <a:gd name="connsiteX795" fmla="*/ 1323565 w 13759469"/>
                <a:gd name="connsiteY795" fmla="*/ 1962183 h 2252732"/>
                <a:gd name="connsiteX796" fmla="*/ 1310825 w 13759469"/>
                <a:gd name="connsiteY796" fmla="*/ 1965720 h 2252732"/>
                <a:gd name="connsiteX797" fmla="*/ 1298060 w 13759469"/>
                <a:gd name="connsiteY797" fmla="*/ 1969239 h 2252732"/>
                <a:gd name="connsiteX798" fmla="*/ 1285268 w 13759469"/>
                <a:gd name="connsiteY798" fmla="*/ 1972741 h 2252732"/>
                <a:gd name="connsiteX799" fmla="*/ 1272451 w 13759469"/>
                <a:gd name="connsiteY799" fmla="*/ 1976227 h 2252732"/>
                <a:gd name="connsiteX800" fmla="*/ 1259608 w 13759469"/>
                <a:gd name="connsiteY800" fmla="*/ 1979697 h 2252732"/>
                <a:gd name="connsiteX801" fmla="*/ 1246741 w 13759469"/>
                <a:gd name="connsiteY801" fmla="*/ 1983151 h 2252732"/>
                <a:gd name="connsiteX802" fmla="*/ 1233848 w 13759469"/>
                <a:gd name="connsiteY802" fmla="*/ 1986589 h 2252732"/>
                <a:gd name="connsiteX803" fmla="*/ 1220929 w 13759469"/>
                <a:gd name="connsiteY803" fmla="*/ 1990010 h 2252732"/>
                <a:gd name="connsiteX804" fmla="*/ 1207989 w 13759469"/>
                <a:gd name="connsiteY804" fmla="*/ 1993417 h 2252732"/>
                <a:gd name="connsiteX805" fmla="*/ 1195022 w 13759469"/>
                <a:gd name="connsiteY805" fmla="*/ 1996808 h 2252732"/>
                <a:gd name="connsiteX806" fmla="*/ 1182032 w 13759469"/>
                <a:gd name="connsiteY806" fmla="*/ 2000184 h 2252732"/>
                <a:gd name="connsiteX807" fmla="*/ 1169019 w 13759469"/>
                <a:gd name="connsiteY807" fmla="*/ 2003544 h 2252732"/>
                <a:gd name="connsiteX808" fmla="*/ 1155983 w 13759469"/>
                <a:gd name="connsiteY808" fmla="*/ 2006891 h 2252732"/>
                <a:gd name="connsiteX809" fmla="*/ 1142922 w 13759469"/>
                <a:gd name="connsiteY809" fmla="*/ 2010222 h 2252732"/>
                <a:gd name="connsiteX810" fmla="*/ 1129840 w 13759469"/>
                <a:gd name="connsiteY810" fmla="*/ 2013538 h 2252732"/>
                <a:gd name="connsiteX811" fmla="*/ 1116735 w 13759469"/>
                <a:gd name="connsiteY811" fmla="*/ 2016840 h 2252732"/>
                <a:gd name="connsiteX812" fmla="*/ 1103608 w 13759469"/>
                <a:gd name="connsiteY812" fmla="*/ 2020129 h 2252732"/>
                <a:gd name="connsiteX813" fmla="*/ 1090459 w 13759469"/>
                <a:gd name="connsiteY813" fmla="*/ 2023403 h 2252732"/>
                <a:gd name="connsiteX814" fmla="*/ 1077288 w 13759469"/>
                <a:gd name="connsiteY814" fmla="*/ 2026663 h 2252732"/>
                <a:gd name="connsiteX815" fmla="*/ 1064097 w 13759469"/>
                <a:gd name="connsiteY815" fmla="*/ 2029910 h 2252732"/>
                <a:gd name="connsiteX816" fmla="*/ 1050883 w 13759469"/>
                <a:gd name="connsiteY816" fmla="*/ 2033143 h 2252732"/>
                <a:gd name="connsiteX817" fmla="*/ 1037650 w 13759469"/>
                <a:gd name="connsiteY817" fmla="*/ 2036363 h 2252732"/>
                <a:gd name="connsiteX818" fmla="*/ 1024395 w 13759469"/>
                <a:gd name="connsiteY818" fmla="*/ 2039569 h 2252732"/>
                <a:gd name="connsiteX819" fmla="*/ 1011120 w 13759469"/>
                <a:gd name="connsiteY819" fmla="*/ 2042763 h 2252732"/>
                <a:gd name="connsiteX820" fmla="*/ 997826 w 13759469"/>
                <a:gd name="connsiteY820" fmla="*/ 2045944 h 2252732"/>
                <a:gd name="connsiteX821" fmla="*/ 984512 w 13759469"/>
                <a:gd name="connsiteY821" fmla="*/ 2049113 h 2252732"/>
                <a:gd name="connsiteX822" fmla="*/ 971177 w 13759469"/>
                <a:gd name="connsiteY822" fmla="*/ 2052268 h 2252732"/>
                <a:gd name="connsiteX823" fmla="*/ 957826 w 13759469"/>
                <a:gd name="connsiteY823" fmla="*/ 2055412 h 2252732"/>
                <a:gd name="connsiteX824" fmla="*/ 944453 w 13759469"/>
                <a:gd name="connsiteY824" fmla="*/ 2058543 h 2252732"/>
                <a:gd name="connsiteX825" fmla="*/ 931064 w 13759469"/>
                <a:gd name="connsiteY825" fmla="*/ 2061663 h 2252732"/>
                <a:gd name="connsiteX826" fmla="*/ 917654 w 13759469"/>
                <a:gd name="connsiteY826" fmla="*/ 2064771 h 2252732"/>
                <a:gd name="connsiteX827" fmla="*/ 904228 w 13759469"/>
                <a:gd name="connsiteY827" fmla="*/ 2067868 h 2252732"/>
                <a:gd name="connsiteX828" fmla="*/ 890783 w 13759469"/>
                <a:gd name="connsiteY828" fmla="*/ 2070953 h 2252732"/>
                <a:gd name="connsiteX829" fmla="*/ 877322 w 13759469"/>
                <a:gd name="connsiteY829" fmla="*/ 2074027 h 2252732"/>
                <a:gd name="connsiteX830" fmla="*/ 863842 w 13759469"/>
                <a:gd name="connsiteY830" fmla="*/ 2077090 h 2252732"/>
                <a:gd name="connsiteX831" fmla="*/ 850347 w 13759469"/>
                <a:gd name="connsiteY831" fmla="*/ 2080142 h 2252732"/>
                <a:gd name="connsiteX832" fmla="*/ 836834 w 13759469"/>
                <a:gd name="connsiteY832" fmla="*/ 2083183 h 2252732"/>
                <a:gd name="connsiteX833" fmla="*/ 823305 w 13759469"/>
                <a:gd name="connsiteY833" fmla="*/ 2086214 h 2252732"/>
                <a:gd name="connsiteX834" fmla="*/ 809760 w 13759469"/>
                <a:gd name="connsiteY834" fmla="*/ 2089235 h 2252732"/>
                <a:gd name="connsiteX835" fmla="*/ 796198 w 13759469"/>
                <a:gd name="connsiteY835" fmla="*/ 2092245 h 2252732"/>
                <a:gd name="connsiteX836" fmla="*/ 782622 w 13759469"/>
                <a:gd name="connsiteY836" fmla="*/ 2095245 h 2252732"/>
                <a:gd name="connsiteX837" fmla="*/ 769030 w 13759469"/>
                <a:gd name="connsiteY837" fmla="*/ 2098236 h 2252732"/>
                <a:gd name="connsiteX838" fmla="*/ 755423 w 13759469"/>
                <a:gd name="connsiteY838" fmla="*/ 2101216 h 2252732"/>
                <a:gd name="connsiteX839" fmla="*/ 741802 w 13759469"/>
                <a:gd name="connsiteY839" fmla="*/ 2104188 h 2252732"/>
                <a:gd name="connsiteX840" fmla="*/ 728166 w 13759469"/>
                <a:gd name="connsiteY840" fmla="*/ 2107150 h 2252732"/>
                <a:gd name="connsiteX841" fmla="*/ 714515 w 13759469"/>
                <a:gd name="connsiteY841" fmla="*/ 2110104 h 2252732"/>
                <a:gd name="connsiteX842" fmla="*/ 700852 w 13759469"/>
                <a:gd name="connsiteY842" fmla="*/ 2113048 h 2252732"/>
                <a:gd name="connsiteX843" fmla="*/ 687174 w 13759469"/>
                <a:gd name="connsiteY843" fmla="*/ 2115984 h 2252732"/>
                <a:gd name="connsiteX844" fmla="*/ 673483 w 13759469"/>
                <a:gd name="connsiteY844" fmla="*/ 2118911 h 2252732"/>
                <a:gd name="connsiteX845" fmla="*/ 659778 w 13759469"/>
                <a:gd name="connsiteY845" fmla="*/ 2121829 h 2252732"/>
                <a:gd name="connsiteX846" fmla="*/ 646061 w 13759469"/>
                <a:gd name="connsiteY846" fmla="*/ 2124739 h 2252732"/>
                <a:gd name="connsiteX847" fmla="*/ 632332 w 13759469"/>
                <a:gd name="connsiteY847" fmla="*/ 2127641 h 2252732"/>
                <a:gd name="connsiteX848" fmla="*/ 618591 w 13759469"/>
                <a:gd name="connsiteY848" fmla="*/ 2130536 h 2252732"/>
                <a:gd name="connsiteX849" fmla="*/ 604837 w 13759469"/>
                <a:gd name="connsiteY849" fmla="*/ 2133423 h 2252732"/>
                <a:gd name="connsiteX850" fmla="*/ 591072 w 13759469"/>
                <a:gd name="connsiteY850" fmla="*/ 2136302 h 2252732"/>
                <a:gd name="connsiteX851" fmla="*/ 577295 w 13759469"/>
                <a:gd name="connsiteY851" fmla="*/ 2139173 h 2252732"/>
                <a:gd name="connsiteX852" fmla="*/ 563508 w 13759469"/>
                <a:gd name="connsiteY852" fmla="*/ 2142038 h 2252732"/>
                <a:gd name="connsiteX853" fmla="*/ 549708 w 13759469"/>
                <a:gd name="connsiteY853" fmla="*/ 2144895 h 2252732"/>
                <a:gd name="connsiteX854" fmla="*/ 535899 w 13759469"/>
                <a:gd name="connsiteY854" fmla="*/ 2147746 h 2252732"/>
                <a:gd name="connsiteX855" fmla="*/ 522080 w 13759469"/>
                <a:gd name="connsiteY855" fmla="*/ 2150590 h 2252732"/>
                <a:gd name="connsiteX856" fmla="*/ 508250 w 13759469"/>
                <a:gd name="connsiteY856" fmla="*/ 2153428 h 2252732"/>
                <a:gd name="connsiteX857" fmla="*/ 494411 w 13759469"/>
                <a:gd name="connsiteY857" fmla="*/ 2156259 h 2252732"/>
                <a:gd name="connsiteX858" fmla="*/ 480563 w 13759469"/>
                <a:gd name="connsiteY858" fmla="*/ 2159084 h 2252732"/>
                <a:gd name="connsiteX859" fmla="*/ 466705 w 13759469"/>
                <a:gd name="connsiteY859" fmla="*/ 2161904 h 2252732"/>
                <a:gd name="connsiteX860" fmla="*/ 452838 w 13759469"/>
                <a:gd name="connsiteY860" fmla="*/ 2164717 h 2252732"/>
                <a:gd name="connsiteX861" fmla="*/ 438962 w 13759469"/>
                <a:gd name="connsiteY861" fmla="*/ 2167525 h 2252732"/>
                <a:gd name="connsiteX862" fmla="*/ 425079 w 13759469"/>
                <a:gd name="connsiteY862" fmla="*/ 2170327 h 2252732"/>
                <a:gd name="connsiteX863" fmla="*/ 411187 w 13759469"/>
                <a:gd name="connsiteY863" fmla="*/ 2173124 h 2252732"/>
                <a:gd name="connsiteX864" fmla="*/ 397287 w 13759469"/>
                <a:gd name="connsiteY864" fmla="*/ 2175916 h 2252732"/>
                <a:gd name="connsiteX865" fmla="*/ 383380 w 13759469"/>
                <a:gd name="connsiteY865" fmla="*/ 2178703 h 2252732"/>
                <a:gd name="connsiteX866" fmla="*/ 369465 w 13759469"/>
                <a:gd name="connsiteY866" fmla="*/ 2181485 h 2252732"/>
                <a:gd name="connsiteX867" fmla="*/ 355544 w 13759469"/>
                <a:gd name="connsiteY867" fmla="*/ 2184263 h 2252732"/>
                <a:gd name="connsiteX868" fmla="*/ 341616 w 13759469"/>
                <a:gd name="connsiteY868" fmla="*/ 2187037 h 2252732"/>
                <a:gd name="connsiteX869" fmla="*/ 327681 w 13759469"/>
                <a:gd name="connsiteY869" fmla="*/ 2189806 h 2252732"/>
                <a:gd name="connsiteX870" fmla="*/ 313740 w 13759469"/>
                <a:gd name="connsiteY870" fmla="*/ 2192570 h 2252732"/>
                <a:gd name="connsiteX871" fmla="*/ 299794 w 13759469"/>
                <a:gd name="connsiteY871" fmla="*/ 2195332 h 2252732"/>
                <a:gd name="connsiteX872" fmla="*/ 285842 w 13759469"/>
                <a:gd name="connsiteY872" fmla="*/ 2198089 h 2252732"/>
                <a:gd name="connsiteX873" fmla="*/ 271885 w 13759469"/>
                <a:gd name="connsiteY873" fmla="*/ 2200844 h 2252732"/>
                <a:gd name="connsiteX874" fmla="*/ 257922 w 13759469"/>
                <a:gd name="connsiteY874" fmla="*/ 2203594 h 2252732"/>
                <a:gd name="connsiteX875" fmla="*/ 243954 w 13759469"/>
                <a:gd name="connsiteY875" fmla="*/ 2206341 h 2252732"/>
                <a:gd name="connsiteX876" fmla="*/ 229984 w 13759469"/>
                <a:gd name="connsiteY876" fmla="*/ 2209087 h 2252732"/>
                <a:gd name="connsiteX877" fmla="*/ 216007 w 13759469"/>
                <a:gd name="connsiteY877" fmla="*/ 2211828 h 2252732"/>
                <a:gd name="connsiteX878" fmla="*/ 202027 w 13759469"/>
                <a:gd name="connsiteY878" fmla="*/ 2214567 h 2252732"/>
                <a:gd name="connsiteX879" fmla="*/ 188044 w 13759469"/>
                <a:gd name="connsiteY879" fmla="*/ 2217303 h 2252732"/>
                <a:gd name="connsiteX880" fmla="*/ 174056 w 13759469"/>
                <a:gd name="connsiteY880" fmla="*/ 2220037 h 2252732"/>
                <a:gd name="connsiteX881" fmla="*/ 160067 w 13759469"/>
                <a:gd name="connsiteY881" fmla="*/ 2222769 h 2252732"/>
                <a:gd name="connsiteX882" fmla="*/ 146075 w 13759469"/>
                <a:gd name="connsiteY882" fmla="*/ 2225500 h 2252732"/>
                <a:gd name="connsiteX883" fmla="*/ 132079 w 13759469"/>
                <a:gd name="connsiteY883" fmla="*/ 2228228 h 2252732"/>
                <a:gd name="connsiteX884" fmla="*/ 118081 w 13759469"/>
                <a:gd name="connsiteY884" fmla="*/ 2230955 h 2252732"/>
                <a:gd name="connsiteX885" fmla="*/ 104082 w 13759469"/>
                <a:gd name="connsiteY885" fmla="*/ 2233680 h 2252732"/>
                <a:gd name="connsiteX886" fmla="*/ 90081 w 13759469"/>
                <a:gd name="connsiteY886" fmla="*/ 2236404 h 2252732"/>
                <a:gd name="connsiteX887" fmla="*/ 76078 w 13759469"/>
                <a:gd name="connsiteY887" fmla="*/ 2239127 h 2252732"/>
                <a:gd name="connsiteX888" fmla="*/ 62075 w 13759469"/>
                <a:gd name="connsiteY888" fmla="*/ 2241849 h 2252732"/>
                <a:gd name="connsiteX889" fmla="*/ 48071 w 13759469"/>
                <a:gd name="connsiteY889" fmla="*/ 2244571 h 2252732"/>
                <a:gd name="connsiteX890" fmla="*/ 34064 w 13759469"/>
                <a:gd name="connsiteY890" fmla="*/ 2247292 h 2252732"/>
                <a:gd name="connsiteX891" fmla="*/ 20059 w 13759469"/>
                <a:gd name="connsiteY891" fmla="*/ 2250012 h 2252732"/>
                <a:gd name="connsiteX892" fmla="*/ 6054 w 13759469"/>
                <a:gd name="connsiteY892" fmla="*/ 2252732 h 2252732"/>
                <a:gd name="connsiteX893" fmla="*/ 0 w 13759469"/>
                <a:gd name="connsiteY893" fmla="*/ 2221564 h 2252732"/>
                <a:gd name="connsiteX894" fmla="*/ 14006 w 13759469"/>
                <a:gd name="connsiteY894" fmla="*/ 2218844 h 2252732"/>
                <a:gd name="connsiteX895" fmla="*/ 28010 w 13759469"/>
                <a:gd name="connsiteY895" fmla="*/ 2216124 h 2252732"/>
                <a:gd name="connsiteX896" fmla="*/ 42013 w 13759469"/>
                <a:gd name="connsiteY896" fmla="*/ 2213404 h 2252732"/>
                <a:gd name="connsiteX897" fmla="*/ 56016 w 13759469"/>
                <a:gd name="connsiteY897" fmla="*/ 2210683 h 2252732"/>
                <a:gd name="connsiteX898" fmla="*/ 70018 w 13759469"/>
                <a:gd name="connsiteY898" fmla="*/ 2207961 h 2252732"/>
                <a:gd name="connsiteX899" fmla="*/ 84017 w 13759469"/>
                <a:gd name="connsiteY899" fmla="*/ 2205239 h 2252732"/>
                <a:gd name="connsiteX900" fmla="*/ 98015 w 13759469"/>
                <a:gd name="connsiteY900" fmla="*/ 2202515 h 2252732"/>
                <a:gd name="connsiteX901" fmla="*/ 112011 w 13759469"/>
                <a:gd name="connsiteY901" fmla="*/ 2199791 h 2252732"/>
                <a:gd name="connsiteX902" fmla="*/ 126004 w 13759469"/>
                <a:gd name="connsiteY902" fmla="*/ 2197065 h 2252732"/>
                <a:gd name="connsiteX903" fmla="*/ 139993 w 13759469"/>
                <a:gd name="connsiteY903" fmla="*/ 2194338 h 2252732"/>
                <a:gd name="connsiteX904" fmla="*/ 153981 w 13759469"/>
                <a:gd name="connsiteY904" fmla="*/ 2191608 h 2252732"/>
                <a:gd name="connsiteX905" fmla="*/ 167966 w 13759469"/>
                <a:gd name="connsiteY905" fmla="*/ 2188877 h 2252732"/>
                <a:gd name="connsiteX906" fmla="*/ 181946 w 13759469"/>
                <a:gd name="connsiteY906" fmla="*/ 2186144 h 2252732"/>
                <a:gd name="connsiteX907" fmla="*/ 195923 w 13759469"/>
                <a:gd name="connsiteY907" fmla="*/ 2183409 h 2252732"/>
                <a:gd name="connsiteX908" fmla="*/ 209895 w 13759469"/>
                <a:gd name="connsiteY908" fmla="*/ 2180672 h 2252732"/>
                <a:gd name="connsiteX909" fmla="*/ 223862 w 13759469"/>
                <a:gd name="connsiteY909" fmla="*/ 2177933 h 2252732"/>
                <a:gd name="connsiteX910" fmla="*/ 237827 w 13759469"/>
                <a:gd name="connsiteY910" fmla="*/ 2175188 h 2252732"/>
                <a:gd name="connsiteX911" fmla="*/ 251785 w 13759469"/>
                <a:gd name="connsiteY911" fmla="*/ 2172443 h 2252732"/>
                <a:gd name="connsiteX912" fmla="*/ 265737 w 13759469"/>
                <a:gd name="connsiteY912" fmla="*/ 2169694 h 2252732"/>
                <a:gd name="connsiteX913" fmla="*/ 279686 w 13759469"/>
                <a:gd name="connsiteY913" fmla="*/ 2166941 h 2252732"/>
                <a:gd name="connsiteX914" fmla="*/ 293628 w 13759469"/>
                <a:gd name="connsiteY914" fmla="*/ 2164186 h 2252732"/>
                <a:gd name="connsiteX915" fmla="*/ 307563 w 13759469"/>
                <a:gd name="connsiteY915" fmla="*/ 2161427 h 2252732"/>
                <a:gd name="connsiteX916" fmla="*/ 321493 w 13759469"/>
                <a:gd name="connsiteY916" fmla="*/ 2158664 h 2252732"/>
                <a:gd name="connsiteX917" fmla="*/ 335415 w 13759469"/>
                <a:gd name="connsiteY917" fmla="*/ 2155898 h 2252732"/>
                <a:gd name="connsiteX918" fmla="*/ 349331 w 13759469"/>
                <a:gd name="connsiteY918" fmla="*/ 2153127 h 2252732"/>
                <a:gd name="connsiteX919" fmla="*/ 363240 w 13759469"/>
                <a:gd name="connsiteY919" fmla="*/ 2150352 h 2252732"/>
                <a:gd name="connsiteX920" fmla="*/ 377141 w 13759469"/>
                <a:gd name="connsiteY920" fmla="*/ 2147572 h 2252732"/>
                <a:gd name="connsiteX921" fmla="*/ 391034 w 13759469"/>
                <a:gd name="connsiteY921" fmla="*/ 2144788 h 2252732"/>
                <a:gd name="connsiteX922" fmla="*/ 404920 w 13759469"/>
                <a:gd name="connsiteY922" fmla="*/ 2141999 h 2252732"/>
                <a:gd name="connsiteX923" fmla="*/ 418796 w 13759469"/>
                <a:gd name="connsiteY923" fmla="*/ 2139205 h 2252732"/>
                <a:gd name="connsiteX924" fmla="*/ 432665 w 13759469"/>
                <a:gd name="connsiteY924" fmla="*/ 2136406 h 2252732"/>
                <a:gd name="connsiteX925" fmla="*/ 446525 w 13759469"/>
                <a:gd name="connsiteY925" fmla="*/ 2133601 h 2252732"/>
                <a:gd name="connsiteX926" fmla="*/ 460375 w 13759469"/>
                <a:gd name="connsiteY926" fmla="*/ 2130791 h 2252732"/>
                <a:gd name="connsiteX927" fmla="*/ 474216 w 13759469"/>
                <a:gd name="connsiteY927" fmla="*/ 2127975 h 2252732"/>
                <a:gd name="connsiteX928" fmla="*/ 488048 w 13759469"/>
                <a:gd name="connsiteY928" fmla="*/ 2125153 h 2252732"/>
                <a:gd name="connsiteX929" fmla="*/ 501869 w 13759469"/>
                <a:gd name="connsiteY929" fmla="*/ 2122326 h 2252732"/>
                <a:gd name="connsiteX930" fmla="*/ 515680 w 13759469"/>
                <a:gd name="connsiteY930" fmla="*/ 2119492 h 2252732"/>
                <a:gd name="connsiteX931" fmla="*/ 529481 w 13759469"/>
                <a:gd name="connsiteY931" fmla="*/ 2116652 h 2252732"/>
                <a:gd name="connsiteX932" fmla="*/ 543270 w 13759469"/>
                <a:gd name="connsiteY932" fmla="*/ 2113805 h 2252732"/>
                <a:gd name="connsiteX933" fmla="*/ 557049 w 13759469"/>
                <a:gd name="connsiteY933" fmla="*/ 2110952 h 2252732"/>
                <a:gd name="connsiteX934" fmla="*/ 570816 w 13759469"/>
                <a:gd name="connsiteY934" fmla="*/ 2108092 h 2252732"/>
                <a:gd name="connsiteX935" fmla="*/ 584572 w 13759469"/>
                <a:gd name="connsiteY935" fmla="*/ 2105225 h 2252732"/>
                <a:gd name="connsiteX936" fmla="*/ 598315 w 13759469"/>
                <a:gd name="connsiteY936" fmla="*/ 2102350 h 2252732"/>
                <a:gd name="connsiteX937" fmla="*/ 612047 w 13759469"/>
                <a:gd name="connsiteY937" fmla="*/ 2099468 h 2252732"/>
                <a:gd name="connsiteX938" fmla="*/ 625766 w 13759469"/>
                <a:gd name="connsiteY938" fmla="*/ 2096578 h 2252732"/>
                <a:gd name="connsiteX939" fmla="*/ 639472 w 13759469"/>
                <a:gd name="connsiteY939" fmla="*/ 2093681 h 2252732"/>
                <a:gd name="connsiteX940" fmla="*/ 653165 w 13759469"/>
                <a:gd name="connsiteY940" fmla="*/ 2090776 h 2252732"/>
                <a:gd name="connsiteX941" fmla="*/ 666845 w 13759469"/>
                <a:gd name="connsiteY941" fmla="*/ 2087863 h 2252732"/>
                <a:gd name="connsiteX942" fmla="*/ 680511 w 13759469"/>
                <a:gd name="connsiteY942" fmla="*/ 2084941 h 2252732"/>
                <a:gd name="connsiteX943" fmla="*/ 694163 w 13759469"/>
                <a:gd name="connsiteY943" fmla="*/ 2082011 h 2252732"/>
                <a:gd name="connsiteX944" fmla="*/ 707802 w 13759469"/>
                <a:gd name="connsiteY944" fmla="*/ 2079072 h 2252732"/>
                <a:gd name="connsiteX945" fmla="*/ 721425 w 13759469"/>
                <a:gd name="connsiteY945" fmla="*/ 2076124 h 2252732"/>
                <a:gd name="connsiteX946" fmla="*/ 735034 w 13759469"/>
                <a:gd name="connsiteY946" fmla="*/ 2073168 h 2252732"/>
                <a:gd name="connsiteX947" fmla="*/ 748629 w 13759469"/>
                <a:gd name="connsiteY947" fmla="*/ 2070202 h 2252732"/>
                <a:gd name="connsiteX948" fmla="*/ 762207 w 13759469"/>
                <a:gd name="connsiteY948" fmla="*/ 2067228 h 2252732"/>
                <a:gd name="connsiteX949" fmla="*/ 775771 w 13759469"/>
                <a:gd name="connsiteY949" fmla="*/ 2064243 h 2252732"/>
                <a:gd name="connsiteX950" fmla="*/ 789318 w 13759469"/>
                <a:gd name="connsiteY950" fmla="*/ 2061249 h 2252732"/>
                <a:gd name="connsiteX951" fmla="*/ 802849 w 13759469"/>
                <a:gd name="connsiteY951" fmla="*/ 2058246 h 2252732"/>
                <a:gd name="connsiteX952" fmla="*/ 816364 w 13759469"/>
                <a:gd name="connsiteY952" fmla="*/ 2055232 h 2252732"/>
                <a:gd name="connsiteX953" fmla="*/ 829862 w 13759469"/>
                <a:gd name="connsiteY953" fmla="*/ 2052208 h 2252732"/>
                <a:gd name="connsiteX954" fmla="*/ 843343 w 13759469"/>
                <a:gd name="connsiteY954" fmla="*/ 2049174 h 2252732"/>
                <a:gd name="connsiteX955" fmla="*/ 856807 w 13759469"/>
                <a:gd name="connsiteY955" fmla="*/ 2046129 h 2252732"/>
                <a:gd name="connsiteX956" fmla="*/ 870253 w 13759469"/>
                <a:gd name="connsiteY956" fmla="*/ 2043073 h 2252732"/>
                <a:gd name="connsiteX957" fmla="*/ 883683 w 13759469"/>
                <a:gd name="connsiteY957" fmla="*/ 2040007 h 2252732"/>
                <a:gd name="connsiteX958" fmla="*/ 897093 w 13759469"/>
                <a:gd name="connsiteY958" fmla="*/ 2036930 h 2252732"/>
                <a:gd name="connsiteX959" fmla="*/ 910486 w 13759469"/>
                <a:gd name="connsiteY959" fmla="*/ 2033841 h 2252732"/>
                <a:gd name="connsiteX960" fmla="*/ 923858 w 13759469"/>
                <a:gd name="connsiteY960" fmla="*/ 2030742 h 2252732"/>
                <a:gd name="connsiteX961" fmla="*/ 937214 w 13759469"/>
                <a:gd name="connsiteY961" fmla="*/ 2027630 h 2252732"/>
                <a:gd name="connsiteX962" fmla="*/ 950549 w 13759469"/>
                <a:gd name="connsiteY962" fmla="*/ 2024507 h 2252732"/>
                <a:gd name="connsiteX963" fmla="*/ 963866 w 13759469"/>
                <a:gd name="connsiteY963" fmla="*/ 2021372 h 2252732"/>
                <a:gd name="connsiteX964" fmla="*/ 977161 w 13759469"/>
                <a:gd name="connsiteY964" fmla="*/ 2018225 h 2252732"/>
                <a:gd name="connsiteX965" fmla="*/ 990438 w 13759469"/>
                <a:gd name="connsiteY965" fmla="*/ 2015066 h 2252732"/>
                <a:gd name="connsiteX966" fmla="*/ 1003694 w 13759469"/>
                <a:gd name="connsiteY966" fmla="*/ 2011894 h 2252732"/>
                <a:gd name="connsiteX967" fmla="*/ 1016929 w 13759469"/>
                <a:gd name="connsiteY967" fmla="*/ 2008710 h 2252732"/>
                <a:gd name="connsiteX968" fmla="*/ 1030144 w 13759469"/>
                <a:gd name="connsiteY968" fmla="*/ 2005513 h 2252732"/>
                <a:gd name="connsiteX969" fmla="*/ 1043337 w 13759469"/>
                <a:gd name="connsiteY969" fmla="*/ 2002302 h 2252732"/>
                <a:gd name="connsiteX970" fmla="*/ 1056508 w 13759469"/>
                <a:gd name="connsiteY970" fmla="*/ 1999080 h 2252732"/>
                <a:gd name="connsiteX971" fmla="*/ 1069660 w 13759469"/>
                <a:gd name="connsiteY971" fmla="*/ 1995843 h 2252732"/>
                <a:gd name="connsiteX972" fmla="*/ 1082787 w 13759469"/>
                <a:gd name="connsiteY972" fmla="*/ 1992594 h 2252732"/>
                <a:gd name="connsiteX973" fmla="*/ 1095894 w 13759469"/>
                <a:gd name="connsiteY973" fmla="*/ 1989330 h 2252732"/>
                <a:gd name="connsiteX974" fmla="*/ 1108977 w 13759469"/>
                <a:gd name="connsiteY974" fmla="*/ 1986053 h 2252732"/>
                <a:gd name="connsiteX975" fmla="*/ 1122037 w 13759469"/>
                <a:gd name="connsiteY975" fmla="*/ 1982762 h 2252732"/>
                <a:gd name="connsiteX976" fmla="*/ 1135076 w 13759469"/>
                <a:gd name="connsiteY976" fmla="*/ 1979457 h 2252732"/>
                <a:gd name="connsiteX977" fmla="*/ 1148089 w 13759469"/>
                <a:gd name="connsiteY977" fmla="*/ 1976138 h 2252732"/>
                <a:gd name="connsiteX978" fmla="*/ 1161080 w 13759469"/>
                <a:gd name="connsiteY978" fmla="*/ 1972803 h 2252732"/>
                <a:gd name="connsiteX979" fmla="*/ 1174046 w 13759469"/>
                <a:gd name="connsiteY979" fmla="*/ 1969455 h 2252732"/>
                <a:gd name="connsiteX980" fmla="*/ 1186989 w 13759469"/>
                <a:gd name="connsiteY980" fmla="*/ 1966091 h 2252732"/>
                <a:gd name="connsiteX981" fmla="*/ 1199906 w 13759469"/>
                <a:gd name="connsiteY981" fmla="*/ 1962713 h 2252732"/>
                <a:gd name="connsiteX982" fmla="*/ 1212801 w 13759469"/>
                <a:gd name="connsiteY982" fmla="*/ 1959318 h 2252732"/>
                <a:gd name="connsiteX983" fmla="*/ 1225667 w 13759469"/>
                <a:gd name="connsiteY983" fmla="*/ 1955911 h 2252732"/>
                <a:gd name="connsiteX984" fmla="*/ 1238510 w 13759469"/>
                <a:gd name="connsiteY984" fmla="*/ 1952486 h 2252732"/>
                <a:gd name="connsiteX985" fmla="*/ 1251327 w 13759469"/>
                <a:gd name="connsiteY985" fmla="*/ 1949046 h 2252732"/>
                <a:gd name="connsiteX986" fmla="*/ 1264118 w 13759469"/>
                <a:gd name="connsiteY986" fmla="*/ 1945590 h 2252732"/>
                <a:gd name="connsiteX987" fmla="*/ 1276884 w 13759469"/>
                <a:gd name="connsiteY987" fmla="*/ 1942118 h 2252732"/>
                <a:gd name="connsiteX988" fmla="*/ 1289621 w 13759469"/>
                <a:gd name="connsiteY988" fmla="*/ 1938631 h 2252732"/>
                <a:gd name="connsiteX989" fmla="*/ 1302333 w 13759469"/>
                <a:gd name="connsiteY989" fmla="*/ 1935126 h 2252732"/>
                <a:gd name="connsiteX990" fmla="*/ 1315018 w 13759469"/>
                <a:gd name="connsiteY990" fmla="*/ 1931605 h 2252732"/>
                <a:gd name="connsiteX991" fmla="*/ 1327675 w 13759469"/>
                <a:gd name="connsiteY991" fmla="*/ 1928068 h 2252732"/>
                <a:gd name="connsiteX992" fmla="*/ 1352922 w 13759469"/>
                <a:gd name="connsiteY992" fmla="*/ 1920937 h 2252732"/>
                <a:gd name="connsiteX993" fmla="*/ 1365357 w 13759469"/>
                <a:gd name="connsiteY993" fmla="*/ 1917365 h 2252732"/>
                <a:gd name="connsiteX994" fmla="*/ 1377722 w 13759469"/>
                <a:gd name="connsiteY994" fmla="*/ 1913739 h 2252732"/>
                <a:gd name="connsiteX995" fmla="*/ 1389976 w 13759469"/>
                <a:gd name="connsiteY995" fmla="*/ 1910075 h 2252732"/>
                <a:gd name="connsiteX996" fmla="*/ 1402126 w 13759469"/>
                <a:gd name="connsiteY996" fmla="*/ 1906370 h 2252732"/>
                <a:gd name="connsiteX997" fmla="*/ 1414173 w 13759469"/>
                <a:gd name="connsiteY997" fmla="*/ 1902628 h 2252732"/>
                <a:gd name="connsiteX998" fmla="*/ 1426120 w 13759469"/>
                <a:gd name="connsiteY998" fmla="*/ 1898849 h 2252732"/>
                <a:gd name="connsiteX999" fmla="*/ 1437969 w 13759469"/>
                <a:gd name="connsiteY999" fmla="*/ 1895034 h 2252732"/>
                <a:gd name="connsiteX1000" fmla="*/ 1449724 w 13759469"/>
                <a:gd name="connsiteY1000" fmla="*/ 1891184 h 2252732"/>
                <a:gd name="connsiteX1001" fmla="*/ 1461389 w 13759469"/>
                <a:gd name="connsiteY1001" fmla="*/ 1887299 h 2252732"/>
                <a:gd name="connsiteX1002" fmla="*/ 1472965 w 13759469"/>
                <a:gd name="connsiteY1002" fmla="*/ 1883381 h 2252732"/>
                <a:gd name="connsiteX1003" fmla="*/ 1484457 w 13759469"/>
                <a:gd name="connsiteY1003" fmla="*/ 1879428 h 2252732"/>
                <a:gd name="connsiteX1004" fmla="*/ 1495867 w 13759469"/>
                <a:gd name="connsiteY1004" fmla="*/ 1875445 h 2252732"/>
                <a:gd name="connsiteX1005" fmla="*/ 1507196 w 13759469"/>
                <a:gd name="connsiteY1005" fmla="*/ 1871431 h 2252732"/>
                <a:gd name="connsiteX1006" fmla="*/ 1518451 w 13759469"/>
                <a:gd name="connsiteY1006" fmla="*/ 1867386 h 2252732"/>
                <a:gd name="connsiteX1007" fmla="*/ 1529632 w 13759469"/>
                <a:gd name="connsiteY1007" fmla="*/ 1863313 h 2252732"/>
                <a:gd name="connsiteX1008" fmla="*/ 1540741 w 13759469"/>
                <a:gd name="connsiteY1008" fmla="*/ 1859211 h 2252732"/>
                <a:gd name="connsiteX1009" fmla="*/ 1551786 w 13759469"/>
                <a:gd name="connsiteY1009" fmla="*/ 1855079 h 2252732"/>
                <a:gd name="connsiteX1010" fmla="*/ 1562765 w 13759469"/>
                <a:gd name="connsiteY1010" fmla="*/ 1850923 h 2252732"/>
                <a:gd name="connsiteX1011" fmla="*/ 1573682 w 13759469"/>
                <a:gd name="connsiteY1011" fmla="*/ 1846741 h 2252732"/>
                <a:gd name="connsiteX1012" fmla="*/ 1584543 w 13759469"/>
                <a:gd name="connsiteY1012" fmla="*/ 1842532 h 2252732"/>
                <a:gd name="connsiteX1013" fmla="*/ 1595347 w 13759469"/>
                <a:gd name="connsiteY1013" fmla="*/ 1838300 h 2252732"/>
                <a:gd name="connsiteX1014" fmla="*/ 1606100 w 13759469"/>
                <a:gd name="connsiteY1014" fmla="*/ 1834044 h 2252732"/>
                <a:gd name="connsiteX1015" fmla="*/ 1616802 w 13759469"/>
                <a:gd name="connsiteY1015" fmla="*/ 1829767 h 2252732"/>
                <a:gd name="connsiteX1016" fmla="*/ 1627458 w 13759469"/>
                <a:gd name="connsiteY1016" fmla="*/ 1825468 h 2252732"/>
                <a:gd name="connsiteX1017" fmla="*/ 1638071 w 13759469"/>
                <a:gd name="connsiteY1017" fmla="*/ 1821147 h 2252732"/>
                <a:gd name="connsiteX1018" fmla="*/ 1648644 w 13759469"/>
                <a:gd name="connsiteY1018" fmla="*/ 1816807 h 2252732"/>
                <a:gd name="connsiteX1019" fmla="*/ 1659179 w 13759469"/>
                <a:gd name="connsiteY1019" fmla="*/ 1812448 h 2252732"/>
                <a:gd name="connsiteX1020" fmla="*/ 1669678 w 13759469"/>
                <a:gd name="connsiteY1020" fmla="*/ 1808071 h 2252732"/>
                <a:gd name="connsiteX1021" fmla="*/ 1680147 w 13759469"/>
                <a:gd name="connsiteY1021" fmla="*/ 1803676 h 2252732"/>
                <a:gd name="connsiteX1022" fmla="*/ 1690586 w 13759469"/>
                <a:gd name="connsiteY1022" fmla="*/ 1799265 h 2252732"/>
                <a:gd name="connsiteX1023" fmla="*/ 1701000 w 13759469"/>
                <a:gd name="connsiteY1023" fmla="*/ 1794838 h 2252732"/>
                <a:gd name="connsiteX1024" fmla="*/ 1711392 w 13759469"/>
                <a:gd name="connsiteY1024" fmla="*/ 1790396 h 2252732"/>
                <a:gd name="connsiteX1025" fmla="*/ 1721762 w 13759469"/>
                <a:gd name="connsiteY1025" fmla="*/ 1785942 h 2252732"/>
                <a:gd name="connsiteX1026" fmla="*/ 1732117 w 13759469"/>
                <a:gd name="connsiteY1026" fmla="*/ 1781473 h 2252732"/>
                <a:gd name="connsiteX1027" fmla="*/ 1742457 w 13759469"/>
                <a:gd name="connsiteY1027" fmla="*/ 1776993 h 2252732"/>
                <a:gd name="connsiteX1028" fmla="*/ 1752786 w 13759469"/>
                <a:gd name="connsiteY1028" fmla="*/ 1772502 h 2252732"/>
                <a:gd name="connsiteX1029" fmla="*/ 1763107 w 13759469"/>
                <a:gd name="connsiteY1029" fmla="*/ 1768000 h 2252732"/>
                <a:gd name="connsiteX1030" fmla="*/ 1773423 w 13759469"/>
                <a:gd name="connsiteY1030" fmla="*/ 1763489 h 2252732"/>
                <a:gd name="connsiteX1031" fmla="*/ 1783736 w 13759469"/>
                <a:gd name="connsiteY1031" fmla="*/ 1758970 h 2252732"/>
                <a:gd name="connsiteX1032" fmla="*/ 1794050 w 13759469"/>
                <a:gd name="connsiteY1032" fmla="*/ 1754443 h 2252732"/>
                <a:gd name="connsiteX1033" fmla="*/ 1804368 w 13759469"/>
                <a:gd name="connsiteY1033" fmla="*/ 1749908 h 2252732"/>
                <a:gd name="connsiteX1034" fmla="*/ 1814691 w 13759469"/>
                <a:gd name="connsiteY1034" fmla="*/ 1745369 h 2252732"/>
                <a:gd name="connsiteX1035" fmla="*/ 1825025 w 13759469"/>
                <a:gd name="connsiteY1035" fmla="*/ 1740824 h 2252732"/>
                <a:gd name="connsiteX1036" fmla="*/ 1835370 w 13759469"/>
                <a:gd name="connsiteY1036" fmla="*/ 1736277 h 2252732"/>
                <a:gd name="connsiteX1037" fmla="*/ 1845730 w 13759469"/>
                <a:gd name="connsiteY1037" fmla="*/ 1731725 h 2252732"/>
                <a:gd name="connsiteX1038" fmla="*/ 1856109 w 13759469"/>
                <a:gd name="connsiteY1038" fmla="*/ 1727171 h 2252732"/>
                <a:gd name="connsiteX1039" fmla="*/ 1866509 w 13759469"/>
                <a:gd name="connsiteY1039" fmla="*/ 1722616 h 2252732"/>
                <a:gd name="connsiteX1040" fmla="*/ 1876932 w 13759469"/>
                <a:gd name="connsiteY1040" fmla="*/ 1718061 h 2252732"/>
                <a:gd name="connsiteX1041" fmla="*/ 1887382 w 13759469"/>
                <a:gd name="connsiteY1041" fmla="*/ 1713507 h 2252732"/>
                <a:gd name="connsiteX1042" fmla="*/ 1897862 w 13759469"/>
                <a:gd name="connsiteY1042" fmla="*/ 1708954 h 2252732"/>
                <a:gd name="connsiteX1043" fmla="*/ 1908375 w 13759469"/>
                <a:gd name="connsiteY1043" fmla="*/ 1704403 h 2252732"/>
                <a:gd name="connsiteX1044" fmla="*/ 1918922 w 13759469"/>
                <a:gd name="connsiteY1044" fmla="*/ 1699856 h 2252732"/>
                <a:gd name="connsiteX1045" fmla="*/ 1929508 w 13759469"/>
                <a:gd name="connsiteY1045" fmla="*/ 1695312 h 2252732"/>
                <a:gd name="connsiteX1046" fmla="*/ 1940136 w 13759469"/>
                <a:gd name="connsiteY1046" fmla="*/ 1690775 h 2252732"/>
                <a:gd name="connsiteX1047" fmla="*/ 1950807 w 13759469"/>
                <a:gd name="connsiteY1047" fmla="*/ 1686244 h 2252732"/>
                <a:gd name="connsiteX1048" fmla="*/ 1961525 w 13759469"/>
                <a:gd name="connsiteY1048" fmla="*/ 1681719 h 2252732"/>
                <a:gd name="connsiteX1049" fmla="*/ 1972294 w 13759469"/>
                <a:gd name="connsiteY1049" fmla="*/ 1677202 h 2252732"/>
                <a:gd name="connsiteX1050" fmla="*/ 1983115 w 13759469"/>
                <a:gd name="connsiteY1050" fmla="*/ 1672696 h 2252732"/>
                <a:gd name="connsiteX1051" fmla="*/ 1993992 w 13759469"/>
                <a:gd name="connsiteY1051" fmla="*/ 1668197 h 2252732"/>
                <a:gd name="connsiteX1052" fmla="*/ 2004926 w 13759469"/>
                <a:gd name="connsiteY1052" fmla="*/ 1663711 h 2252732"/>
                <a:gd name="connsiteX1053" fmla="*/ 2015923 w 13759469"/>
                <a:gd name="connsiteY1053" fmla="*/ 1659236 h 2252732"/>
                <a:gd name="connsiteX1054" fmla="*/ 2026983 w 13759469"/>
                <a:gd name="connsiteY1054" fmla="*/ 1654775 h 2252732"/>
                <a:gd name="connsiteX1055" fmla="*/ 2038111 w 13759469"/>
                <a:gd name="connsiteY1055" fmla="*/ 1650326 h 2252732"/>
                <a:gd name="connsiteX1056" fmla="*/ 2049309 w 13759469"/>
                <a:gd name="connsiteY1056" fmla="*/ 1645893 h 2252732"/>
                <a:gd name="connsiteX1057" fmla="*/ 2060579 w 13759469"/>
                <a:gd name="connsiteY1057" fmla="*/ 1641474 h 2252732"/>
                <a:gd name="connsiteX1058" fmla="*/ 2071926 w 13759469"/>
                <a:gd name="connsiteY1058" fmla="*/ 1637072 h 2252732"/>
                <a:gd name="connsiteX1059" fmla="*/ 2083350 w 13759469"/>
                <a:gd name="connsiteY1059" fmla="*/ 1632688 h 2252732"/>
                <a:gd name="connsiteX1060" fmla="*/ 2094856 w 13759469"/>
                <a:gd name="connsiteY1060" fmla="*/ 1628323 h 2252732"/>
                <a:gd name="connsiteX1061" fmla="*/ 2106446 w 13759469"/>
                <a:gd name="connsiteY1061" fmla="*/ 1623976 h 2252732"/>
                <a:gd name="connsiteX1062" fmla="*/ 2118124 w 13759469"/>
                <a:gd name="connsiteY1062" fmla="*/ 1619650 h 2252732"/>
                <a:gd name="connsiteX1063" fmla="*/ 2129892 w 13759469"/>
                <a:gd name="connsiteY1063" fmla="*/ 1615345 h 2252732"/>
                <a:gd name="connsiteX1064" fmla="*/ 2141752 w 13759469"/>
                <a:gd name="connsiteY1064" fmla="*/ 1611063 h 2252732"/>
                <a:gd name="connsiteX1065" fmla="*/ 2153707 w 13759469"/>
                <a:gd name="connsiteY1065" fmla="*/ 1606804 h 2252732"/>
                <a:gd name="connsiteX1066" fmla="*/ 2165762 w 13759469"/>
                <a:gd name="connsiteY1066" fmla="*/ 1602568 h 2252732"/>
                <a:gd name="connsiteX1067" fmla="*/ 2177918 w 13759469"/>
                <a:gd name="connsiteY1067" fmla="*/ 1598357 h 2252732"/>
                <a:gd name="connsiteX1068" fmla="*/ 2190178 w 13759469"/>
                <a:gd name="connsiteY1068" fmla="*/ 1594174 h 2252732"/>
                <a:gd name="connsiteX1069" fmla="*/ 2202545 w 13759469"/>
                <a:gd name="connsiteY1069" fmla="*/ 1590016 h 2252732"/>
                <a:gd name="connsiteX1070" fmla="*/ 2215022 w 13759469"/>
                <a:gd name="connsiteY1070" fmla="*/ 1585886 h 2252732"/>
                <a:gd name="connsiteX1071" fmla="*/ 2227613 w 13759469"/>
                <a:gd name="connsiteY1071" fmla="*/ 1581785 h 2252732"/>
                <a:gd name="connsiteX1072" fmla="*/ 2240318 w 13759469"/>
                <a:gd name="connsiteY1072" fmla="*/ 1577714 h 2252732"/>
                <a:gd name="connsiteX1073" fmla="*/ 2253142 w 13759469"/>
                <a:gd name="connsiteY1073" fmla="*/ 1573674 h 2252732"/>
                <a:gd name="connsiteX1074" fmla="*/ 2266088 w 13759469"/>
                <a:gd name="connsiteY1074" fmla="*/ 1569664 h 2252732"/>
                <a:gd name="connsiteX1075" fmla="*/ 2279157 w 13759469"/>
                <a:gd name="connsiteY1075" fmla="*/ 1565689 h 2252732"/>
                <a:gd name="connsiteX1076" fmla="*/ 2292355 w 13759469"/>
                <a:gd name="connsiteY1076" fmla="*/ 1561745 h 2252732"/>
                <a:gd name="connsiteX1077" fmla="*/ 2305682 w 13759469"/>
                <a:gd name="connsiteY1077" fmla="*/ 1557837 h 2252732"/>
                <a:gd name="connsiteX1078" fmla="*/ 2319141 w 13759469"/>
                <a:gd name="connsiteY1078" fmla="*/ 1553964 h 2252732"/>
                <a:gd name="connsiteX1079" fmla="*/ 2332737 w 13759469"/>
                <a:gd name="connsiteY1079" fmla="*/ 1550127 h 2252732"/>
                <a:gd name="connsiteX1080" fmla="*/ 2346470 w 13759469"/>
                <a:gd name="connsiteY1080" fmla="*/ 1546328 h 2252732"/>
                <a:gd name="connsiteX1081" fmla="*/ 2360346 w 13759469"/>
                <a:gd name="connsiteY1081" fmla="*/ 1542565 h 2252732"/>
                <a:gd name="connsiteX1082" fmla="*/ 2374366 w 13759469"/>
                <a:gd name="connsiteY1082" fmla="*/ 1538843 h 2252732"/>
                <a:gd name="connsiteX1083" fmla="*/ 2388532 w 13759469"/>
                <a:gd name="connsiteY1083" fmla="*/ 1535161 h 2252732"/>
                <a:gd name="connsiteX1084" fmla="*/ 2402849 w 13759469"/>
                <a:gd name="connsiteY1084" fmla="*/ 1531519 h 2252732"/>
                <a:gd name="connsiteX1085" fmla="*/ 2417318 w 13759469"/>
                <a:gd name="connsiteY1085" fmla="*/ 1527919 h 2252732"/>
                <a:gd name="connsiteX1086" fmla="*/ 2431942 w 13759469"/>
                <a:gd name="connsiteY1086" fmla="*/ 1524362 h 2252732"/>
                <a:gd name="connsiteX1087" fmla="*/ 2446727 w 13759469"/>
                <a:gd name="connsiteY1087" fmla="*/ 1520848 h 2252732"/>
                <a:gd name="connsiteX1088" fmla="*/ 2461671 w 13759469"/>
                <a:gd name="connsiteY1088" fmla="*/ 1517379 h 2252732"/>
                <a:gd name="connsiteX1089" fmla="*/ 2476781 w 13759469"/>
                <a:gd name="connsiteY1089" fmla="*/ 1513955 h 2252732"/>
                <a:gd name="connsiteX1090" fmla="*/ 2492058 w 13759469"/>
                <a:gd name="connsiteY1090" fmla="*/ 1510578 h 2252732"/>
                <a:gd name="connsiteX1091" fmla="*/ 2523084 w 13759469"/>
                <a:gd name="connsiteY1091" fmla="*/ 1503974 h 2252732"/>
                <a:gd name="connsiteX1092" fmla="*/ 2538940 w 13759469"/>
                <a:gd name="connsiteY1092" fmla="*/ 1500741 h 2252732"/>
                <a:gd name="connsiteX1093" fmla="*/ 2554890 w 13759469"/>
                <a:gd name="connsiteY1093" fmla="*/ 1497597 h 2252732"/>
                <a:gd name="connsiteX1094" fmla="*/ 2570985 w 13759469"/>
                <a:gd name="connsiteY1094" fmla="*/ 1494530 h 2252732"/>
                <a:gd name="connsiteX1095" fmla="*/ 2587223 w 13759469"/>
                <a:gd name="connsiteY1095" fmla="*/ 1491536 h 2252732"/>
                <a:gd name="connsiteX1096" fmla="*/ 2603601 w 13759469"/>
                <a:gd name="connsiteY1096" fmla="*/ 1488616 h 2252732"/>
                <a:gd name="connsiteX1097" fmla="*/ 2620118 w 13759469"/>
                <a:gd name="connsiteY1097" fmla="*/ 1485766 h 2252732"/>
                <a:gd name="connsiteX1098" fmla="*/ 2636771 w 13759469"/>
                <a:gd name="connsiteY1098" fmla="*/ 1482985 h 2252732"/>
                <a:gd name="connsiteX1099" fmla="*/ 2653559 w 13759469"/>
                <a:gd name="connsiteY1099" fmla="*/ 1480272 h 2252732"/>
                <a:gd name="connsiteX1100" fmla="*/ 2670478 w 13759469"/>
                <a:gd name="connsiteY1100" fmla="*/ 1477623 h 2252732"/>
                <a:gd name="connsiteX1101" fmla="*/ 2687526 w 13759469"/>
                <a:gd name="connsiteY1101" fmla="*/ 1475038 h 2252732"/>
                <a:gd name="connsiteX1102" fmla="*/ 2704704 w 13759469"/>
                <a:gd name="connsiteY1102" fmla="*/ 1472512 h 2252732"/>
                <a:gd name="connsiteX1103" fmla="*/ 2722006 w 13759469"/>
                <a:gd name="connsiteY1103" fmla="*/ 1470048 h 2252732"/>
                <a:gd name="connsiteX1104" fmla="*/ 2739433 w 13759469"/>
                <a:gd name="connsiteY1104" fmla="*/ 1467641 h 2252732"/>
                <a:gd name="connsiteX1105" fmla="*/ 2756979 w 13759469"/>
                <a:gd name="connsiteY1105" fmla="*/ 1465291 h 2252732"/>
                <a:gd name="connsiteX1106" fmla="*/ 2774646 w 13759469"/>
                <a:gd name="connsiteY1106" fmla="*/ 1462994 h 2252732"/>
                <a:gd name="connsiteX1107" fmla="*/ 2792428 w 13759469"/>
                <a:gd name="connsiteY1107" fmla="*/ 1460749 h 2252732"/>
                <a:gd name="connsiteX1108" fmla="*/ 2810327 w 13759469"/>
                <a:gd name="connsiteY1108" fmla="*/ 1458554 h 2252732"/>
                <a:gd name="connsiteX1109" fmla="*/ 2828337 w 13759469"/>
                <a:gd name="connsiteY1109" fmla="*/ 1456408 h 2252732"/>
                <a:gd name="connsiteX1110" fmla="*/ 2846457 w 13759469"/>
                <a:gd name="connsiteY1110" fmla="*/ 1454309 h 2252732"/>
                <a:gd name="connsiteX1111" fmla="*/ 2864687 w 13759469"/>
                <a:gd name="connsiteY1111" fmla="*/ 1452253 h 2252732"/>
                <a:gd name="connsiteX1112" fmla="*/ 2883023 w 13759469"/>
                <a:gd name="connsiteY1112" fmla="*/ 1450242 h 2252732"/>
                <a:gd name="connsiteX1113" fmla="*/ 2901462 w 13759469"/>
                <a:gd name="connsiteY1113" fmla="*/ 1448271 h 2252732"/>
                <a:gd name="connsiteX1114" fmla="*/ 2920003 w 13759469"/>
                <a:gd name="connsiteY1114" fmla="*/ 1446340 h 2252732"/>
                <a:gd name="connsiteX1115" fmla="*/ 2938644 w 13759469"/>
                <a:gd name="connsiteY1115" fmla="*/ 1444447 h 2252732"/>
                <a:gd name="connsiteX1116" fmla="*/ 2957382 w 13759469"/>
                <a:gd name="connsiteY1116" fmla="*/ 1442589 h 2252732"/>
                <a:gd name="connsiteX1117" fmla="*/ 2976215 w 13759469"/>
                <a:gd name="connsiteY1117" fmla="*/ 1440764 h 2252732"/>
                <a:gd name="connsiteX1118" fmla="*/ 2995141 w 13759469"/>
                <a:gd name="connsiteY1118" fmla="*/ 1438973 h 2252732"/>
                <a:gd name="connsiteX1119" fmla="*/ 3014158 w 13759469"/>
                <a:gd name="connsiteY1119" fmla="*/ 1437210 h 2252732"/>
                <a:gd name="connsiteX1120" fmla="*/ 3033263 w 13759469"/>
                <a:gd name="connsiteY1120" fmla="*/ 1435477 h 2252732"/>
                <a:gd name="connsiteX1121" fmla="*/ 3052456 w 13759469"/>
                <a:gd name="connsiteY1121" fmla="*/ 1433769 h 2252732"/>
                <a:gd name="connsiteX1122" fmla="*/ 3071732 w 13759469"/>
                <a:gd name="connsiteY1122" fmla="*/ 1432087 h 2252732"/>
                <a:gd name="connsiteX1123" fmla="*/ 3091090 w 13759469"/>
                <a:gd name="connsiteY1123" fmla="*/ 1430428 h 2252732"/>
                <a:gd name="connsiteX1124" fmla="*/ 3110529 w 13759469"/>
                <a:gd name="connsiteY1124" fmla="*/ 1428790 h 2252732"/>
                <a:gd name="connsiteX1125" fmla="*/ 3130045 w 13759469"/>
                <a:gd name="connsiteY1125" fmla="*/ 1427170 h 2252732"/>
                <a:gd name="connsiteX1126" fmla="*/ 3149636 w 13759469"/>
                <a:gd name="connsiteY1126" fmla="*/ 1425569 h 2252732"/>
                <a:gd name="connsiteX1127" fmla="*/ 3169302 w 13759469"/>
                <a:gd name="connsiteY1127" fmla="*/ 1423983 h 2252732"/>
                <a:gd name="connsiteX1128" fmla="*/ 3189037 w 13759469"/>
                <a:gd name="connsiteY1128" fmla="*/ 1422411 h 2252732"/>
                <a:gd name="connsiteX1129" fmla="*/ 3208842 w 13759469"/>
                <a:gd name="connsiteY1129" fmla="*/ 1420851 h 2252732"/>
                <a:gd name="connsiteX1130" fmla="*/ 3228714 w 13759469"/>
                <a:gd name="connsiteY1130" fmla="*/ 1419301 h 2252732"/>
                <a:gd name="connsiteX1131" fmla="*/ 3248650 w 13759469"/>
                <a:gd name="connsiteY1131" fmla="*/ 1417760 h 2252732"/>
                <a:gd name="connsiteX1132" fmla="*/ 3268648 w 13759469"/>
                <a:gd name="connsiteY1132" fmla="*/ 1416225 h 2252732"/>
                <a:gd name="connsiteX1133" fmla="*/ 3288706 w 13759469"/>
                <a:gd name="connsiteY1133" fmla="*/ 1414695 h 2252732"/>
                <a:gd name="connsiteX1134" fmla="*/ 3308823 w 13759469"/>
                <a:gd name="connsiteY1134" fmla="*/ 1413168 h 2252732"/>
                <a:gd name="connsiteX1135" fmla="*/ 3328995 w 13759469"/>
                <a:gd name="connsiteY1135" fmla="*/ 1411643 h 2252732"/>
                <a:gd name="connsiteX1136" fmla="*/ 3349220 w 13759469"/>
                <a:gd name="connsiteY1136" fmla="*/ 1410116 h 2252732"/>
                <a:gd name="connsiteX1137" fmla="*/ 3369497 w 13759469"/>
                <a:gd name="connsiteY1137" fmla="*/ 1408587 h 2252732"/>
                <a:gd name="connsiteX1138" fmla="*/ 3389823 w 13759469"/>
                <a:gd name="connsiteY1138" fmla="*/ 1407054 h 2252732"/>
                <a:gd name="connsiteX1139" fmla="*/ 3410195 w 13759469"/>
                <a:gd name="connsiteY1139" fmla="*/ 1405515 h 2252732"/>
                <a:gd name="connsiteX1140" fmla="*/ 3430613 w 13759469"/>
                <a:gd name="connsiteY1140" fmla="*/ 1403968 h 2252732"/>
                <a:gd name="connsiteX1141" fmla="*/ 3451071 w 13759469"/>
                <a:gd name="connsiteY1141" fmla="*/ 1402412 h 2252732"/>
                <a:gd name="connsiteX1142" fmla="*/ 3471571 w 13759469"/>
                <a:gd name="connsiteY1142" fmla="*/ 1400843 h 2252732"/>
                <a:gd name="connsiteX1143" fmla="*/ 3492109 w 13759469"/>
                <a:gd name="connsiteY1143" fmla="*/ 1399262 h 2252732"/>
                <a:gd name="connsiteX1144" fmla="*/ 3512682 w 13759469"/>
                <a:gd name="connsiteY1144" fmla="*/ 1397665 h 2252732"/>
                <a:gd name="connsiteX1145" fmla="*/ 3533289 w 13759469"/>
                <a:gd name="connsiteY1145" fmla="*/ 1396052 h 2252732"/>
                <a:gd name="connsiteX1146" fmla="*/ 3553927 w 13759469"/>
                <a:gd name="connsiteY1146" fmla="*/ 1394420 h 2252732"/>
                <a:gd name="connsiteX1147" fmla="*/ 3574594 w 13759469"/>
                <a:gd name="connsiteY1147" fmla="*/ 1392768 h 2252732"/>
                <a:gd name="connsiteX1148" fmla="*/ 3595289 w 13759469"/>
                <a:gd name="connsiteY1148" fmla="*/ 1391093 h 2252732"/>
                <a:gd name="connsiteX1149" fmla="*/ 3616008 w 13759469"/>
                <a:gd name="connsiteY1149" fmla="*/ 1389394 h 2252732"/>
                <a:gd name="connsiteX1150" fmla="*/ 3636749 w 13759469"/>
                <a:gd name="connsiteY1150" fmla="*/ 1387670 h 2252732"/>
                <a:gd name="connsiteX1151" fmla="*/ 3657510 w 13759469"/>
                <a:gd name="connsiteY1151" fmla="*/ 1385917 h 2252732"/>
                <a:gd name="connsiteX1152" fmla="*/ 3678290 w 13759469"/>
                <a:gd name="connsiteY1152" fmla="*/ 1384135 h 2252732"/>
                <a:gd name="connsiteX1153" fmla="*/ 3699085 w 13759469"/>
                <a:gd name="connsiteY1153" fmla="*/ 1382322 h 2252732"/>
                <a:gd name="connsiteX1154" fmla="*/ 3719894 w 13759469"/>
                <a:gd name="connsiteY1154" fmla="*/ 1380476 h 2252732"/>
                <a:gd name="connsiteX1155" fmla="*/ 3740714 w 13759469"/>
                <a:gd name="connsiteY1155" fmla="*/ 1378595 h 2252732"/>
                <a:gd name="connsiteX1156" fmla="*/ 3761543 w 13759469"/>
                <a:gd name="connsiteY1156" fmla="*/ 1376678 h 2252732"/>
                <a:gd name="connsiteX1157" fmla="*/ 3782379 w 13759469"/>
                <a:gd name="connsiteY1157" fmla="*/ 1374722 h 2252732"/>
                <a:gd name="connsiteX1158" fmla="*/ 3803220 w 13759469"/>
                <a:gd name="connsiteY1158" fmla="*/ 1372725 h 2252732"/>
                <a:gd name="connsiteX1159" fmla="*/ 3824064 w 13759469"/>
                <a:gd name="connsiteY1159" fmla="*/ 1370687 h 2252732"/>
                <a:gd name="connsiteX1160" fmla="*/ 3844906 w 13759469"/>
                <a:gd name="connsiteY1160" fmla="*/ 1368604 h 2252732"/>
                <a:gd name="connsiteX1161" fmla="*/ 3865748 w 13759469"/>
                <a:gd name="connsiteY1161" fmla="*/ 1366476 h 2252732"/>
                <a:gd name="connsiteX1162" fmla="*/ 3886584 w 13759469"/>
                <a:gd name="connsiteY1162" fmla="*/ 1364301 h 2252732"/>
                <a:gd name="connsiteX1163" fmla="*/ 3907415 w 13759469"/>
                <a:gd name="connsiteY1163" fmla="*/ 1362076 h 2252732"/>
                <a:gd name="connsiteX1164" fmla="*/ 3928236 w 13759469"/>
                <a:gd name="connsiteY1164" fmla="*/ 1359801 h 2252732"/>
                <a:gd name="connsiteX1165" fmla="*/ 3949047 w 13759469"/>
                <a:gd name="connsiteY1165" fmla="*/ 1357472 h 2252732"/>
                <a:gd name="connsiteX1166" fmla="*/ 3969844 w 13759469"/>
                <a:gd name="connsiteY1166" fmla="*/ 1355089 h 2252732"/>
                <a:gd name="connsiteX1167" fmla="*/ 3990626 w 13759469"/>
                <a:gd name="connsiteY1167" fmla="*/ 1352649 h 2252732"/>
                <a:gd name="connsiteX1168" fmla="*/ 4011391 w 13759469"/>
                <a:gd name="connsiteY1168" fmla="*/ 1350152 h 2252732"/>
                <a:gd name="connsiteX1169" fmla="*/ 4032136 w 13759469"/>
                <a:gd name="connsiteY1169" fmla="*/ 1347594 h 2252732"/>
                <a:gd name="connsiteX1170" fmla="*/ 4052857 w 13759469"/>
                <a:gd name="connsiteY1170" fmla="*/ 1344975 h 2252732"/>
                <a:gd name="connsiteX1171" fmla="*/ 4073555 w 13759469"/>
                <a:gd name="connsiteY1171" fmla="*/ 1342291 h 2252732"/>
                <a:gd name="connsiteX1172" fmla="*/ 4094227 w 13759469"/>
                <a:gd name="connsiteY1172" fmla="*/ 1339543 h 2252732"/>
                <a:gd name="connsiteX1173" fmla="*/ 4114868 w 13759469"/>
                <a:gd name="connsiteY1173" fmla="*/ 1336728 h 2252732"/>
                <a:gd name="connsiteX1174" fmla="*/ 4135480 w 13759469"/>
                <a:gd name="connsiteY1174" fmla="*/ 1333843 h 2252732"/>
                <a:gd name="connsiteX1175" fmla="*/ 4156057 w 13759469"/>
                <a:gd name="connsiteY1175" fmla="*/ 1330888 h 2252732"/>
                <a:gd name="connsiteX1176" fmla="*/ 4176600 w 13759469"/>
                <a:gd name="connsiteY1176" fmla="*/ 1327860 h 2252732"/>
                <a:gd name="connsiteX1177" fmla="*/ 4197105 w 13759469"/>
                <a:gd name="connsiteY1177" fmla="*/ 1324758 h 2252732"/>
                <a:gd name="connsiteX1178" fmla="*/ 4217569 w 13759469"/>
                <a:gd name="connsiteY1178" fmla="*/ 1321581 h 2252732"/>
                <a:gd name="connsiteX1179" fmla="*/ 4237990 w 13759469"/>
                <a:gd name="connsiteY1179" fmla="*/ 1318325 h 2252732"/>
                <a:gd name="connsiteX1180" fmla="*/ 4258368 w 13759469"/>
                <a:gd name="connsiteY1180" fmla="*/ 1314990 h 2252732"/>
                <a:gd name="connsiteX1181" fmla="*/ 4278699 w 13759469"/>
                <a:gd name="connsiteY1181" fmla="*/ 1311573 h 2252732"/>
                <a:gd name="connsiteX1182" fmla="*/ 4298980 w 13759469"/>
                <a:gd name="connsiteY1182" fmla="*/ 1308073 h 2252732"/>
                <a:gd name="connsiteX1183" fmla="*/ 4319211 w 13759469"/>
                <a:gd name="connsiteY1183" fmla="*/ 1304487 h 2252732"/>
                <a:gd name="connsiteX1184" fmla="*/ 4339388 w 13759469"/>
                <a:gd name="connsiteY1184" fmla="*/ 1300816 h 2252732"/>
                <a:gd name="connsiteX1185" fmla="*/ 4359509 w 13759469"/>
                <a:gd name="connsiteY1185" fmla="*/ 1297056 h 2252732"/>
                <a:gd name="connsiteX1186" fmla="*/ 4379572 w 13759469"/>
                <a:gd name="connsiteY1186" fmla="*/ 1293205 h 2252732"/>
                <a:gd name="connsiteX1187" fmla="*/ 4399575 w 13759469"/>
                <a:gd name="connsiteY1187" fmla="*/ 1289263 h 2252732"/>
                <a:gd name="connsiteX1188" fmla="*/ 4419516 w 13759469"/>
                <a:gd name="connsiteY1188" fmla="*/ 1285227 h 2252732"/>
                <a:gd name="connsiteX1189" fmla="*/ 4439392 w 13759469"/>
                <a:gd name="connsiteY1189" fmla="*/ 1281095 h 2252732"/>
                <a:gd name="connsiteX1190" fmla="*/ 4478985 w 13759469"/>
                <a:gd name="connsiteY1190" fmla="*/ 1272527 h 2252732"/>
                <a:gd name="connsiteX1191" fmla="*/ 4498562 w 13759469"/>
                <a:gd name="connsiteY1191" fmla="*/ 1268085 h 2252732"/>
                <a:gd name="connsiteX1192" fmla="*/ 4518193 w 13759469"/>
                <a:gd name="connsiteY1192" fmla="*/ 1263448 h 2252732"/>
                <a:gd name="connsiteX1193" fmla="*/ 4537810 w 13759469"/>
                <a:gd name="connsiteY1193" fmla="*/ 1258635 h 2252732"/>
                <a:gd name="connsiteX1194" fmla="*/ 4557413 w 13759469"/>
                <a:gd name="connsiteY1194" fmla="*/ 1253650 h 2252732"/>
                <a:gd name="connsiteX1195" fmla="*/ 4577003 w 13759469"/>
                <a:gd name="connsiteY1195" fmla="*/ 1248500 h 2252732"/>
                <a:gd name="connsiteX1196" fmla="*/ 4596581 w 13759469"/>
                <a:gd name="connsiteY1196" fmla="*/ 1243187 h 2252732"/>
                <a:gd name="connsiteX1197" fmla="*/ 4616148 w 13759469"/>
                <a:gd name="connsiteY1197" fmla="*/ 1237715 h 2252732"/>
                <a:gd name="connsiteX1198" fmla="*/ 4635704 w 13759469"/>
                <a:gd name="connsiteY1198" fmla="*/ 1232088 h 2252732"/>
                <a:gd name="connsiteX1199" fmla="*/ 4655250 w 13759469"/>
                <a:gd name="connsiteY1199" fmla="*/ 1226312 h 2252732"/>
                <a:gd name="connsiteX1200" fmla="*/ 4674785 w 13759469"/>
                <a:gd name="connsiteY1200" fmla="*/ 1220390 h 2252732"/>
                <a:gd name="connsiteX1201" fmla="*/ 4694313 w 13759469"/>
                <a:gd name="connsiteY1201" fmla="*/ 1214325 h 2252732"/>
                <a:gd name="connsiteX1202" fmla="*/ 4713832 w 13759469"/>
                <a:gd name="connsiteY1202" fmla="*/ 1208124 h 2252732"/>
                <a:gd name="connsiteX1203" fmla="*/ 4733345 w 13759469"/>
                <a:gd name="connsiteY1203" fmla="*/ 1201789 h 2252732"/>
                <a:gd name="connsiteX1204" fmla="*/ 4752850 w 13759469"/>
                <a:gd name="connsiteY1204" fmla="*/ 1195324 h 2252732"/>
                <a:gd name="connsiteX1205" fmla="*/ 4772350 w 13759469"/>
                <a:gd name="connsiteY1205" fmla="*/ 1188736 h 2252732"/>
                <a:gd name="connsiteX1206" fmla="*/ 4791844 w 13759469"/>
                <a:gd name="connsiteY1206" fmla="*/ 1182027 h 2252732"/>
                <a:gd name="connsiteX1207" fmla="*/ 4811334 w 13759469"/>
                <a:gd name="connsiteY1207" fmla="*/ 1175200 h 2252732"/>
                <a:gd name="connsiteX1208" fmla="*/ 4830820 w 13759469"/>
                <a:gd name="connsiteY1208" fmla="*/ 1168262 h 2252732"/>
                <a:gd name="connsiteX1209" fmla="*/ 4850302 w 13759469"/>
                <a:gd name="connsiteY1209" fmla="*/ 1161216 h 2252732"/>
                <a:gd name="connsiteX1210" fmla="*/ 4869782 w 13759469"/>
                <a:gd name="connsiteY1210" fmla="*/ 1154066 h 2252732"/>
                <a:gd name="connsiteX1211" fmla="*/ 4889261 w 13759469"/>
                <a:gd name="connsiteY1211" fmla="*/ 1146816 h 2252732"/>
                <a:gd name="connsiteX1212" fmla="*/ 4908739 w 13759469"/>
                <a:gd name="connsiteY1212" fmla="*/ 1139472 h 2252732"/>
                <a:gd name="connsiteX1213" fmla="*/ 4928216 w 13759469"/>
                <a:gd name="connsiteY1213" fmla="*/ 1132036 h 2252732"/>
                <a:gd name="connsiteX1214" fmla="*/ 4947694 w 13759469"/>
                <a:gd name="connsiteY1214" fmla="*/ 1124513 h 2252732"/>
                <a:gd name="connsiteX1215" fmla="*/ 4967172 w 13759469"/>
                <a:gd name="connsiteY1215" fmla="*/ 1116908 h 2252732"/>
                <a:gd name="connsiteX1216" fmla="*/ 4986652 w 13759469"/>
                <a:gd name="connsiteY1216" fmla="*/ 1109225 h 2252732"/>
                <a:gd name="connsiteX1217" fmla="*/ 5006135 w 13759469"/>
                <a:gd name="connsiteY1217" fmla="*/ 1101467 h 2252732"/>
                <a:gd name="connsiteX1218" fmla="*/ 5025621 w 13759469"/>
                <a:gd name="connsiteY1218" fmla="*/ 1093639 h 2252732"/>
                <a:gd name="connsiteX1219" fmla="*/ 5045111 w 13759469"/>
                <a:gd name="connsiteY1219" fmla="*/ 1085747 h 2252732"/>
                <a:gd name="connsiteX1220" fmla="*/ 5064605 w 13759469"/>
                <a:gd name="connsiteY1220" fmla="*/ 1077792 h 2252732"/>
                <a:gd name="connsiteX1221" fmla="*/ 5084104 w 13759469"/>
                <a:gd name="connsiteY1221" fmla="*/ 1069781 h 2252732"/>
                <a:gd name="connsiteX1222" fmla="*/ 5103609 w 13759469"/>
                <a:gd name="connsiteY1222" fmla="*/ 1061716 h 2252732"/>
                <a:gd name="connsiteX1223" fmla="*/ 5123121 w 13759469"/>
                <a:gd name="connsiteY1223" fmla="*/ 1053604 h 2252732"/>
                <a:gd name="connsiteX1224" fmla="*/ 5142641 w 13759469"/>
                <a:gd name="connsiteY1224" fmla="*/ 1045447 h 2252732"/>
                <a:gd name="connsiteX1225" fmla="*/ 5162168 w 13759469"/>
                <a:gd name="connsiteY1225" fmla="*/ 1037250 h 2252732"/>
                <a:gd name="connsiteX1226" fmla="*/ 5181704 w 13759469"/>
                <a:gd name="connsiteY1226" fmla="*/ 1029017 h 2252732"/>
                <a:gd name="connsiteX1227" fmla="*/ 5201250 w 13759469"/>
                <a:gd name="connsiteY1227" fmla="*/ 1020752 h 2252732"/>
                <a:gd name="connsiteX1228" fmla="*/ 5220806 w 13759469"/>
                <a:gd name="connsiteY1228" fmla="*/ 1012461 h 2252732"/>
                <a:gd name="connsiteX1229" fmla="*/ 5240373 w 13759469"/>
                <a:gd name="connsiteY1229" fmla="*/ 1004146 h 2252732"/>
                <a:gd name="connsiteX1230" fmla="*/ 5259951 w 13759469"/>
                <a:gd name="connsiteY1230" fmla="*/ 995813 h 2252732"/>
                <a:gd name="connsiteX1231" fmla="*/ 5279543 w 13759469"/>
                <a:gd name="connsiteY1231" fmla="*/ 987465 h 2252732"/>
                <a:gd name="connsiteX1232" fmla="*/ 5299146 w 13759469"/>
                <a:gd name="connsiteY1232" fmla="*/ 979107 h 2252732"/>
                <a:gd name="connsiteX1233" fmla="*/ 5318764 w 13759469"/>
                <a:gd name="connsiteY1233" fmla="*/ 970743 h 2252732"/>
                <a:gd name="connsiteX1234" fmla="*/ 5338397 w 13759469"/>
                <a:gd name="connsiteY1234" fmla="*/ 962378 h 2252732"/>
                <a:gd name="connsiteX1235" fmla="*/ 5358045 w 13759469"/>
                <a:gd name="connsiteY1235" fmla="*/ 954016 h 2252732"/>
                <a:gd name="connsiteX1236" fmla="*/ 5377708 w 13759469"/>
                <a:gd name="connsiteY1236" fmla="*/ 945660 h 2252732"/>
                <a:gd name="connsiteX1237" fmla="*/ 5397389 w 13759469"/>
                <a:gd name="connsiteY1237" fmla="*/ 937316 h 2252732"/>
                <a:gd name="connsiteX1238" fmla="*/ 5417087 w 13759469"/>
                <a:gd name="connsiteY1238" fmla="*/ 928986 h 2252732"/>
                <a:gd name="connsiteX1239" fmla="*/ 5436803 w 13759469"/>
                <a:gd name="connsiteY1239" fmla="*/ 920677 h 2252732"/>
                <a:gd name="connsiteX1240" fmla="*/ 5456538 w 13759469"/>
                <a:gd name="connsiteY1240" fmla="*/ 912392 h 2252732"/>
                <a:gd name="connsiteX1241" fmla="*/ 5476293 w 13759469"/>
                <a:gd name="connsiteY1241" fmla="*/ 904135 h 2252732"/>
                <a:gd name="connsiteX1242" fmla="*/ 5496068 w 13759469"/>
                <a:gd name="connsiteY1242" fmla="*/ 895910 h 2252732"/>
                <a:gd name="connsiteX1243" fmla="*/ 5515865 w 13759469"/>
                <a:gd name="connsiteY1243" fmla="*/ 887723 h 2252732"/>
                <a:gd name="connsiteX1244" fmla="*/ 5535683 w 13759469"/>
                <a:gd name="connsiteY1244" fmla="*/ 879578 h 2252732"/>
                <a:gd name="connsiteX1245" fmla="*/ 5555524 w 13759469"/>
                <a:gd name="connsiteY1245" fmla="*/ 871477 h 2252732"/>
                <a:gd name="connsiteX1246" fmla="*/ 5575389 w 13759469"/>
                <a:gd name="connsiteY1246" fmla="*/ 863426 h 2252732"/>
                <a:gd name="connsiteX1247" fmla="*/ 5595277 w 13759469"/>
                <a:gd name="connsiteY1247" fmla="*/ 855430 h 2252732"/>
                <a:gd name="connsiteX1248" fmla="*/ 5615190 w 13759469"/>
                <a:gd name="connsiteY1248" fmla="*/ 847492 h 2252732"/>
                <a:gd name="connsiteX1249" fmla="*/ 5635129 w 13759469"/>
                <a:gd name="connsiteY1249" fmla="*/ 839616 h 2252732"/>
                <a:gd name="connsiteX1250" fmla="*/ 5655095 w 13759469"/>
                <a:gd name="connsiteY1250" fmla="*/ 831807 h 2252732"/>
                <a:gd name="connsiteX1251" fmla="*/ 5675087 w 13759469"/>
                <a:gd name="connsiteY1251" fmla="*/ 824070 h 2252732"/>
                <a:gd name="connsiteX1252" fmla="*/ 5695108 w 13759469"/>
                <a:gd name="connsiteY1252" fmla="*/ 816408 h 2252732"/>
                <a:gd name="connsiteX1253" fmla="*/ 5715156 w 13759469"/>
                <a:gd name="connsiteY1253" fmla="*/ 808827 h 2252732"/>
                <a:gd name="connsiteX1254" fmla="*/ 5735235 w 13759469"/>
                <a:gd name="connsiteY1254" fmla="*/ 801329 h 2252732"/>
                <a:gd name="connsiteX1255" fmla="*/ 5755343 w 13759469"/>
                <a:gd name="connsiteY1255" fmla="*/ 793920 h 2252732"/>
                <a:gd name="connsiteX1256" fmla="*/ 5775482 w 13759469"/>
                <a:gd name="connsiteY1256" fmla="*/ 786604 h 2252732"/>
                <a:gd name="connsiteX1257" fmla="*/ 5795653 w 13759469"/>
                <a:gd name="connsiteY1257" fmla="*/ 779384 h 2252732"/>
                <a:gd name="connsiteX1258" fmla="*/ 5815856 w 13759469"/>
                <a:gd name="connsiteY1258" fmla="*/ 772266 h 2252732"/>
                <a:gd name="connsiteX1259" fmla="*/ 5836093 w 13759469"/>
                <a:gd name="connsiteY1259" fmla="*/ 765254 h 2252732"/>
                <a:gd name="connsiteX1260" fmla="*/ 5856363 w 13759469"/>
                <a:gd name="connsiteY1260" fmla="*/ 758352 h 2252732"/>
                <a:gd name="connsiteX1261" fmla="*/ 5876668 w 13759469"/>
                <a:gd name="connsiteY1261" fmla="*/ 751565 h 2252732"/>
                <a:gd name="connsiteX1262" fmla="*/ 5897008 w 13759469"/>
                <a:gd name="connsiteY1262" fmla="*/ 744896 h 2252732"/>
                <a:gd name="connsiteX1263" fmla="*/ 5917384 w 13759469"/>
                <a:gd name="connsiteY1263" fmla="*/ 738350 h 2252732"/>
                <a:gd name="connsiteX1264" fmla="*/ 5937797 w 13759469"/>
                <a:gd name="connsiteY1264" fmla="*/ 731931 h 2252732"/>
                <a:gd name="connsiteX1265" fmla="*/ 5958248 w 13759469"/>
                <a:gd name="connsiteY1265" fmla="*/ 725645 h 2252732"/>
                <a:gd name="connsiteX1266" fmla="*/ 5978737 w 13759469"/>
                <a:gd name="connsiteY1266" fmla="*/ 719494 h 2252732"/>
                <a:gd name="connsiteX1267" fmla="*/ 5999265 w 13759469"/>
                <a:gd name="connsiteY1267" fmla="*/ 713484 h 2252732"/>
                <a:gd name="connsiteX1268" fmla="*/ 6019834 w 13759469"/>
                <a:gd name="connsiteY1268" fmla="*/ 707618 h 2252732"/>
                <a:gd name="connsiteX1269" fmla="*/ 6040442 w 13759469"/>
                <a:gd name="connsiteY1269" fmla="*/ 701901 h 2252732"/>
                <a:gd name="connsiteX1270" fmla="*/ 6061092 w 13759469"/>
                <a:gd name="connsiteY1270" fmla="*/ 696338 h 2252732"/>
                <a:gd name="connsiteX1271" fmla="*/ 6081784 w 13759469"/>
                <a:gd name="connsiteY1271" fmla="*/ 690933 h 2252732"/>
                <a:gd name="connsiteX1272" fmla="*/ 6102518 w 13759469"/>
                <a:gd name="connsiteY1272" fmla="*/ 685690 h 2252732"/>
                <a:gd name="connsiteX1273" fmla="*/ 6123297 w 13759469"/>
                <a:gd name="connsiteY1273" fmla="*/ 680613 h 2252732"/>
                <a:gd name="connsiteX1274" fmla="*/ 6144119 w 13759469"/>
                <a:gd name="connsiteY1274" fmla="*/ 675707 h 2252732"/>
                <a:gd name="connsiteX1275" fmla="*/ 6164987 w 13759469"/>
                <a:gd name="connsiteY1275" fmla="*/ 670976 h 2252732"/>
                <a:gd name="connsiteX1276" fmla="*/ 6185900 w 13759469"/>
                <a:gd name="connsiteY1276" fmla="*/ 666424 h 2252732"/>
                <a:gd name="connsiteX1277" fmla="*/ 6206859 w 13759469"/>
                <a:gd name="connsiteY1277" fmla="*/ 662057 h 2252732"/>
                <a:gd name="connsiteX1278" fmla="*/ 6227866 w 13759469"/>
                <a:gd name="connsiteY1278" fmla="*/ 657877 h 2252732"/>
                <a:gd name="connsiteX1279" fmla="*/ 6248920 w 13759469"/>
                <a:gd name="connsiteY1279" fmla="*/ 653890 h 2252732"/>
                <a:gd name="connsiteX1280" fmla="*/ 6270023 w 13759469"/>
                <a:gd name="connsiteY1280" fmla="*/ 650101 h 2252732"/>
                <a:gd name="connsiteX1281" fmla="*/ 6291176 w 13759469"/>
                <a:gd name="connsiteY1281" fmla="*/ 646512 h 2252732"/>
                <a:gd name="connsiteX1282" fmla="*/ 6312378 w 13759469"/>
                <a:gd name="connsiteY1282" fmla="*/ 643129 h 2252732"/>
                <a:gd name="connsiteX1283" fmla="*/ 6333630 w 13759469"/>
                <a:gd name="connsiteY1283" fmla="*/ 639957 h 2252732"/>
                <a:gd name="connsiteX1284" fmla="*/ 6354934 w 13759469"/>
                <a:gd name="connsiteY1284" fmla="*/ 636999 h 2252732"/>
                <a:gd name="connsiteX1285" fmla="*/ 6376290 w 13759469"/>
                <a:gd name="connsiteY1285" fmla="*/ 634259 h 2252732"/>
                <a:gd name="connsiteX1286" fmla="*/ 6397698 w 13759469"/>
                <a:gd name="connsiteY1286" fmla="*/ 631743 h 2252732"/>
                <a:gd name="connsiteX1287" fmla="*/ 6419161 w 13759469"/>
                <a:gd name="connsiteY1287" fmla="*/ 629454 h 2252732"/>
                <a:gd name="connsiteX1288" fmla="*/ 6440676 w 13759469"/>
                <a:gd name="connsiteY1288" fmla="*/ 627398 h 2252732"/>
                <a:gd name="connsiteX1289" fmla="*/ 6483783 w 13759469"/>
                <a:gd name="connsiteY1289" fmla="*/ 624003 h 2252732"/>
                <a:gd name="connsiteX1290" fmla="*/ 6505632 w 13759469"/>
                <a:gd name="connsiteY1290" fmla="*/ 622689 h 2252732"/>
                <a:gd name="connsiteX1291" fmla="*/ 6527443 w 13759469"/>
                <a:gd name="connsiteY1291" fmla="*/ 621687 h 2252732"/>
                <a:gd name="connsiteX1292" fmla="*/ 6549326 w 13759469"/>
                <a:gd name="connsiteY1292" fmla="*/ 620982 h 2252732"/>
                <a:gd name="connsiteX1293" fmla="*/ 6571281 w 13759469"/>
                <a:gd name="connsiteY1293" fmla="*/ 620568 h 2252732"/>
                <a:gd name="connsiteX1294" fmla="*/ 6593305 w 13759469"/>
                <a:gd name="connsiteY1294" fmla="*/ 620439 h 2252732"/>
                <a:gd name="connsiteX1295" fmla="*/ 6615398 w 13759469"/>
                <a:gd name="connsiteY1295" fmla="*/ 620587 h 2252732"/>
                <a:gd name="connsiteX1296" fmla="*/ 6637559 w 13759469"/>
                <a:gd name="connsiteY1296" fmla="*/ 621008 h 2252732"/>
                <a:gd name="connsiteX1297" fmla="*/ 6659784 w 13759469"/>
                <a:gd name="connsiteY1297" fmla="*/ 621695 h 2252732"/>
                <a:gd name="connsiteX1298" fmla="*/ 6682073 w 13759469"/>
                <a:gd name="connsiteY1298" fmla="*/ 622640 h 2252732"/>
                <a:gd name="connsiteX1299" fmla="*/ 6704423 w 13759469"/>
                <a:gd name="connsiteY1299" fmla="*/ 623838 h 2252732"/>
                <a:gd name="connsiteX1300" fmla="*/ 6726835 w 13759469"/>
                <a:gd name="connsiteY1300" fmla="*/ 625282 h 2252732"/>
                <a:gd name="connsiteX1301" fmla="*/ 6749305 w 13759469"/>
                <a:gd name="connsiteY1301" fmla="*/ 626966 h 2252732"/>
                <a:gd name="connsiteX1302" fmla="*/ 6771834 w 13759469"/>
                <a:gd name="connsiteY1302" fmla="*/ 628885 h 2252732"/>
                <a:gd name="connsiteX1303" fmla="*/ 6794418 w 13759469"/>
                <a:gd name="connsiteY1303" fmla="*/ 631030 h 2252732"/>
                <a:gd name="connsiteX1304" fmla="*/ 6817057 w 13759469"/>
                <a:gd name="connsiteY1304" fmla="*/ 633396 h 2252732"/>
                <a:gd name="connsiteX1305" fmla="*/ 6839748 w 13759469"/>
                <a:gd name="connsiteY1305" fmla="*/ 635978 h 2252732"/>
                <a:gd name="connsiteX1306" fmla="*/ 6862490 w 13759469"/>
                <a:gd name="connsiteY1306" fmla="*/ 638767 h 2252732"/>
                <a:gd name="connsiteX1307" fmla="*/ 6885283 w 13759469"/>
                <a:gd name="connsiteY1307" fmla="*/ 641759 h 2252732"/>
                <a:gd name="connsiteX1308" fmla="*/ 6908124 w 13759469"/>
                <a:gd name="connsiteY1308" fmla="*/ 644946 h 2252732"/>
                <a:gd name="connsiteX1309" fmla="*/ 6931012 w 13759469"/>
                <a:gd name="connsiteY1309" fmla="*/ 648322 h 2252732"/>
                <a:gd name="connsiteX1310" fmla="*/ 6953945 w 13759469"/>
                <a:gd name="connsiteY1310" fmla="*/ 651883 h 2252732"/>
                <a:gd name="connsiteX1311" fmla="*/ 6976922 w 13759469"/>
                <a:gd name="connsiteY1311" fmla="*/ 655620 h 2252732"/>
                <a:gd name="connsiteX1312" fmla="*/ 6999942 w 13759469"/>
                <a:gd name="connsiteY1312" fmla="*/ 659528 h 2252732"/>
                <a:gd name="connsiteX1313" fmla="*/ 7023003 w 13759469"/>
                <a:gd name="connsiteY1313" fmla="*/ 663600 h 2252732"/>
                <a:gd name="connsiteX1314" fmla="*/ 7046102 w 13759469"/>
                <a:gd name="connsiteY1314" fmla="*/ 667830 h 2252732"/>
                <a:gd name="connsiteX1315" fmla="*/ 7069240 w 13759469"/>
                <a:gd name="connsiteY1315" fmla="*/ 672213 h 2252732"/>
                <a:gd name="connsiteX1316" fmla="*/ 7092413 w 13759469"/>
                <a:gd name="connsiteY1316" fmla="*/ 676741 h 2252732"/>
                <a:gd name="connsiteX1317" fmla="*/ 7115621 w 13759469"/>
                <a:gd name="connsiteY1317" fmla="*/ 681408 h 2252732"/>
                <a:gd name="connsiteX1318" fmla="*/ 7138863 w 13759469"/>
                <a:gd name="connsiteY1318" fmla="*/ 686209 h 2252732"/>
                <a:gd name="connsiteX1319" fmla="*/ 7162136 w 13759469"/>
                <a:gd name="connsiteY1319" fmla="*/ 691136 h 2252732"/>
                <a:gd name="connsiteX1320" fmla="*/ 7185440 w 13759469"/>
                <a:gd name="connsiteY1320" fmla="*/ 696184 h 2252732"/>
                <a:gd name="connsiteX1321" fmla="*/ 7208771 w 13759469"/>
                <a:gd name="connsiteY1321" fmla="*/ 701347 h 2252732"/>
                <a:gd name="connsiteX1322" fmla="*/ 7232130 w 13759469"/>
                <a:gd name="connsiteY1322" fmla="*/ 706618 h 2252732"/>
                <a:gd name="connsiteX1323" fmla="*/ 7255514 w 13759469"/>
                <a:gd name="connsiteY1323" fmla="*/ 711992 h 2252732"/>
                <a:gd name="connsiteX1324" fmla="*/ 7278923 w 13759469"/>
                <a:gd name="connsiteY1324" fmla="*/ 717461 h 2252732"/>
                <a:gd name="connsiteX1325" fmla="*/ 7302353 w 13759469"/>
                <a:gd name="connsiteY1325" fmla="*/ 723019 h 2252732"/>
                <a:gd name="connsiteX1326" fmla="*/ 7325805 w 13759469"/>
                <a:gd name="connsiteY1326" fmla="*/ 728661 h 2252732"/>
                <a:gd name="connsiteX1327" fmla="*/ 7349276 w 13759469"/>
                <a:gd name="connsiteY1327" fmla="*/ 734381 h 2252732"/>
                <a:gd name="connsiteX1328" fmla="*/ 7372764 w 13759469"/>
                <a:gd name="connsiteY1328" fmla="*/ 740172 h 2252732"/>
                <a:gd name="connsiteX1329" fmla="*/ 7396269 w 13759469"/>
                <a:gd name="connsiteY1329" fmla="*/ 746027 h 2252732"/>
                <a:gd name="connsiteX1330" fmla="*/ 7419789 w 13759469"/>
                <a:gd name="connsiteY1330" fmla="*/ 751941 h 2252732"/>
                <a:gd name="connsiteX1331" fmla="*/ 7443321 w 13759469"/>
                <a:gd name="connsiteY1331" fmla="*/ 757907 h 2252732"/>
                <a:gd name="connsiteX1332" fmla="*/ 7466865 w 13759469"/>
                <a:gd name="connsiteY1332" fmla="*/ 763920 h 2252732"/>
                <a:gd name="connsiteX1333" fmla="*/ 7490419 w 13759469"/>
                <a:gd name="connsiteY1333" fmla="*/ 769973 h 2252732"/>
                <a:gd name="connsiteX1334" fmla="*/ 7513982 w 13759469"/>
                <a:gd name="connsiteY1334" fmla="*/ 776059 h 2252732"/>
                <a:gd name="connsiteX1335" fmla="*/ 7537550 w 13759469"/>
                <a:gd name="connsiteY1335" fmla="*/ 782174 h 2252732"/>
                <a:gd name="connsiteX1336" fmla="*/ 7561125 w 13759469"/>
                <a:gd name="connsiteY1336" fmla="*/ 788309 h 2252732"/>
                <a:gd name="connsiteX1337" fmla="*/ 7584703 w 13759469"/>
                <a:gd name="connsiteY1337" fmla="*/ 794460 h 2252732"/>
                <a:gd name="connsiteX1338" fmla="*/ 7608283 w 13759469"/>
                <a:gd name="connsiteY1338" fmla="*/ 800621 h 2252732"/>
                <a:gd name="connsiteX1339" fmla="*/ 7631863 w 13759469"/>
                <a:gd name="connsiteY1339" fmla="*/ 806784 h 2252732"/>
                <a:gd name="connsiteX1340" fmla="*/ 7655441 w 13759469"/>
                <a:gd name="connsiteY1340" fmla="*/ 812943 h 2252732"/>
                <a:gd name="connsiteX1341" fmla="*/ 7679016 w 13759469"/>
                <a:gd name="connsiteY1341" fmla="*/ 819094 h 2252732"/>
                <a:gd name="connsiteX1342" fmla="*/ 7702589 w 13759469"/>
                <a:gd name="connsiteY1342" fmla="*/ 825229 h 2252732"/>
                <a:gd name="connsiteX1343" fmla="*/ 7726155 w 13759469"/>
                <a:gd name="connsiteY1343" fmla="*/ 831342 h 2252732"/>
                <a:gd name="connsiteX1344" fmla="*/ 7749713 w 13759469"/>
                <a:gd name="connsiteY1344" fmla="*/ 837427 h 2252732"/>
                <a:gd name="connsiteX1345" fmla="*/ 7773263 w 13759469"/>
                <a:gd name="connsiteY1345" fmla="*/ 843478 h 2252732"/>
                <a:gd name="connsiteX1346" fmla="*/ 7796800 w 13759469"/>
                <a:gd name="connsiteY1346" fmla="*/ 849490 h 2252732"/>
                <a:gd name="connsiteX1347" fmla="*/ 7820326 w 13759469"/>
                <a:gd name="connsiteY1347" fmla="*/ 855454 h 2252732"/>
                <a:gd name="connsiteX1348" fmla="*/ 7843837 w 13759469"/>
                <a:gd name="connsiteY1348" fmla="*/ 861366 h 2252732"/>
                <a:gd name="connsiteX1349" fmla="*/ 7867334 w 13759469"/>
                <a:gd name="connsiteY1349" fmla="*/ 867218 h 2252732"/>
                <a:gd name="connsiteX1350" fmla="*/ 7890811 w 13759469"/>
                <a:gd name="connsiteY1350" fmla="*/ 873007 h 2252732"/>
                <a:gd name="connsiteX1351" fmla="*/ 7914270 w 13759469"/>
                <a:gd name="connsiteY1351" fmla="*/ 878724 h 2252732"/>
                <a:gd name="connsiteX1352" fmla="*/ 7937708 w 13759469"/>
                <a:gd name="connsiteY1352" fmla="*/ 884363 h 2252732"/>
                <a:gd name="connsiteX1353" fmla="*/ 7961126 w 13759469"/>
                <a:gd name="connsiteY1353" fmla="*/ 889920 h 2252732"/>
                <a:gd name="connsiteX1354" fmla="*/ 7984519 w 13759469"/>
                <a:gd name="connsiteY1354" fmla="*/ 895387 h 2252732"/>
                <a:gd name="connsiteX1355" fmla="*/ 8007885 w 13759469"/>
                <a:gd name="connsiteY1355" fmla="*/ 900758 h 2252732"/>
                <a:gd name="connsiteX1356" fmla="*/ 8031225 w 13759469"/>
                <a:gd name="connsiteY1356" fmla="*/ 906028 h 2252732"/>
                <a:gd name="connsiteX1357" fmla="*/ 8054536 w 13759469"/>
                <a:gd name="connsiteY1357" fmla="*/ 911189 h 2252732"/>
                <a:gd name="connsiteX1358" fmla="*/ 8077817 w 13759469"/>
                <a:gd name="connsiteY1358" fmla="*/ 916236 h 2252732"/>
                <a:gd name="connsiteX1359" fmla="*/ 8101066 w 13759469"/>
                <a:gd name="connsiteY1359" fmla="*/ 921163 h 2252732"/>
                <a:gd name="connsiteX1360" fmla="*/ 8124279 w 13759469"/>
                <a:gd name="connsiteY1360" fmla="*/ 925964 h 2252732"/>
                <a:gd name="connsiteX1361" fmla="*/ 8147459 w 13759469"/>
                <a:gd name="connsiteY1361" fmla="*/ 930632 h 2252732"/>
                <a:gd name="connsiteX1362" fmla="*/ 8170600 w 13759469"/>
                <a:gd name="connsiteY1362" fmla="*/ 935161 h 2252732"/>
                <a:gd name="connsiteX1363" fmla="*/ 8193704 w 13759469"/>
                <a:gd name="connsiteY1363" fmla="*/ 939546 h 2252732"/>
                <a:gd name="connsiteX1364" fmla="*/ 8216766 w 13759469"/>
                <a:gd name="connsiteY1364" fmla="*/ 943780 h 2252732"/>
                <a:gd name="connsiteX1365" fmla="*/ 8239787 w 13759469"/>
                <a:gd name="connsiteY1365" fmla="*/ 947857 h 2252732"/>
                <a:gd name="connsiteX1366" fmla="*/ 8262762 w 13759469"/>
                <a:gd name="connsiteY1366" fmla="*/ 951770 h 2252732"/>
                <a:gd name="connsiteX1367" fmla="*/ 8285694 w 13759469"/>
                <a:gd name="connsiteY1367" fmla="*/ 955515 h 2252732"/>
                <a:gd name="connsiteX1368" fmla="*/ 8308578 w 13759469"/>
                <a:gd name="connsiteY1368" fmla="*/ 959084 h 2252732"/>
                <a:gd name="connsiteX1369" fmla="*/ 8331413 w 13759469"/>
                <a:gd name="connsiteY1369" fmla="*/ 962472 h 2252732"/>
                <a:gd name="connsiteX1370" fmla="*/ 8354197 w 13759469"/>
                <a:gd name="connsiteY1370" fmla="*/ 965673 h 2252732"/>
                <a:gd name="connsiteX1371" fmla="*/ 8376930 w 13759469"/>
                <a:gd name="connsiteY1371" fmla="*/ 968680 h 2252732"/>
                <a:gd name="connsiteX1372" fmla="*/ 8399607 w 13759469"/>
                <a:gd name="connsiteY1372" fmla="*/ 971487 h 2252732"/>
                <a:gd name="connsiteX1373" fmla="*/ 8422232 w 13759469"/>
                <a:gd name="connsiteY1373" fmla="*/ 974089 h 2252732"/>
                <a:gd name="connsiteX1374" fmla="*/ 8444797 w 13759469"/>
                <a:gd name="connsiteY1374" fmla="*/ 976479 h 2252732"/>
                <a:gd name="connsiteX1375" fmla="*/ 8467304 w 13759469"/>
                <a:gd name="connsiteY1375" fmla="*/ 978651 h 2252732"/>
                <a:gd name="connsiteX1376" fmla="*/ 8489750 w 13759469"/>
                <a:gd name="connsiteY1376" fmla="*/ 980600 h 2252732"/>
                <a:gd name="connsiteX1377" fmla="*/ 8512133 w 13759469"/>
                <a:gd name="connsiteY1377" fmla="*/ 982319 h 2252732"/>
                <a:gd name="connsiteX1378" fmla="*/ 8534455 w 13759469"/>
                <a:gd name="connsiteY1378" fmla="*/ 983802 h 2252732"/>
                <a:gd name="connsiteX1379" fmla="*/ 8556709 w 13759469"/>
                <a:gd name="connsiteY1379" fmla="*/ 985043 h 2252732"/>
                <a:gd name="connsiteX1380" fmla="*/ 8578896 w 13759469"/>
                <a:gd name="connsiteY1380" fmla="*/ 986037 h 2252732"/>
                <a:gd name="connsiteX1381" fmla="*/ 8601015 w 13759469"/>
                <a:gd name="connsiteY1381" fmla="*/ 986777 h 2252732"/>
                <a:gd name="connsiteX1382" fmla="*/ 8623063 w 13759469"/>
                <a:gd name="connsiteY1382" fmla="*/ 987256 h 2252732"/>
                <a:gd name="connsiteX1383" fmla="*/ 8645040 w 13759469"/>
                <a:gd name="connsiteY1383" fmla="*/ 987470 h 2252732"/>
                <a:gd name="connsiteX1384" fmla="*/ 8666942 w 13759469"/>
                <a:gd name="connsiteY1384" fmla="*/ 987413 h 2252732"/>
                <a:gd name="connsiteX1385" fmla="*/ 8688769 w 13759469"/>
                <a:gd name="connsiteY1385" fmla="*/ 987077 h 2252732"/>
                <a:gd name="connsiteX1386" fmla="*/ 8710520 w 13759469"/>
                <a:gd name="connsiteY1386" fmla="*/ 986457 h 2252732"/>
                <a:gd name="connsiteX1387" fmla="*/ 8732193 w 13759469"/>
                <a:gd name="connsiteY1387" fmla="*/ 985549 h 2252732"/>
                <a:gd name="connsiteX1388" fmla="*/ 8775413 w 13759469"/>
                <a:gd name="connsiteY1388" fmla="*/ 982829 h 2252732"/>
                <a:gd name="connsiteX1389" fmla="*/ 8796868 w 13759469"/>
                <a:gd name="connsiteY1389" fmla="*/ 981046 h 2252732"/>
                <a:gd name="connsiteX1390" fmla="*/ 8818461 w 13759469"/>
                <a:gd name="connsiteY1390" fmla="*/ 979004 h 2252732"/>
                <a:gd name="connsiteX1391" fmla="*/ 8840101 w 13759469"/>
                <a:gd name="connsiteY1391" fmla="*/ 976714 h 2252732"/>
                <a:gd name="connsiteX1392" fmla="*/ 8861785 w 13759469"/>
                <a:gd name="connsiteY1392" fmla="*/ 974180 h 2252732"/>
                <a:gd name="connsiteX1393" fmla="*/ 8883512 w 13759469"/>
                <a:gd name="connsiteY1393" fmla="*/ 971409 h 2252732"/>
                <a:gd name="connsiteX1394" fmla="*/ 8905279 w 13759469"/>
                <a:gd name="connsiteY1394" fmla="*/ 968403 h 2252732"/>
                <a:gd name="connsiteX1395" fmla="*/ 8927084 w 13759469"/>
                <a:gd name="connsiteY1395" fmla="*/ 965167 h 2252732"/>
                <a:gd name="connsiteX1396" fmla="*/ 8948923 w 13759469"/>
                <a:gd name="connsiteY1396" fmla="*/ 961707 h 2252732"/>
                <a:gd name="connsiteX1397" fmla="*/ 8970796 w 13759469"/>
                <a:gd name="connsiteY1397" fmla="*/ 958026 h 2252732"/>
                <a:gd name="connsiteX1398" fmla="*/ 8992701 w 13759469"/>
                <a:gd name="connsiteY1398" fmla="*/ 954129 h 2252732"/>
                <a:gd name="connsiteX1399" fmla="*/ 9014633 w 13759469"/>
                <a:gd name="connsiteY1399" fmla="*/ 950019 h 2252732"/>
                <a:gd name="connsiteX1400" fmla="*/ 9036594 w 13759469"/>
                <a:gd name="connsiteY1400" fmla="*/ 945703 h 2252732"/>
                <a:gd name="connsiteX1401" fmla="*/ 9058579 w 13759469"/>
                <a:gd name="connsiteY1401" fmla="*/ 941184 h 2252732"/>
                <a:gd name="connsiteX1402" fmla="*/ 9080587 w 13759469"/>
                <a:gd name="connsiteY1402" fmla="*/ 936467 h 2252732"/>
                <a:gd name="connsiteX1403" fmla="*/ 9102615 w 13759469"/>
                <a:gd name="connsiteY1403" fmla="*/ 931556 h 2252732"/>
                <a:gd name="connsiteX1404" fmla="*/ 9124660 w 13759469"/>
                <a:gd name="connsiteY1404" fmla="*/ 926456 h 2252732"/>
                <a:gd name="connsiteX1405" fmla="*/ 9146721 w 13759469"/>
                <a:gd name="connsiteY1405" fmla="*/ 921171 h 2252732"/>
                <a:gd name="connsiteX1406" fmla="*/ 9168796 w 13759469"/>
                <a:gd name="connsiteY1406" fmla="*/ 915707 h 2252732"/>
                <a:gd name="connsiteX1407" fmla="*/ 9190882 w 13759469"/>
                <a:gd name="connsiteY1407" fmla="*/ 910067 h 2252732"/>
                <a:gd name="connsiteX1408" fmla="*/ 9212978 w 13759469"/>
                <a:gd name="connsiteY1408" fmla="*/ 904254 h 2252732"/>
                <a:gd name="connsiteX1409" fmla="*/ 9235082 w 13759469"/>
                <a:gd name="connsiteY1409" fmla="*/ 898276 h 2252732"/>
                <a:gd name="connsiteX1410" fmla="*/ 9257190 w 13759469"/>
                <a:gd name="connsiteY1410" fmla="*/ 892137 h 2252732"/>
                <a:gd name="connsiteX1411" fmla="*/ 9279301 w 13759469"/>
                <a:gd name="connsiteY1411" fmla="*/ 885839 h 2252732"/>
                <a:gd name="connsiteX1412" fmla="*/ 9301413 w 13759469"/>
                <a:gd name="connsiteY1412" fmla="*/ 879389 h 2252732"/>
                <a:gd name="connsiteX1413" fmla="*/ 9323522 w 13759469"/>
                <a:gd name="connsiteY1413" fmla="*/ 872790 h 2252732"/>
                <a:gd name="connsiteX1414" fmla="*/ 9345628 w 13759469"/>
                <a:gd name="connsiteY1414" fmla="*/ 866048 h 2252732"/>
                <a:gd name="connsiteX1415" fmla="*/ 9367728 w 13759469"/>
                <a:gd name="connsiteY1415" fmla="*/ 859166 h 2252732"/>
                <a:gd name="connsiteX1416" fmla="*/ 9389820 w 13759469"/>
                <a:gd name="connsiteY1416" fmla="*/ 852149 h 2252732"/>
                <a:gd name="connsiteX1417" fmla="*/ 9411901 w 13759469"/>
                <a:gd name="connsiteY1417" fmla="*/ 845003 h 2252732"/>
                <a:gd name="connsiteX1418" fmla="*/ 9433971 w 13759469"/>
                <a:gd name="connsiteY1418" fmla="*/ 837730 h 2252732"/>
                <a:gd name="connsiteX1419" fmla="*/ 9456025 w 13759469"/>
                <a:gd name="connsiteY1419" fmla="*/ 830337 h 2252732"/>
                <a:gd name="connsiteX1420" fmla="*/ 9478063 w 13759469"/>
                <a:gd name="connsiteY1420" fmla="*/ 822827 h 2252732"/>
                <a:gd name="connsiteX1421" fmla="*/ 9500082 w 13759469"/>
                <a:gd name="connsiteY1421" fmla="*/ 815205 h 2252732"/>
                <a:gd name="connsiteX1422" fmla="*/ 9522079 w 13759469"/>
                <a:gd name="connsiteY1422" fmla="*/ 807476 h 2252732"/>
                <a:gd name="connsiteX1423" fmla="*/ 9544054 w 13759469"/>
                <a:gd name="connsiteY1423" fmla="*/ 799643 h 2252732"/>
                <a:gd name="connsiteX1424" fmla="*/ 9566003 w 13759469"/>
                <a:gd name="connsiteY1424" fmla="*/ 791713 h 2252732"/>
                <a:gd name="connsiteX1425" fmla="*/ 9587925 w 13759469"/>
                <a:gd name="connsiteY1425" fmla="*/ 783689 h 2252732"/>
                <a:gd name="connsiteX1426" fmla="*/ 9609816 w 13759469"/>
                <a:gd name="connsiteY1426" fmla="*/ 775576 h 2252732"/>
                <a:gd name="connsiteX1427" fmla="*/ 9631676 w 13759469"/>
                <a:gd name="connsiteY1427" fmla="*/ 767378 h 2252732"/>
                <a:gd name="connsiteX1428" fmla="*/ 9653501 w 13759469"/>
                <a:gd name="connsiteY1428" fmla="*/ 759101 h 2252732"/>
                <a:gd name="connsiteX1429" fmla="*/ 9675291 w 13759469"/>
                <a:gd name="connsiteY1429" fmla="*/ 750747 h 2252732"/>
                <a:gd name="connsiteX1430" fmla="*/ 9697043 w 13759469"/>
                <a:gd name="connsiteY1430" fmla="*/ 742323 h 2252732"/>
                <a:gd name="connsiteX1431" fmla="*/ 9718753 w 13759469"/>
                <a:gd name="connsiteY1431" fmla="*/ 733833 h 2252732"/>
                <a:gd name="connsiteX1432" fmla="*/ 9740422 w 13759469"/>
                <a:gd name="connsiteY1432" fmla="*/ 725281 h 2252732"/>
                <a:gd name="connsiteX1433" fmla="*/ 9762045 w 13759469"/>
                <a:gd name="connsiteY1433" fmla="*/ 716672 h 2252732"/>
                <a:gd name="connsiteX1434" fmla="*/ 9783622 w 13759469"/>
                <a:gd name="connsiteY1434" fmla="*/ 708010 h 2252732"/>
                <a:gd name="connsiteX1435" fmla="*/ 9805149 w 13759469"/>
                <a:gd name="connsiteY1435" fmla="*/ 699301 h 2252732"/>
                <a:gd name="connsiteX1436" fmla="*/ 9826626 w 13759469"/>
                <a:gd name="connsiteY1436" fmla="*/ 690547 h 2252732"/>
                <a:gd name="connsiteX1437" fmla="*/ 9848049 w 13759469"/>
                <a:gd name="connsiteY1437" fmla="*/ 681755 h 2252732"/>
                <a:gd name="connsiteX1438" fmla="*/ 9869416 w 13759469"/>
                <a:gd name="connsiteY1438" fmla="*/ 672928 h 2252732"/>
                <a:gd name="connsiteX1439" fmla="*/ 9890726 w 13759469"/>
                <a:gd name="connsiteY1439" fmla="*/ 664072 h 2252732"/>
                <a:gd name="connsiteX1440" fmla="*/ 9911978 w 13759469"/>
                <a:gd name="connsiteY1440" fmla="*/ 655191 h 2252732"/>
                <a:gd name="connsiteX1441" fmla="*/ 9933166 w 13759469"/>
                <a:gd name="connsiteY1441" fmla="*/ 646289 h 2252732"/>
                <a:gd name="connsiteX1442" fmla="*/ 9954291 w 13759469"/>
                <a:gd name="connsiteY1442" fmla="*/ 637371 h 2252732"/>
                <a:gd name="connsiteX1443" fmla="*/ 9975349 w 13759469"/>
                <a:gd name="connsiteY1443" fmla="*/ 628442 h 2252732"/>
                <a:gd name="connsiteX1444" fmla="*/ 9996341 w 13759469"/>
                <a:gd name="connsiteY1444" fmla="*/ 619506 h 2252732"/>
                <a:gd name="connsiteX1445" fmla="*/ 10017260 w 13759469"/>
                <a:gd name="connsiteY1445" fmla="*/ 610567 h 2252732"/>
                <a:gd name="connsiteX1446" fmla="*/ 10038110 w 13759469"/>
                <a:gd name="connsiteY1446" fmla="*/ 601631 h 2252732"/>
                <a:gd name="connsiteX1447" fmla="*/ 10058883 w 13759469"/>
                <a:gd name="connsiteY1447" fmla="*/ 592702 h 2252732"/>
                <a:gd name="connsiteX1448" fmla="*/ 10079580 w 13759469"/>
                <a:gd name="connsiteY1448" fmla="*/ 583784 h 2252732"/>
                <a:gd name="connsiteX1449" fmla="*/ 10100198 w 13759469"/>
                <a:gd name="connsiteY1449" fmla="*/ 574882 h 2252732"/>
                <a:gd name="connsiteX1450" fmla="*/ 10120736 w 13759469"/>
                <a:gd name="connsiteY1450" fmla="*/ 566001 h 2252732"/>
                <a:gd name="connsiteX1451" fmla="*/ 10141191 w 13759469"/>
                <a:gd name="connsiteY1451" fmla="*/ 557144 h 2252732"/>
                <a:gd name="connsiteX1452" fmla="*/ 10161561 w 13759469"/>
                <a:gd name="connsiteY1452" fmla="*/ 548318 h 2252732"/>
                <a:gd name="connsiteX1453" fmla="*/ 10181843 w 13759469"/>
                <a:gd name="connsiteY1453" fmla="*/ 539526 h 2252732"/>
                <a:gd name="connsiteX1454" fmla="*/ 10202037 w 13759469"/>
                <a:gd name="connsiteY1454" fmla="*/ 530772 h 2252732"/>
                <a:gd name="connsiteX1455" fmla="*/ 10222139 w 13759469"/>
                <a:gd name="connsiteY1455" fmla="*/ 522062 h 2252732"/>
                <a:gd name="connsiteX1456" fmla="*/ 10242148 w 13759469"/>
                <a:gd name="connsiteY1456" fmla="*/ 513401 h 2252732"/>
                <a:gd name="connsiteX1457" fmla="*/ 10262062 w 13759469"/>
                <a:gd name="connsiteY1457" fmla="*/ 504791 h 2252732"/>
                <a:gd name="connsiteX1458" fmla="*/ 10281878 w 13759469"/>
                <a:gd name="connsiteY1458" fmla="*/ 496239 h 2252732"/>
                <a:gd name="connsiteX1459" fmla="*/ 10301595 w 13759469"/>
                <a:gd name="connsiteY1459" fmla="*/ 487748 h 2252732"/>
                <a:gd name="connsiteX1460" fmla="*/ 10321210 w 13759469"/>
                <a:gd name="connsiteY1460" fmla="*/ 479324 h 2252732"/>
                <a:gd name="connsiteX1461" fmla="*/ 10340721 w 13759469"/>
                <a:gd name="connsiteY1461" fmla="*/ 470971 h 2252732"/>
                <a:gd name="connsiteX1462" fmla="*/ 10360127 w 13759469"/>
                <a:gd name="connsiteY1462" fmla="*/ 462692 h 2252732"/>
                <a:gd name="connsiteX1463" fmla="*/ 10379425 w 13759469"/>
                <a:gd name="connsiteY1463" fmla="*/ 454494 h 2252732"/>
                <a:gd name="connsiteX1464" fmla="*/ 10398614 w 13759469"/>
                <a:gd name="connsiteY1464" fmla="*/ 446380 h 2252732"/>
                <a:gd name="connsiteX1465" fmla="*/ 10417690 w 13759469"/>
                <a:gd name="connsiteY1465" fmla="*/ 438356 h 2252732"/>
                <a:gd name="connsiteX1466" fmla="*/ 10436652 w 13759469"/>
                <a:gd name="connsiteY1466" fmla="*/ 430425 h 2252732"/>
                <a:gd name="connsiteX1467" fmla="*/ 10455499 w 13759469"/>
                <a:gd name="connsiteY1467" fmla="*/ 422592 h 2252732"/>
                <a:gd name="connsiteX1468" fmla="*/ 10474228 w 13759469"/>
                <a:gd name="connsiteY1468" fmla="*/ 414863 h 2252732"/>
                <a:gd name="connsiteX1469" fmla="*/ 10492836 w 13759469"/>
                <a:gd name="connsiteY1469" fmla="*/ 407241 h 2252732"/>
                <a:gd name="connsiteX1470" fmla="*/ 10511322 w 13759469"/>
                <a:gd name="connsiteY1470" fmla="*/ 399731 h 2252732"/>
                <a:gd name="connsiteX1471" fmla="*/ 10529685 w 13759469"/>
                <a:gd name="connsiteY1471" fmla="*/ 392337 h 2252732"/>
                <a:gd name="connsiteX1472" fmla="*/ 10547923 w 13759469"/>
                <a:gd name="connsiteY1472" fmla="*/ 385064 h 2252732"/>
                <a:gd name="connsiteX1473" fmla="*/ 10566031 w 13759469"/>
                <a:gd name="connsiteY1473" fmla="*/ 377917 h 2252732"/>
                <a:gd name="connsiteX1474" fmla="*/ 10584010 w 13759469"/>
                <a:gd name="connsiteY1474" fmla="*/ 370900 h 2252732"/>
                <a:gd name="connsiteX1475" fmla="*/ 10601857 w 13759469"/>
                <a:gd name="connsiteY1475" fmla="*/ 364019 h 2252732"/>
                <a:gd name="connsiteX1476" fmla="*/ 10619569 w 13759469"/>
                <a:gd name="connsiteY1476" fmla="*/ 357276 h 2252732"/>
                <a:gd name="connsiteX1477" fmla="*/ 10637147 w 13759469"/>
                <a:gd name="connsiteY1477" fmla="*/ 350677 h 2252732"/>
                <a:gd name="connsiteX1478" fmla="*/ 10654586 w 13759469"/>
                <a:gd name="connsiteY1478" fmla="*/ 344227 h 2252732"/>
                <a:gd name="connsiteX1479" fmla="*/ 10671886 w 13759469"/>
                <a:gd name="connsiteY1479" fmla="*/ 337931 h 2252732"/>
                <a:gd name="connsiteX1480" fmla="*/ 10689045 w 13759469"/>
                <a:gd name="connsiteY1480" fmla="*/ 331791 h 2252732"/>
                <a:gd name="connsiteX1481" fmla="*/ 10706061 w 13759469"/>
                <a:gd name="connsiteY1481" fmla="*/ 325814 h 2252732"/>
                <a:gd name="connsiteX1482" fmla="*/ 10722931 w 13759469"/>
                <a:gd name="connsiteY1482" fmla="*/ 320005 h 2252732"/>
                <a:gd name="connsiteX1483" fmla="*/ 10739653 w 13759469"/>
                <a:gd name="connsiteY1483" fmla="*/ 314367 h 2252732"/>
                <a:gd name="connsiteX1484" fmla="*/ 10756227 w 13759469"/>
                <a:gd name="connsiteY1484" fmla="*/ 308904 h 2252732"/>
                <a:gd name="connsiteX1485" fmla="*/ 10772650 w 13759469"/>
                <a:gd name="connsiteY1485" fmla="*/ 303623 h 2252732"/>
                <a:gd name="connsiteX1486" fmla="*/ 10788920 w 13759469"/>
                <a:gd name="connsiteY1486" fmla="*/ 298528 h 2252732"/>
                <a:gd name="connsiteX1487" fmla="*/ 10820928 w 13759469"/>
                <a:gd name="connsiteY1487" fmla="*/ 288931 h 2252732"/>
                <a:gd name="connsiteX1488" fmla="*/ 10836585 w 13759469"/>
                <a:gd name="connsiteY1488" fmla="*/ 284388 h 2252732"/>
                <a:gd name="connsiteX1489" fmla="*/ 10852048 w 13759469"/>
                <a:gd name="connsiteY1489" fmla="*/ 279908 h 2252732"/>
                <a:gd name="connsiteX1490" fmla="*/ 10867323 w 13759469"/>
                <a:gd name="connsiteY1490" fmla="*/ 275492 h 2252732"/>
                <a:gd name="connsiteX1491" fmla="*/ 10882415 w 13759469"/>
                <a:gd name="connsiteY1491" fmla="*/ 271137 h 2252732"/>
                <a:gd name="connsiteX1492" fmla="*/ 10897326 w 13759469"/>
                <a:gd name="connsiteY1492" fmla="*/ 266843 h 2252732"/>
                <a:gd name="connsiteX1493" fmla="*/ 10912059 w 13759469"/>
                <a:gd name="connsiteY1493" fmla="*/ 262611 h 2252732"/>
                <a:gd name="connsiteX1494" fmla="*/ 10926617 w 13759469"/>
                <a:gd name="connsiteY1494" fmla="*/ 258440 h 2252732"/>
                <a:gd name="connsiteX1495" fmla="*/ 10941004 w 13759469"/>
                <a:gd name="connsiteY1495" fmla="*/ 254328 h 2252732"/>
                <a:gd name="connsiteX1496" fmla="*/ 10955222 w 13759469"/>
                <a:gd name="connsiteY1496" fmla="*/ 250277 h 2252732"/>
                <a:gd name="connsiteX1497" fmla="*/ 10969272 w 13759469"/>
                <a:gd name="connsiteY1497" fmla="*/ 246284 h 2252732"/>
                <a:gd name="connsiteX1498" fmla="*/ 10983160 w 13759469"/>
                <a:gd name="connsiteY1498" fmla="*/ 242350 h 2252732"/>
                <a:gd name="connsiteX1499" fmla="*/ 10996888 w 13759469"/>
                <a:gd name="connsiteY1499" fmla="*/ 238474 h 2252732"/>
                <a:gd name="connsiteX1500" fmla="*/ 11010458 w 13759469"/>
                <a:gd name="connsiteY1500" fmla="*/ 234655 h 2252732"/>
                <a:gd name="connsiteX1501" fmla="*/ 11023876 w 13759469"/>
                <a:gd name="connsiteY1501" fmla="*/ 230894 h 2252732"/>
                <a:gd name="connsiteX1502" fmla="*/ 11037141 w 13759469"/>
                <a:gd name="connsiteY1502" fmla="*/ 227190 h 2252732"/>
                <a:gd name="connsiteX1503" fmla="*/ 11050257 w 13759469"/>
                <a:gd name="connsiteY1503" fmla="*/ 223542 h 2252732"/>
                <a:gd name="connsiteX1504" fmla="*/ 11063228 w 13759469"/>
                <a:gd name="connsiteY1504" fmla="*/ 219949 h 2252732"/>
                <a:gd name="connsiteX1505" fmla="*/ 11076058 w 13759469"/>
                <a:gd name="connsiteY1505" fmla="*/ 216411 h 2252732"/>
                <a:gd name="connsiteX1506" fmla="*/ 11088747 w 13759469"/>
                <a:gd name="connsiteY1506" fmla="*/ 212929 h 2252732"/>
                <a:gd name="connsiteX1507" fmla="*/ 11101301 w 13759469"/>
                <a:gd name="connsiteY1507" fmla="*/ 209500 h 2252732"/>
                <a:gd name="connsiteX1508" fmla="*/ 11113721 w 13759469"/>
                <a:gd name="connsiteY1508" fmla="*/ 206125 h 2252732"/>
                <a:gd name="connsiteX1509" fmla="*/ 11126011 w 13759469"/>
                <a:gd name="connsiteY1509" fmla="*/ 202804 h 2252732"/>
                <a:gd name="connsiteX1510" fmla="*/ 11138173 w 13759469"/>
                <a:gd name="connsiteY1510" fmla="*/ 199536 h 2252732"/>
                <a:gd name="connsiteX1511" fmla="*/ 11150211 w 13759469"/>
                <a:gd name="connsiteY1511" fmla="*/ 196319 h 2252732"/>
                <a:gd name="connsiteX1512" fmla="*/ 11162126 w 13759469"/>
                <a:gd name="connsiteY1512" fmla="*/ 193155 h 2252732"/>
                <a:gd name="connsiteX1513" fmla="*/ 11173924 w 13759469"/>
                <a:gd name="connsiteY1513" fmla="*/ 190042 h 2252732"/>
                <a:gd name="connsiteX1514" fmla="*/ 11185605 w 13759469"/>
                <a:gd name="connsiteY1514" fmla="*/ 186979 h 2252732"/>
                <a:gd name="connsiteX1515" fmla="*/ 11197174 w 13759469"/>
                <a:gd name="connsiteY1515" fmla="*/ 183967 h 2252732"/>
                <a:gd name="connsiteX1516" fmla="*/ 11208634 w 13759469"/>
                <a:gd name="connsiteY1516" fmla="*/ 181004 h 2252732"/>
                <a:gd name="connsiteX1517" fmla="*/ 11219986 w 13759469"/>
                <a:gd name="connsiteY1517" fmla="*/ 178091 h 2252732"/>
                <a:gd name="connsiteX1518" fmla="*/ 11231234 w 13759469"/>
                <a:gd name="connsiteY1518" fmla="*/ 175228 h 2252732"/>
                <a:gd name="connsiteX1519" fmla="*/ 11242382 w 13759469"/>
                <a:gd name="connsiteY1519" fmla="*/ 172412 h 2252732"/>
                <a:gd name="connsiteX1520" fmla="*/ 11253431 w 13759469"/>
                <a:gd name="connsiteY1520" fmla="*/ 169645 h 2252732"/>
                <a:gd name="connsiteX1521" fmla="*/ 11264386 w 13759469"/>
                <a:gd name="connsiteY1521" fmla="*/ 166925 h 2252732"/>
                <a:gd name="connsiteX1522" fmla="*/ 11275249 w 13759469"/>
                <a:gd name="connsiteY1522" fmla="*/ 164252 h 2252732"/>
                <a:gd name="connsiteX1523" fmla="*/ 11286023 w 13759469"/>
                <a:gd name="connsiteY1523" fmla="*/ 161625 h 2252732"/>
                <a:gd name="connsiteX1524" fmla="*/ 11296710 w 13759469"/>
                <a:gd name="connsiteY1524" fmla="*/ 159044 h 2252732"/>
                <a:gd name="connsiteX1525" fmla="*/ 11307314 w 13759469"/>
                <a:gd name="connsiteY1525" fmla="*/ 156509 h 2252732"/>
                <a:gd name="connsiteX1526" fmla="*/ 11317838 w 13759469"/>
                <a:gd name="connsiteY1526" fmla="*/ 154019 h 2252732"/>
                <a:gd name="connsiteX1527" fmla="*/ 11328285 w 13759469"/>
                <a:gd name="connsiteY1527" fmla="*/ 151574 h 2252732"/>
                <a:gd name="connsiteX1528" fmla="*/ 11338657 w 13759469"/>
                <a:gd name="connsiteY1528" fmla="*/ 149172 h 2252732"/>
                <a:gd name="connsiteX1529" fmla="*/ 11348958 w 13759469"/>
                <a:gd name="connsiteY1529" fmla="*/ 146814 h 2252732"/>
                <a:gd name="connsiteX1530" fmla="*/ 11359191 w 13759469"/>
                <a:gd name="connsiteY1530" fmla="*/ 144500 h 2252732"/>
                <a:gd name="connsiteX1531" fmla="*/ 11369358 w 13759469"/>
                <a:gd name="connsiteY1531" fmla="*/ 142228 h 2252732"/>
                <a:gd name="connsiteX1532" fmla="*/ 11379463 w 13759469"/>
                <a:gd name="connsiteY1532" fmla="*/ 139998 h 2252732"/>
                <a:gd name="connsiteX1533" fmla="*/ 11389507 w 13759469"/>
                <a:gd name="connsiteY1533" fmla="*/ 137811 h 2252732"/>
                <a:gd name="connsiteX1534" fmla="*/ 11399496 w 13759469"/>
                <a:gd name="connsiteY1534" fmla="*/ 135663 h 2252732"/>
                <a:gd name="connsiteX1535" fmla="*/ 11409429 w 13759469"/>
                <a:gd name="connsiteY1535" fmla="*/ 133558 h 2252732"/>
                <a:gd name="connsiteX1536" fmla="*/ 11419313 w 13759469"/>
                <a:gd name="connsiteY1536" fmla="*/ 131492 h 2252732"/>
                <a:gd name="connsiteX1537" fmla="*/ 11429147 w 13759469"/>
                <a:gd name="connsiteY1537" fmla="*/ 129467 h 2252732"/>
                <a:gd name="connsiteX1538" fmla="*/ 11438937 w 13759469"/>
                <a:gd name="connsiteY1538" fmla="*/ 127480 h 2252732"/>
                <a:gd name="connsiteX1539" fmla="*/ 11448685 w 13759469"/>
                <a:gd name="connsiteY1539" fmla="*/ 125532 h 2252732"/>
                <a:gd name="connsiteX1540" fmla="*/ 11458394 w 13759469"/>
                <a:gd name="connsiteY1540" fmla="*/ 123623 h 2252732"/>
                <a:gd name="connsiteX1541" fmla="*/ 11468067 w 13759469"/>
                <a:gd name="connsiteY1541" fmla="*/ 121752 h 2252732"/>
                <a:gd name="connsiteX1542" fmla="*/ 11477705 w 13759469"/>
                <a:gd name="connsiteY1542" fmla="*/ 119918 h 2252732"/>
                <a:gd name="connsiteX1543" fmla="*/ 11487315 w 13759469"/>
                <a:gd name="connsiteY1543" fmla="*/ 118121 h 2252732"/>
                <a:gd name="connsiteX1544" fmla="*/ 11496897 w 13759469"/>
                <a:gd name="connsiteY1544" fmla="*/ 116361 h 2252732"/>
                <a:gd name="connsiteX1545" fmla="*/ 11506453 w 13759469"/>
                <a:gd name="connsiteY1545" fmla="*/ 114637 h 2252732"/>
                <a:gd name="connsiteX1546" fmla="*/ 11515988 w 13759469"/>
                <a:gd name="connsiteY1546" fmla="*/ 112949 h 2252732"/>
                <a:gd name="connsiteX1547" fmla="*/ 11525504 w 13759469"/>
                <a:gd name="connsiteY1547" fmla="*/ 111295 h 2252732"/>
                <a:gd name="connsiteX1548" fmla="*/ 11535004 w 13759469"/>
                <a:gd name="connsiteY1548" fmla="*/ 109676 h 2252732"/>
                <a:gd name="connsiteX1549" fmla="*/ 11544491 w 13759469"/>
                <a:gd name="connsiteY1549" fmla="*/ 108091 h 2252732"/>
                <a:gd name="connsiteX1550" fmla="*/ 11553968 w 13759469"/>
                <a:gd name="connsiteY1550" fmla="*/ 106540 h 2252732"/>
                <a:gd name="connsiteX1551" fmla="*/ 11563438 w 13759469"/>
                <a:gd name="connsiteY1551" fmla="*/ 105022 h 2252732"/>
                <a:gd name="connsiteX1552" fmla="*/ 11572903 w 13759469"/>
                <a:gd name="connsiteY1552" fmla="*/ 103538 h 2252732"/>
                <a:gd name="connsiteX1553" fmla="*/ 11582367 w 13759469"/>
                <a:gd name="connsiteY1553" fmla="*/ 102084 h 2252732"/>
                <a:gd name="connsiteX1554" fmla="*/ 11591832 w 13759469"/>
                <a:gd name="connsiteY1554" fmla="*/ 100663 h 2252732"/>
                <a:gd name="connsiteX1555" fmla="*/ 11601303 w 13759469"/>
                <a:gd name="connsiteY1555" fmla="*/ 99273 h 2252732"/>
                <a:gd name="connsiteX1556" fmla="*/ 11610779 w 13759469"/>
                <a:gd name="connsiteY1556" fmla="*/ 97914 h 2252732"/>
                <a:gd name="connsiteX1557" fmla="*/ 11620267 w 13759469"/>
                <a:gd name="connsiteY1557" fmla="*/ 96585 h 2252732"/>
                <a:gd name="connsiteX1558" fmla="*/ 11629766 w 13759469"/>
                <a:gd name="connsiteY1558" fmla="*/ 95286 h 2252732"/>
                <a:gd name="connsiteX1559" fmla="*/ 11639284 w 13759469"/>
                <a:gd name="connsiteY1559" fmla="*/ 94016 h 2252732"/>
                <a:gd name="connsiteX1560" fmla="*/ 11648819 w 13759469"/>
                <a:gd name="connsiteY1560" fmla="*/ 92776 h 2252732"/>
                <a:gd name="connsiteX1561" fmla="*/ 11658377 w 13759469"/>
                <a:gd name="connsiteY1561" fmla="*/ 91563 h 2252732"/>
                <a:gd name="connsiteX1562" fmla="*/ 11667958 w 13759469"/>
                <a:gd name="connsiteY1562" fmla="*/ 90379 h 2252732"/>
                <a:gd name="connsiteX1563" fmla="*/ 11677567 w 13759469"/>
                <a:gd name="connsiteY1563" fmla="*/ 89222 h 2252732"/>
                <a:gd name="connsiteX1564" fmla="*/ 11687207 w 13759469"/>
                <a:gd name="connsiteY1564" fmla="*/ 88092 h 2252732"/>
                <a:gd name="connsiteX1565" fmla="*/ 11696880 w 13759469"/>
                <a:gd name="connsiteY1565" fmla="*/ 86988 h 2252732"/>
                <a:gd name="connsiteX1566" fmla="*/ 11706591 w 13759469"/>
                <a:gd name="connsiteY1566" fmla="*/ 85910 h 2252732"/>
                <a:gd name="connsiteX1567" fmla="*/ 11716337 w 13759469"/>
                <a:gd name="connsiteY1567" fmla="*/ 84859 h 2252732"/>
                <a:gd name="connsiteX1568" fmla="*/ 11726129 w 13759469"/>
                <a:gd name="connsiteY1568" fmla="*/ 83831 h 2252732"/>
                <a:gd name="connsiteX1569" fmla="*/ 11735966 w 13759469"/>
                <a:gd name="connsiteY1569" fmla="*/ 82828 h 2252732"/>
                <a:gd name="connsiteX1570" fmla="*/ 11745850 w 13759469"/>
                <a:gd name="connsiteY1570" fmla="*/ 81849 h 2252732"/>
                <a:gd name="connsiteX1571" fmla="*/ 11755785 w 13759469"/>
                <a:gd name="connsiteY1571" fmla="*/ 80894 h 2252732"/>
                <a:gd name="connsiteX1572" fmla="*/ 11765773 w 13759469"/>
                <a:gd name="connsiteY1572" fmla="*/ 79962 h 2252732"/>
                <a:gd name="connsiteX1573" fmla="*/ 11775820 w 13759469"/>
                <a:gd name="connsiteY1573" fmla="*/ 79052 h 2252732"/>
                <a:gd name="connsiteX1574" fmla="*/ 11785925 w 13759469"/>
                <a:gd name="connsiteY1574" fmla="*/ 78165 h 2252732"/>
                <a:gd name="connsiteX1575" fmla="*/ 11796093 w 13759469"/>
                <a:gd name="connsiteY1575" fmla="*/ 77298 h 2252732"/>
                <a:gd name="connsiteX1576" fmla="*/ 11806326 w 13759469"/>
                <a:gd name="connsiteY1576" fmla="*/ 76453 h 2252732"/>
                <a:gd name="connsiteX1577" fmla="*/ 11816628 w 13759469"/>
                <a:gd name="connsiteY1577" fmla="*/ 75629 h 2252732"/>
                <a:gd name="connsiteX1578" fmla="*/ 11827002 w 13759469"/>
                <a:gd name="connsiteY1578" fmla="*/ 74825 h 2252732"/>
                <a:gd name="connsiteX1579" fmla="*/ 11837449 w 13759469"/>
                <a:gd name="connsiteY1579" fmla="*/ 74040 h 2252732"/>
                <a:gd name="connsiteX1580" fmla="*/ 11847974 w 13759469"/>
                <a:gd name="connsiteY1580" fmla="*/ 73274 h 2252732"/>
                <a:gd name="connsiteX1581" fmla="*/ 11858580 w 13759469"/>
                <a:gd name="connsiteY1581" fmla="*/ 72527 h 2252732"/>
                <a:gd name="connsiteX1582" fmla="*/ 11869269 w 13759469"/>
                <a:gd name="connsiteY1582" fmla="*/ 71798 h 2252732"/>
                <a:gd name="connsiteX1583" fmla="*/ 11880044 w 13759469"/>
                <a:gd name="connsiteY1583" fmla="*/ 71086 h 2252732"/>
                <a:gd name="connsiteX1584" fmla="*/ 11890907 w 13759469"/>
                <a:gd name="connsiteY1584" fmla="*/ 70392 h 2252732"/>
                <a:gd name="connsiteX1585" fmla="*/ 11901863 w 13759469"/>
                <a:gd name="connsiteY1585" fmla="*/ 69714 h 2252732"/>
                <a:gd name="connsiteX1586" fmla="*/ 11924048 w 13759469"/>
                <a:gd name="connsiteY1586" fmla="*/ 68407 h 2252732"/>
                <a:gd name="connsiteX1587" fmla="*/ 11935433 w 13759469"/>
                <a:gd name="connsiteY1587" fmla="*/ 67805 h 2252732"/>
                <a:gd name="connsiteX1588" fmla="*/ 11946798 w 13759469"/>
                <a:gd name="connsiteY1588" fmla="*/ 67294 h 2252732"/>
                <a:gd name="connsiteX1589" fmla="*/ 11958207 w 13759469"/>
                <a:gd name="connsiteY1589" fmla="*/ 66868 h 2252732"/>
                <a:gd name="connsiteX1590" fmla="*/ 11969661 w 13759469"/>
                <a:gd name="connsiteY1590" fmla="*/ 66525 h 2252732"/>
                <a:gd name="connsiteX1591" fmla="*/ 11981157 w 13759469"/>
                <a:gd name="connsiteY1591" fmla="*/ 66265 h 2252732"/>
                <a:gd name="connsiteX1592" fmla="*/ 11992694 w 13759469"/>
                <a:gd name="connsiteY1592" fmla="*/ 66085 h 2252732"/>
                <a:gd name="connsiteX1593" fmla="*/ 12004270 w 13759469"/>
                <a:gd name="connsiteY1593" fmla="*/ 65984 h 2252732"/>
                <a:gd name="connsiteX1594" fmla="*/ 12015885 w 13759469"/>
                <a:gd name="connsiteY1594" fmla="*/ 65959 h 2252732"/>
                <a:gd name="connsiteX1595" fmla="*/ 12027535 w 13759469"/>
                <a:gd name="connsiteY1595" fmla="*/ 66010 h 2252732"/>
                <a:gd name="connsiteX1596" fmla="*/ 12039219 w 13759469"/>
                <a:gd name="connsiteY1596" fmla="*/ 66133 h 2252732"/>
                <a:gd name="connsiteX1597" fmla="*/ 12050938 w 13759469"/>
                <a:gd name="connsiteY1597" fmla="*/ 66327 h 2252732"/>
                <a:gd name="connsiteX1598" fmla="*/ 12062689 w 13759469"/>
                <a:gd name="connsiteY1598" fmla="*/ 66592 h 2252732"/>
                <a:gd name="connsiteX1599" fmla="*/ 12074473 w 13759469"/>
                <a:gd name="connsiteY1599" fmla="*/ 66925 h 2252732"/>
                <a:gd name="connsiteX1600" fmla="*/ 12086285 w 13759469"/>
                <a:gd name="connsiteY1600" fmla="*/ 67324 h 2252732"/>
                <a:gd name="connsiteX1601" fmla="*/ 12098127 w 13759469"/>
                <a:gd name="connsiteY1601" fmla="*/ 67788 h 2252732"/>
                <a:gd name="connsiteX1602" fmla="*/ 12109994 w 13759469"/>
                <a:gd name="connsiteY1602" fmla="*/ 68314 h 2252732"/>
                <a:gd name="connsiteX1603" fmla="*/ 12121887 w 13759469"/>
                <a:gd name="connsiteY1603" fmla="*/ 68901 h 2252732"/>
                <a:gd name="connsiteX1604" fmla="*/ 12133804 w 13759469"/>
                <a:gd name="connsiteY1604" fmla="*/ 69548 h 2252732"/>
                <a:gd name="connsiteX1605" fmla="*/ 12145744 w 13759469"/>
                <a:gd name="connsiteY1605" fmla="*/ 70252 h 2252732"/>
                <a:gd name="connsiteX1606" fmla="*/ 12157704 w 13759469"/>
                <a:gd name="connsiteY1606" fmla="*/ 71011 h 2252732"/>
                <a:gd name="connsiteX1607" fmla="*/ 12169686 w 13759469"/>
                <a:gd name="connsiteY1607" fmla="*/ 71825 h 2252732"/>
                <a:gd name="connsiteX1608" fmla="*/ 12181687 w 13759469"/>
                <a:gd name="connsiteY1608" fmla="*/ 72691 h 2252732"/>
                <a:gd name="connsiteX1609" fmla="*/ 12193705 w 13759469"/>
                <a:gd name="connsiteY1609" fmla="*/ 73608 h 2252732"/>
                <a:gd name="connsiteX1610" fmla="*/ 12205739 w 13759469"/>
                <a:gd name="connsiteY1610" fmla="*/ 74574 h 2252732"/>
                <a:gd name="connsiteX1611" fmla="*/ 12217785 w 13759469"/>
                <a:gd name="connsiteY1611" fmla="*/ 75587 h 2252732"/>
                <a:gd name="connsiteX1612" fmla="*/ 12229848 w 13759469"/>
                <a:gd name="connsiteY1612" fmla="*/ 76645 h 2252732"/>
                <a:gd name="connsiteX1613" fmla="*/ 12241919 w 13759469"/>
                <a:gd name="connsiteY1613" fmla="*/ 77747 h 2252732"/>
                <a:gd name="connsiteX1614" fmla="*/ 12254002 w 13759469"/>
                <a:gd name="connsiteY1614" fmla="*/ 78891 h 2252732"/>
                <a:gd name="connsiteX1615" fmla="*/ 12266094 w 13759469"/>
                <a:gd name="connsiteY1615" fmla="*/ 80075 h 2252732"/>
                <a:gd name="connsiteX1616" fmla="*/ 12278194 w 13759469"/>
                <a:gd name="connsiteY1616" fmla="*/ 81298 h 2252732"/>
                <a:gd name="connsiteX1617" fmla="*/ 12290298 w 13759469"/>
                <a:gd name="connsiteY1617" fmla="*/ 82558 h 2252732"/>
                <a:gd name="connsiteX1618" fmla="*/ 12302409 w 13759469"/>
                <a:gd name="connsiteY1618" fmla="*/ 83853 h 2252732"/>
                <a:gd name="connsiteX1619" fmla="*/ 12314521 w 13759469"/>
                <a:gd name="connsiteY1619" fmla="*/ 85181 h 2252732"/>
                <a:gd name="connsiteX1620" fmla="*/ 12326637 w 13759469"/>
                <a:gd name="connsiteY1620" fmla="*/ 86541 h 2252732"/>
                <a:gd name="connsiteX1621" fmla="*/ 12338753 w 13759469"/>
                <a:gd name="connsiteY1621" fmla="*/ 87931 h 2252732"/>
                <a:gd name="connsiteX1622" fmla="*/ 12350868 w 13759469"/>
                <a:gd name="connsiteY1622" fmla="*/ 89348 h 2252732"/>
                <a:gd name="connsiteX1623" fmla="*/ 12362980 w 13759469"/>
                <a:gd name="connsiteY1623" fmla="*/ 90793 h 2252732"/>
                <a:gd name="connsiteX1624" fmla="*/ 12375089 w 13759469"/>
                <a:gd name="connsiteY1624" fmla="*/ 92263 h 2252732"/>
                <a:gd name="connsiteX1625" fmla="*/ 12387193 w 13759469"/>
                <a:gd name="connsiteY1625" fmla="*/ 93756 h 2252732"/>
                <a:gd name="connsiteX1626" fmla="*/ 12399290 w 13759469"/>
                <a:gd name="connsiteY1626" fmla="*/ 95270 h 2252732"/>
                <a:gd name="connsiteX1627" fmla="*/ 12411378 w 13759469"/>
                <a:gd name="connsiteY1627" fmla="*/ 96803 h 2252732"/>
                <a:gd name="connsiteX1628" fmla="*/ 12423459 w 13759469"/>
                <a:gd name="connsiteY1628" fmla="*/ 98355 h 2252732"/>
                <a:gd name="connsiteX1629" fmla="*/ 12435528 w 13759469"/>
                <a:gd name="connsiteY1629" fmla="*/ 99923 h 2252732"/>
                <a:gd name="connsiteX1630" fmla="*/ 12447583 w 13759469"/>
                <a:gd name="connsiteY1630" fmla="*/ 101505 h 2252732"/>
                <a:gd name="connsiteX1631" fmla="*/ 12459628 w 13759469"/>
                <a:gd name="connsiteY1631" fmla="*/ 103101 h 2252732"/>
                <a:gd name="connsiteX1632" fmla="*/ 12471656 w 13759469"/>
                <a:gd name="connsiteY1632" fmla="*/ 104708 h 2252732"/>
                <a:gd name="connsiteX1633" fmla="*/ 12483667 w 13759469"/>
                <a:gd name="connsiteY1633" fmla="*/ 106324 h 2252732"/>
                <a:gd name="connsiteX1634" fmla="*/ 12495661 w 13759469"/>
                <a:gd name="connsiteY1634" fmla="*/ 107947 h 2252732"/>
                <a:gd name="connsiteX1635" fmla="*/ 12507635 w 13759469"/>
                <a:gd name="connsiteY1635" fmla="*/ 109578 h 2252732"/>
                <a:gd name="connsiteX1636" fmla="*/ 12519588 w 13759469"/>
                <a:gd name="connsiteY1636" fmla="*/ 111212 h 2252732"/>
                <a:gd name="connsiteX1637" fmla="*/ 12531519 w 13759469"/>
                <a:gd name="connsiteY1637" fmla="*/ 112848 h 2252732"/>
                <a:gd name="connsiteX1638" fmla="*/ 12543426 w 13759469"/>
                <a:gd name="connsiteY1638" fmla="*/ 114486 h 2252732"/>
                <a:gd name="connsiteX1639" fmla="*/ 12555309 w 13759469"/>
                <a:gd name="connsiteY1639" fmla="*/ 116123 h 2252732"/>
                <a:gd name="connsiteX1640" fmla="*/ 12567165 w 13759469"/>
                <a:gd name="connsiteY1640" fmla="*/ 117758 h 2252732"/>
                <a:gd name="connsiteX1641" fmla="*/ 12578995 w 13759469"/>
                <a:gd name="connsiteY1641" fmla="*/ 119388 h 2252732"/>
                <a:gd name="connsiteX1642" fmla="*/ 12590793 w 13759469"/>
                <a:gd name="connsiteY1642" fmla="*/ 121012 h 2252732"/>
                <a:gd name="connsiteX1643" fmla="*/ 12602562 w 13759469"/>
                <a:gd name="connsiteY1643" fmla="*/ 122629 h 2252732"/>
                <a:gd name="connsiteX1644" fmla="*/ 12614297 w 13759469"/>
                <a:gd name="connsiteY1644" fmla="*/ 124237 h 2252732"/>
                <a:gd name="connsiteX1645" fmla="*/ 12626000 w 13759469"/>
                <a:gd name="connsiteY1645" fmla="*/ 125833 h 2252732"/>
                <a:gd name="connsiteX1646" fmla="*/ 12637667 w 13759469"/>
                <a:gd name="connsiteY1646" fmla="*/ 127417 h 2252732"/>
                <a:gd name="connsiteX1647" fmla="*/ 12649296 w 13759469"/>
                <a:gd name="connsiteY1647" fmla="*/ 128987 h 2252732"/>
                <a:gd name="connsiteX1648" fmla="*/ 12660890 w 13759469"/>
                <a:gd name="connsiteY1648" fmla="*/ 130540 h 2252732"/>
                <a:gd name="connsiteX1649" fmla="*/ 12672443 w 13759469"/>
                <a:gd name="connsiteY1649" fmla="*/ 132076 h 2252732"/>
                <a:gd name="connsiteX1650" fmla="*/ 12683955 w 13759469"/>
                <a:gd name="connsiteY1650" fmla="*/ 133592 h 2252732"/>
                <a:gd name="connsiteX1651" fmla="*/ 12695424 w 13759469"/>
                <a:gd name="connsiteY1651" fmla="*/ 135087 h 2252732"/>
                <a:gd name="connsiteX1652" fmla="*/ 12706851 w 13759469"/>
                <a:gd name="connsiteY1652" fmla="*/ 136559 h 2252732"/>
                <a:gd name="connsiteX1653" fmla="*/ 12718231 w 13759469"/>
                <a:gd name="connsiteY1653" fmla="*/ 138006 h 2252732"/>
                <a:gd name="connsiteX1654" fmla="*/ 12729565 w 13759469"/>
                <a:gd name="connsiteY1654" fmla="*/ 139428 h 2252732"/>
                <a:gd name="connsiteX1655" fmla="*/ 12740850 w 13759469"/>
                <a:gd name="connsiteY1655" fmla="*/ 140821 h 2252732"/>
                <a:gd name="connsiteX1656" fmla="*/ 12752085 w 13759469"/>
                <a:gd name="connsiteY1656" fmla="*/ 142184 h 2252732"/>
                <a:gd name="connsiteX1657" fmla="*/ 12763270 w 13759469"/>
                <a:gd name="connsiteY1657" fmla="*/ 143516 h 2252732"/>
                <a:gd name="connsiteX1658" fmla="*/ 12774402 w 13759469"/>
                <a:gd name="connsiteY1658" fmla="*/ 144816 h 2252732"/>
                <a:gd name="connsiteX1659" fmla="*/ 12785480 w 13759469"/>
                <a:gd name="connsiteY1659" fmla="*/ 146080 h 2252732"/>
                <a:gd name="connsiteX1660" fmla="*/ 12796502 w 13759469"/>
                <a:gd name="connsiteY1660" fmla="*/ 147308 h 2252732"/>
                <a:gd name="connsiteX1661" fmla="*/ 12807467 w 13759469"/>
                <a:gd name="connsiteY1661" fmla="*/ 148498 h 2252732"/>
                <a:gd name="connsiteX1662" fmla="*/ 12818373 w 13759469"/>
                <a:gd name="connsiteY1662" fmla="*/ 149648 h 2252732"/>
                <a:gd name="connsiteX1663" fmla="*/ 12829218 w 13759469"/>
                <a:gd name="connsiteY1663" fmla="*/ 150757 h 2252732"/>
                <a:gd name="connsiteX1664" fmla="*/ 12840004 w 13759469"/>
                <a:gd name="connsiteY1664" fmla="*/ 151823 h 2252732"/>
                <a:gd name="connsiteX1665" fmla="*/ 12850726 w 13759469"/>
                <a:gd name="connsiteY1665" fmla="*/ 152843 h 2252732"/>
                <a:gd name="connsiteX1666" fmla="*/ 12861381 w 13759469"/>
                <a:gd name="connsiteY1666" fmla="*/ 153818 h 2252732"/>
                <a:gd name="connsiteX1667" fmla="*/ 12871974 w 13759469"/>
                <a:gd name="connsiteY1667" fmla="*/ 154744 h 2252732"/>
                <a:gd name="connsiteX1668" fmla="*/ 12882496 w 13759469"/>
                <a:gd name="connsiteY1668" fmla="*/ 155620 h 2252732"/>
                <a:gd name="connsiteX1669" fmla="*/ 12892950 w 13759469"/>
                <a:gd name="connsiteY1669" fmla="*/ 156445 h 2252732"/>
                <a:gd name="connsiteX1670" fmla="*/ 12903334 w 13759469"/>
                <a:gd name="connsiteY1670" fmla="*/ 157217 h 2252732"/>
                <a:gd name="connsiteX1671" fmla="*/ 12913645 w 13759469"/>
                <a:gd name="connsiteY1671" fmla="*/ 157933 h 2252732"/>
                <a:gd name="connsiteX1672" fmla="*/ 12923882 w 13759469"/>
                <a:gd name="connsiteY1672" fmla="*/ 158594 h 2252732"/>
                <a:gd name="connsiteX1673" fmla="*/ 12934044 w 13759469"/>
                <a:gd name="connsiteY1673" fmla="*/ 159196 h 2252732"/>
                <a:gd name="connsiteX1674" fmla="*/ 12944130 w 13759469"/>
                <a:gd name="connsiteY1674" fmla="*/ 159738 h 2252732"/>
                <a:gd name="connsiteX1675" fmla="*/ 12954136 w 13759469"/>
                <a:gd name="connsiteY1675" fmla="*/ 160219 h 2252732"/>
                <a:gd name="connsiteX1676" fmla="*/ 12964064 w 13759469"/>
                <a:gd name="connsiteY1676" fmla="*/ 160638 h 2252732"/>
                <a:gd name="connsiteX1677" fmla="*/ 12973909 w 13759469"/>
                <a:gd name="connsiteY1677" fmla="*/ 160991 h 2252732"/>
                <a:gd name="connsiteX1678" fmla="*/ 12983671 w 13759469"/>
                <a:gd name="connsiteY1678" fmla="*/ 161277 h 2252732"/>
                <a:gd name="connsiteX1679" fmla="*/ 12993349 w 13759469"/>
                <a:gd name="connsiteY1679" fmla="*/ 161497 h 2252732"/>
                <a:gd name="connsiteX1680" fmla="*/ 13002941 w 13759469"/>
                <a:gd name="connsiteY1680" fmla="*/ 161646 h 2252732"/>
                <a:gd name="connsiteX1681" fmla="*/ 13012445 w 13759469"/>
                <a:gd name="connsiteY1681" fmla="*/ 161725 h 2252732"/>
                <a:gd name="connsiteX1682" fmla="*/ 13021860 w 13759469"/>
                <a:gd name="connsiteY1682" fmla="*/ 161730 h 2252732"/>
                <a:gd name="connsiteX1683" fmla="*/ 13031183 w 13759469"/>
                <a:gd name="connsiteY1683" fmla="*/ 161662 h 2252732"/>
                <a:gd name="connsiteX1684" fmla="*/ 13040413 w 13759469"/>
                <a:gd name="connsiteY1684" fmla="*/ 161517 h 2252732"/>
                <a:gd name="connsiteX1685" fmla="*/ 13058668 w 13759469"/>
                <a:gd name="connsiteY1685" fmla="*/ 160992 h 2252732"/>
                <a:gd name="connsiteX1686" fmla="*/ 13067674 w 13759469"/>
                <a:gd name="connsiteY1686" fmla="*/ 160630 h 2252732"/>
                <a:gd name="connsiteX1687" fmla="*/ 13076649 w 13759469"/>
                <a:gd name="connsiteY1687" fmla="*/ 160229 h 2252732"/>
                <a:gd name="connsiteX1688" fmla="*/ 13085558 w 13759469"/>
                <a:gd name="connsiteY1688" fmla="*/ 159791 h 2252732"/>
                <a:gd name="connsiteX1689" fmla="*/ 13094402 w 13759469"/>
                <a:gd name="connsiteY1689" fmla="*/ 159316 h 2252732"/>
                <a:gd name="connsiteX1690" fmla="*/ 13103185 w 13759469"/>
                <a:gd name="connsiteY1690" fmla="*/ 158805 h 2252732"/>
                <a:gd name="connsiteX1691" fmla="*/ 13111905 w 13759469"/>
                <a:gd name="connsiteY1691" fmla="*/ 158258 h 2252732"/>
                <a:gd name="connsiteX1692" fmla="*/ 13120562 w 13759469"/>
                <a:gd name="connsiteY1692" fmla="*/ 157676 h 2252732"/>
                <a:gd name="connsiteX1693" fmla="*/ 13129157 w 13759469"/>
                <a:gd name="connsiteY1693" fmla="*/ 157059 h 2252732"/>
                <a:gd name="connsiteX1694" fmla="*/ 13137692 w 13759469"/>
                <a:gd name="connsiteY1694" fmla="*/ 156406 h 2252732"/>
                <a:gd name="connsiteX1695" fmla="*/ 13146166 w 13759469"/>
                <a:gd name="connsiteY1695" fmla="*/ 155720 h 2252732"/>
                <a:gd name="connsiteX1696" fmla="*/ 13154580 w 13759469"/>
                <a:gd name="connsiteY1696" fmla="*/ 154998 h 2252732"/>
                <a:gd name="connsiteX1697" fmla="*/ 13162936 w 13759469"/>
                <a:gd name="connsiteY1697" fmla="*/ 154244 h 2252732"/>
                <a:gd name="connsiteX1698" fmla="*/ 13171235 w 13759469"/>
                <a:gd name="connsiteY1698" fmla="*/ 153456 h 2252732"/>
                <a:gd name="connsiteX1699" fmla="*/ 13179476 w 13759469"/>
                <a:gd name="connsiteY1699" fmla="*/ 152636 h 2252732"/>
                <a:gd name="connsiteX1700" fmla="*/ 13187660 w 13759469"/>
                <a:gd name="connsiteY1700" fmla="*/ 151783 h 2252732"/>
                <a:gd name="connsiteX1701" fmla="*/ 13195787 w 13759469"/>
                <a:gd name="connsiteY1701" fmla="*/ 150897 h 2252732"/>
                <a:gd name="connsiteX1702" fmla="*/ 13203860 w 13759469"/>
                <a:gd name="connsiteY1702" fmla="*/ 149980 h 2252732"/>
                <a:gd name="connsiteX1703" fmla="*/ 13211877 w 13759469"/>
                <a:gd name="connsiteY1703" fmla="*/ 149032 h 2252732"/>
                <a:gd name="connsiteX1704" fmla="*/ 13219839 w 13759469"/>
                <a:gd name="connsiteY1704" fmla="*/ 148053 h 2252732"/>
                <a:gd name="connsiteX1705" fmla="*/ 13227751 w 13759469"/>
                <a:gd name="connsiteY1705" fmla="*/ 147042 h 2252732"/>
                <a:gd name="connsiteX1706" fmla="*/ 13235607 w 13759469"/>
                <a:gd name="connsiteY1706" fmla="*/ 146002 h 2252732"/>
                <a:gd name="connsiteX1707" fmla="*/ 13243413 w 13759469"/>
                <a:gd name="connsiteY1707" fmla="*/ 144932 h 2252732"/>
                <a:gd name="connsiteX1708" fmla="*/ 13251169 w 13759469"/>
                <a:gd name="connsiteY1708" fmla="*/ 143832 h 2252732"/>
                <a:gd name="connsiteX1709" fmla="*/ 13258873 w 13759469"/>
                <a:gd name="connsiteY1709" fmla="*/ 142704 h 2252732"/>
                <a:gd name="connsiteX1710" fmla="*/ 13266525 w 13759469"/>
                <a:gd name="connsiteY1710" fmla="*/ 141547 h 2252732"/>
                <a:gd name="connsiteX1711" fmla="*/ 13274129 w 13759469"/>
                <a:gd name="connsiteY1711" fmla="*/ 140362 h 2252732"/>
                <a:gd name="connsiteX1712" fmla="*/ 13281686 w 13759469"/>
                <a:gd name="connsiteY1712" fmla="*/ 139148 h 2252732"/>
                <a:gd name="connsiteX1713" fmla="*/ 13289193 w 13759469"/>
                <a:gd name="connsiteY1713" fmla="*/ 137907 h 2252732"/>
                <a:gd name="connsiteX1714" fmla="*/ 13296653 w 13759469"/>
                <a:gd name="connsiteY1714" fmla="*/ 136639 h 2252732"/>
                <a:gd name="connsiteX1715" fmla="*/ 13304067 w 13759469"/>
                <a:gd name="connsiteY1715" fmla="*/ 135343 h 2252732"/>
                <a:gd name="connsiteX1716" fmla="*/ 13311435 w 13759469"/>
                <a:gd name="connsiteY1716" fmla="*/ 134021 h 2252732"/>
                <a:gd name="connsiteX1717" fmla="*/ 13318758 w 13759469"/>
                <a:gd name="connsiteY1717" fmla="*/ 132673 h 2252732"/>
                <a:gd name="connsiteX1718" fmla="*/ 13326036 w 13759469"/>
                <a:gd name="connsiteY1718" fmla="*/ 131300 h 2252732"/>
                <a:gd name="connsiteX1719" fmla="*/ 13333272 w 13759469"/>
                <a:gd name="connsiteY1719" fmla="*/ 129901 h 2252732"/>
                <a:gd name="connsiteX1720" fmla="*/ 13340462 w 13759469"/>
                <a:gd name="connsiteY1720" fmla="*/ 128477 h 2252732"/>
                <a:gd name="connsiteX1721" fmla="*/ 13347612 w 13759469"/>
                <a:gd name="connsiteY1721" fmla="*/ 127028 h 2252732"/>
                <a:gd name="connsiteX1722" fmla="*/ 13354719 w 13759469"/>
                <a:gd name="connsiteY1722" fmla="*/ 125556 h 2252732"/>
                <a:gd name="connsiteX1723" fmla="*/ 13361785 w 13759469"/>
                <a:gd name="connsiteY1723" fmla="*/ 124060 h 2252732"/>
                <a:gd name="connsiteX1724" fmla="*/ 13368810 w 13759469"/>
                <a:gd name="connsiteY1724" fmla="*/ 122539 h 2252732"/>
                <a:gd name="connsiteX1725" fmla="*/ 13375797 w 13759469"/>
                <a:gd name="connsiteY1725" fmla="*/ 120996 h 2252732"/>
                <a:gd name="connsiteX1726" fmla="*/ 13382743 w 13759469"/>
                <a:gd name="connsiteY1726" fmla="*/ 119430 h 2252732"/>
                <a:gd name="connsiteX1727" fmla="*/ 13389652 w 13759469"/>
                <a:gd name="connsiteY1727" fmla="*/ 117842 h 2252732"/>
                <a:gd name="connsiteX1728" fmla="*/ 13396523 w 13759469"/>
                <a:gd name="connsiteY1728" fmla="*/ 116232 h 2252732"/>
                <a:gd name="connsiteX1729" fmla="*/ 13403357 w 13759469"/>
                <a:gd name="connsiteY1729" fmla="*/ 114600 h 2252732"/>
                <a:gd name="connsiteX1730" fmla="*/ 13410156 w 13759469"/>
                <a:gd name="connsiteY1730" fmla="*/ 112946 h 2252732"/>
                <a:gd name="connsiteX1731" fmla="*/ 13416917 w 13759469"/>
                <a:gd name="connsiteY1731" fmla="*/ 111273 h 2252732"/>
                <a:gd name="connsiteX1732" fmla="*/ 13423645 w 13759469"/>
                <a:gd name="connsiteY1732" fmla="*/ 109578 h 2252732"/>
                <a:gd name="connsiteX1733" fmla="*/ 13430337 w 13759469"/>
                <a:gd name="connsiteY1733" fmla="*/ 107863 h 2252732"/>
                <a:gd name="connsiteX1734" fmla="*/ 13436997 w 13759469"/>
                <a:gd name="connsiteY1734" fmla="*/ 106129 h 2252732"/>
                <a:gd name="connsiteX1735" fmla="*/ 13443622 w 13759469"/>
                <a:gd name="connsiteY1735" fmla="*/ 104375 h 2252732"/>
                <a:gd name="connsiteX1736" fmla="*/ 13450217 w 13759469"/>
                <a:gd name="connsiteY1736" fmla="*/ 102601 h 2252732"/>
                <a:gd name="connsiteX1737" fmla="*/ 13456778 w 13759469"/>
                <a:gd name="connsiteY1737" fmla="*/ 100810 h 2252732"/>
                <a:gd name="connsiteX1738" fmla="*/ 13463311 w 13759469"/>
                <a:gd name="connsiteY1738" fmla="*/ 98999 h 2252732"/>
                <a:gd name="connsiteX1739" fmla="*/ 13469814 w 13759469"/>
                <a:gd name="connsiteY1739" fmla="*/ 97171 h 2252732"/>
                <a:gd name="connsiteX1740" fmla="*/ 13476286 w 13759469"/>
                <a:gd name="connsiteY1740" fmla="*/ 95326 h 2252732"/>
                <a:gd name="connsiteX1741" fmla="*/ 13482730 w 13759469"/>
                <a:gd name="connsiteY1741" fmla="*/ 93462 h 2252732"/>
                <a:gd name="connsiteX1742" fmla="*/ 13489145 w 13759469"/>
                <a:gd name="connsiteY1742" fmla="*/ 91583 h 2252732"/>
                <a:gd name="connsiteX1743" fmla="*/ 13495533 w 13759469"/>
                <a:gd name="connsiteY1743" fmla="*/ 89687 h 2252732"/>
                <a:gd name="connsiteX1744" fmla="*/ 13501895 w 13759469"/>
                <a:gd name="connsiteY1744" fmla="*/ 87774 h 2252732"/>
                <a:gd name="connsiteX1745" fmla="*/ 13508231 w 13759469"/>
                <a:gd name="connsiteY1745" fmla="*/ 85845 h 2252732"/>
                <a:gd name="connsiteX1746" fmla="*/ 13514540 w 13759469"/>
                <a:gd name="connsiteY1746" fmla="*/ 83902 h 2252732"/>
                <a:gd name="connsiteX1747" fmla="*/ 13520826 w 13759469"/>
                <a:gd name="connsiteY1747" fmla="*/ 81943 h 2252732"/>
                <a:gd name="connsiteX1748" fmla="*/ 13527088 w 13759469"/>
                <a:gd name="connsiteY1748" fmla="*/ 79970 h 2252732"/>
                <a:gd name="connsiteX1749" fmla="*/ 13533326 w 13759469"/>
                <a:gd name="connsiteY1749" fmla="*/ 77983 h 2252732"/>
                <a:gd name="connsiteX1750" fmla="*/ 13539541 w 13759469"/>
                <a:gd name="connsiteY1750" fmla="*/ 75981 h 2252732"/>
                <a:gd name="connsiteX1751" fmla="*/ 13545735 w 13759469"/>
                <a:gd name="connsiteY1751" fmla="*/ 73965 h 2252732"/>
                <a:gd name="connsiteX1752" fmla="*/ 13551907 w 13759469"/>
                <a:gd name="connsiteY1752" fmla="*/ 71938 h 2252732"/>
                <a:gd name="connsiteX1753" fmla="*/ 13558058 w 13759469"/>
                <a:gd name="connsiteY1753" fmla="*/ 69896 h 2252732"/>
                <a:gd name="connsiteX1754" fmla="*/ 13564190 w 13759469"/>
                <a:gd name="connsiteY1754" fmla="*/ 67842 h 2252732"/>
                <a:gd name="connsiteX1755" fmla="*/ 13570303 w 13759469"/>
                <a:gd name="connsiteY1755" fmla="*/ 65776 h 2252732"/>
                <a:gd name="connsiteX1756" fmla="*/ 13576395 w 13759469"/>
                <a:gd name="connsiteY1756" fmla="*/ 63699 h 2252732"/>
                <a:gd name="connsiteX1757" fmla="*/ 13582471 w 13759469"/>
                <a:gd name="connsiteY1757" fmla="*/ 61610 h 2252732"/>
                <a:gd name="connsiteX1758" fmla="*/ 13588529 w 13759469"/>
                <a:gd name="connsiteY1758" fmla="*/ 59510 h 2252732"/>
                <a:gd name="connsiteX1759" fmla="*/ 13594571 w 13759469"/>
                <a:gd name="connsiteY1759" fmla="*/ 57399 h 2252732"/>
                <a:gd name="connsiteX1760" fmla="*/ 13600598 w 13759469"/>
                <a:gd name="connsiteY1760" fmla="*/ 55278 h 2252732"/>
                <a:gd name="connsiteX1761" fmla="*/ 13606607 w 13759469"/>
                <a:gd name="connsiteY1761" fmla="*/ 53148 h 2252732"/>
                <a:gd name="connsiteX1762" fmla="*/ 13612604 w 13759469"/>
                <a:gd name="connsiteY1762" fmla="*/ 51007 h 2252732"/>
                <a:gd name="connsiteX1763" fmla="*/ 13618586 w 13759469"/>
                <a:gd name="connsiteY1763" fmla="*/ 48858 h 2252732"/>
                <a:gd name="connsiteX1764" fmla="*/ 13624555 w 13759469"/>
                <a:gd name="connsiteY1764" fmla="*/ 46699 h 2252732"/>
                <a:gd name="connsiteX1765" fmla="*/ 13630511 w 13759469"/>
                <a:gd name="connsiteY1765" fmla="*/ 44532 h 2252732"/>
                <a:gd name="connsiteX1766" fmla="*/ 13636457 w 13759469"/>
                <a:gd name="connsiteY1766" fmla="*/ 42358 h 2252732"/>
                <a:gd name="connsiteX1767" fmla="*/ 13642390 w 13759469"/>
                <a:gd name="connsiteY1767" fmla="*/ 40175 h 2252732"/>
                <a:gd name="connsiteX1768" fmla="*/ 13648313 w 13759469"/>
                <a:gd name="connsiteY1768" fmla="*/ 37985 h 2252732"/>
                <a:gd name="connsiteX1769" fmla="*/ 13654225 w 13759469"/>
                <a:gd name="connsiteY1769" fmla="*/ 35789 h 2252732"/>
                <a:gd name="connsiteX1770" fmla="*/ 13660130 w 13759469"/>
                <a:gd name="connsiteY1770" fmla="*/ 33585 h 2252732"/>
                <a:gd name="connsiteX1771" fmla="*/ 13666024 w 13759469"/>
                <a:gd name="connsiteY1771" fmla="*/ 31376 h 2252732"/>
                <a:gd name="connsiteX1772" fmla="*/ 13671910 w 13759469"/>
                <a:gd name="connsiteY1772" fmla="*/ 29160 h 2252732"/>
                <a:gd name="connsiteX1773" fmla="*/ 13677792 w 13759469"/>
                <a:gd name="connsiteY1773" fmla="*/ 26938 h 2252732"/>
                <a:gd name="connsiteX1774" fmla="*/ 13683665 w 13759469"/>
                <a:gd name="connsiteY1774" fmla="*/ 24714 h 2252732"/>
                <a:gd name="connsiteX1775" fmla="*/ 13689532 w 13759469"/>
                <a:gd name="connsiteY1775" fmla="*/ 22482 h 2252732"/>
                <a:gd name="connsiteX1776" fmla="*/ 13695394 w 13759469"/>
                <a:gd name="connsiteY1776" fmla="*/ 20247 h 2252732"/>
                <a:gd name="connsiteX1777" fmla="*/ 13701253 w 13759469"/>
                <a:gd name="connsiteY1777" fmla="*/ 18008 h 2252732"/>
                <a:gd name="connsiteX1778" fmla="*/ 13707107 w 13759469"/>
                <a:gd name="connsiteY1778" fmla="*/ 15766 h 2252732"/>
                <a:gd name="connsiteX1779" fmla="*/ 13712959 w 13759469"/>
                <a:gd name="connsiteY1779" fmla="*/ 13520 h 2252732"/>
                <a:gd name="connsiteX1780" fmla="*/ 13718805 w 13759469"/>
                <a:gd name="connsiteY1780" fmla="*/ 11272 h 2252732"/>
                <a:gd name="connsiteX1781" fmla="*/ 13724651 w 13759469"/>
                <a:gd name="connsiteY1781" fmla="*/ 9021 h 2252732"/>
                <a:gd name="connsiteX1782" fmla="*/ 13730497 w 13759469"/>
                <a:gd name="connsiteY1782" fmla="*/ 6767 h 2252732"/>
                <a:gd name="connsiteX1783" fmla="*/ 13736342 w 13759469"/>
                <a:gd name="connsiteY1783" fmla="*/ 4513 h 2252732"/>
                <a:gd name="connsiteX1784" fmla="*/ 13748031 w 13759469"/>
                <a:gd name="connsiteY1784" fmla="*/ 0 h 225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</a:cxnLst>
              <a:rect l="l" t="t" r="r" b="b"/>
              <a:pathLst>
                <a:path w="13759469" h="2252732">
                  <a:moveTo>
                    <a:pt x="13748031" y="0"/>
                  </a:moveTo>
                  <a:lnTo>
                    <a:pt x="13759469" y="29618"/>
                  </a:lnTo>
                  <a:lnTo>
                    <a:pt x="13747777" y="34132"/>
                  </a:lnTo>
                  <a:lnTo>
                    <a:pt x="13741923" y="36390"/>
                  </a:lnTo>
                  <a:lnTo>
                    <a:pt x="13736071" y="38646"/>
                  </a:lnTo>
                  <a:lnTo>
                    <a:pt x="13730215" y="40901"/>
                  </a:lnTo>
                  <a:lnTo>
                    <a:pt x="13724351" y="43155"/>
                  </a:lnTo>
                  <a:lnTo>
                    <a:pt x="13718486" y="45407"/>
                  </a:lnTo>
                  <a:lnTo>
                    <a:pt x="13712610" y="47658"/>
                  </a:lnTo>
                  <a:lnTo>
                    <a:pt x="13706730" y="49905"/>
                  </a:lnTo>
                  <a:lnTo>
                    <a:pt x="13700840" y="52150"/>
                  </a:lnTo>
                  <a:lnTo>
                    <a:pt x="13694951" y="54390"/>
                  </a:lnTo>
                  <a:lnTo>
                    <a:pt x="13689041" y="56629"/>
                  </a:lnTo>
                  <a:lnTo>
                    <a:pt x="13683131" y="58862"/>
                  </a:lnTo>
                  <a:lnTo>
                    <a:pt x="13677208" y="61091"/>
                  </a:lnTo>
                  <a:lnTo>
                    <a:pt x="13671270" y="63316"/>
                  </a:lnTo>
                  <a:lnTo>
                    <a:pt x="13665328" y="65534"/>
                  </a:lnTo>
                  <a:lnTo>
                    <a:pt x="13659370" y="67747"/>
                  </a:lnTo>
                  <a:lnTo>
                    <a:pt x="13653400" y="69955"/>
                  </a:lnTo>
                  <a:lnTo>
                    <a:pt x="13647417" y="72155"/>
                  </a:lnTo>
                  <a:lnTo>
                    <a:pt x="13641419" y="74350"/>
                  </a:lnTo>
                  <a:lnTo>
                    <a:pt x="13635410" y="76536"/>
                  </a:lnTo>
                  <a:lnTo>
                    <a:pt x="13629383" y="78715"/>
                  </a:lnTo>
                  <a:lnTo>
                    <a:pt x="13623341" y="80887"/>
                  </a:lnTo>
                  <a:lnTo>
                    <a:pt x="13617283" y="83050"/>
                  </a:lnTo>
                  <a:lnTo>
                    <a:pt x="13611205" y="85203"/>
                  </a:lnTo>
                  <a:lnTo>
                    <a:pt x="13605113" y="87348"/>
                  </a:lnTo>
                  <a:lnTo>
                    <a:pt x="13599000" y="89483"/>
                  </a:lnTo>
                  <a:lnTo>
                    <a:pt x="13592870" y="91608"/>
                  </a:lnTo>
                  <a:lnTo>
                    <a:pt x="13586720" y="93723"/>
                  </a:lnTo>
                  <a:lnTo>
                    <a:pt x="13580547" y="95828"/>
                  </a:lnTo>
                  <a:lnTo>
                    <a:pt x="13574357" y="97920"/>
                  </a:lnTo>
                  <a:lnTo>
                    <a:pt x="13568141" y="100002"/>
                  </a:lnTo>
                  <a:lnTo>
                    <a:pt x="13561906" y="102071"/>
                  </a:lnTo>
                  <a:lnTo>
                    <a:pt x="13555646" y="104129"/>
                  </a:lnTo>
                  <a:lnTo>
                    <a:pt x="13549365" y="106173"/>
                  </a:lnTo>
                  <a:lnTo>
                    <a:pt x="13543060" y="108204"/>
                  </a:lnTo>
                  <a:lnTo>
                    <a:pt x="13536726" y="110222"/>
                  </a:lnTo>
                  <a:lnTo>
                    <a:pt x="13530370" y="112225"/>
                  </a:lnTo>
                  <a:lnTo>
                    <a:pt x="13523988" y="114214"/>
                  </a:lnTo>
                  <a:lnTo>
                    <a:pt x="13517576" y="116189"/>
                  </a:lnTo>
                  <a:lnTo>
                    <a:pt x="13511139" y="118148"/>
                  </a:lnTo>
                  <a:lnTo>
                    <a:pt x="13504675" y="120092"/>
                  </a:lnTo>
                  <a:lnTo>
                    <a:pt x="13498182" y="122020"/>
                  </a:lnTo>
                  <a:lnTo>
                    <a:pt x="13491657" y="123932"/>
                  </a:lnTo>
                  <a:lnTo>
                    <a:pt x="13485105" y="125826"/>
                  </a:lnTo>
                  <a:lnTo>
                    <a:pt x="13478519" y="127704"/>
                  </a:lnTo>
                  <a:lnTo>
                    <a:pt x="13471906" y="129564"/>
                  </a:lnTo>
                  <a:lnTo>
                    <a:pt x="13465260" y="131406"/>
                  </a:lnTo>
                  <a:lnTo>
                    <a:pt x="13458579" y="133230"/>
                  </a:lnTo>
                  <a:lnTo>
                    <a:pt x="13451869" y="135035"/>
                  </a:lnTo>
                  <a:lnTo>
                    <a:pt x="13445122" y="136822"/>
                  </a:lnTo>
                  <a:lnTo>
                    <a:pt x="13438340" y="138588"/>
                  </a:lnTo>
                  <a:lnTo>
                    <a:pt x="13431525" y="140334"/>
                  </a:lnTo>
                  <a:lnTo>
                    <a:pt x="13424673" y="142061"/>
                  </a:lnTo>
                  <a:lnTo>
                    <a:pt x="13417785" y="143766"/>
                  </a:lnTo>
                  <a:lnTo>
                    <a:pt x="13410862" y="145450"/>
                  </a:lnTo>
                  <a:lnTo>
                    <a:pt x="13403898" y="147114"/>
                  </a:lnTo>
                  <a:lnTo>
                    <a:pt x="13396897" y="148755"/>
                  </a:lnTo>
                  <a:lnTo>
                    <a:pt x="13389858" y="150373"/>
                  </a:lnTo>
                  <a:lnTo>
                    <a:pt x="13382779" y="151969"/>
                  </a:lnTo>
                  <a:lnTo>
                    <a:pt x="13375659" y="153542"/>
                  </a:lnTo>
                  <a:lnTo>
                    <a:pt x="13368499" y="155091"/>
                  </a:lnTo>
                  <a:lnTo>
                    <a:pt x="13361298" y="156617"/>
                  </a:lnTo>
                  <a:lnTo>
                    <a:pt x="13354054" y="158118"/>
                  </a:lnTo>
                  <a:lnTo>
                    <a:pt x="13346769" y="159595"/>
                  </a:lnTo>
                  <a:lnTo>
                    <a:pt x="13339438" y="161046"/>
                  </a:lnTo>
                  <a:lnTo>
                    <a:pt x="13332065" y="162472"/>
                  </a:lnTo>
                  <a:lnTo>
                    <a:pt x="13324646" y="163873"/>
                  </a:lnTo>
                  <a:lnTo>
                    <a:pt x="13317182" y="165246"/>
                  </a:lnTo>
                  <a:lnTo>
                    <a:pt x="13309674" y="166594"/>
                  </a:lnTo>
                  <a:lnTo>
                    <a:pt x="13302119" y="167914"/>
                  </a:lnTo>
                  <a:lnTo>
                    <a:pt x="13294515" y="169207"/>
                  </a:lnTo>
                  <a:lnTo>
                    <a:pt x="13286864" y="170472"/>
                  </a:lnTo>
                  <a:lnTo>
                    <a:pt x="13279166" y="171709"/>
                  </a:lnTo>
                  <a:lnTo>
                    <a:pt x="13271418" y="172918"/>
                  </a:lnTo>
                  <a:lnTo>
                    <a:pt x="13263620" y="174098"/>
                  </a:lnTo>
                  <a:lnTo>
                    <a:pt x="13255771" y="175247"/>
                  </a:lnTo>
                  <a:lnTo>
                    <a:pt x="13247872" y="176368"/>
                  </a:lnTo>
                  <a:lnTo>
                    <a:pt x="13239920" y="177458"/>
                  </a:lnTo>
                  <a:lnTo>
                    <a:pt x="13231916" y="178517"/>
                  </a:lnTo>
                  <a:lnTo>
                    <a:pt x="13223864" y="179547"/>
                  </a:lnTo>
                  <a:lnTo>
                    <a:pt x="13215753" y="180544"/>
                  </a:lnTo>
                  <a:lnTo>
                    <a:pt x="13207588" y="181510"/>
                  </a:lnTo>
                  <a:lnTo>
                    <a:pt x="13199374" y="182444"/>
                  </a:lnTo>
                  <a:lnTo>
                    <a:pt x="13191099" y="183346"/>
                  </a:lnTo>
                  <a:lnTo>
                    <a:pt x="13182769" y="184214"/>
                  </a:lnTo>
                  <a:lnTo>
                    <a:pt x="13174381" y="185050"/>
                  </a:lnTo>
                  <a:lnTo>
                    <a:pt x="13165937" y="185852"/>
                  </a:lnTo>
                  <a:lnTo>
                    <a:pt x="13157435" y="186620"/>
                  </a:lnTo>
                  <a:lnTo>
                    <a:pt x="13148878" y="187353"/>
                  </a:lnTo>
                  <a:lnTo>
                    <a:pt x="13140257" y="188053"/>
                  </a:lnTo>
                  <a:lnTo>
                    <a:pt x="13131577" y="188716"/>
                  </a:lnTo>
                  <a:lnTo>
                    <a:pt x="13122838" y="189345"/>
                  </a:lnTo>
                  <a:lnTo>
                    <a:pt x="13114035" y="189937"/>
                  </a:lnTo>
                  <a:lnTo>
                    <a:pt x="13105172" y="190493"/>
                  </a:lnTo>
                  <a:lnTo>
                    <a:pt x="13096247" y="191013"/>
                  </a:lnTo>
                  <a:lnTo>
                    <a:pt x="13087261" y="191496"/>
                  </a:lnTo>
                  <a:lnTo>
                    <a:pt x="13078207" y="191941"/>
                  </a:lnTo>
                  <a:lnTo>
                    <a:pt x="13069090" y="192348"/>
                  </a:lnTo>
                  <a:lnTo>
                    <a:pt x="13059872" y="192718"/>
                  </a:lnTo>
                  <a:lnTo>
                    <a:pt x="13041187" y="193258"/>
                  </a:lnTo>
                  <a:lnTo>
                    <a:pt x="13031682" y="193408"/>
                  </a:lnTo>
                  <a:lnTo>
                    <a:pt x="13022094" y="193479"/>
                  </a:lnTo>
                  <a:lnTo>
                    <a:pt x="13012427" y="193475"/>
                  </a:lnTo>
                  <a:lnTo>
                    <a:pt x="13002681" y="193395"/>
                  </a:lnTo>
                  <a:lnTo>
                    <a:pt x="12992856" y="193243"/>
                  </a:lnTo>
                  <a:lnTo>
                    <a:pt x="12982953" y="193020"/>
                  </a:lnTo>
                  <a:lnTo>
                    <a:pt x="12972977" y="192727"/>
                  </a:lnTo>
                  <a:lnTo>
                    <a:pt x="12962926" y="192367"/>
                  </a:lnTo>
                  <a:lnTo>
                    <a:pt x="12952801" y="191941"/>
                  </a:lnTo>
                  <a:lnTo>
                    <a:pt x="12942606" y="191452"/>
                  </a:lnTo>
                  <a:lnTo>
                    <a:pt x="12932341" y="190900"/>
                  </a:lnTo>
                  <a:lnTo>
                    <a:pt x="12922005" y="190288"/>
                  </a:lnTo>
                  <a:lnTo>
                    <a:pt x="12911602" y="189618"/>
                  </a:lnTo>
                  <a:lnTo>
                    <a:pt x="12901133" y="188890"/>
                  </a:lnTo>
                  <a:lnTo>
                    <a:pt x="12890598" y="188108"/>
                  </a:lnTo>
                  <a:lnTo>
                    <a:pt x="12880000" y="187272"/>
                  </a:lnTo>
                  <a:lnTo>
                    <a:pt x="12869338" y="186384"/>
                  </a:lnTo>
                  <a:lnTo>
                    <a:pt x="12858617" y="185447"/>
                  </a:lnTo>
                  <a:lnTo>
                    <a:pt x="12847835" y="184462"/>
                  </a:lnTo>
                  <a:lnTo>
                    <a:pt x="12836995" y="183430"/>
                  </a:lnTo>
                  <a:lnTo>
                    <a:pt x="12826098" y="182354"/>
                  </a:lnTo>
                  <a:lnTo>
                    <a:pt x="12815144" y="181234"/>
                  </a:lnTo>
                  <a:lnTo>
                    <a:pt x="12804137" y="180073"/>
                  </a:lnTo>
                  <a:lnTo>
                    <a:pt x="12793076" y="178873"/>
                  </a:lnTo>
                  <a:lnTo>
                    <a:pt x="12781964" y="177635"/>
                  </a:lnTo>
                  <a:lnTo>
                    <a:pt x="12770801" y="176361"/>
                  </a:lnTo>
                  <a:lnTo>
                    <a:pt x="12759590" y="175053"/>
                  </a:lnTo>
                  <a:lnTo>
                    <a:pt x="12748330" y="173711"/>
                  </a:lnTo>
                  <a:lnTo>
                    <a:pt x="12737025" y="172340"/>
                  </a:lnTo>
                  <a:lnTo>
                    <a:pt x="12725675" y="170938"/>
                  </a:lnTo>
                  <a:lnTo>
                    <a:pt x="12714280" y="169509"/>
                  </a:lnTo>
                  <a:lnTo>
                    <a:pt x="12702845" y="168055"/>
                  </a:lnTo>
                  <a:lnTo>
                    <a:pt x="12691367" y="166576"/>
                  </a:lnTo>
                  <a:lnTo>
                    <a:pt x="12679851" y="165075"/>
                  </a:lnTo>
                  <a:lnTo>
                    <a:pt x="12668297" y="163554"/>
                  </a:lnTo>
                  <a:lnTo>
                    <a:pt x="12656706" y="162013"/>
                  </a:lnTo>
                  <a:lnTo>
                    <a:pt x="12645081" y="160455"/>
                  </a:lnTo>
                  <a:lnTo>
                    <a:pt x="12633421" y="158882"/>
                  </a:lnTo>
                  <a:lnTo>
                    <a:pt x="12621729" y="157295"/>
                  </a:lnTo>
                  <a:lnTo>
                    <a:pt x="12610005" y="155695"/>
                  </a:lnTo>
                  <a:lnTo>
                    <a:pt x="12598252" y="154085"/>
                  </a:lnTo>
                  <a:lnTo>
                    <a:pt x="12586472" y="152467"/>
                  </a:lnTo>
                  <a:lnTo>
                    <a:pt x="12574663" y="150841"/>
                  </a:lnTo>
                  <a:lnTo>
                    <a:pt x="12562831" y="149210"/>
                  </a:lnTo>
                  <a:lnTo>
                    <a:pt x="12550973" y="147575"/>
                  </a:lnTo>
                  <a:lnTo>
                    <a:pt x="12539094" y="145939"/>
                  </a:lnTo>
                  <a:lnTo>
                    <a:pt x="12527193" y="144302"/>
                  </a:lnTo>
                  <a:lnTo>
                    <a:pt x="12515273" y="142667"/>
                  </a:lnTo>
                  <a:lnTo>
                    <a:pt x="12503334" y="141035"/>
                  </a:lnTo>
                  <a:lnTo>
                    <a:pt x="12491378" y="139407"/>
                  </a:lnTo>
                  <a:lnTo>
                    <a:pt x="12479408" y="137787"/>
                  </a:lnTo>
                  <a:lnTo>
                    <a:pt x="12467422" y="136174"/>
                  </a:lnTo>
                  <a:lnTo>
                    <a:pt x="12455423" y="134571"/>
                  </a:lnTo>
                  <a:lnTo>
                    <a:pt x="12443413" y="132980"/>
                  </a:lnTo>
                  <a:lnTo>
                    <a:pt x="12431396" y="131403"/>
                  </a:lnTo>
                  <a:lnTo>
                    <a:pt x="12419367" y="129841"/>
                  </a:lnTo>
                  <a:lnTo>
                    <a:pt x="12407333" y="128295"/>
                  </a:lnTo>
                  <a:lnTo>
                    <a:pt x="12395294" y="126767"/>
                  </a:lnTo>
                  <a:lnTo>
                    <a:pt x="12383250" y="125260"/>
                  </a:lnTo>
                  <a:lnTo>
                    <a:pt x="12371203" y="123774"/>
                  </a:lnTo>
                  <a:lnTo>
                    <a:pt x="12359156" y="122312"/>
                  </a:lnTo>
                  <a:lnTo>
                    <a:pt x="12347107" y="120875"/>
                  </a:lnTo>
                  <a:lnTo>
                    <a:pt x="12335062" y="119465"/>
                  </a:lnTo>
                  <a:lnTo>
                    <a:pt x="12323018" y="118084"/>
                  </a:lnTo>
                  <a:lnTo>
                    <a:pt x="12310980" y="116733"/>
                  </a:lnTo>
                  <a:lnTo>
                    <a:pt x="12298948" y="115414"/>
                  </a:lnTo>
                  <a:lnTo>
                    <a:pt x="12286924" y="114128"/>
                  </a:lnTo>
                  <a:lnTo>
                    <a:pt x="12274907" y="112878"/>
                  </a:lnTo>
                  <a:lnTo>
                    <a:pt x="12262902" y="111665"/>
                  </a:lnTo>
                  <a:lnTo>
                    <a:pt x="12250908" y="110490"/>
                  </a:lnTo>
                  <a:lnTo>
                    <a:pt x="12238927" y="109356"/>
                  </a:lnTo>
                  <a:lnTo>
                    <a:pt x="12226961" y="108264"/>
                  </a:lnTo>
                  <a:lnTo>
                    <a:pt x="12215012" y="107216"/>
                  </a:lnTo>
                  <a:lnTo>
                    <a:pt x="12203079" y="106213"/>
                  </a:lnTo>
                  <a:lnTo>
                    <a:pt x="12191166" y="105257"/>
                  </a:lnTo>
                  <a:lnTo>
                    <a:pt x="12179272" y="104349"/>
                  </a:lnTo>
                  <a:lnTo>
                    <a:pt x="12167401" y="103493"/>
                  </a:lnTo>
                  <a:lnTo>
                    <a:pt x="12155552" y="102688"/>
                  </a:lnTo>
                  <a:lnTo>
                    <a:pt x="12143733" y="101938"/>
                  </a:lnTo>
                  <a:lnTo>
                    <a:pt x="12131936" y="101243"/>
                  </a:lnTo>
                  <a:lnTo>
                    <a:pt x="12120166" y="100604"/>
                  </a:lnTo>
                  <a:lnTo>
                    <a:pt x="12108430" y="100026"/>
                  </a:lnTo>
                  <a:lnTo>
                    <a:pt x="12096720" y="99507"/>
                  </a:lnTo>
                  <a:lnTo>
                    <a:pt x="12085044" y="99050"/>
                  </a:lnTo>
                  <a:lnTo>
                    <a:pt x="12073402" y="98657"/>
                  </a:lnTo>
                  <a:lnTo>
                    <a:pt x="12061795" y="98330"/>
                  </a:lnTo>
                  <a:lnTo>
                    <a:pt x="12050223" y="98070"/>
                  </a:lnTo>
                  <a:lnTo>
                    <a:pt x="12038694" y="97879"/>
                  </a:lnTo>
                  <a:lnTo>
                    <a:pt x="12027200" y="97758"/>
                  </a:lnTo>
                  <a:lnTo>
                    <a:pt x="12015747" y="97709"/>
                  </a:lnTo>
                  <a:lnTo>
                    <a:pt x="12004338" y="97734"/>
                  </a:lnTo>
                  <a:lnTo>
                    <a:pt x="11992973" y="97834"/>
                  </a:lnTo>
                  <a:lnTo>
                    <a:pt x="11981653" y="98011"/>
                  </a:lnTo>
                  <a:lnTo>
                    <a:pt x="11970380" y="98267"/>
                  </a:lnTo>
                  <a:lnTo>
                    <a:pt x="11959159" y="98604"/>
                  </a:lnTo>
                  <a:lnTo>
                    <a:pt x="11947984" y="99022"/>
                  </a:lnTo>
                  <a:lnTo>
                    <a:pt x="11936860" y="99523"/>
                  </a:lnTo>
                  <a:lnTo>
                    <a:pt x="11925854" y="100106"/>
                  </a:lnTo>
                  <a:lnTo>
                    <a:pt x="11903760" y="101408"/>
                  </a:lnTo>
                  <a:lnTo>
                    <a:pt x="11892867" y="102081"/>
                  </a:lnTo>
                  <a:lnTo>
                    <a:pt x="11882068" y="102772"/>
                  </a:lnTo>
                  <a:lnTo>
                    <a:pt x="11871361" y="103479"/>
                  </a:lnTo>
                  <a:lnTo>
                    <a:pt x="11860741" y="104203"/>
                  </a:lnTo>
                  <a:lnTo>
                    <a:pt x="11850206" y="104946"/>
                  </a:lnTo>
                  <a:lnTo>
                    <a:pt x="11839753" y="105706"/>
                  </a:lnTo>
                  <a:lnTo>
                    <a:pt x="11829380" y="106485"/>
                  </a:lnTo>
                  <a:lnTo>
                    <a:pt x="11819084" y="107284"/>
                  </a:lnTo>
                  <a:lnTo>
                    <a:pt x="11808859" y="108102"/>
                  </a:lnTo>
                  <a:lnTo>
                    <a:pt x="11798705" y="108940"/>
                  </a:lnTo>
                  <a:lnTo>
                    <a:pt x="11788621" y="109800"/>
                  </a:lnTo>
                  <a:lnTo>
                    <a:pt x="11778596" y="110680"/>
                  </a:lnTo>
                  <a:lnTo>
                    <a:pt x="11768638" y="111582"/>
                  </a:lnTo>
                  <a:lnTo>
                    <a:pt x="11758736" y="112507"/>
                  </a:lnTo>
                  <a:lnTo>
                    <a:pt x="11748889" y="113454"/>
                  </a:lnTo>
                  <a:lnTo>
                    <a:pt x="11739095" y="114424"/>
                  </a:lnTo>
                  <a:lnTo>
                    <a:pt x="11729351" y="115417"/>
                  </a:lnTo>
                  <a:lnTo>
                    <a:pt x="11719652" y="116435"/>
                  </a:lnTo>
                  <a:lnTo>
                    <a:pt x="11709997" y="117477"/>
                  </a:lnTo>
                  <a:lnTo>
                    <a:pt x="11700383" y="118544"/>
                  </a:lnTo>
                  <a:lnTo>
                    <a:pt x="11690806" y="119637"/>
                  </a:lnTo>
                  <a:lnTo>
                    <a:pt x="11681266" y="120756"/>
                  </a:lnTo>
                  <a:lnTo>
                    <a:pt x="11671753" y="121902"/>
                  </a:lnTo>
                  <a:lnTo>
                    <a:pt x="11662272" y="123074"/>
                  </a:lnTo>
                  <a:lnTo>
                    <a:pt x="11652814" y="124273"/>
                  </a:lnTo>
                  <a:lnTo>
                    <a:pt x="11643380" y="125501"/>
                  </a:lnTo>
                  <a:lnTo>
                    <a:pt x="11633966" y="126757"/>
                  </a:lnTo>
                  <a:lnTo>
                    <a:pt x="11624567" y="128043"/>
                  </a:lnTo>
                  <a:lnTo>
                    <a:pt x="11615185" y="129357"/>
                  </a:lnTo>
                  <a:lnTo>
                    <a:pt x="11605809" y="130701"/>
                  </a:lnTo>
                  <a:lnTo>
                    <a:pt x="11596442" y="132076"/>
                  </a:lnTo>
                  <a:lnTo>
                    <a:pt x="11587081" y="133482"/>
                  </a:lnTo>
                  <a:lnTo>
                    <a:pt x="11577723" y="134919"/>
                  </a:lnTo>
                  <a:lnTo>
                    <a:pt x="11568359" y="136389"/>
                  </a:lnTo>
                  <a:lnTo>
                    <a:pt x="11558993" y="137890"/>
                  </a:lnTo>
                  <a:lnTo>
                    <a:pt x="11549620" y="139424"/>
                  </a:lnTo>
                  <a:lnTo>
                    <a:pt x="11540235" y="140992"/>
                  </a:lnTo>
                  <a:lnTo>
                    <a:pt x="11530837" y="142594"/>
                  </a:lnTo>
                  <a:lnTo>
                    <a:pt x="11521425" y="144230"/>
                  </a:lnTo>
                  <a:lnTo>
                    <a:pt x="11511989" y="145900"/>
                  </a:lnTo>
                  <a:lnTo>
                    <a:pt x="11502533" y="147607"/>
                  </a:lnTo>
                  <a:lnTo>
                    <a:pt x="11493053" y="149349"/>
                  </a:lnTo>
                  <a:lnTo>
                    <a:pt x="11483542" y="151127"/>
                  </a:lnTo>
                  <a:lnTo>
                    <a:pt x="11474000" y="152942"/>
                  </a:lnTo>
                  <a:lnTo>
                    <a:pt x="11464425" y="154795"/>
                  </a:lnTo>
                  <a:lnTo>
                    <a:pt x="11454812" y="156685"/>
                  </a:lnTo>
                  <a:lnTo>
                    <a:pt x="11445159" y="158614"/>
                  </a:lnTo>
                  <a:lnTo>
                    <a:pt x="11435463" y="160582"/>
                  </a:lnTo>
                  <a:lnTo>
                    <a:pt x="11425717" y="162589"/>
                  </a:lnTo>
                  <a:lnTo>
                    <a:pt x="11415925" y="164636"/>
                  </a:lnTo>
                  <a:lnTo>
                    <a:pt x="11406080" y="166724"/>
                  </a:lnTo>
                  <a:lnTo>
                    <a:pt x="11396179" y="168851"/>
                  </a:lnTo>
                  <a:lnTo>
                    <a:pt x="11386219" y="171021"/>
                  </a:lnTo>
                  <a:lnTo>
                    <a:pt x="11376199" y="173232"/>
                  </a:lnTo>
                  <a:lnTo>
                    <a:pt x="11366115" y="175485"/>
                  </a:lnTo>
                  <a:lnTo>
                    <a:pt x="11355963" y="177782"/>
                  </a:lnTo>
                  <a:lnTo>
                    <a:pt x="11345741" y="180122"/>
                  </a:lnTo>
                  <a:lnTo>
                    <a:pt x="11335446" y="182505"/>
                  </a:lnTo>
                  <a:lnTo>
                    <a:pt x="11325074" y="184933"/>
                  </a:lnTo>
                  <a:lnTo>
                    <a:pt x="11314624" y="187406"/>
                  </a:lnTo>
                  <a:lnTo>
                    <a:pt x="11304092" y="189924"/>
                  </a:lnTo>
                  <a:lnTo>
                    <a:pt x="11293475" y="192488"/>
                  </a:lnTo>
                  <a:lnTo>
                    <a:pt x="11282769" y="195098"/>
                  </a:lnTo>
                  <a:lnTo>
                    <a:pt x="11271973" y="197755"/>
                  </a:lnTo>
                  <a:lnTo>
                    <a:pt x="11261083" y="200459"/>
                  </a:lnTo>
                  <a:lnTo>
                    <a:pt x="11250096" y="203211"/>
                  </a:lnTo>
                  <a:lnTo>
                    <a:pt x="11239009" y="206011"/>
                  </a:lnTo>
                  <a:lnTo>
                    <a:pt x="11227819" y="208860"/>
                  </a:lnTo>
                  <a:lnTo>
                    <a:pt x="11216525" y="211758"/>
                  </a:lnTo>
                  <a:lnTo>
                    <a:pt x="11205121" y="214706"/>
                  </a:lnTo>
                  <a:lnTo>
                    <a:pt x="11193605" y="217705"/>
                  </a:lnTo>
                  <a:lnTo>
                    <a:pt x="11181975" y="220754"/>
                  </a:lnTo>
                  <a:lnTo>
                    <a:pt x="11170228" y="223854"/>
                  </a:lnTo>
                  <a:lnTo>
                    <a:pt x="11158361" y="227006"/>
                  </a:lnTo>
                  <a:lnTo>
                    <a:pt x="11146369" y="230210"/>
                  </a:lnTo>
                  <a:lnTo>
                    <a:pt x="11134252" y="233466"/>
                  </a:lnTo>
                  <a:lnTo>
                    <a:pt x="11122003" y="236776"/>
                  </a:lnTo>
                  <a:lnTo>
                    <a:pt x="11109626" y="240139"/>
                  </a:lnTo>
                  <a:lnTo>
                    <a:pt x="11097114" y="243557"/>
                  </a:lnTo>
                  <a:lnTo>
                    <a:pt x="11084460" y="247030"/>
                  </a:lnTo>
                  <a:lnTo>
                    <a:pt x="11071667" y="250557"/>
                  </a:lnTo>
                  <a:lnTo>
                    <a:pt x="11058734" y="254140"/>
                  </a:lnTo>
                  <a:lnTo>
                    <a:pt x="11045649" y="257779"/>
                  </a:lnTo>
                  <a:lnTo>
                    <a:pt x="11032415" y="261474"/>
                  </a:lnTo>
                  <a:lnTo>
                    <a:pt x="11019028" y="265227"/>
                  </a:lnTo>
                  <a:lnTo>
                    <a:pt x="11005487" y="269037"/>
                  </a:lnTo>
                  <a:lnTo>
                    <a:pt x="10991786" y="272905"/>
                  </a:lnTo>
                  <a:lnTo>
                    <a:pt x="10977927" y="276832"/>
                  </a:lnTo>
                  <a:lnTo>
                    <a:pt x="10963900" y="280818"/>
                  </a:lnTo>
                  <a:lnTo>
                    <a:pt x="10949706" y="284863"/>
                  </a:lnTo>
                  <a:lnTo>
                    <a:pt x="10935342" y="288968"/>
                  </a:lnTo>
                  <a:lnTo>
                    <a:pt x="10920805" y="293133"/>
                  </a:lnTo>
                  <a:lnTo>
                    <a:pt x="10906092" y="297359"/>
                  </a:lnTo>
                  <a:lnTo>
                    <a:pt x="10891199" y="301647"/>
                  </a:lnTo>
                  <a:lnTo>
                    <a:pt x="10876127" y="305997"/>
                  </a:lnTo>
                  <a:lnTo>
                    <a:pt x="10860866" y="310409"/>
                  </a:lnTo>
                  <a:lnTo>
                    <a:pt x="10845418" y="314884"/>
                  </a:lnTo>
                  <a:lnTo>
                    <a:pt x="10829784" y="319421"/>
                  </a:lnTo>
                  <a:lnTo>
                    <a:pt x="10798168" y="328902"/>
                  </a:lnTo>
                  <a:lnTo>
                    <a:pt x="10782139" y="333922"/>
                  </a:lnTo>
                  <a:lnTo>
                    <a:pt x="10765947" y="339130"/>
                  </a:lnTo>
                  <a:lnTo>
                    <a:pt x="10749592" y="344521"/>
                  </a:lnTo>
                  <a:lnTo>
                    <a:pt x="10733076" y="350091"/>
                  </a:lnTo>
                  <a:lnTo>
                    <a:pt x="10716400" y="355834"/>
                  </a:lnTo>
                  <a:lnTo>
                    <a:pt x="10699567" y="361747"/>
                  </a:lnTo>
                  <a:lnTo>
                    <a:pt x="10682583" y="367824"/>
                  </a:lnTo>
                  <a:lnTo>
                    <a:pt x="10665446" y="374062"/>
                  </a:lnTo>
                  <a:lnTo>
                    <a:pt x="10648161" y="380455"/>
                  </a:lnTo>
                  <a:lnTo>
                    <a:pt x="10630728" y="387000"/>
                  </a:lnTo>
                  <a:lnTo>
                    <a:pt x="10613154" y="393691"/>
                  </a:lnTo>
                  <a:lnTo>
                    <a:pt x="10595432" y="400524"/>
                  </a:lnTo>
                  <a:lnTo>
                    <a:pt x="10577574" y="407494"/>
                  </a:lnTo>
                  <a:lnTo>
                    <a:pt x="10559578" y="414597"/>
                  </a:lnTo>
                  <a:lnTo>
                    <a:pt x="10541446" y="421828"/>
                  </a:lnTo>
                  <a:lnTo>
                    <a:pt x="10523182" y="429182"/>
                  </a:lnTo>
                  <a:lnTo>
                    <a:pt x="10504786" y="436656"/>
                  </a:lnTo>
                  <a:lnTo>
                    <a:pt x="10486263" y="444243"/>
                  </a:lnTo>
                  <a:lnTo>
                    <a:pt x="10467611" y="451941"/>
                  </a:lnTo>
                  <a:lnTo>
                    <a:pt x="10448837" y="459744"/>
                  </a:lnTo>
                  <a:lnTo>
                    <a:pt x="10429942" y="467647"/>
                  </a:lnTo>
                  <a:lnTo>
                    <a:pt x="10410925" y="475647"/>
                  </a:lnTo>
                  <a:lnTo>
                    <a:pt x="10391790" y="483737"/>
                  </a:lnTo>
                  <a:lnTo>
                    <a:pt x="10372542" y="491915"/>
                  </a:lnTo>
                  <a:lnTo>
                    <a:pt x="10353180" y="500174"/>
                  </a:lnTo>
                  <a:lnTo>
                    <a:pt x="10333706" y="508511"/>
                  </a:lnTo>
                  <a:lnTo>
                    <a:pt x="10314125" y="516921"/>
                  </a:lnTo>
                  <a:lnTo>
                    <a:pt x="10294436" y="525400"/>
                  </a:lnTo>
                  <a:lnTo>
                    <a:pt x="10274642" y="533942"/>
                  </a:lnTo>
                  <a:lnTo>
                    <a:pt x="10254748" y="542543"/>
                  </a:lnTo>
                  <a:lnTo>
                    <a:pt x="10234753" y="551199"/>
                  </a:lnTo>
                  <a:lnTo>
                    <a:pt x="10214659" y="559905"/>
                  </a:lnTo>
                  <a:lnTo>
                    <a:pt x="10194471" y="568657"/>
                  </a:lnTo>
                  <a:lnTo>
                    <a:pt x="10174188" y="577449"/>
                  </a:lnTo>
                  <a:lnTo>
                    <a:pt x="10153813" y="586277"/>
                  </a:lnTo>
                  <a:lnTo>
                    <a:pt x="10133351" y="595137"/>
                  </a:lnTo>
                  <a:lnTo>
                    <a:pt x="10112799" y="604024"/>
                  </a:lnTo>
                  <a:lnTo>
                    <a:pt x="10092165" y="612933"/>
                  </a:lnTo>
                  <a:lnTo>
                    <a:pt x="10071446" y="621861"/>
                  </a:lnTo>
                  <a:lnTo>
                    <a:pt x="10050647" y="630800"/>
                  </a:lnTo>
                  <a:lnTo>
                    <a:pt x="10029770" y="639749"/>
                  </a:lnTo>
                  <a:lnTo>
                    <a:pt x="10008815" y="648702"/>
                  </a:lnTo>
                  <a:lnTo>
                    <a:pt x="9987786" y="657655"/>
                  </a:lnTo>
                  <a:lnTo>
                    <a:pt x="9966685" y="666602"/>
                  </a:lnTo>
                  <a:lnTo>
                    <a:pt x="9945514" y="675539"/>
                  </a:lnTo>
                  <a:lnTo>
                    <a:pt x="9924275" y="684463"/>
                  </a:lnTo>
                  <a:lnTo>
                    <a:pt x="9902969" y="693367"/>
                  </a:lnTo>
                  <a:lnTo>
                    <a:pt x="9881601" y="702247"/>
                  </a:lnTo>
                  <a:lnTo>
                    <a:pt x="9860171" y="711100"/>
                  </a:lnTo>
                  <a:lnTo>
                    <a:pt x="9838681" y="719920"/>
                  </a:lnTo>
                  <a:lnTo>
                    <a:pt x="9817133" y="728702"/>
                  </a:lnTo>
                  <a:lnTo>
                    <a:pt x="9795530" y="737442"/>
                  </a:lnTo>
                  <a:lnTo>
                    <a:pt x="9773874" y="746136"/>
                  </a:lnTo>
                  <a:lnTo>
                    <a:pt x="9752167" y="754779"/>
                  </a:lnTo>
                  <a:lnTo>
                    <a:pt x="9730410" y="763366"/>
                  </a:lnTo>
                  <a:lnTo>
                    <a:pt x="9708606" y="771893"/>
                  </a:lnTo>
                  <a:lnTo>
                    <a:pt x="9686757" y="780355"/>
                  </a:lnTo>
                  <a:lnTo>
                    <a:pt x="9664867" y="788747"/>
                  </a:lnTo>
                  <a:lnTo>
                    <a:pt x="9642935" y="797065"/>
                  </a:lnTo>
                  <a:lnTo>
                    <a:pt x="9620965" y="805304"/>
                  </a:lnTo>
                  <a:lnTo>
                    <a:pt x="9598958" y="813460"/>
                  </a:lnTo>
                  <a:lnTo>
                    <a:pt x="9576917" y="821529"/>
                  </a:lnTo>
                  <a:lnTo>
                    <a:pt x="9554843" y="829504"/>
                  </a:lnTo>
                  <a:lnTo>
                    <a:pt x="9532739" y="837383"/>
                  </a:lnTo>
                  <a:lnTo>
                    <a:pt x="9510607" y="845160"/>
                  </a:lnTo>
                  <a:lnTo>
                    <a:pt x="9488449" y="852830"/>
                  </a:lnTo>
                  <a:lnTo>
                    <a:pt x="9466266" y="860390"/>
                  </a:lnTo>
                  <a:lnTo>
                    <a:pt x="9444063" y="867833"/>
                  </a:lnTo>
                  <a:lnTo>
                    <a:pt x="9421839" y="875157"/>
                  </a:lnTo>
                  <a:lnTo>
                    <a:pt x="9399597" y="882357"/>
                  </a:lnTo>
                  <a:lnTo>
                    <a:pt x="9377338" y="889426"/>
                  </a:lnTo>
                  <a:lnTo>
                    <a:pt x="9355069" y="896362"/>
                  </a:lnTo>
                  <a:lnTo>
                    <a:pt x="9332785" y="903159"/>
                  </a:lnTo>
                  <a:lnTo>
                    <a:pt x="9310493" y="909813"/>
                  </a:lnTo>
                  <a:lnTo>
                    <a:pt x="9288193" y="916319"/>
                  </a:lnTo>
                  <a:lnTo>
                    <a:pt x="9265887" y="922672"/>
                  </a:lnTo>
                  <a:lnTo>
                    <a:pt x="9243577" y="928868"/>
                  </a:lnTo>
                  <a:lnTo>
                    <a:pt x="9221267" y="934903"/>
                  </a:lnTo>
                  <a:lnTo>
                    <a:pt x="9198961" y="940772"/>
                  </a:lnTo>
                  <a:lnTo>
                    <a:pt x="9176653" y="946469"/>
                  </a:lnTo>
                  <a:lnTo>
                    <a:pt x="9154351" y="951991"/>
                  </a:lnTo>
                  <a:lnTo>
                    <a:pt x="9132058" y="957333"/>
                  </a:lnTo>
                  <a:lnTo>
                    <a:pt x="9109771" y="962489"/>
                  </a:lnTo>
                  <a:lnTo>
                    <a:pt x="9087496" y="967456"/>
                  </a:lnTo>
                  <a:lnTo>
                    <a:pt x="9065234" y="972229"/>
                  </a:lnTo>
                  <a:lnTo>
                    <a:pt x="9042987" y="976802"/>
                  </a:lnTo>
                  <a:lnTo>
                    <a:pt x="9020757" y="981173"/>
                  </a:lnTo>
                  <a:lnTo>
                    <a:pt x="8998550" y="985336"/>
                  </a:lnTo>
                  <a:lnTo>
                    <a:pt x="8976359" y="989285"/>
                  </a:lnTo>
                  <a:lnTo>
                    <a:pt x="8954193" y="993017"/>
                  </a:lnTo>
                  <a:lnTo>
                    <a:pt x="8932052" y="996526"/>
                  </a:lnTo>
                  <a:lnTo>
                    <a:pt x="8909940" y="999809"/>
                  </a:lnTo>
                  <a:lnTo>
                    <a:pt x="8887856" y="1002860"/>
                  </a:lnTo>
                  <a:lnTo>
                    <a:pt x="8865804" y="1005675"/>
                  </a:lnTo>
                  <a:lnTo>
                    <a:pt x="8843787" y="1008249"/>
                  </a:lnTo>
                  <a:lnTo>
                    <a:pt x="8821803" y="1010577"/>
                  </a:lnTo>
                  <a:lnTo>
                    <a:pt x="8799858" y="1012655"/>
                  </a:lnTo>
                  <a:lnTo>
                    <a:pt x="8777861" y="1014485"/>
                  </a:lnTo>
                  <a:lnTo>
                    <a:pt x="8733964" y="1017249"/>
                  </a:lnTo>
                  <a:lnTo>
                    <a:pt x="8711852" y="1018179"/>
                  </a:lnTo>
                  <a:lnTo>
                    <a:pt x="8689676" y="1018814"/>
                  </a:lnTo>
                  <a:lnTo>
                    <a:pt x="8667432" y="1019159"/>
                  </a:lnTo>
                  <a:lnTo>
                    <a:pt x="8645125" y="1019220"/>
                  </a:lnTo>
                  <a:lnTo>
                    <a:pt x="8622756" y="1019005"/>
                  </a:lnTo>
                  <a:lnTo>
                    <a:pt x="8600325" y="1018519"/>
                  </a:lnTo>
                  <a:lnTo>
                    <a:pt x="8577836" y="1017769"/>
                  </a:lnTo>
                  <a:lnTo>
                    <a:pt x="8555290" y="1016761"/>
                  </a:lnTo>
                  <a:lnTo>
                    <a:pt x="8532688" y="1015503"/>
                  </a:lnTo>
                  <a:lnTo>
                    <a:pt x="8510029" y="1013999"/>
                  </a:lnTo>
                  <a:lnTo>
                    <a:pt x="8487319" y="1012257"/>
                  </a:lnTo>
                  <a:lnTo>
                    <a:pt x="8464558" y="1010283"/>
                  </a:lnTo>
                  <a:lnTo>
                    <a:pt x="8441747" y="1008083"/>
                  </a:lnTo>
                  <a:lnTo>
                    <a:pt x="8418888" y="1005662"/>
                  </a:lnTo>
                  <a:lnTo>
                    <a:pt x="8395981" y="1003030"/>
                  </a:lnTo>
                  <a:lnTo>
                    <a:pt x="8373029" y="1000189"/>
                  </a:lnTo>
                  <a:lnTo>
                    <a:pt x="8350034" y="997148"/>
                  </a:lnTo>
                  <a:lnTo>
                    <a:pt x="8326998" y="993914"/>
                  </a:lnTo>
                  <a:lnTo>
                    <a:pt x="8303919" y="990491"/>
                  </a:lnTo>
                  <a:lnTo>
                    <a:pt x="8280801" y="986886"/>
                  </a:lnTo>
                  <a:lnTo>
                    <a:pt x="8257646" y="983106"/>
                  </a:lnTo>
                  <a:lnTo>
                    <a:pt x="8234455" y="979155"/>
                  </a:lnTo>
                  <a:lnTo>
                    <a:pt x="8211230" y="975044"/>
                  </a:lnTo>
                  <a:lnTo>
                    <a:pt x="8187971" y="970774"/>
                  </a:lnTo>
                  <a:lnTo>
                    <a:pt x="8164681" y="966355"/>
                  </a:lnTo>
                  <a:lnTo>
                    <a:pt x="8141360" y="961791"/>
                  </a:lnTo>
                  <a:lnTo>
                    <a:pt x="8118011" y="957089"/>
                  </a:lnTo>
                  <a:lnTo>
                    <a:pt x="8094635" y="952255"/>
                  </a:lnTo>
                  <a:lnTo>
                    <a:pt x="8071234" y="947296"/>
                  </a:lnTo>
                  <a:lnTo>
                    <a:pt x="8047809" y="942218"/>
                  </a:lnTo>
                  <a:lnTo>
                    <a:pt x="8024362" y="937027"/>
                  </a:lnTo>
                  <a:lnTo>
                    <a:pt x="8000894" y="931728"/>
                  </a:lnTo>
                  <a:lnTo>
                    <a:pt x="7977406" y="926330"/>
                  </a:lnTo>
                  <a:lnTo>
                    <a:pt x="7953900" y="920837"/>
                  </a:lnTo>
                  <a:lnTo>
                    <a:pt x="7930379" y="915256"/>
                  </a:lnTo>
                  <a:lnTo>
                    <a:pt x="7906843" y="909593"/>
                  </a:lnTo>
                  <a:lnTo>
                    <a:pt x="7883294" y="903854"/>
                  </a:lnTo>
                  <a:lnTo>
                    <a:pt x="7859733" y="898045"/>
                  </a:lnTo>
                  <a:lnTo>
                    <a:pt x="7836163" y="892174"/>
                  </a:lnTo>
                  <a:lnTo>
                    <a:pt x="7812583" y="886246"/>
                  </a:lnTo>
                  <a:lnTo>
                    <a:pt x="7788997" y="880266"/>
                  </a:lnTo>
                  <a:lnTo>
                    <a:pt x="7765406" y="874241"/>
                  </a:lnTo>
                  <a:lnTo>
                    <a:pt x="7741811" y="868178"/>
                  </a:lnTo>
                  <a:lnTo>
                    <a:pt x="7718214" y="862083"/>
                  </a:lnTo>
                  <a:lnTo>
                    <a:pt x="7694616" y="855962"/>
                  </a:lnTo>
                  <a:lnTo>
                    <a:pt x="7671020" y="849821"/>
                  </a:lnTo>
                  <a:lnTo>
                    <a:pt x="7647426" y="843665"/>
                  </a:lnTo>
                  <a:lnTo>
                    <a:pt x="7623838" y="837503"/>
                  </a:lnTo>
                  <a:lnTo>
                    <a:pt x="7600254" y="831339"/>
                  </a:lnTo>
                  <a:lnTo>
                    <a:pt x="7576677" y="825180"/>
                  </a:lnTo>
                  <a:lnTo>
                    <a:pt x="7553110" y="819031"/>
                  </a:lnTo>
                  <a:lnTo>
                    <a:pt x="7529553" y="812900"/>
                  </a:lnTo>
                  <a:lnTo>
                    <a:pt x="7506008" y="806792"/>
                  </a:lnTo>
                  <a:lnTo>
                    <a:pt x="7482479" y="800714"/>
                  </a:lnTo>
                  <a:lnTo>
                    <a:pt x="7458963" y="794671"/>
                  </a:lnTo>
                  <a:lnTo>
                    <a:pt x="7435465" y="788670"/>
                  </a:lnTo>
                  <a:lnTo>
                    <a:pt x="7411986" y="782717"/>
                  </a:lnTo>
                  <a:lnTo>
                    <a:pt x="7388527" y="776819"/>
                  </a:lnTo>
                  <a:lnTo>
                    <a:pt x="7365090" y="770980"/>
                  </a:lnTo>
                  <a:lnTo>
                    <a:pt x="7341677" y="765208"/>
                  </a:lnTo>
                  <a:lnTo>
                    <a:pt x="7318287" y="759509"/>
                  </a:lnTo>
                  <a:lnTo>
                    <a:pt x="7294927" y="753889"/>
                  </a:lnTo>
                  <a:lnTo>
                    <a:pt x="7271593" y="748353"/>
                  </a:lnTo>
                  <a:lnTo>
                    <a:pt x="7248291" y="742909"/>
                  </a:lnTo>
                  <a:lnTo>
                    <a:pt x="7225019" y="737562"/>
                  </a:lnTo>
                  <a:lnTo>
                    <a:pt x="7201782" y="732319"/>
                  </a:lnTo>
                  <a:lnTo>
                    <a:pt x="7178580" y="727185"/>
                  </a:lnTo>
                  <a:lnTo>
                    <a:pt x="7155413" y="722167"/>
                  </a:lnTo>
                  <a:lnTo>
                    <a:pt x="7132286" y="717270"/>
                  </a:lnTo>
                  <a:lnTo>
                    <a:pt x="7109198" y="712502"/>
                  </a:lnTo>
                  <a:lnTo>
                    <a:pt x="7086154" y="707868"/>
                  </a:lnTo>
                  <a:lnTo>
                    <a:pt x="7063152" y="703374"/>
                  </a:lnTo>
                  <a:lnTo>
                    <a:pt x="7040194" y="699026"/>
                  </a:lnTo>
                  <a:lnTo>
                    <a:pt x="7017284" y="694831"/>
                  </a:lnTo>
                  <a:lnTo>
                    <a:pt x="6994421" y="690794"/>
                  </a:lnTo>
                  <a:lnTo>
                    <a:pt x="6971609" y="686922"/>
                  </a:lnTo>
                  <a:lnTo>
                    <a:pt x="6948849" y="683221"/>
                  </a:lnTo>
                  <a:lnTo>
                    <a:pt x="6926141" y="679697"/>
                  </a:lnTo>
                  <a:lnTo>
                    <a:pt x="6903491" y="676356"/>
                  </a:lnTo>
                  <a:lnTo>
                    <a:pt x="6880896" y="673204"/>
                  </a:lnTo>
                  <a:lnTo>
                    <a:pt x="6858359" y="670247"/>
                  </a:lnTo>
                  <a:lnTo>
                    <a:pt x="6835884" y="667491"/>
                  </a:lnTo>
                  <a:lnTo>
                    <a:pt x="6813468" y="664943"/>
                  </a:lnTo>
                  <a:lnTo>
                    <a:pt x="6791118" y="662608"/>
                  </a:lnTo>
                  <a:lnTo>
                    <a:pt x="6768832" y="660492"/>
                  </a:lnTo>
                  <a:lnTo>
                    <a:pt x="6746613" y="658602"/>
                  </a:lnTo>
                  <a:lnTo>
                    <a:pt x="6724463" y="656943"/>
                  </a:lnTo>
                  <a:lnTo>
                    <a:pt x="6702384" y="655522"/>
                  </a:lnTo>
                  <a:lnTo>
                    <a:pt x="6680375" y="654344"/>
                  </a:lnTo>
                  <a:lnTo>
                    <a:pt x="6658440" y="653416"/>
                  </a:lnTo>
                  <a:lnTo>
                    <a:pt x="6636580" y="652743"/>
                  </a:lnTo>
                  <a:lnTo>
                    <a:pt x="6614798" y="652332"/>
                  </a:lnTo>
                  <a:lnTo>
                    <a:pt x="6593093" y="652188"/>
                  </a:lnTo>
                  <a:lnTo>
                    <a:pt x="6571468" y="652317"/>
                  </a:lnTo>
                  <a:lnTo>
                    <a:pt x="6549927" y="652726"/>
                  </a:lnTo>
                  <a:lnTo>
                    <a:pt x="6528467" y="653421"/>
                  </a:lnTo>
                  <a:lnTo>
                    <a:pt x="6507092" y="654406"/>
                  </a:lnTo>
                  <a:lnTo>
                    <a:pt x="6485918" y="655681"/>
                  </a:lnTo>
                  <a:lnTo>
                    <a:pt x="6443348" y="659035"/>
                  </a:lnTo>
                  <a:lnTo>
                    <a:pt x="6422183" y="661060"/>
                  </a:lnTo>
                  <a:lnTo>
                    <a:pt x="6401066" y="663314"/>
                  </a:lnTo>
                  <a:lnTo>
                    <a:pt x="6379998" y="665792"/>
                  </a:lnTo>
                  <a:lnTo>
                    <a:pt x="6358975" y="668491"/>
                  </a:lnTo>
                  <a:lnTo>
                    <a:pt x="6337998" y="671405"/>
                  </a:lnTo>
                  <a:lnTo>
                    <a:pt x="6317067" y="674531"/>
                  </a:lnTo>
                  <a:lnTo>
                    <a:pt x="6296179" y="677865"/>
                  </a:lnTo>
                  <a:lnTo>
                    <a:pt x="6275335" y="681403"/>
                  </a:lnTo>
                  <a:lnTo>
                    <a:pt x="6254533" y="685140"/>
                  </a:lnTo>
                  <a:lnTo>
                    <a:pt x="6233774" y="689073"/>
                  </a:lnTo>
                  <a:lnTo>
                    <a:pt x="6213056" y="693196"/>
                  </a:lnTo>
                  <a:lnTo>
                    <a:pt x="6192378" y="697506"/>
                  </a:lnTo>
                  <a:lnTo>
                    <a:pt x="6171740" y="701999"/>
                  </a:lnTo>
                  <a:lnTo>
                    <a:pt x="6151140" y="706671"/>
                  </a:lnTo>
                  <a:lnTo>
                    <a:pt x="6130579" y="711516"/>
                  </a:lnTo>
                  <a:lnTo>
                    <a:pt x="6110055" y="716532"/>
                  </a:lnTo>
                  <a:lnTo>
                    <a:pt x="6089569" y="721714"/>
                  </a:lnTo>
                  <a:lnTo>
                    <a:pt x="6069117" y="727057"/>
                  </a:lnTo>
                  <a:lnTo>
                    <a:pt x="6048702" y="732558"/>
                  </a:lnTo>
                  <a:lnTo>
                    <a:pt x="6028321" y="738213"/>
                  </a:lnTo>
                  <a:lnTo>
                    <a:pt x="6007973" y="744016"/>
                  </a:lnTo>
                  <a:lnTo>
                    <a:pt x="5987659" y="749965"/>
                  </a:lnTo>
                  <a:lnTo>
                    <a:pt x="5967377" y="756054"/>
                  </a:lnTo>
                  <a:lnTo>
                    <a:pt x="5947127" y="762280"/>
                  </a:lnTo>
                  <a:lnTo>
                    <a:pt x="5926908" y="768638"/>
                  </a:lnTo>
                  <a:lnTo>
                    <a:pt x="5906720" y="775124"/>
                  </a:lnTo>
                  <a:lnTo>
                    <a:pt x="5886560" y="781734"/>
                  </a:lnTo>
                  <a:lnTo>
                    <a:pt x="5866429" y="788464"/>
                  </a:lnTo>
                  <a:lnTo>
                    <a:pt x="5846327" y="795310"/>
                  </a:lnTo>
                  <a:lnTo>
                    <a:pt x="5826252" y="802266"/>
                  </a:lnTo>
                  <a:lnTo>
                    <a:pt x="5806204" y="809330"/>
                  </a:lnTo>
                  <a:lnTo>
                    <a:pt x="5786182" y="816496"/>
                  </a:lnTo>
                  <a:lnTo>
                    <a:pt x="5766184" y="823761"/>
                  </a:lnTo>
                  <a:lnTo>
                    <a:pt x="5746212" y="831121"/>
                  </a:lnTo>
                  <a:lnTo>
                    <a:pt x="5726264" y="838571"/>
                  </a:lnTo>
                  <a:lnTo>
                    <a:pt x="5706338" y="846106"/>
                  </a:lnTo>
                  <a:lnTo>
                    <a:pt x="5686435" y="853723"/>
                  </a:lnTo>
                  <a:lnTo>
                    <a:pt x="5666554" y="861417"/>
                  </a:lnTo>
                  <a:lnTo>
                    <a:pt x="5646694" y="869185"/>
                  </a:lnTo>
                  <a:lnTo>
                    <a:pt x="5626854" y="877022"/>
                  </a:lnTo>
                  <a:lnTo>
                    <a:pt x="5607034" y="884923"/>
                  </a:lnTo>
                  <a:lnTo>
                    <a:pt x="5587232" y="892884"/>
                  </a:lnTo>
                  <a:lnTo>
                    <a:pt x="5567450" y="900902"/>
                  </a:lnTo>
                  <a:lnTo>
                    <a:pt x="5547684" y="908972"/>
                  </a:lnTo>
                  <a:lnTo>
                    <a:pt x="5527935" y="917090"/>
                  </a:lnTo>
                  <a:lnTo>
                    <a:pt x="5508202" y="925251"/>
                  </a:lnTo>
                  <a:lnTo>
                    <a:pt x="5488485" y="933451"/>
                  </a:lnTo>
                  <a:lnTo>
                    <a:pt x="5468783" y="941686"/>
                  </a:lnTo>
                  <a:lnTo>
                    <a:pt x="5449093" y="949952"/>
                  </a:lnTo>
                  <a:lnTo>
                    <a:pt x="5429417" y="958244"/>
                  </a:lnTo>
                  <a:lnTo>
                    <a:pt x="5409754" y="966559"/>
                  </a:lnTo>
                  <a:lnTo>
                    <a:pt x="5390102" y="974891"/>
                  </a:lnTo>
                  <a:lnTo>
                    <a:pt x="5370462" y="983237"/>
                  </a:lnTo>
                  <a:lnTo>
                    <a:pt x="5350831" y="991592"/>
                  </a:lnTo>
                  <a:lnTo>
                    <a:pt x="5331210" y="999953"/>
                  </a:lnTo>
                  <a:lnTo>
                    <a:pt x="5311598" y="1008314"/>
                  </a:lnTo>
                  <a:lnTo>
                    <a:pt x="5291994" y="1016672"/>
                  </a:lnTo>
                  <a:lnTo>
                    <a:pt x="5272398" y="1025022"/>
                  </a:lnTo>
                  <a:lnTo>
                    <a:pt x="5252807" y="1033360"/>
                  </a:lnTo>
                  <a:lnTo>
                    <a:pt x="5233223" y="1041682"/>
                  </a:lnTo>
                  <a:lnTo>
                    <a:pt x="5213644" y="1049984"/>
                  </a:lnTo>
                  <a:lnTo>
                    <a:pt x="5194069" y="1058260"/>
                  </a:lnTo>
                  <a:lnTo>
                    <a:pt x="5174498" y="1066507"/>
                  </a:lnTo>
                  <a:lnTo>
                    <a:pt x="5154930" y="1074722"/>
                  </a:lnTo>
                  <a:lnTo>
                    <a:pt x="5135363" y="1082899"/>
                  </a:lnTo>
                  <a:lnTo>
                    <a:pt x="5115798" y="1091033"/>
                  </a:lnTo>
                  <a:lnTo>
                    <a:pt x="5096235" y="1099122"/>
                  </a:lnTo>
                  <a:lnTo>
                    <a:pt x="5076671" y="1107160"/>
                  </a:lnTo>
                  <a:lnTo>
                    <a:pt x="5057106" y="1115143"/>
                  </a:lnTo>
                  <a:lnTo>
                    <a:pt x="5037539" y="1123068"/>
                  </a:lnTo>
                  <a:lnTo>
                    <a:pt x="5017970" y="1130929"/>
                  </a:lnTo>
                  <a:lnTo>
                    <a:pt x="4998398" y="1138722"/>
                  </a:lnTo>
                  <a:lnTo>
                    <a:pt x="4978822" y="1146444"/>
                  </a:lnTo>
                  <a:lnTo>
                    <a:pt x="4959241" y="1154089"/>
                  </a:lnTo>
                  <a:lnTo>
                    <a:pt x="4939655" y="1161654"/>
                  </a:lnTo>
                  <a:lnTo>
                    <a:pt x="4920063" y="1169133"/>
                  </a:lnTo>
                  <a:lnTo>
                    <a:pt x="4900464" y="1176524"/>
                  </a:lnTo>
                  <a:lnTo>
                    <a:pt x="4880857" y="1183821"/>
                  </a:lnTo>
                  <a:lnTo>
                    <a:pt x="4861243" y="1191022"/>
                  </a:lnTo>
                  <a:lnTo>
                    <a:pt x="4841618" y="1198119"/>
                  </a:lnTo>
                  <a:lnTo>
                    <a:pt x="4821983" y="1205111"/>
                  </a:lnTo>
                  <a:lnTo>
                    <a:pt x="4802340" y="1211992"/>
                  </a:lnTo>
                  <a:lnTo>
                    <a:pt x="4782683" y="1218757"/>
                  </a:lnTo>
                  <a:lnTo>
                    <a:pt x="4763014" y="1225404"/>
                  </a:lnTo>
                  <a:lnTo>
                    <a:pt x="4743332" y="1231926"/>
                  </a:lnTo>
                  <a:lnTo>
                    <a:pt x="4723637" y="1238322"/>
                  </a:lnTo>
                  <a:lnTo>
                    <a:pt x="4703927" y="1244585"/>
                  </a:lnTo>
                  <a:lnTo>
                    <a:pt x="4684203" y="1250711"/>
                  </a:lnTo>
                  <a:lnTo>
                    <a:pt x="4664461" y="1256696"/>
                  </a:lnTo>
                  <a:lnTo>
                    <a:pt x="4644703" y="1262536"/>
                  </a:lnTo>
                  <a:lnTo>
                    <a:pt x="4624927" y="1268227"/>
                  </a:lnTo>
                  <a:lnTo>
                    <a:pt x="4605133" y="1273763"/>
                  </a:lnTo>
                  <a:lnTo>
                    <a:pt x="4585320" y="1279141"/>
                  </a:lnTo>
                  <a:lnTo>
                    <a:pt x="4565487" y="1284357"/>
                  </a:lnTo>
                  <a:lnTo>
                    <a:pt x="4545635" y="1289406"/>
                  </a:lnTo>
                  <a:lnTo>
                    <a:pt x="4525759" y="1294283"/>
                  </a:lnTo>
                  <a:lnTo>
                    <a:pt x="4505862" y="1298984"/>
                  </a:lnTo>
                  <a:lnTo>
                    <a:pt x="4485873" y="1303521"/>
                  </a:lnTo>
                  <a:lnTo>
                    <a:pt x="4446021" y="1312145"/>
                  </a:lnTo>
                  <a:lnTo>
                    <a:pt x="4425979" y="1316312"/>
                  </a:lnTo>
                  <a:lnTo>
                    <a:pt x="4405874" y="1320382"/>
                  </a:lnTo>
                  <a:lnTo>
                    <a:pt x="4385712" y="1324356"/>
                  </a:lnTo>
                  <a:lnTo>
                    <a:pt x="4365494" y="1328237"/>
                  </a:lnTo>
                  <a:lnTo>
                    <a:pt x="4345221" y="1332025"/>
                  </a:lnTo>
                  <a:lnTo>
                    <a:pt x="4324896" y="1335724"/>
                  </a:lnTo>
                  <a:lnTo>
                    <a:pt x="4304521" y="1339336"/>
                  </a:lnTo>
                  <a:lnTo>
                    <a:pt x="4284098" y="1342860"/>
                  </a:lnTo>
                  <a:lnTo>
                    <a:pt x="4263631" y="1346300"/>
                  </a:lnTo>
                  <a:lnTo>
                    <a:pt x="4243120" y="1349658"/>
                  </a:lnTo>
                  <a:lnTo>
                    <a:pt x="4222568" y="1352935"/>
                  </a:lnTo>
                  <a:lnTo>
                    <a:pt x="4201976" y="1356132"/>
                  </a:lnTo>
                  <a:lnTo>
                    <a:pt x="4181349" y="1359253"/>
                  </a:lnTo>
                  <a:lnTo>
                    <a:pt x="4160687" y="1362299"/>
                  </a:lnTo>
                  <a:lnTo>
                    <a:pt x="4139993" y="1365271"/>
                  </a:lnTo>
                  <a:lnTo>
                    <a:pt x="4119269" y="1368172"/>
                  </a:lnTo>
                  <a:lnTo>
                    <a:pt x="4098517" y="1371002"/>
                  </a:lnTo>
                  <a:lnTo>
                    <a:pt x="4077740" y="1373765"/>
                  </a:lnTo>
                  <a:lnTo>
                    <a:pt x="4056939" y="1376461"/>
                  </a:lnTo>
                  <a:lnTo>
                    <a:pt x="4036117" y="1379093"/>
                  </a:lnTo>
                  <a:lnTo>
                    <a:pt x="4015276" y="1381663"/>
                  </a:lnTo>
                  <a:lnTo>
                    <a:pt x="3994418" y="1384172"/>
                  </a:lnTo>
                  <a:lnTo>
                    <a:pt x="3973546" y="1386623"/>
                  </a:lnTo>
                  <a:lnTo>
                    <a:pt x="3952662" y="1389016"/>
                  </a:lnTo>
                  <a:lnTo>
                    <a:pt x="3931766" y="1391354"/>
                  </a:lnTo>
                  <a:lnTo>
                    <a:pt x="3910864" y="1393639"/>
                  </a:lnTo>
                  <a:lnTo>
                    <a:pt x="3889956" y="1395871"/>
                  </a:lnTo>
                  <a:lnTo>
                    <a:pt x="3869044" y="1398055"/>
                  </a:lnTo>
                  <a:lnTo>
                    <a:pt x="3848132" y="1400190"/>
                  </a:lnTo>
                  <a:lnTo>
                    <a:pt x="3827219" y="1402279"/>
                  </a:lnTo>
                  <a:lnTo>
                    <a:pt x="3806311" y="1404324"/>
                  </a:lnTo>
                  <a:lnTo>
                    <a:pt x="3785407" y="1406327"/>
                  </a:lnTo>
                  <a:lnTo>
                    <a:pt x="3764511" y="1408289"/>
                  </a:lnTo>
                  <a:lnTo>
                    <a:pt x="3743625" y="1410212"/>
                  </a:lnTo>
                  <a:lnTo>
                    <a:pt x="3722751" y="1412098"/>
                  </a:lnTo>
                  <a:lnTo>
                    <a:pt x="3701891" y="1413948"/>
                  </a:lnTo>
                  <a:lnTo>
                    <a:pt x="3681048" y="1415765"/>
                  </a:lnTo>
                  <a:lnTo>
                    <a:pt x="3660223" y="1417551"/>
                  </a:lnTo>
                  <a:lnTo>
                    <a:pt x="3639419" y="1419307"/>
                  </a:lnTo>
                  <a:lnTo>
                    <a:pt x="3618638" y="1421035"/>
                  </a:lnTo>
                  <a:lnTo>
                    <a:pt x="3597883" y="1422737"/>
                  </a:lnTo>
                  <a:lnTo>
                    <a:pt x="3577156" y="1424414"/>
                  </a:lnTo>
                  <a:lnTo>
                    <a:pt x="3556458" y="1426069"/>
                  </a:lnTo>
                  <a:lnTo>
                    <a:pt x="3535792" y="1427704"/>
                  </a:lnTo>
                  <a:lnTo>
                    <a:pt x="3515160" y="1429319"/>
                  </a:lnTo>
                  <a:lnTo>
                    <a:pt x="3494565" y="1430917"/>
                  </a:lnTo>
                  <a:lnTo>
                    <a:pt x="3474008" y="1432499"/>
                  </a:lnTo>
                  <a:lnTo>
                    <a:pt x="3453494" y="1434069"/>
                  </a:lnTo>
                  <a:lnTo>
                    <a:pt x="3433020" y="1435626"/>
                  </a:lnTo>
                  <a:lnTo>
                    <a:pt x="3412594" y="1437174"/>
                  </a:lnTo>
                  <a:lnTo>
                    <a:pt x="3392214" y="1438714"/>
                  </a:lnTo>
                  <a:lnTo>
                    <a:pt x="3371885" y="1440247"/>
                  </a:lnTo>
                  <a:lnTo>
                    <a:pt x="3351607" y="1441776"/>
                  </a:lnTo>
                  <a:lnTo>
                    <a:pt x="3331384" y="1443303"/>
                  </a:lnTo>
                  <a:lnTo>
                    <a:pt x="3311217" y="1444827"/>
                  </a:lnTo>
                  <a:lnTo>
                    <a:pt x="3291110" y="1446354"/>
                  </a:lnTo>
                  <a:lnTo>
                    <a:pt x="3271063" y="1447883"/>
                  </a:lnTo>
                  <a:lnTo>
                    <a:pt x="3251080" y="1449417"/>
                  </a:lnTo>
                  <a:lnTo>
                    <a:pt x="3231161" y="1450957"/>
                  </a:lnTo>
                  <a:lnTo>
                    <a:pt x="3211311" y="1452505"/>
                  </a:lnTo>
                  <a:lnTo>
                    <a:pt x="3191531" y="1454063"/>
                  </a:lnTo>
                  <a:lnTo>
                    <a:pt x="3171822" y="1455633"/>
                  </a:lnTo>
                  <a:lnTo>
                    <a:pt x="3152189" y="1457216"/>
                  </a:lnTo>
                  <a:lnTo>
                    <a:pt x="3132632" y="1458815"/>
                  </a:lnTo>
                  <a:lnTo>
                    <a:pt x="3113154" y="1460431"/>
                  </a:lnTo>
                  <a:lnTo>
                    <a:pt x="3093757" y="1462066"/>
                  </a:lnTo>
                  <a:lnTo>
                    <a:pt x="3074444" y="1463721"/>
                  </a:lnTo>
                  <a:lnTo>
                    <a:pt x="3055216" y="1465399"/>
                  </a:lnTo>
                  <a:lnTo>
                    <a:pt x="3036077" y="1467102"/>
                  </a:lnTo>
                  <a:lnTo>
                    <a:pt x="3017027" y="1468830"/>
                  </a:lnTo>
                  <a:lnTo>
                    <a:pt x="2998070" y="1470587"/>
                  </a:lnTo>
                  <a:lnTo>
                    <a:pt x="2979208" y="1472373"/>
                  </a:lnTo>
                  <a:lnTo>
                    <a:pt x="2960443" y="1474191"/>
                  </a:lnTo>
                  <a:lnTo>
                    <a:pt x="2941777" y="1476042"/>
                  </a:lnTo>
                  <a:lnTo>
                    <a:pt x="2923212" y="1477928"/>
                  </a:lnTo>
                  <a:lnTo>
                    <a:pt x="2904751" y="1479851"/>
                  </a:lnTo>
                  <a:lnTo>
                    <a:pt x="2886396" y="1481812"/>
                  </a:lnTo>
                  <a:lnTo>
                    <a:pt x="2868150" y="1483814"/>
                  </a:lnTo>
                  <a:lnTo>
                    <a:pt x="2850015" y="1485859"/>
                  </a:lnTo>
                  <a:lnTo>
                    <a:pt x="2831991" y="1487947"/>
                  </a:lnTo>
                  <a:lnTo>
                    <a:pt x="2814083" y="1490081"/>
                  </a:lnTo>
                  <a:lnTo>
                    <a:pt x="2796294" y="1492263"/>
                  </a:lnTo>
                  <a:lnTo>
                    <a:pt x="2778622" y="1494494"/>
                  </a:lnTo>
                  <a:lnTo>
                    <a:pt x="2761073" y="1496776"/>
                  </a:lnTo>
                  <a:lnTo>
                    <a:pt x="2743648" y="1499110"/>
                  </a:lnTo>
                  <a:lnTo>
                    <a:pt x="2726351" y="1501500"/>
                  </a:lnTo>
                  <a:lnTo>
                    <a:pt x="2709181" y="1503945"/>
                  </a:lnTo>
                  <a:lnTo>
                    <a:pt x="2692144" y="1506450"/>
                  </a:lnTo>
                  <a:lnTo>
                    <a:pt x="2675239" y="1509014"/>
                  </a:lnTo>
                  <a:lnTo>
                    <a:pt x="2658470" y="1511640"/>
                  </a:lnTo>
                  <a:lnTo>
                    <a:pt x="2641839" y="1514329"/>
                  </a:lnTo>
                  <a:lnTo>
                    <a:pt x="2625348" y="1517083"/>
                  </a:lnTo>
                  <a:lnTo>
                    <a:pt x="2609000" y="1519904"/>
                  </a:lnTo>
                  <a:lnTo>
                    <a:pt x="2592797" y="1522793"/>
                  </a:lnTo>
                  <a:lnTo>
                    <a:pt x="2576742" y="1525754"/>
                  </a:lnTo>
                  <a:lnTo>
                    <a:pt x="2560835" y="1528786"/>
                  </a:lnTo>
                  <a:lnTo>
                    <a:pt x="2545080" y="1531892"/>
                  </a:lnTo>
                  <a:lnTo>
                    <a:pt x="2529532" y="1535062"/>
                  </a:lnTo>
                  <a:lnTo>
                    <a:pt x="2498749" y="1541614"/>
                  </a:lnTo>
                  <a:lnTo>
                    <a:pt x="2483635" y="1544956"/>
                  </a:lnTo>
                  <a:lnTo>
                    <a:pt x="2468689" y="1548344"/>
                  </a:lnTo>
                  <a:lnTo>
                    <a:pt x="2453905" y="1551775"/>
                  </a:lnTo>
                  <a:lnTo>
                    <a:pt x="2439285" y="1555251"/>
                  </a:lnTo>
                  <a:lnTo>
                    <a:pt x="2424822" y="1558769"/>
                  </a:lnTo>
                  <a:lnTo>
                    <a:pt x="2410515" y="1562329"/>
                  </a:lnTo>
                  <a:lnTo>
                    <a:pt x="2396359" y="1565931"/>
                  </a:lnTo>
                  <a:lnTo>
                    <a:pt x="2382354" y="1569572"/>
                  </a:lnTo>
                  <a:lnTo>
                    <a:pt x="2368494" y="1573252"/>
                  </a:lnTo>
                  <a:lnTo>
                    <a:pt x="2354780" y="1576971"/>
                  </a:lnTo>
                  <a:lnTo>
                    <a:pt x="2341202" y="1580727"/>
                  </a:lnTo>
                  <a:lnTo>
                    <a:pt x="2327766" y="1584520"/>
                  </a:lnTo>
                  <a:lnTo>
                    <a:pt x="2314462" y="1588349"/>
                  </a:lnTo>
                  <a:lnTo>
                    <a:pt x="2301290" y="1592212"/>
                  </a:lnTo>
                  <a:lnTo>
                    <a:pt x="2288248" y="1596110"/>
                  </a:lnTo>
                  <a:lnTo>
                    <a:pt x="2275329" y="1600040"/>
                  </a:lnTo>
                  <a:lnTo>
                    <a:pt x="2262535" y="1604003"/>
                  </a:lnTo>
                  <a:lnTo>
                    <a:pt x="2249859" y="1607997"/>
                  </a:lnTo>
                  <a:lnTo>
                    <a:pt x="2237301" y="1612021"/>
                  </a:lnTo>
                  <a:lnTo>
                    <a:pt x="2224856" y="1616075"/>
                  </a:lnTo>
                  <a:lnTo>
                    <a:pt x="2212522" y="1620157"/>
                  </a:lnTo>
                  <a:lnTo>
                    <a:pt x="2200296" y="1624268"/>
                  </a:lnTo>
                  <a:lnTo>
                    <a:pt x="2188173" y="1628406"/>
                  </a:lnTo>
                  <a:lnTo>
                    <a:pt x="2176154" y="1632569"/>
                  </a:lnTo>
                  <a:lnTo>
                    <a:pt x="2164233" y="1636758"/>
                  </a:lnTo>
                  <a:lnTo>
                    <a:pt x="2152407" y="1640972"/>
                  </a:lnTo>
                  <a:lnTo>
                    <a:pt x="2140674" y="1645208"/>
                  </a:lnTo>
                  <a:lnTo>
                    <a:pt x="2129032" y="1649468"/>
                  </a:lnTo>
                  <a:lnTo>
                    <a:pt x="2117476" y="1653749"/>
                  </a:lnTo>
                  <a:lnTo>
                    <a:pt x="2106005" y="1658051"/>
                  </a:lnTo>
                  <a:lnTo>
                    <a:pt x="2094613" y="1662373"/>
                  </a:lnTo>
                  <a:lnTo>
                    <a:pt x="2083300" y="1666715"/>
                  </a:lnTo>
                  <a:lnTo>
                    <a:pt x="2072063" y="1671075"/>
                  </a:lnTo>
                  <a:lnTo>
                    <a:pt x="2060897" y="1675452"/>
                  </a:lnTo>
                  <a:lnTo>
                    <a:pt x="2049800" y="1679846"/>
                  </a:lnTo>
                  <a:lnTo>
                    <a:pt x="2038769" y="1684256"/>
                  </a:lnTo>
                  <a:lnTo>
                    <a:pt x="2027801" y="1688681"/>
                  </a:lnTo>
                  <a:lnTo>
                    <a:pt x="2016894" y="1693120"/>
                  </a:lnTo>
                  <a:lnTo>
                    <a:pt x="2006043" y="1697572"/>
                  </a:lnTo>
                  <a:lnTo>
                    <a:pt x="1995248" y="1702036"/>
                  </a:lnTo>
                  <a:lnTo>
                    <a:pt x="1984502" y="1706511"/>
                  </a:lnTo>
                  <a:lnTo>
                    <a:pt x="1973806" y="1710998"/>
                  </a:lnTo>
                  <a:lnTo>
                    <a:pt x="1963155" y="1715494"/>
                  </a:lnTo>
                  <a:lnTo>
                    <a:pt x="1952545" y="1719999"/>
                  </a:lnTo>
                  <a:lnTo>
                    <a:pt x="1941976" y="1724512"/>
                  </a:lnTo>
                  <a:lnTo>
                    <a:pt x="1931444" y="1729032"/>
                  </a:lnTo>
                  <a:lnTo>
                    <a:pt x="1920944" y="1733559"/>
                  </a:lnTo>
                  <a:lnTo>
                    <a:pt x="1910476" y="1738091"/>
                  </a:lnTo>
                  <a:lnTo>
                    <a:pt x="1900034" y="1742627"/>
                  </a:lnTo>
                  <a:lnTo>
                    <a:pt x="1889618" y="1747167"/>
                  </a:lnTo>
                  <a:lnTo>
                    <a:pt x="1879222" y="1751710"/>
                  </a:lnTo>
                  <a:lnTo>
                    <a:pt x="1868847" y="1756254"/>
                  </a:lnTo>
                  <a:lnTo>
                    <a:pt x="1858487" y="1760800"/>
                  </a:lnTo>
                  <a:lnTo>
                    <a:pt x="1848140" y="1765345"/>
                  </a:lnTo>
                  <a:lnTo>
                    <a:pt x="1837802" y="1769890"/>
                  </a:lnTo>
                  <a:lnTo>
                    <a:pt x="1827473" y="1774433"/>
                  </a:lnTo>
                  <a:lnTo>
                    <a:pt x="1817147" y="1778973"/>
                  </a:lnTo>
                  <a:lnTo>
                    <a:pt x="1806823" y="1783510"/>
                  </a:lnTo>
                  <a:lnTo>
                    <a:pt x="1796497" y="1788042"/>
                  </a:lnTo>
                  <a:lnTo>
                    <a:pt x="1786166" y="1792569"/>
                  </a:lnTo>
                  <a:lnTo>
                    <a:pt x="1775828" y="1797090"/>
                  </a:lnTo>
                  <a:lnTo>
                    <a:pt x="1765479" y="1801604"/>
                  </a:lnTo>
                  <a:lnTo>
                    <a:pt x="1755118" y="1806109"/>
                  </a:lnTo>
                  <a:lnTo>
                    <a:pt x="1744740" y="1810606"/>
                  </a:lnTo>
                  <a:lnTo>
                    <a:pt x="1734343" y="1815093"/>
                  </a:lnTo>
                  <a:lnTo>
                    <a:pt x="1723923" y="1819569"/>
                  </a:lnTo>
                  <a:lnTo>
                    <a:pt x="1713479" y="1824033"/>
                  </a:lnTo>
                  <a:lnTo>
                    <a:pt x="1703007" y="1828484"/>
                  </a:lnTo>
                  <a:lnTo>
                    <a:pt x="1692505" y="1832922"/>
                  </a:lnTo>
                  <a:lnTo>
                    <a:pt x="1681969" y="1837346"/>
                  </a:lnTo>
                  <a:lnTo>
                    <a:pt x="1671395" y="1841753"/>
                  </a:lnTo>
                  <a:lnTo>
                    <a:pt x="1660784" y="1846145"/>
                  </a:lnTo>
                  <a:lnTo>
                    <a:pt x="1650129" y="1850518"/>
                  </a:lnTo>
                  <a:lnTo>
                    <a:pt x="1639430" y="1854874"/>
                  </a:lnTo>
                  <a:lnTo>
                    <a:pt x="1628682" y="1859211"/>
                  </a:lnTo>
                  <a:lnTo>
                    <a:pt x="1617883" y="1863527"/>
                  </a:lnTo>
                  <a:lnTo>
                    <a:pt x="1607032" y="1867822"/>
                  </a:lnTo>
                  <a:lnTo>
                    <a:pt x="1596123" y="1872095"/>
                  </a:lnTo>
                  <a:lnTo>
                    <a:pt x="1585155" y="1876345"/>
                  </a:lnTo>
                  <a:lnTo>
                    <a:pt x="1574124" y="1880572"/>
                  </a:lnTo>
                  <a:lnTo>
                    <a:pt x="1563028" y="1884773"/>
                  </a:lnTo>
                  <a:lnTo>
                    <a:pt x="1551865" y="1888949"/>
                  </a:lnTo>
                  <a:lnTo>
                    <a:pt x="1540629" y="1893097"/>
                  </a:lnTo>
                  <a:lnTo>
                    <a:pt x="1529320" y="1897218"/>
                  </a:lnTo>
                  <a:lnTo>
                    <a:pt x="1517935" y="1901310"/>
                  </a:lnTo>
                  <a:lnTo>
                    <a:pt x="1506470" y="1905372"/>
                  </a:lnTo>
                  <a:lnTo>
                    <a:pt x="1494922" y="1909404"/>
                  </a:lnTo>
                  <a:lnTo>
                    <a:pt x="1483291" y="1913405"/>
                  </a:lnTo>
                  <a:lnTo>
                    <a:pt x="1471569" y="1917373"/>
                  </a:lnTo>
                  <a:lnTo>
                    <a:pt x="1459758" y="1921307"/>
                  </a:lnTo>
                  <a:lnTo>
                    <a:pt x="1447852" y="1925207"/>
                  </a:lnTo>
                  <a:lnTo>
                    <a:pt x="1435850" y="1929071"/>
                  </a:lnTo>
                  <a:lnTo>
                    <a:pt x="1423749" y="1932900"/>
                  </a:lnTo>
                  <a:lnTo>
                    <a:pt x="1411545" y="1936691"/>
                  </a:lnTo>
                  <a:lnTo>
                    <a:pt x="1399237" y="1940444"/>
                  </a:lnTo>
                  <a:lnTo>
                    <a:pt x="1386819" y="1944158"/>
                  </a:lnTo>
                  <a:lnTo>
                    <a:pt x="1374291" y="1947832"/>
                  </a:lnTo>
                  <a:lnTo>
                    <a:pt x="1361608" y="1951477"/>
                  </a:lnTo>
                  <a:lnTo>
                    <a:pt x="1336277" y="1958630"/>
                  </a:lnTo>
                  <a:lnTo>
                    <a:pt x="1323565" y="1962183"/>
                  </a:lnTo>
                  <a:lnTo>
                    <a:pt x="1310825" y="1965720"/>
                  </a:lnTo>
                  <a:lnTo>
                    <a:pt x="1298060" y="1969239"/>
                  </a:lnTo>
                  <a:lnTo>
                    <a:pt x="1285268" y="1972741"/>
                  </a:lnTo>
                  <a:lnTo>
                    <a:pt x="1272451" y="1976227"/>
                  </a:lnTo>
                  <a:lnTo>
                    <a:pt x="1259608" y="1979697"/>
                  </a:lnTo>
                  <a:lnTo>
                    <a:pt x="1246741" y="1983151"/>
                  </a:lnTo>
                  <a:lnTo>
                    <a:pt x="1233848" y="1986589"/>
                  </a:lnTo>
                  <a:lnTo>
                    <a:pt x="1220929" y="1990010"/>
                  </a:lnTo>
                  <a:lnTo>
                    <a:pt x="1207989" y="1993417"/>
                  </a:lnTo>
                  <a:lnTo>
                    <a:pt x="1195022" y="1996808"/>
                  </a:lnTo>
                  <a:lnTo>
                    <a:pt x="1182032" y="2000184"/>
                  </a:lnTo>
                  <a:lnTo>
                    <a:pt x="1169019" y="2003544"/>
                  </a:lnTo>
                  <a:lnTo>
                    <a:pt x="1155983" y="2006891"/>
                  </a:lnTo>
                  <a:lnTo>
                    <a:pt x="1142922" y="2010222"/>
                  </a:lnTo>
                  <a:lnTo>
                    <a:pt x="1129840" y="2013538"/>
                  </a:lnTo>
                  <a:lnTo>
                    <a:pt x="1116735" y="2016840"/>
                  </a:lnTo>
                  <a:lnTo>
                    <a:pt x="1103608" y="2020129"/>
                  </a:lnTo>
                  <a:lnTo>
                    <a:pt x="1090459" y="2023403"/>
                  </a:lnTo>
                  <a:lnTo>
                    <a:pt x="1077288" y="2026663"/>
                  </a:lnTo>
                  <a:lnTo>
                    <a:pt x="1064097" y="2029910"/>
                  </a:lnTo>
                  <a:lnTo>
                    <a:pt x="1050883" y="2033143"/>
                  </a:lnTo>
                  <a:lnTo>
                    <a:pt x="1037650" y="2036363"/>
                  </a:lnTo>
                  <a:lnTo>
                    <a:pt x="1024395" y="2039569"/>
                  </a:lnTo>
                  <a:lnTo>
                    <a:pt x="1011120" y="2042763"/>
                  </a:lnTo>
                  <a:lnTo>
                    <a:pt x="997826" y="2045944"/>
                  </a:lnTo>
                  <a:lnTo>
                    <a:pt x="984512" y="2049113"/>
                  </a:lnTo>
                  <a:lnTo>
                    <a:pt x="971177" y="2052268"/>
                  </a:lnTo>
                  <a:lnTo>
                    <a:pt x="957826" y="2055412"/>
                  </a:lnTo>
                  <a:lnTo>
                    <a:pt x="944453" y="2058543"/>
                  </a:lnTo>
                  <a:lnTo>
                    <a:pt x="931064" y="2061663"/>
                  </a:lnTo>
                  <a:lnTo>
                    <a:pt x="917654" y="2064771"/>
                  </a:lnTo>
                  <a:lnTo>
                    <a:pt x="904228" y="2067868"/>
                  </a:lnTo>
                  <a:lnTo>
                    <a:pt x="890783" y="2070953"/>
                  </a:lnTo>
                  <a:lnTo>
                    <a:pt x="877322" y="2074027"/>
                  </a:lnTo>
                  <a:lnTo>
                    <a:pt x="863842" y="2077090"/>
                  </a:lnTo>
                  <a:lnTo>
                    <a:pt x="850347" y="2080142"/>
                  </a:lnTo>
                  <a:lnTo>
                    <a:pt x="836834" y="2083183"/>
                  </a:lnTo>
                  <a:lnTo>
                    <a:pt x="823305" y="2086214"/>
                  </a:lnTo>
                  <a:lnTo>
                    <a:pt x="809760" y="2089235"/>
                  </a:lnTo>
                  <a:lnTo>
                    <a:pt x="796198" y="2092245"/>
                  </a:lnTo>
                  <a:lnTo>
                    <a:pt x="782622" y="2095245"/>
                  </a:lnTo>
                  <a:lnTo>
                    <a:pt x="769030" y="2098236"/>
                  </a:lnTo>
                  <a:lnTo>
                    <a:pt x="755423" y="2101216"/>
                  </a:lnTo>
                  <a:lnTo>
                    <a:pt x="741802" y="2104188"/>
                  </a:lnTo>
                  <a:lnTo>
                    <a:pt x="728166" y="2107150"/>
                  </a:lnTo>
                  <a:lnTo>
                    <a:pt x="714515" y="2110104"/>
                  </a:lnTo>
                  <a:lnTo>
                    <a:pt x="700852" y="2113048"/>
                  </a:lnTo>
                  <a:lnTo>
                    <a:pt x="687174" y="2115984"/>
                  </a:lnTo>
                  <a:lnTo>
                    <a:pt x="673483" y="2118911"/>
                  </a:lnTo>
                  <a:lnTo>
                    <a:pt x="659778" y="2121829"/>
                  </a:lnTo>
                  <a:lnTo>
                    <a:pt x="646061" y="2124739"/>
                  </a:lnTo>
                  <a:lnTo>
                    <a:pt x="632332" y="2127641"/>
                  </a:lnTo>
                  <a:lnTo>
                    <a:pt x="618591" y="2130536"/>
                  </a:lnTo>
                  <a:lnTo>
                    <a:pt x="604837" y="2133423"/>
                  </a:lnTo>
                  <a:lnTo>
                    <a:pt x="591072" y="2136302"/>
                  </a:lnTo>
                  <a:lnTo>
                    <a:pt x="577295" y="2139173"/>
                  </a:lnTo>
                  <a:lnTo>
                    <a:pt x="563508" y="2142038"/>
                  </a:lnTo>
                  <a:lnTo>
                    <a:pt x="549708" y="2144895"/>
                  </a:lnTo>
                  <a:lnTo>
                    <a:pt x="535899" y="2147746"/>
                  </a:lnTo>
                  <a:lnTo>
                    <a:pt x="522080" y="2150590"/>
                  </a:lnTo>
                  <a:lnTo>
                    <a:pt x="508250" y="2153428"/>
                  </a:lnTo>
                  <a:lnTo>
                    <a:pt x="494411" y="2156259"/>
                  </a:lnTo>
                  <a:lnTo>
                    <a:pt x="480563" y="2159084"/>
                  </a:lnTo>
                  <a:lnTo>
                    <a:pt x="466705" y="2161904"/>
                  </a:lnTo>
                  <a:lnTo>
                    <a:pt x="452838" y="2164717"/>
                  </a:lnTo>
                  <a:lnTo>
                    <a:pt x="438962" y="2167525"/>
                  </a:lnTo>
                  <a:lnTo>
                    <a:pt x="425079" y="2170327"/>
                  </a:lnTo>
                  <a:lnTo>
                    <a:pt x="411187" y="2173124"/>
                  </a:lnTo>
                  <a:lnTo>
                    <a:pt x="397287" y="2175916"/>
                  </a:lnTo>
                  <a:lnTo>
                    <a:pt x="383380" y="2178703"/>
                  </a:lnTo>
                  <a:lnTo>
                    <a:pt x="369465" y="2181485"/>
                  </a:lnTo>
                  <a:lnTo>
                    <a:pt x="355544" y="2184263"/>
                  </a:lnTo>
                  <a:lnTo>
                    <a:pt x="341616" y="2187037"/>
                  </a:lnTo>
                  <a:lnTo>
                    <a:pt x="327681" y="2189806"/>
                  </a:lnTo>
                  <a:lnTo>
                    <a:pt x="313740" y="2192570"/>
                  </a:lnTo>
                  <a:lnTo>
                    <a:pt x="299794" y="2195332"/>
                  </a:lnTo>
                  <a:lnTo>
                    <a:pt x="285842" y="2198089"/>
                  </a:lnTo>
                  <a:lnTo>
                    <a:pt x="271885" y="2200844"/>
                  </a:lnTo>
                  <a:lnTo>
                    <a:pt x="257922" y="2203594"/>
                  </a:lnTo>
                  <a:lnTo>
                    <a:pt x="243954" y="2206341"/>
                  </a:lnTo>
                  <a:lnTo>
                    <a:pt x="229984" y="2209087"/>
                  </a:lnTo>
                  <a:lnTo>
                    <a:pt x="216007" y="2211828"/>
                  </a:lnTo>
                  <a:lnTo>
                    <a:pt x="202027" y="2214567"/>
                  </a:lnTo>
                  <a:lnTo>
                    <a:pt x="188044" y="2217303"/>
                  </a:lnTo>
                  <a:lnTo>
                    <a:pt x="174056" y="2220037"/>
                  </a:lnTo>
                  <a:lnTo>
                    <a:pt x="160067" y="2222769"/>
                  </a:lnTo>
                  <a:lnTo>
                    <a:pt x="146075" y="2225500"/>
                  </a:lnTo>
                  <a:lnTo>
                    <a:pt x="132079" y="2228228"/>
                  </a:lnTo>
                  <a:lnTo>
                    <a:pt x="118081" y="2230955"/>
                  </a:lnTo>
                  <a:lnTo>
                    <a:pt x="104082" y="2233680"/>
                  </a:lnTo>
                  <a:lnTo>
                    <a:pt x="90081" y="2236404"/>
                  </a:lnTo>
                  <a:lnTo>
                    <a:pt x="76078" y="2239127"/>
                  </a:lnTo>
                  <a:lnTo>
                    <a:pt x="62075" y="2241849"/>
                  </a:lnTo>
                  <a:lnTo>
                    <a:pt x="48071" y="2244571"/>
                  </a:lnTo>
                  <a:lnTo>
                    <a:pt x="34064" y="2247292"/>
                  </a:lnTo>
                  <a:lnTo>
                    <a:pt x="20059" y="2250012"/>
                  </a:lnTo>
                  <a:lnTo>
                    <a:pt x="6054" y="2252732"/>
                  </a:lnTo>
                  <a:lnTo>
                    <a:pt x="0" y="2221564"/>
                  </a:lnTo>
                  <a:lnTo>
                    <a:pt x="14006" y="2218844"/>
                  </a:lnTo>
                  <a:lnTo>
                    <a:pt x="28010" y="2216124"/>
                  </a:lnTo>
                  <a:lnTo>
                    <a:pt x="42013" y="2213404"/>
                  </a:lnTo>
                  <a:lnTo>
                    <a:pt x="56016" y="2210683"/>
                  </a:lnTo>
                  <a:lnTo>
                    <a:pt x="70018" y="2207961"/>
                  </a:lnTo>
                  <a:lnTo>
                    <a:pt x="84017" y="2205239"/>
                  </a:lnTo>
                  <a:lnTo>
                    <a:pt x="98015" y="2202515"/>
                  </a:lnTo>
                  <a:lnTo>
                    <a:pt x="112011" y="2199791"/>
                  </a:lnTo>
                  <a:lnTo>
                    <a:pt x="126004" y="2197065"/>
                  </a:lnTo>
                  <a:lnTo>
                    <a:pt x="139993" y="2194338"/>
                  </a:lnTo>
                  <a:lnTo>
                    <a:pt x="153981" y="2191608"/>
                  </a:lnTo>
                  <a:lnTo>
                    <a:pt x="167966" y="2188877"/>
                  </a:lnTo>
                  <a:lnTo>
                    <a:pt x="181946" y="2186144"/>
                  </a:lnTo>
                  <a:lnTo>
                    <a:pt x="195923" y="2183409"/>
                  </a:lnTo>
                  <a:lnTo>
                    <a:pt x="209895" y="2180672"/>
                  </a:lnTo>
                  <a:lnTo>
                    <a:pt x="223862" y="2177933"/>
                  </a:lnTo>
                  <a:lnTo>
                    <a:pt x="237827" y="2175188"/>
                  </a:lnTo>
                  <a:lnTo>
                    <a:pt x="251785" y="2172443"/>
                  </a:lnTo>
                  <a:lnTo>
                    <a:pt x="265737" y="2169694"/>
                  </a:lnTo>
                  <a:lnTo>
                    <a:pt x="279686" y="2166941"/>
                  </a:lnTo>
                  <a:lnTo>
                    <a:pt x="293628" y="2164186"/>
                  </a:lnTo>
                  <a:lnTo>
                    <a:pt x="307563" y="2161427"/>
                  </a:lnTo>
                  <a:lnTo>
                    <a:pt x="321493" y="2158664"/>
                  </a:lnTo>
                  <a:lnTo>
                    <a:pt x="335415" y="2155898"/>
                  </a:lnTo>
                  <a:lnTo>
                    <a:pt x="349331" y="2153127"/>
                  </a:lnTo>
                  <a:lnTo>
                    <a:pt x="363240" y="2150352"/>
                  </a:lnTo>
                  <a:lnTo>
                    <a:pt x="377141" y="2147572"/>
                  </a:lnTo>
                  <a:lnTo>
                    <a:pt x="391034" y="2144788"/>
                  </a:lnTo>
                  <a:lnTo>
                    <a:pt x="404920" y="2141999"/>
                  </a:lnTo>
                  <a:lnTo>
                    <a:pt x="418796" y="2139205"/>
                  </a:lnTo>
                  <a:lnTo>
                    <a:pt x="432665" y="2136406"/>
                  </a:lnTo>
                  <a:lnTo>
                    <a:pt x="446525" y="2133601"/>
                  </a:lnTo>
                  <a:lnTo>
                    <a:pt x="460375" y="2130791"/>
                  </a:lnTo>
                  <a:lnTo>
                    <a:pt x="474216" y="2127975"/>
                  </a:lnTo>
                  <a:lnTo>
                    <a:pt x="488048" y="2125153"/>
                  </a:lnTo>
                  <a:lnTo>
                    <a:pt x="501869" y="2122326"/>
                  </a:lnTo>
                  <a:lnTo>
                    <a:pt x="515680" y="2119492"/>
                  </a:lnTo>
                  <a:lnTo>
                    <a:pt x="529481" y="2116652"/>
                  </a:lnTo>
                  <a:lnTo>
                    <a:pt x="543270" y="2113805"/>
                  </a:lnTo>
                  <a:lnTo>
                    <a:pt x="557049" y="2110952"/>
                  </a:lnTo>
                  <a:lnTo>
                    <a:pt x="570816" y="2108092"/>
                  </a:lnTo>
                  <a:lnTo>
                    <a:pt x="584572" y="2105225"/>
                  </a:lnTo>
                  <a:lnTo>
                    <a:pt x="598315" y="2102350"/>
                  </a:lnTo>
                  <a:lnTo>
                    <a:pt x="612047" y="2099468"/>
                  </a:lnTo>
                  <a:lnTo>
                    <a:pt x="625766" y="2096578"/>
                  </a:lnTo>
                  <a:lnTo>
                    <a:pt x="639472" y="2093681"/>
                  </a:lnTo>
                  <a:lnTo>
                    <a:pt x="653165" y="2090776"/>
                  </a:lnTo>
                  <a:lnTo>
                    <a:pt x="666845" y="2087863"/>
                  </a:lnTo>
                  <a:lnTo>
                    <a:pt x="680511" y="2084941"/>
                  </a:lnTo>
                  <a:lnTo>
                    <a:pt x="694163" y="2082011"/>
                  </a:lnTo>
                  <a:lnTo>
                    <a:pt x="707802" y="2079072"/>
                  </a:lnTo>
                  <a:lnTo>
                    <a:pt x="721425" y="2076124"/>
                  </a:lnTo>
                  <a:lnTo>
                    <a:pt x="735034" y="2073168"/>
                  </a:lnTo>
                  <a:lnTo>
                    <a:pt x="748629" y="2070202"/>
                  </a:lnTo>
                  <a:lnTo>
                    <a:pt x="762207" y="2067228"/>
                  </a:lnTo>
                  <a:lnTo>
                    <a:pt x="775771" y="2064243"/>
                  </a:lnTo>
                  <a:lnTo>
                    <a:pt x="789318" y="2061249"/>
                  </a:lnTo>
                  <a:lnTo>
                    <a:pt x="802849" y="2058246"/>
                  </a:lnTo>
                  <a:lnTo>
                    <a:pt x="816364" y="2055232"/>
                  </a:lnTo>
                  <a:lnTo>
                    <a:pt x="829862" y="2052208"/>
                  </a:lnTo>
                  <a:lnTo>
                    <a:pt x="843343" y="2049174"/>
                  </a:lnTo>
                  <a:lnTo>
                    <a:pt x="856807" y="2046129"/>
                  </a:lnTo>
                  <a:lnTo>
                    <a:pt x="870253" y="2043073"/>
                  </a:lnTo>
                  <a:lnTo>
                    <a:pt x="883683" y="2040007"/>
                  </a:lnTo>
                  <a:lnTo>
                    <a:pt x="897093" y="2036930"/>
                  </a:lnTo>
                  <a:lnTo>
                    <a:pt x="910486" y="2033841"/>
                  </a:lnTo>
                  <a:lnTo>
                    <a:pt x="923858" y="2030742"/>
                  </a:lnTo>
                  <a:lnTo>
                    <a:pt x="937214" y="2027630"/>
                  </a:lnTo>
                  <a:lnTo>
                    <a:pt x="950549" y="2024507"/>
                  </a:lnTo>
                  <a:lnTo>
                    <a:pt x="963866" y="2021372"/>
                  </a:lnTo>
                  <a:lnTo>
                    <a:pt x="977161" y="2018225"/>
                  </a:lnTo>
                  <a:lnTo>
                    <a:pt x="990438" y="2015066"/>
                  </a:lnTo>
                  <a:lnTo>
                    <a:pt x="1003694" y="2011894"/>
                  </a:lnTo>
                  <a:lnTo>
                    <a:pt x="1016929" y="2008710"/>
                  </a:lnTo>
                  <a:lnTo>
                    <a:pt x="1030144" y="2005513"/>
                  </a:lnTo>
                  <a:lnTo>
                    <a:pt x="1043337" y="2002302"/>
                  </a:lnTo>
                  <a:lnTo>
                    <a:pt x="1056508" y="1999080"/>
                  </a:lnTo>
                  <a:lnTo>
                    <a:pt x="1069660" y="1995843"/>
                  </a:lnTo>
                  <a:lnTo>
                    <a:pt x="1082787" y="1992594"/>
                  </a:lnTo>
                  <a:lnTo>
                    <a:pt x="1095894" y="1989330"/>
                  </a:lnTo>
                  <a:lnTo>
                    <a:pt x="1108977" y="1986053"/>
                  </a:lnTo>
                  <a:lnTo>
                    <a:pt x="1122037" y="1982762"/>
                  </a:lnTo>
                  <a:lnTo>
                    <a:pt x="1135076" y="1979457"/>
                  </a:lnTo>
                  <a:lnTo>
                    <a:pt x="1148089" y="1976138"/>
                  </a:lnTo>
                  <a:lnTo>
                    <a:pt x="1161080" y="1972803"/>
                  </a:lnTo>
                  <a:lnTo>
                    <a:pt x="1174046" y="1969455"/>
                  </a:lnTo>
                  <a:lnTo>
                    <a:pt x="1186989" y="1966091"/>
                  </a:lnTo>
                  <a:lnTo>
                    <a:pt x="1199906" y="1962713"/>
                  </a:lnTo>
                  <a:lnTo>
                    <a:pt x="1212801" y="1959318"/>
                  </a:lnTo>
                  <a:lnTo>
                    <a:pt x="1225667" y="1955911"/>
                  </a:lnTo>
                  <a:lnTo>
                    <a:pt x="1238510" y="1952486"/>
                  </a:lnTo>
                  <a:lnTo>
                    <a:pt x="1251327" y="1949046"/>
                  </a:lnTo>
                  <a:lnTo>
                    <a:pt x="1264118" y="1945590"/>
                  </a:lnTo>
                  <a:lnTo>
                    <a:pt x="1276884" y="1942118"/>
                  </a:lnTo>
                  <a:lnTo>
                    <a:pt x="1289621" y="1938631"/>
                  </a:lnTo>
                  <a:lnTo>
                    <a:pt x="1302333" y="1935126"/>
                  </a:lnTo>
                  <a:lnTo>
                    <a:pt x="1315018" y="1931605"/>
                  </a:lnTo>
                  <a:lnTo>
                    <a:pt x="1327675" y="1928068"/>
                  </a:lnTo>
                  <a:lnTo>
                    <a:pt x="1352922" y="1920937"/>
                  </a:lnTo>
                  <a:lnTo>
                    <a:pt x="1365357" y="1917365"/>
                  </a:lnTo>
                  <a:lnTo>
                    <a:pt x="1377722" y="1913739"/>
                  </a:lnTo>
                  <a:lnTo>
                    <a:pt x="1389976" y="1910075"/>
                  </a:lnTo>
                  <a:lnTo>
                    <a:pt x="1402126" y="1906370"/>
                  </a:lnTo>
                  <a:lnTo>
                    <a:pt x="1414173" y="1902628"/>
                  </a:lnTo>
                  <a:lnTo>
                    <a:pt x="1426120" y="1898849"/>
                  </a:lnTo>
                  <a:lnTo>
                    <a:pt x="1437969" y="1895034"/>
                  </a:lnTo>
                  <a:lnTo>
                    <a:pt x="1449724" y="1891184"/>
                  </a:lnTo>
                  <a:lnTo>
                    <a:pt x="1461389" y="1887299"/>
                  </a:lnTo>
                  <a:lnTo>
                    <a:pt x="1472965" y="1883381"/>
                  </a:lnTo>
                  <a:lnTo>
                    <a:pt x="1484457" y="1879428"/>
                  </a:lnTo>
                  <a:lnTo>
                    <a:pt x="1495867" y="1875445"/>
                  </a:lnTo>
                  <a:lnTo>
                    <a:pt x="1507196" y="1871431"/>
                  </a:lnTo>
                  <a:lnTo>
                    <a:pt x="1518451" y="1867386"/>
                  </a:lnTo>
                  <a:lnTo>
                    <a:pt x="1529632" y="1863313"/>
                  </a:lnTo>
                  <a:lnTo>
                    <a:pt x="1540741" y="1859211"/>
                  </a:lnTo>
                  <a:lnTo>
                    <a:pt x="1551786" y="1855079"/>
                  </a:lnTo>
                  <a:lnTo>
                    <a:pt x="1562765" y="1850923"/>
                  </a:lnTo>
                  <a:lnTo>
                    <a:pt x="1573682" y="1846741"/>
                  </a:lnTo>
                  <a:lnTo>
                    <a:pt x="1584543" y="1842532"/>
                  </a:lnTo>
                  <a:lnTo>
                    <a:pt x="1595347" y="1838300"/>
                  </a:lnTo>
                  <a:lnTo>
                    <a:pt x="1606100" y="1834044"/>
                  </a:lnTo>
                  <a:lnTo>
                    <a:pt x="1616802" y="1829767"/>
                  </a:lnTo>
                  <a:lnTo>
                    <a:pt x="1627458" y="1825468"/>
                  </a:lnTo>
                  <a:lnTo>
                    <a:pt x="1638071" y="1821147"/>
                  </a:lnTo>
                  <a:lnTo>
                    <a:pt x="1648644" y="1816807"/>
                  </a:lnTo>
                  <a:lnTo>
                    <a:pt x="1659179" y="1812448"/>
                  </a:lnTo>
                  <a:lnTo>
                    <a:pt x="1669678" y="1808071"/>
                  </a:lnTo>
                  <a:lnTo>
                    <a:pt x="1680147" y="1803676"/>
                  </a:lnTo>
                  <a:lnTo>
                    <a:pt x="1690586" y="1799265"/>
                  </a:lnTo>
                  <a:lnTo>
                    <a:pt x="1701000" y="1794838"/>
                  </a:lnTo>
                  <a:lnTo>
                    <a:pt x="1711392" y="1790396"/>
                  </a:lnTo>
                  <a:lnTo>
                    <a:pt x="1721762" y="1785942"/>
                  </a:lnTo>
                  <a:lnTo>
                    <a:pt x="1732117" y="1781473"/>
                  </a:lnTo>
                  <a:lnTo>
                    <a:pt x="1742457" y="1776993"/>
                  </a:lnTo>
                  <a:lnTo>
                    <a:pt x="1752786" y="1772502"/>
                  </a:lnTo>
                  <a:lnTo>
                    <a:pt x="1763107" y="1768000"/>
                  </a:lnTo>
                  <a:lnTo>
                    <a:pt x="1773423" y="1763489"/>
                  </a:lnTo>
                  <a:lnTo>
                    <a:pt x="1783736" y="1758970"/>
                  </a:lnTo>
                  <a:lnTo>
                    <a:pt x="1794050" y="1754443"/>
                  </a:lnTo>
                  <a:lnTo>
                    <a:pt x="1804368" y="1749908"/>
                  </a:lnTo>
                  <a:lnTo>
                    <a:pt x="1814691" y="1745369"/>
                  </a:lnTo>
                  <a:lnTo>
                    <a:pt x="1825025" y="1740824"/>
                  </a:lnTo>
                  <a:lnTo>
                    <a:pt x="1835370" y="1736277"/>
                  </a:lnTo>
                  <a:lnTo>
                    <a:pt x="1845730" y="1731725"/>
                  </a:lnTo>
                  <a:lnTo>
                    <a:pt x="1856109" y="1727171"/>
                  </a:lnTo>
                  <a:lnTo>
                    <a:pt x="1866509" y="1722616"/>
                  </a:lnTo>
                  <a:lnTo>
                    <a:pt x="1876932" y="1718061"/>
                  </a:lnTo>
                  <a:lnTo>
                    <a:pt x="1887382" y="1713507"/>
                  </a:lnTo>
                  <a:lnTo>
                    <a:pt x="1897862" y="1708954"/>
                  </a:lnTo>
                  <a:lnTo>
                    <a:pt x="1908375" y="1704403"/>
                  </a:lnTo>
                  <a:lnTo>
                    <a:pt x="1918922" y="1699856"/>
                  </a:lnTo>
                  <a:lnTo>
                    <a:pt x="1929508" y="1695312"/>
                  </a:lnTo>
                  <a:lnTo>
                    <a:pt x="1940136" y="1690775"/>
                  </a:lnTo>
                  <a:lnTo>
                    <a:pt x="1950807" y="1686244"/>
                  </a:lnTo>
                  <a:lnTo>
                    <a:pt x="1961525" y="1681719"/>
                  </a:lnTo>
                  <a:lnTo>
                    <a:pt x="1972294" y="1677202"/>
                  </a:lnTo>
                  <a:lnTo>
                    <a:pt x="1983115" y="1672696"/>
                  </a:lnTo>
                  <a:lnTo>
                    <a:pt x="1993992" y="1668197"/>
                  </a:lnTo>
                  <a:lnTo>
                    <a:pt x="2004926" y="1663711"/>
                  </a:lnTo>
                  <a:lnTo>
                    <a:pt x="2015923" y="1659236"/>
                  </a:lnTo>
                  <a:lnTo>
                    <a:pt x="2026983" y="1654775"/>
                  </a:lnTo>
                  <a:lnTo>
                    <a:pt x="2038111" y="1650326"/>
                  </a:lnTo>
                  <a:lnTo>
                    <a:pt x="2049309" y="1645893"/>
                  </a:lnTo>
                  <a:lnTo>
                    <a:pt x="2060579" y="1641474"/>
                  </a:lnTo>
                  <a:lnTo>
                    <a:pt x="2071926" y="1637072"/>
                  </a:lnTo>
                  <a:lnTo>
                    <a:pt x="2083350" y="1632688"/>
                  </a:lnTo>
                  <a:lnTo>
                    <a:pt x="2094856" y="1628323"/>
                  </a:lnTo>
                  <a:lnTo>
                    <a:pt x="2106446" y="1623976"/>
                  </a:lnTo>
                  <a:lnTo>
                    <a:pt x="2118124" y="1619650"/>
                  </a:lnTo>
                  <a:lnTo>
                    <a:pt x="2129892" y="1615345"/>
                  </a:lnTo>
                  <a:lnTo>
                    <a:pt x="2141752" y="1611063"/>
                  </a:lnTo>
                  <a:lnTo>
                    <a:pt x="2153707" y="1606804"/>
                  </a:lnTo>
                  <a:lnTo>
                    <a:pt x="2165762" y="1602568"/>
                  </a:lnTo>
                  <a:lnTo>
                    <a:pt x="2177918" y="1598357"/>
                  </a:lnTo>
                  <a:lnTo>
                    <a:pt x="2190178" y="1594174"/>
                  </a:lnTo>
                  <a:lnTo>
                    <a:pt x="2202545" y="1590016"/>
                  </a:lnTo>
                  <a:lnTo>
                    <a:pt x="2215022" y="1585886"/>
                  </a:lnTo>
                  <a:lnTo>
                    <a:pt x="2227613" y="1581785"/>
                  </a:lnTo>
                  <a:lnTo>
                    <a:pt x="2240318" y="1577714"/>
                  </a:lnTo>
                  <a:lnTo>
                    <a:pt x="2253142" y="1573674"/>
                  </a:lnTo>
                  <a:lnTo>
                    <a:pt x="2266088" y="1569664"/>
                  </a:lnTo>
                  <a:lnTo>
                    <a:pt x="2279157" y="1565689"/>
                  </a:lnTo>
                  <a:lnTo>
                    <a:pt x="2292355" y="1561745"/>
                  </a:lnTo>
                  <a:lnTo>
                    <a:pt x="2305682" y="1557837"/>
                  </a:lnTo>
                  <a:lnTo>
                    <a:pt x="2319141" y="1553964"/>
                  </a:lnTo>
                  <a:lnTo>
                    <a:pt x="2332737" y="1550127"/>
                  </a:lnTo>
                  <a:lnTo>
                    <a:pt x="2346470" y="1546328"/>
                  </a:lnTo>
                  <a:lnTo>
                    <a:pt x="2360346" y="1542565"/>
                  </a:lnTo>
                  <a:lnTo>
                    <a:pt x="2374366" y="1538843"/>
                  </a:lnTo>
                  <a:lnTo>
                    <a:pt x="2388532" y="1535161"/>
                  </a:lnTo>
                  <a:lnTo>
                    <a:pt x="2402849" y="1531519"/>
                  </a:lnTo>
                  <a:lnTo>
                    <a:pt x="2417318" y="1527919"/>
                  </a:lnTo>
                  <a:lnTo>
                    <a:pt x="2431942" y="1524362"/>
                  </a:lnTo>
                  <a:lnTo>
                    <a:pt x="2446727" y="1520848"/>
                  </a:lnTo>
                  <a:lnTo>
                    <a:pt x="2461671" y="1517379"/>
                  </a:lnTo>
                  <a:lnTo>
                    <a:pt x="2476781" y="1513955"/>
                  </a:lnTo>
                  <a:lnTo>
                    <a:pt x="2492058" y="1510578"/>
                  </a:lnTo>
                  <a:lnTo>
                    <a:pt x="2523084" y="1503974"/>
                  </a:lnTo>
                  <a:lnTo>
                    <a:pt x="2538940" y="1500741"/>
                  </a:lnTo>
                  <a:lnTo>
                    <a:pt x="2554890" y="1497597"/>
                  </a:lnTo>
                  <a:lnTo>
                    <a:pt x="2570985" y="1494530"/>
                  </a:lnTo>
                  <a:lnTo>
                    <a:pt x="2587223" y="1491536"/>
                  </a:lnTo>
                  <a:lnTo>
                    <a:pt x="2603601" y="1488616"/>
                  </a:lnTo>
                  <a:lnTo>
                    <a:pt x="2620118" y="1485766"/>
                  </a:lnTo>
                  <a:lnTo>
                    <a:pt x="2636771" y="1482985"/>
                  </a:lnTo>
                  <a:lnTo>
                    <a:pt x="2653559" y="1480272"/>
                  </a:lnTo>
                  <a:lnTo>
                    <a:pt x="2670478" y="1477623"/>
                  </a:lnTo>
                  <a:lnTo>
                    <a:pt x="2687526" y="1475038"/>
                  </a:lnTo>
                  <a:lnTo>
                    <a:pt x="2704704" y="1472512"/>
                  </a:lnTo>
                  <a:lnTo>
                    <a:pt x="2722006" y="1470048"/>
                  </a:lnTo>
                  <a:lnTo>
                    <a:pt x="2739433" y="1467641"/>
                  </a:lnTo>
                  <a:lnTo>
                    <a:pt x="2756979" y="1465291"/>
                  </a:lnTo>
                  <a:lnTo>
                    <a:pt x="2774646" y="1462994"/>
                  </a:lnTo>
                  <a:lnTo>
                    <a:pt x="2792428" y="1460749"/>
                  </a:lnTo>
                  <a:lnTo>
                    <a:pt x="2810327" y="1458554"/>
                  </a:lnTo>
                  <a:lnTo>
                    <a:pt x="2828337" y="1456408"/>
                  </a:lnTo>
                  <a:lnTo>
                    <a:pt x="2846457" y="1454309"/>
                  </a:lnTo>
                  <a:lnTo>
                    <a:pt x="2864687" y="1452253"/>
                  </a:lnTo>
                  <a:lnTo>
                    <a:pt x="2883023" y="1450242"/>
                  </a:lnTo>
                  <a:lnTo>
                    <a:pt x="2901462" y="1448271"/>
                  </a:lnTo>
                  <a:lnTo>
                    <a:pt x="2920003" y="1446340"/>
                  </a:lnTo>
                  <a:lnTo>
                    <a:pt x="2938644" y="1444447"/>
                  </a:lnTo>
                  <a:lnTo>
                    <a:pt x="2957382" y="1442589"/>
                  </a:lnTo>
                  <a:lnTo>
                    <a:pt x="2976215" y="1440764"/>
                  </a:lnTo>
                  <a:lnTo>
                    <a:pt x="2995141" y="1438973"/>
                  </a:lnTo>
                  <a:lnTo>
                    <a:pt x="3014158" y="1437210"/>
                  </a:lnTo>
                  <a:lnTo>
                    <a:pt x="3033263" y="1435477"/>
                  </a:lnTo>
                  <a:lnTo>
                    <a:pt x="3052456" y="1433769"/>
                  </a:lnTo>
                  <a:lnTo>
                    <a:pt x="3071732" y="1432087"/>
                  </a:lnTo>
                  <a:lnTo>
                    <a:pt x="3091090" y="1430428"/>
                  </a:lnTo>
                  <a:lnTo>
                    <a:pt x="3110529" y="1428790"/>
                  </a:lnTo>
                  <a:lnTo>
                    <a:pt x="3130045" y="1427170"/>
                  </a:lnTo>
                  <a:lnTo>
                    <a:pt x="3149636" y="1425569"/>
                  </a:lnTo>
                  <a:lnTo>
                    <a:pt x="3169302" y="1423983"/>
                  </a:lnTo>
                  <a:lnTo>
                    <a:pt x="3189037" y="1422411"/>
                  </a:lnTo>
                  <a:lnTo>
                    <a:pt x="3208842" y="1420851"/>
                  </a:lnTo>
                  <a:lnTo>
                    <a:pt x="3228714" y="1419301"/>
                  </a:lnTo>
                  <a:lnTo>
                    <a:pt x="3248650" y="1417760"/>
                  </a:lnTo>
                  <a:lnTo>
                    <a:pt x="3268648" y="1416225"/>
                  </a:lnTo>
                  <a:lnTo>
                    <a:pt x="3288706" y="1414695"/>
                  </a:lnTo>
                  <a:lnTo>
                    <a:pt x="3308823" y="1413168"/>
                  </a:lnTo>
                  <a:lnTo>
                    <a:pt x="3328995" y="1411643"/>
                  </a:lnTo>
                  <a:lnTo>
                    <a:pt x="3349220" y="1410116"/>
                  </a:lnTo>
                  <a:lnTo>
                    <a:pt x="3369497" y="1408587"/>
                  </a:lnTo>
                  <a:lnTo>
                    <a:pt x="3389823" y="1407054"/>
                  </a:lnTo>
                  <a:lnTo>
                    <a:pt x="3410195" y="1405515"/>
                  </a:lnTo>
                  <a:lnTo>
                    <a:pt x="3430613" y="1403968"/>
                  </a:lnTo>
                  <a:lnTo>
                    <a:pt x="3451071" y="1402412"/>
                  </a:lnTo>
                  <a:lnTo>
                    <a:pt x="3471571" y="1400843"/>
                  </a:lnTo>
                  <a:lnTo>
                    <a:pt x="3492109" y="1399262"/>
                  </a:lnTo>
                  <a:lnTo>
                    <a:pt x="3512682" y="1397665"/>
                  </a:lnTo>
                  <a:lnTo>
                    <a:pt x="3533289" y="1396052"/>
                  </a:lnTo>
                  <a:lnTo>
                    <a:pt x="3553927" y="1394420"/>
                  </a:lnTo>
                  <a:lnTo>
                    <a:pt x="3574594" y="1392768"/>
                  </a:lnTo>
                  <a:lnTo>
                    <a:pt x="3595289" y="1391093"/>
                  </a:lnTo>
                  <a:lnTo>
                    <a:pt x="3616008" y="1389394"/>
                  </a:lnTo>
                  <a:lnTo>
                    <a:pt x="3636749" y="1387670"/>
                  </a:lnTo>
                  <a:lnTo>
                    <a:pt x="3657510" y="1385917"/>
                  </a:lnTo>
                  <a:lnTo>
                    <a:pt x="3678290" y="1384135"/>
                  </a:lnTo>
                  <a:lnTo>
                    <a:pt x="3699085" y="1382322"/>
                  </a:lnTo>
                  <a:lnTo>
                    <a:pt x="3719894" y="1380476"/>
                  </a:lnTo>
                  <a:lnTo>
                    <a:pt x="3740714" y="1378595"/>
                  </a:lnTo>
                  <a:lnTo>
                    <a:pt x="3761543" y="1376678"/>
                  </a:lnTo>
                  <a:lnTo>
                    <a:pt x="3782379" y="1374722"/>
                  </a:lnTo>
                  <a:lnTo>
                    <a:pt x="3803220" y="1372725"/>
                  </a:lnTo>
                  <a:lnTo>
                    <a:pt x="3824064" y="1370687"/>
                  </a:lnTo>
                  <a:lnTo>
                    <a:pt x="3844906" y="1368604"/>
                  </a:lnTo>
                  <a:lnTo>
                    <a:pt x="3865748" y="1366476"/>
                  </a:lnTo>
                  <a:lnTo>
                    <a:pt x="3886584" y="1364301"/>
                  </a:lnTo>
                  <a:lnTo>
                    <a:pt x="3907415" y="1362076"/>
                  </a:lnTo>
                  <a:lnTo>
                    <a:pt x="3928236" y="1359801"/>
                  </a:lnTo>
                  <a:lnTo>
                    <a:pt x="3949047" y="1357472"/>
                  </a:lnTo>
                  <a:lnTo>
                    <a:pt x="3969844" y="1355089"/>
                  </a:lnTo>
                  <a:lnTo>
                    <a:pt x="3990626" y="1352649"/>
                  </a:lnTo>
                  <a:lnTo>
                    <a:pt x="4011391" y="1350152"/>
                  </a:lnTo>
                  <a:lnTo>
                    <a:pt x="4032136" y="1347594"/>
                  </a:lnTo>
                  <a:lnTo>
                    <a:pt x="4052857" y="1344975"/>
                  </a:lnTo>
                  <a:lnTo>
                    <a:pt x="4073555" y="1342291"/>
                  </a:lnTo>
                  <a:lnTo>
                    <a:pt x="4094227" y="1339543"/>
                  </a:lnTo>
                  <a:lnTo>
                    <a:pt x="4114868" y="1336728"/>
                  </a:lnTo>
                  <a:lnTo>
                    <a:pt x="4135480" y="1333843"/>
                  </a:lnTo>
                  <a:lnTo>
                    <a:pt x="4156057" y="1330888"/>
                  </a:lnTo>
                  <a:lnTo>
                    <a:pt x="4176600" y="1327860"/>
                  </a:lnTo>
                  <a:lnTo>
                    <a:pt x="4197105" y="1324758"/>
                  </a:lnTo>
                  <a:lnTo>
                    <a:pt x="4217569" y="1321581"/>
                  </a:lnTo>
                  <a:lnTo>
                    <a:pt x="4237990" y="1318325"/>
                  </a:lnTo>
                  <a:lnTo>
                    <a:pt x="4258368" y="1314990"/>
                  </a:lnTo>
                  <a:lnTo>
                    <a:pt x="4278699" y="1311573"/>
                  </a:lnTo>
                  <a:lnTo>
                    <a:pt x="4298980" y="1308073"/>
                  </a:lnTo>
                  <a:lnTo>
                    <a:pt x="4319211" y="1304487"/>
                  </a:lnTo>
                  <a:lnTo>
                    <a:pt x="4339388" y="1300816"/>
                  </a:lnTo>
                  <a:lnTo>
                    <a:pt x="4359509" y="1297056"/>
                  </a:lnTo>
                  <a:lnTo>
                    <a:pt x="4379572" y="1293205"/>
                  </a:lnTo>
                  <a:lnTo>
                    <a:pt x="4399575" y="1289263"/>
                  </a:lnTo>
                  <a:lnTo>
                    <a:pt x="4419516" y="1285227"/>
                  </a:lnTo>
                  <a:lnTo>
                    <a:pt x="4439392" y="1281095"/>
                  </a:lnTo>
                  <a:lnTo>
                    <a:pt x="4478985" y="1272527"/>
                  </a:lnTo>
                  <a:lnTo>
                    <a:pt x="4498562" y="1268085"/>
                  </a:lnTo>
                  <a:lnTo>
                    <a:pt x="4518193" y="1263448"/>
                  </a:lnTo>
                  <a:lnTo>
                    <a:pt x="4537810" y="1258635"/>
                  </a:lnTo>
                  <a:lnTo>
                    <a:pt x="4557413" y="1253650"/>
                  </a:lnTo>
                  <a:lnTo>
                    <a:pt x="4577003" y="1248500"/>
                  </a:lnTo>
                  <a:lnTo>
                    <a:pt x="4596581" y="1243187"/>
                  </a:lnTo>
                  <a:lnTo>
                    <a:pt x="4616148" y="1237715"/>
                  </a:lnTo>
                  <a:lnTo>
                    <a:pt x="4635704" y="1232088"/>
                  </a:lnTo>
                  <a:lnTo>
                    <a:pt x="4655250" y="1226312"/>
                  </a:lnTo>
                  <a:lnTo>
                    <a:pt x="4674785" y="1220390"/>
                  </a:lnTo>
                  <a:lnTo>
                    <a:pt x="4694313" y="1214325"/>
                  </a:lnTo>
                  <a:lnTo>
                    <a:pt x="4713832" y="1208124"/>
                  </a:lnTo>
                  <a:lnTo>
                    <a:pt x="4733345" y="1201789"/>
                  </a:lnTo>
                  <a:lnTo>
                    <a:pt x="4752850" y="1195324"/>
                  </a:lnTo>
                  <a:lnTo>
                    <a:pt x="4772350" y="1188736"/>
                  </a:lnTo>
                  <a:lnTo>
                    <a:pt x="4791844" y="1182027"/>
                  </a:lnTo>
                  <a:lnTo>
                    <a:pt x="4811334" y="1175200"/>
                  </a:lnTo>
                  <a:lnTo>
                    <a:pt x="4830820" y="1168262"/>
                  </a:lnTo>
                  <a:lnTo>
                    <a:pt x="4850302" y="1161216"/>
                  </a:lnTo>
                  <a:lnTo>
                    <a:pt x="4869782" y="1154066"/>
                  </a:lnTo>
                  <a:lnTo>
                    <a:pt x="4889261" y="1146816"/>
                  </a:lnTo>
                  <a:lnTo>
                    <a:pt x="4908739" y="1139472"/>
                  </a:lnTo>
                  <a:lnTo>
                    <a:pt x="4928216" y="1132036"/>
                  </a:lnTo>
                  <a:lnTo>
                    <a:pt x="4947694" y="1124513"/>
                  </a:lnTo>
                  <a:lnTo>
                    <a:pt x="4967172" y="1116908"/>
                  </a:lnTo>
                  <a:lnTo>
                    <a:pt x="4986652" y="1109225"/>
                  </a:lnTo>
                  <a:lnTo>
                    <a:pt x="5006135" y="1101467"/>
                  </a:lnTo>
                  <a:lnTo>
                    <a:pt x="5025621" y="1093639"/>
                  </a:lnTo>
                  <a:lnTo>
                    <a:pt x="5045111" y="1085747"/>
                  </a:lnTo>
                  <a:lnTo>
                    <a:pt x="5064605" y="1077792"/>
                  </a:lnTo>
                  <a:lnTo>
                    <a:pt x="5084104" y="1069781"/>
                  </a:lnTo>
                  <a:lnTo>
                    <a:pt x="5103609" y="1061716"/>
                  </a:lnTo>
                  <a:lnTo>
                    <a:pt x="5123121" y="1053604"/>
                  </a:lnTo>
                  <a:lnTo>
                    <a:pt x="5142641" y="1045447"/>
                  </a:lnTo>
                  <a:lnTo>
                    <a:pt x="5162168" y="1037250"/>
                  </a:lnTo>
                  <a:lnTo>
                    <a:pt x="5181704" y="1029017"/>
                  </a:lnTo>
                  <a:lnTo>
                    <a:pt x="5201250" y="1020752"/>
                  </a:lnTo>
                  <a:lnTo>
                    <a:pt x="5220806" y="1012461"/>
                  </a:lnTo>
                  <a:lnTo>
                    <a:pt x="5240373" y="1004146"/>
                  </a:lnTo>
                  <a:lnTo>
                    <a:pt x="5259951" y="995813"/>
                  </a:lnTo>
                  <a:lnTo>
                    <a:pt x="5279543" y="987465"/>
                  </a:lnTo>
                  <a:lnTo>
                    <a:pt x="5299146" y="979107"/>
                  </a:lnTo>
                  <a:lnTo>
                    <a:pt x="5318764" y="970743"/>
                  </a:lnTo>
                  <a:lnTo>
                    <a:pt x="5338397" y="962378"/>
                  </a:lnTo>
                  <a:lnTo>
                    <a:pt x="5358045" y="954016"/>
                  </a:lnTo>
                  <a:lnTo>
                    <a:pt x="5377708" y="945660"/>
                  </a:lnTo>
                  <a:lnTo>
                    <a:pt x="5397389" y="937316"/>
                  </a:lnTo>
                  <a:lnTo>
                    <a:pt x="5417087" y="928986"/>
                  </a:lnTo>
                  <a:lnTo>
                    <a:pt x="5436803" y="920677"/>
                  </a:lnTo>
                  <a:lnTo>
                    <a:pt x="5456538" y="912392"/>
                  </a:lnTo>
                  <a:lnTo>
                    <a:pt x="5476293" y="904135"/>
                  </a:lnTo>
                  <a:lnTo>
                    <a:pt x="5496068" y="895910"/>
                  </a:lnTo>
                  <a:lnTo>
                    <a:pt x="5515865" y="887723"/>
                  </a:lnTo>
                  <a:lnTo>
                    <a:pt x="5535683" y="879578"/>
                  </a:lnTo>
                  <a:lnTo>
                    <a:pt x="5555524" y="871477"/>
                  </a:lnTo>
                  <a:lnTo>
                    <a:pt x="5575389" y="863426"/>
                  </a:lnTo>
                  <a:lnTo>
                    <a:pt x="5595277" y="855430"/>
                  </a:lnTo>
                  <a:lnTo>
                    <a:pt x="5615190" y="847492"/>
                  </a:lnTo>
                  <a:lnTo>
                    <a:pt x="5635129" y="839616"/>
                  </a:lnTo>
                  <a:lnTo>
                    <a:pt x="5655095" y="831807"/>
                  </a:lnTo>
                  <a:lnTo>
                    <a:pt x="5675087" y="824070"/>
                  </a:lnTo>
                  <a:lnTo>
                    <a:pt x="5695108" y="816408"/>
                  </a:lnTo>
                  <a:lnTo>
                    <a:pt x="5715156" y="808827"/>
                  </a:lnTo>
                  <a:lnTo>
                    <a:pt x="5735235" y="801329"/>
                  </a:lnTo>
                  <a:lnTo>
                    <a:pt x="5755343" y="793920"/>
                  </a:lnTo>
                  <a:lnTo>
                    <a:pt x="5775482" y="786604"/>
                  </a:lnTo>
                  <a:lnTo>
                    <a:pt x="5795653" y="779384"/>
                  </a:lnTo>
                  <a:lnTo>
                    <a:pt x="5815856" y="772266"/>
                  </a:lnTo>
                  <a:lnTo>
                    <a:pt x="5836093" y="765254"/>
                  </a:lnTo>
                  <a:lnTo>
                    <a:pt x="5856363" y="758352"/>
                  </a:lnTo>
                  <a:lnTo>
                    <a:pt x="5876668" y="751565"/>
                  </a:lnTo>
                  <a:lnTo>
                    <a:pt x="5897008" y="744896"/>
                  </a:lnTo>
                  <a:lnTo>
                    <a:pt x="5917384" y="738350"/>
                  </a:lnTo>
                  <a:lnTo>
                    <a:pt x="5937797" y="731931"/>
                  </a:lnTo>
                  <a:lnTo>
                    <a:pt x="5958248" y="725645"/>
                  </a:lnTo>
                  <a:lnTo>
                    <a:pt x="5978737" y="719494"/>
                  </a:lnTo>
                  <a:lnTo>
                    <a:pt x="5999265" y="713484"/>
                  </a:lnTo>
                  <a:lnTo>
                    <a:pt x="6019834" y="707618"/>
                  </a:lnTo>
                  <a:lnTo>
                    <a:pt x="6040442" y="701901"/>
                  </a:lnTo>
                  <a:lnTo>
                    <a:pt x="6061092" y="696338"/>
                  </a:lnTo>
                  <a:lnTo>
                    <a:pt x="6081784" y="690933"/>
                  </a:lnTo>
                  <a:lnTo>
                    <a:pt x="6102518" y="685690"/>
                  </a:lnTo>
                  <a:lnTo>
                    <a:pt x="6123297" y="680613"/>
                  </a:lnTo>
                  <a:lnTo>
                    <a:pt x="6144119" y="675707"/>
                  </a:lnTo>
                  <a:lnTo>
                    <a:pt x="6164987" y="670976"/>
                  </a:lnTo>
                  <a:lnTo>
                    <a:pt x="6185900" y="666424"/>
                  </a:lnTo>
                  <a:lnTo>
                    <a:pt x="6206859" y="662057"/>
                  </a:lnTo>
                  <a:lnTo>
                    <a:pt x="6227866" y="657877"/>
                  </a:lnTo>
                  <a:lnTo>
                    <a:pt x="6248920" y="653890"/>
                  </a:lnTo>
                  <a:lnTo>
                    <a:pt x="6270023" y="650101"/>
                  </a:lnTo>
                  <a:lnTo>
                    <a:pt x="6291176" y="646512"/>
                  </a:lnTo>
                  <a:lnTo>
                    <a:pt x="6312378" y="643129"/>
                  </a:lnTo>
                  <a:lnTo>
                    <a:pt x="6333630" y="639957"/>
                  </a:lnTo>
                  <a:lnTo>
                    <a:pt x="6354934" y="636999"/>
                  </a:lnTo>
                  <a:lnTo>
                    <a:pt x="6376290" y="634259"/>
                  </a:lnTo>
                  <a:lnTo>
                    <a:pt x="6397698" y="631743"/>
                  </a:lnTo>
                  <a:lnTo>
                    <a:pt x="6419161" y="629454"/>
                  </a:lnTo>
                  <a:lnTo>
                    <a:pt x="6440676" y="627398"/>
                  </a:lnTo>
                  <a:lnTo>
                    <a:pt x="6483783" y="624003"/>
                  </a:lnTo>
                  <a:lnTo>
                    <a:pt x="6505632" y="622689"/>
                  </a:lnTo>
                  <a:lnTo>
                    <a:pt x="6527443" y="621687"/>
                  </a:lnTo>
                  <a:lnTo>
                    <a:pt x="6549326" y="620982"/>
                  </a:lnTo>
                  <a:lnTo>
                    <a:pt x="6571281" y="620568"/>
                  </a:lnTo>
                  <a:lnTo>
                    <a:pt x="6593305" y="620439"/>
                  </a:lnTo>
                  <a:lnTo>
                    <a:pt x="6615398" y="620587"/>
                  </a:lnTo>
                  <a:lnTo>
                    <a:pt x="6637559" y="621008"/>
                  </a:lnTo>
                  <a:lnTo>
                    <a:pt x="6659784" y="621695"/>
                  </a:lnTo>
                  <a:lnTo>
                    <a:pt x="6682073" y="622640"/>
                  </a:lnTo>
                  <a:lnTo>
                    <a:pt x="6704423" y="623838"/>
                  </a:lnTo>
                  <a:lnTo>
                    <a:pt x="6726835" y="625282"/>
                  </a:lnTo>
                  <a:lnTo>
                    <a:pt x="6749305" y="626966"/>
                  </a:lnTo>
                  <a:lnTo>
                    <a:pt x="6771834" y="628885"/>
                  </a:lnTo>
                  <a:lnTo>
                    <a:pt x="6794418" y="631030"/>
                  </a:lnTo>
                  <a:lnTo>
                    <a:pt x="6817057" y="633396"/>
                  </a:lnTo>
                  <a:lnTo>
                    <a:pt x="6839748" y="635978"/>
                  </a:lnTo>
                  <a:lnTo>
                    <a:pt x="6862490" y="638767"/>
                  </a:lnTo>
                  <a:lnTo>
                    <a:pt x="6885283" y="641759"/>
                  </a:lnTo>
                  <a:lnTo>
                    <a:pt x="6908124" y="644946"/>
                  </a:lnTo>
                  <a:lnTo>
                    <a:pt x="6931012" y="648322"/>
                  </a:lnTo>
                  <a:lnTo>
                    <a:pt x="6953945" y="651883"/>
                  </a:lnTo>
                  <a:lnTo>
                    <a:pt x="6976922" y="655620"/>
                  </a:lnTo>
                  <a:lnTo>
                    <a:pt x="6999942" y="659528"/>
                  </a:lnTo>
                  <a:lnTo>
                    <a:pt x="7023003" y="663600"/>
                  </a:lnTo>
                  <a:lnTo>
                    <a:pt x="7046102" y="667830"/>
                  </a:lnTo>
                  <a:lnTo>
                    <a:pt x="7069240" y="672213"/>
                  </a:lnTo>
                  <a:lnTo>
                    <a:pt x="7092413" y="676741"/>
                  </a:lnTo>
                  <a:lnTo>
                    <a:pt x="7115621" y="681408"/>
                  </a:lnTo>
                  <a:lnTo>
                    <a:pt x="7138863" y="686209"/>
                  </a:lnTo>
                  <a:lnTo>
                    <a:pt x="7162136" y="691136"/>
                  </a:lnTo>
                  <a:lnTo>
                    <a:pt x="7185440" y="696184"/>
                  </a:lnTo>
                  <a:lnTo>
                    <a:pt x="7208771" y="701347"/>
                  </a:lnTo>
                  <a:lnTo>
                    <a:pt x="7232130" y="706618"/>
                  </a:lnTo>
                  <a:lnTo>
                    <a:pt x="7255514" y="711992"/>
                  </a:lnTo>
                  <a:lnTo>
                    <a:pt x="7278923" y="717461"/>
                  </a:lnTo>
                  <a:lnTo>
                    <a:pt x="7302353" y="723019"/>
                  </a:lnTo>
                  <a:lnTo>
                    <a:pt x="7325805" y="728661"/>
                  </a:lnTo>
                  <a:lnTo>
                    <a:pt x="7349276" y="734381"/>
                  </a:lnTo>
                  <a:lnTo>
                    <a:pt x="7372764" y="740172"/>
                  </a:lnTo>
                  <a:lnTo>
                    <a:pt x="7396269" y="746027"/>
                  </a:lnTo>
                  <a:lnTo>
                    <a:pt x="7419789" y="751941"/>
                  </a:lnTo>
                  <a:lnTo>
                    <a:pt x="7443321" y="757907"/>
                  </a:lnTo>
                  <a:lnTo>
                    <a:pt x="7466865" y="763920"/>
                  </a:lnTo>
                  <a:lnTo>
                    <a:pt x="7490419" y="769973"/>
                  </a:lnTo>
                  <a:lnTo>
                    <a:pt x="7513982" y="776059"/>
                  </a:lnTo>
                  <a:lnTo>
                    <a:pt x="7537550" y="782174"/>
                  </a:lnTo>
                  <a:lnTo>
                    <a:pt x="7561125" y="788309"/>
                  </a:lnTo>
                  <a:lnTo>
                    <a:pt x="7584703" y="794460"/>
                  </a:lnTo>
                  <a:lnTo>
                    <a:pt x="7608283" y="800621"/>
                  </a:lnTo>
                  <a:lnTo>
                    <a:pt x="7631863" y="806784"/>
                  </a:lnTo>
                  <a:lnTo>
                    <a:pt x="7655441" y="812943"/>
                  </a:lnTo>
                  <a:lnTo>
                    <a:pt x="7679016" y="819094"/>
                  </a:lnTo>
                  <a:lnTo>
                    <a:pt x="7702589" y="825229"/>
                  </a:lnTo>
                  <a:lnTo>
                    <a:pt x="7726155" y="831342"/>
                  </a:lnTo>
                  <a:lnTo>
                    <a:pt x="7749713" y="837427"/>
                  </a:lnTo>
                  <a:lnTo>
                    <a:pt x="7773263" y="843478"/>
                  </a:lnTo>
                  <a:lnTo>
                    <a:pt x="7796800" y="849490"/>
                  </a:lnTo>
                  <a:lnTo>
                    <a:pt x="7820326" y="855454"/>
                  </a:lnTo>
                  <a:lnTo>
                    <a:pt x="7843837" y="861366"/>
                  </a:lnTo>
                  <a:lnTo>
                    <a:pt x="7867334" y="867218"/>
                  </a:lnTo>
                  <a:lnTo>
                    <a:pt x="7890811" y="873007"/>
                  </a:lnTo>
                  <a:lnTo>
                    <a:pt x="7914270" y="878724"/>
                  </a:lnTo>
                  <a:lnTo>
                    <a:pt x="7937708" y="884363"/>
                  </a:lnTo>
                  <a:lnTo>
                    <a:pt x="7961126" y="889920"/>
                  </a:lnTo>
                  <a:lnTo>
                    <a:pt x="7984519" y="895387"/>
                  </a:lnTo>
                  <a:lnTo>
                    <a:pt x="8007885" y="900758"/>
                  </a:lnTo>
                  <a:lnTo>
                    <a:pt x="8031225" y="906028"/>
                  </a:lnTo>
                  <a:lnTo>
                    <a:pt x="8054536" y="911189"/>
                  </a:lnTo>
                  <a:lnTo>
                    <a:pt x="8077817" y="916236"/>
                  </a:lnTo>
                  <a:lnTo>
                    <a:pt x="8101066" y="921163"/>
                  </a:lnTo>
                  <a:lnTo>
                    <a:pt x="8124279" y="925964"/>
                  </a:lnTo>
                  <a:lnTo>
                    <a:pt x="8147459" y="930632"/>
                  </a:lnTo>
                  <a:lnTo>
                    <a:pt x="8170600" y="935161"/>
                  </a:lnTo>
                  <a:lnTo>
                    <a:pt x="8193704" y="939546"/>
                  </a:lnTo>
                  <a:lnTo>
                    <a:pt x="8216766" y="943780"/>
                  </a:lnTo>
                  <a:lnTo>
                    <a:pt x="8239787" y="947857"/>
                  </a:lnTo>
                  <a:lnTo>
                    <a:pt x="8262762" y="951770"/>
                  </a:lnTo>
                  <a:lnTo>
                    <a:pt x="8285694" y="955515"/>
                  </a:lnTo>
                  <a:lnTo>
                    <a:pt x="8308578" y="959084"/>
                  </a:lnTo>
                  <a:lnTo>
                    <a:pt x="8331413" y="962472"/>
                  </a:lnTo>
                  <a:lnTo>
                    <a:pt x="8354197" y="965673"/>
                  </a:lnTo>
                  <a:lnTo>
                    <a:pt x="8376930" y="968680"/>
                  </a:lnTo>
                  <a:lnTo>
                    <a:pt x="8399607" y="971487"/>
                  </a:lnTo>
                  <a:lnTo>
                    <a:pt x="8422232" y="974089"/>
                  </a:lnTo>
                  <a:lnTo>
                    <a:pt x="8444797" y="976479"/>
                  </a:lnTo>
                  <a:lnTo>
                    <a:pt x="8467304" y="978651"/>
                  </a:lnTo>
                  <a:lnTo>
                    <a:pt x="8489750" y="980600"/>
                  </a:lnTo>
                  <a:lnTo>
                    <a:pt x="8512133" y="982319"/>
                  </a:lnTo>
                  <a:lnTo>
                    <a:pt x="8534455" y="983802"/>
                  </a:lnTo>
                  <a:lnTo>
                    <a:pt x="8556709" y="985043"/>
                  </a:lnTo>
                  <a:lnTo>
                    <a:pt x="8578896" y="986037"/>
                  </a:lnTo>
                  <a:lnTo>
                    <a:pt x="8601015" y="986777"/>
                  </a:lnTo>
                  <a:lnTo>
                    <a:pt x="8623063" y="987256"/>
                  </a:lnTo>
                  <a:lnTo>
                    <a:pt x="8645040" y="987470"/>
                  </a:lnTo>
                  <a:lnTo>
                    <a:pt x="8666942" y="987413"/>
                  </a:lnTo>
                  <a:lnTo>
                    <a:pt x="8688769" y="987077"/>
                  </a:lnTo>
                  <a:lnTo>
                    <a:pt x="8710520" y="986457"/>
                  </a:lnTo>
                  <a:lnTo>
                    <a:pt x="8732193" y="985549"/>
                  </a:lnTo>
                  <a:lnTo>
                    <a:pt x="8775413" y="982829"/>
                  </a:lnTo>
                  <a:lnTo>
                    <a:pt x="8796868" y="981046"/>
                  </a:lnTo>
                  <a:lnTo>
                    <a:pt x="8818461" y="979004"/>
                  </a:lnTo>
                  <a:lnTo>
                    <a:pt x="8840101" y="976714"/>
                  </a:lnTo>
                  <a:lnTo>
                    <a:pt x="8861785" y="974180"/>
                  </a:lnTo>
                  <a:lnTo>
                    <a:pt x="8883512" y="971409"/>
                  </a:lnTo>
                  <a:lnTo>
                    <a:pt x="8905279" y="968403"/>
                  </a:lnTo>
                  <a:lnTo>
                    <a:pt x="8927084" y="965167"/>
                  </a:lnTo>
                  <a:lnTo>
                    <a:pt x="8948923" y="961707"/>
                  </a:lnTo>
                  <a:lnTo>
                    <a:pt x="8970796" y="958026"/>
                  </a:lnTo>
                  <a:lnTo>
                    <a:pt x="8992701" y="954129"/>
                  </a:lnTo>
                  <a:lnTo>
                    <a:pt x="9014633" y="950019"/>
                  </a:lnTo>
                  <a:lnTo>
                    <a:pt x="9036594" y="945703"/>
                  </a:lnTo>
                  <a:lnTo>
                    <a:pt x="9058579" y="941184"/>
                  </a:lnTo>
                  <a:lnTo>
                    <a:pt x="9080587" y="936467"/>
                  </a:lnTo>
                  <a:lnTo>
                    <a:pt x="9102615" y="931556"/>
                  </a:lnTo>
                  <a:lnTo>
                    <a:pt x="9124660" y="926456"/>
                  </a:lnTo>
                  <a:lnTo>
                    <a:pt x="9146721" y="921171"/>
                  </a:lnTo>
                  <a:lnTo>
                    <a:pt x="9168796" y="915707"/>
                  </a:lnTo>
                  <a:lnTo>
                    <a:pt x="9190882" y="910067"/>
                  </a:lnTo>
                  <a:lnTo>
                    <a:pt x="9212978" y="904254"/>
                  </a:lnTo>
                  <a:lnTo>
                    <a:pt x="9235082" y="898276"/>
                  </a:lnTo>
                  <a:lnTo>
                    <a:pt x="9257190" y="892137"/>
                  </a:lnTo>
                  <a:lnTo>
                    <a:pt x="9279301" y="885839"/>
                  </a:lnTo>
                  <a:lnTo>
                    <a:pt x="9301413" y="879389"/>
                  </a:lnTo>
                  <a:lnTo>
                    <a:pt x="9323522" y="872790"/>
                  </a:lnTo>
                  <a:lnTo>
                    <a:pt x="9345628" y="866048"/>
                  </a:lnTo>
                  <a:lnTo>
                    <a:pt x="9367728" y="859166"/>
                  </a:lnTo>
                  <a:lnTo>
                    <a:pt x="9389820" y="852149"/>
                  </a:lnTo>
                  <a:lnTo>
                    <a:pt x="9411901" y="845003"/>
                  </a:lnTo>
                  <a:lnTo>
                    <a:pt x="9433971" y="837730"/>
                  </a:lnTo>
                  <a:lnTo>
                    <a:pt x="9456025" y="830337"/>
                  </a:lnTo>
                  <a:lnTo>
                    <a:pt x="9478063" y="822827"/>
                  </a:lnTo>
                  <a:lnTo>
                    <a:pt x="9500082" y="815205"/>
                  </a:lnTo>
                  <a:lnTo>
                    <a:pt x="9522079" y="807476"/>
                  </a:lnTo>
                  <a:lnTo>
                    <a:pt x="9544054" y="799643"/>
                  </a:lnTo>
                  <a:lnTo>
                    <a:pt x="9566003" y="791713"/>
                  </a:lnTo>
                  <a:lnTo>
                    <a:pt x="9587925" y="783689"/>
                  </a:lnTo>
                  <a:lnTo>
                    <a:pt x="9609816" y="775576"/>
                  </a:lnTo>
                  <a:lnTo>
                    <a:pt x="9631676" y="767378"/>
                  </a:lnTo>
                  <a:lnTo>
                    <a:pt x="9653501" y="759101"/>
                  </a:lnTo>
                  <a:lnTo>
                    <a:pt x="9675291" y="750747"/>
                  </a:lnTo>
                  <a:lnTo>
                    <a:pt x="9697043" y="742323"/>
                  </a:lnTo>
                  <a:lnTo>
                    <a:pt x="9718753" y="733833"/>
                  </a:lnTo>
                  <a:lnTo>
                    <a:pt x="9740422" y="725281"/>
                  </a:lnTo>
                  <a:lnTo>
                    <a:pt x="9762045" y="716672"/>
                  </a:lnTo>
                  <a:lnTo>
                    <a:pt x="9783622" y="708010"/>
                  </a:lnTo>
                  <a:lnTo>
                    <a:pt x="9805149" y="699301"/>
                  </a:lnTo>
                  <a:lnTo>
                    <a:pt x="9826626" y="690547"/>
                  </a:lnTo>
                  <a:lnTo>
                    <a:pt x="9848049" y="681755"/>
                  </a:lnTo>
                  <a:lnTo>
                    <a:pt x="9869416" y="672928"/>
                  </a:lnTo>
                  <a:lnTo>
                    <a:pt x="9890726" y="664072"/>
                  </a:lnTo>
                  <a:lnTo>
                    <a:pt x="9911978" y="655191"/>
                  </a:lnTo>
                  <a:lnTo>
                    <a:pt x="9933166" y="646289"/>
                  </a:lnTo>
                  <a:lnTo>
                    <a:pt x="9954291" y="637371"/>
                  </a:lnTo>
                  <a:lnTo>
                    <a:pt x="9975349" y="628442"/>
                  </a:lnTo>
                  <a:lnTo>
                    <a:pt x="9996341" y="619506"/>
                  </a:lnTo>
                  <a:lnTo>
                    <a:pt x="10017260" y="610567"/>
                  </a:lnTo>
                  <a:lnTo>
                    <a:pt x="10038110" y="601631"/>
                  </a:lnTo>
                  <a:lnTo>
                    <a:pt x="10058883" y="592702"/>
                  </a:lnTo>
                  <a:lnTo>
                    <a:pt x="10079580" y="583784"/>
                  </a:lnTo>
                  <a:lnTo>
                    <a:pt x="10100198" y="574882"/>
                  </a:lnTo>
                  <a:lnTo>
                    <a:pt x="10120736" y="566001"/>
                  </a:lnTo>
                  <a:lnTo>
                    <a:pt x="10141191" y="557144"/>
                  </a:lnTo>
                  <a:lnTo>
                    <a:pt x="10161561" y="548318"/>
                  </a:lnTo>
                  <a:lnTo>
                    <a:pt x="10181843" y="539526"/>
                  </a:lnTo>
                  <a:lnTo>
                    <a:pt x="10202037" y="530772"/>
                  </a:lnTo>
                  <a:lnTo>
                    <a:pt x="10222139" y="522062"/>
                  </a:lnTo>
                  <a:lnTo>
                    <a:pt x="10242148" y="513401"/>
                  </a:lnTo>
                  <a:lnTo>
                    <a:pt x="10262062" y="504791"/>
                  </a:lnTo>
                  <a:lnTo>
                    <a:pt x="10281878" y="496239"/>
                  </a:lnTo>
                  <a:lnTo>
                    <a:pt x="10301595" y="487748"/>
                  </a:lnTo>
                  <a:lnTo>
                    <a:pt x="10321210" y="479324"/>
                  </a:lnTo>
                  <a:lnTo>
                    <a:pt x="10340721" y="470971"/>
                  </a:lnTo>
                  <a:lnTo>
                    <a:pt x="10360127" y="462692"/>
                  </a:lnTo>
                  <a:lnTo>
                    <a:pt x="10379425" y="454494"/>
                  </a:lnTo>
                  <a:lnTo>
                    <a:pt x="10398614" y="446380"/>
                  </a:lnTo>
                  <a:lnTo>
                    <a:pt x="10417690" y="438356"/>
                  </a:lnTo>
                  <a:lnTo>
                    <a:pt x="10436652" y="430425"/>
                  </a:lnTo>
                  <a:lnTo>
                    <a:pt x="10455499" y="422592"/>
                  </a:lnTo>
                  <a:lnTo>
                    <a:pt x="10474228" y="414863"/>
                  </a:lnTo>
                  <a:lnTo>
                    <a:pt x="10492836" y="407241"/>
                  </a:lnTo>
                  <a:lnTo>
                    <a:pt x="10511322" y="399731"/>
                  </a:lnTo>
                  <a:lnTo>
                    <a:pt x="10529685" y="392337"/>
                  </a:lnTo>
                  <a:lnTo>
                    <a:pt x="10547923" y="385064"/>
                  </a:lnTo>
                  <a:lnTo>
                    <a:pt x="10566031" y="377917"/>
                  </a:lnTo>
                  <a:lnTo>
                    <a:pt x="10584010" y="370900"/>
                  </a:lnTo>
                  <a:lnTo>
                    <a:pt x="10601857" y="364019"/>
                  </a:lnTo>
                  <a:lnTo>
                    <a:pt x="10619569" y="357276"/>
                  </a:lnTo>
                  <a:lnTo>
                    <a:pt x="10637147" y="350677"/>
                  </a:lnTo>
                  <a:lnTo>
                    <a:pt x="10654586" y="344227"/>
                  </a:lnTo>
                  <a:lnTo>
                    <a:pt x="10671886" y="337931"/>
                  </a:lnTo>
                  <a:lnTo>
                    <a:pt x="10689045" y="331791"/>
                  </a:lnTo>
                  <a:lnTo>
                    <a:pt x="10706061" y="325814"/>
                  </a:lnTo>
                  <a:lnTo>
                    <a:pt x="10722931" y="320005"/>
                  </a:lnTo>
                  <a:lnTo>
                    <a:pt x="10739653" y="314367"/>
                  </a:lnTo>
                  <a:lnTo>
                    <a:pt x="10756227" y="308904"/>
                  </a:lnTo>
                  <a:lnTo>
                    <a:pt x="10772650" y="303623"/>
                  </a:lnTo>
                  <a:lnTo>
                    <a:pt x="10788920" y="298528"/>
                  </a:lnTo>
                  <a:lnTo>
                    <a:pt x="10820928" y="288931"/>
                  </a:lnTo>
                  <a:lnTo>
                    <a:pt x="10836585" y="284388"/>
                  </a:lnTo>
                  <a:lnTo>
                    <a:pt x="10852048" y="279908"/>
                  </a:lnTo>
                  <a:lnTo>
                    <a:pt x="10867323" y="275492"/>
                  </a:lnTo>
                  <a:lnTo>
                    <a:pt x="10882415" y="271137"/>
                  </a:lnTo>
                  <a:lnTo>
                    <a:pt x="10897326" y="266843"/>
                  </a:lnTo>
                  <a:lnTo>
                    <a:pt x="10912059" y="262611"/>
                  </a:lnTo>
                  <a:lnTo>
                    <a:pt x="10926617" y="258440"/>
                  </a:lnTo>
                  <a:lnTo>
                    <a:pt x="10941004" y="254328"/>
                  </a:lnTo>
                  <a:lnTo>
                    <a:pt x="10955222" y="250277"/>
                  </a:lnTo>
                  <a:lnTo>
                    <a:pt x="10969272" y="246284"/>
                  </a:lnTo>
                  <a:lnTo>
                    <a:pt x="10983160" y="242350"/>
                  </a:lnTo>
                  <a:lnTo>
                    <a:pt x="10996888" y="238474"/>
                  </a:lnTo>
                  <a:lnTo>
                    <a:pt x="11010458" y="234655"/>
                  </a:lnTo>
                  <a:lnTo>
                    <a:pt x="11023876" y="230894"/>
                  </a:lnTo>
                  <a:lnTo>
                    <a:pt x="11037141" y="227190"/>
                  </a:lnTo>
                  <a:lnTo>
                    <a:pt x="11050257" y="223542"/>
                  </a:lnTo>
                  <a:lnTo>
                    <a:pt x="11063228" y="219949"/>
                  </a:lnTo>
                  <a:lnTo>
                    <a:pt x="11076058" y="216411"/>
                  </a:lnTo>
                  <a:lnTo>
                    <a:pt x="11088747" y="212929"/>
                  </a:lnTo>
                  <a:lnTo>
                    <a:pt x="11101301" y="209500"/>
                  </a:lnTo>
                  <a:lnTo>
                    <a:pt x="11113721" y="206125"/>
                  </a:lnTo>
                  <a:lnTo>
                    <a:pt x="11126011" y="202804"/>
                  </a:lnTo>
                  <a:lnTo>
                    <a:pt x="11138173" y="199536"/>
                  </a:lnTo>
                  <a:lnTo>
                    <a:pt x="11150211" y="196319"/>
                  </a:lnTo>
                  <a:lnTo>
                    <a:pt x="11162126" y="193155"/>
                  </a:lnTo>
                  <a:lnTo>
                    <a:pt x="11173924" y="190042"/>
                  </a:lnTo>
                  <a:lnTo>
                    <a:pt x="11185605" y="186979"/>
                  </a:lnTo>
                  <a:lnTo>
                    <a:pt x="11197174" y="183967"/>
                  </a:lnTo>
                  <a:lnTo>
                    <a:pt x="11208634" y="181004"/>
                  </a:lnTo>
                  <a:lnTo>
                    <a:pt x="11219986" y="178091"/>
                  </a:lnTo>
                  <a:lnTo>
                    <a:pt x="11231234" y="175228"/>
                  </a:lnTo>
                  <a:lnTo>
                    <a:pt x="11242382" y="172412"/>
                  </a:lnTo>
                  <a:lnTo>
                    <a:pt x="11253431" y="169645"/>
                  </a:lnTo>
                  <a:lnTo>
                    <a:pt x="11264386" y="166925"/>
                  </a:lnTo>
                  <a:lnTo>
                    <a:pt x="11275249" y="164252"/>
                  </a:lnTo>
                  <a:lnTo>
                    <a:pt x="11286023" y="161625"/>
                  </a:lnTo>
                  <a:lnTo>
                    <a:pt x="11296710" y="159044"/>
                  </a:lnTo>
                  <a:lnTo>
                    <a:pt x="11307314" y="156509"/>
                  </a:lnTo>
                  <a:lnTo>
                    <a:pt x="11317838" y="154019"/>
                  </a:lnTo>
                  <a:lnTo>
                    <a:pt x="11328285" y="151574"/>
                  </a:lnTo>
                  <a:lnTo>
                    <a:pt x="11338657" y="149172"/>
                  </a:lnTo>
                  <a:lnTo>
                    <a:pt x="11348958" y="146814"/>
                  </a:lnTo>
                  <a:lnTo>
                    <a:pt x="11359191" y="144500"/>
                  </a:lnTo>
                  <a:lnTo>
                    <a:pt x="11369358" y="142228"/>
                  </a:lnTo>
                  <a:lnTo>
                    <a:pt x="11379463" y="139998"/>
                  </a:lnTo>
                  <a:lnTo>
                    <a:pt x="11389507" y="137811"/>
                  </a:lnTo>
                  <a:lnTo>
                    <a:pt x="11399496" y="135663"/>
                  </a:lnTo>
                  <a:lnTo>
                    <a:pt x="11409429" y="133558"/>
                  </a:lnTo>
                  <a:lnTo>
                    <a:pt x="11419313" y="131492"/>
                  </a:lnTo>
                  <a:lnTo>
                    <a:pt x="11429147" y="129467"/>
                  </a:lnTo>
                  <a:lnTo>
                    <a:pt x="11438937" y="127480"/>
                  </a:lnTo>
                  <a:lnTo>
                    <a:pt x="11448685" y="125532"/>
                  </a:lnTo>
                  <a:lnTo>
                    <a:pt x="11458394" y="123623"/>
                  </a:lnTo>
                  <a:lnTo>
                    <a:pt x="11468067" y="121752"/>
                  </a:lnTo>
                  <a:lnTo>
                    <a:pt x="11477705" y="119918"/>
                  </a:lnTo>
                  <a:lnTo>
                    <a:pt x="11487315" y="118121"/>
                  </a:lnTo>
                  <a:lnTo>
                    <a:pt x="11496897" y="116361"/>
                  </a:lnTo>
                  <a:lnTo>
                    <a:pt x="11506453" y="114637"/>
                  </a:lnTo>
                  <a:lnTo>
                    <a:pt x="11515988" y="112949"/>
                  </a:lnTo>
                  <a:lnTo>
                    <a:pt x="11525504" y="111295"/>
                  </a:lnTo>
                  <a:lnTo>
                    <a:pt x="11535004" y="109676"/>
                  </a:lnTo>
                  <a:lnTo>
                    <a:pt x="11544491" y="108091"/>
                  </a:lnTo>
                  <a:lnTo>
                    <a:pt x="11553968" y="106540"/>
                  </a:lnTo>
                  <a:lnTo>
                    <a:pt x="11563438" y="105022"/>
                  </a:lnTo>
                  <a:lnTo>
                    <a:pt x="11572903" y="103538"/>
                  </a:lnTo>
                  <a:lnTo>
                    <a:pt x="11582367" y="102084"/>
                  </a:lnTo>
                  <a:lnTo>
                    <a:pt x="11591832" y="100663"/>
                  </a:lnTo>
                  <a:lnTo>
                    <a:pt x="11601303" y="99273"/>
                  </a:lnTo>
                  <a:lnTo>
                    <a:pt x="11610779" y="97914"/>
                  </a:lnTo>
                  <a:lnTo>
                    <a:pt x="11620267" y="96585"/>
                  </a:lnTo>
                  <a:lnTo>
                    <a:pt x="11629766" y="95286"/>
                  </a:lnTo>
                  <a:lnTo>
                    <a:pt x="11639284" y="94016"/>
                  </a:lnTo>
                  <a:lnTo>
                    <a:pt x="11648819" y="92776"/>
                  </a:lnTo>
                  <a:lnTo>
                    <a:pt x="11658377" y="91563"/>
                  </a:lnTo>
                  <a:lnTo>
                    <a:pt x="11667958" y="90379"/>
                  </a:lnTo>
                  <a:lnTo>
                    <a:pt x="11677567" y="89222"/>
                  </a:lnTo>
                  <a:lnTo>
                    <a:pt x="11687207" y="88092"/>
                  </a:lnTo>
                  <a:lnTo>
                    <a:pt x="11696880" y="86988"/>
                  </a:lnTo>
                  <a:lnTo>
                    <a:pt x="11706591" y="85910"/>
                  </a:lnTo>
                  <a:lnTo>
                    <a:pt x="11716337" y="84859"/>
                  </a:lnTo>
                  <a:lnTo>
                    <a:pt x="11726129" y="83831"/>
                  </a:lnTo>
                  <a:lnTo>
                    <a:pt x="11735966" y="82828"/>
                  </a:lnTo>
                  <a:lnTo>
                    <a:pt x="11745850" y="81849"/>
                  </a:lnTo>
                  <a:lnTo>
                    <a:pt x="11755785" y="80894"/>
                  </a:lnTo>
                  <a:lnTo>
                    <a:pt x="11765773" y="79962"/>
                  </a:lnTo>
                  <a:lnTo>
                    <a:pt x="11775820" y="79052"/>
                  </a:lnTo>
                  <a:lnTo>
                    <a:pt x="11785925" y="78165"/>
                  </a:lnTo>
                  <a:lnTo>
                    <a:pt x="11796093" y="77298"/>
                  </a:lnTo>
                  <a:lnTo>
                    <a:pt x="11806326" y="76453"/>
                  </a:lnTo>
                  <a:lnTo>
                    <a:pt x="11816628" y="75629"/>
                  </a:lnTo>
                  <a:lnTo>
                    <a:pt x="11827002" y="74825"/>
                  </a:lnTo>
                  <a:lnTo>
                    <a:pt x="11837449" y="74040"/>
                  </a:lnTo>
                  <a:lnTo>
                    <a:pt x="11847974" y="73274"/>
                  </a:lnTo>
                  <a:lnTo>
                    <a:pt x="11858580" y="72527"/>
                  </a:lnTo>
                  <a:lnTo>
                    <a:pt x="11869269" y="71798"/>
                  </a:lnTo>
                  <a:lnTo>
                    <a:pt x="11880044" y="71086"/>
                  </a:lnTo>
                  <a:lnTo>
                    <a:pt x="11890907" y="70392"/>
                  </a:lnTo>
                  <a:lnTo>
                    <a:pt x="11901863" y="69714"/>
                  </a:lnTo>
                  <a:lnTo>
                    <a:pt x="11924048" y="68407"/>
                  </a:lnTo>
                  <a:lnTo>
                    <a:pt x="11935433" y="67805"/>
                  </a:lnTo>
                  <a:lnTo>
                    <a:pt x="11946798" y="67294"/>
                  </a:lnTo>
                  <a:lnTo>
                    <a:pt x="11958207" y="66868"/>
                  </a:lnTo>
                  <a:lnTo>
                    <a:pt x="11969661" y="66525"/>
                  </a:lnTo>
                  <a:lnTo>
                    <a:pt x="11981157" y="66265"/>
                  </a:lnTo>
                  <a:lnTo>
                    <a:pt x="11992694" y="66085"/>
                  </a:lnTo>
                  <a:lnTo>
                    <a:pt x="12004270" y="65984"/>
                  </a:lnTo>
                  <a:lnTo>
                    <a:pt x="12015885" y="65959"/>
                  </a:lnTo>
                  <a:lnTo>
                    <a:pt x="12027535" y="66010"/>
                  </a:lnTo>
                  <a:lnTo>
                    <a:pt x="12039219" y="66133"/>
                  </a:lnTo>
                  <a:lnTo>
                    <a:pt x="12050938" y="66327"/>
                  </a:lnTo>
                  <a:lnTo>
                    <a:pt x="12062689" y="66592"/>
                  </a:lnTo>
                  <a:lnTo>
                    <a:pt x="12074473" y="66925"/>
                  </a:lnTo>
                  <a:lnTo>
                    <a:pt x="12086285" y="67324"/>
                  </a:lnTo>
                  <a:lnTo>
                    <a:pt x="12098127" y="67788"/>
                  </a:lnTo>
                  <a:lnTo>
                    <a:pt x="12109994" y="68314"/>
                  </a:lnTo>
                  <a:lnTo>
                    <a:pt x="12121887" y="68901"/>
                  </a:lnTo>
                  <a:lnTo>
                    <a:pt x="12133804" y="69548"/>
                  </a:lnTo>
                  <a:lnTo>
                    <a:pt x="12145744" y="70252"/>
                  </a:lnTo>
                  <a:lnTo>
                    <a:pt x="12157704" y="71011"/>
                  </a:lnTo>
                  <a:lnTo>
                    <a:pt x="12169686" y="71825"/>
                  </a:lnTo>
                  <a:lnTo>
                    <a:pt x="12181687" y="72691"/>
                  </a:lnTo>
                  <a:lnTo>
                    <a:pt x="12193705" y="73608"/>
                  </a:lnTo>
                  <a:lnTo>
                    <a:pt x="12205739" y="74574"/>
                  </a:lnTo>
                  <a:lnTo>
                    <a:pt x="12217785" y="75587"/>
                  </a:lnTo>
                  <a:lnTo>
                    <a:pt x="12229848" y="76645"/>
                  </a:lnTo>
                  <a:lnTo>
                    <a:pt x="12241919" y="77747"/>
                  </a:lnTo>
                  <a:lnTo>
                    <a:pt x="12254002" y="78891"/>
                  </a:lnTo>
                  <a:lnTo>
                    <a:pt x="12266094" y="80075"/>
                  </a:lnTo>
                  <a:lnTo>
                    <a:pt x="12278194" y="81298"/>
                  </a:lnTo>
                  <a:lnTo>
                    <a:pt x="12290298" y="82558"/>
                  </a:lnTo>
                  <a:lnTo>
                    <a:pt x="12302409" y="83853"/>
                  </a:lnTo>
                  <a:lnTo>
                    <a:pt x="12314521" y="85181"/>
                  </a:lnTo>
                  <a:lnTo>
                    <a:pt x="12326637" y="86541"/>
                  </a:lnTo>
                  <a:lnTo>
                    <a:pt x="12338753" y="87931"/>
                  </a:lnTo>
                  <a:lnTo>
                    <a:pt x="12350868" y="89348"/>
                  </a:lnTo>
                  <a:lnTo>
                    <a:pt x="12362980" y="90793"/>
                  </a:lnTo>
                  <a:lnTo>
                    <a:pt x="12375089" y="92263"/>
                  </a:lnTo>
                  <a:lnTo>
                    <a:pt x="12387193" y="93756"/>
                  </a:lnTo>
                  <a:lnTo>
                    <a:pt x="12399290" y="95270"/>
                  </a:lnTo>
                  <a:lnTo>
                    <a:pt x="12411378" y="96803"/>
                  </a:lnTo>
                  <a:lnTo>
                    <a:pt x="12423459" y="98355"/>
                  </a:lnTo>
                  <a:lnTo>
                    <a:pt x="12435528" y="99923"/>
                  </a:lnTo>
                  <a:lnTo>
                    <a:pt x="12447583" y="101505"/>
                  </a:lnTo>
                  <a:lnTo>
                    <a:pt x="12459628" y="103101"/>
                  </a:lnTo>
                  <a:lnTo>
                    <a:pt x="12471656" y="104708"/>
                  </a:lnTo>
                  <a:lnTo>
                    <a:pt x="12483667" y="106324"/>
                  </a:lnTo>
                  <a:lnTo>
                    <a:pt x="12495661" y="107947"/>
                  </a:lnTo>
                  <a:lnTo>
                    <a:pt x="12507635" y="109578"/>
                  </a:lnTo>
                  <a:lnTo>
                    <a:pt x="12519588" y="111212"/>
                  </a:lnTo>
                  <a:lnTo>
                    <a:pt x="12531519" y="112848"/>
                  </a:lnTo>
                  <a:lnTo>
                    <a:pt x="12543426" y="114486"/>
                  </a:lnTo>
                  <a:lnTo>
                    <a:pt x="12555309" y="116123"/>
                  </a:lnTo>
                  <a:lnTo>
                    <a:pt x="12567165" y="117758"/>
                  </a:lnTo>
                  <a:lnTo>
                    <a:pt x="12578995" y="119388"/>
                  </a:lnTo>
                  <a:lnTo>
                    <a:pt x="12590793" y="121012"/>
                  </a:lnTo>
                  <a:lnTo>
                    <a:pt x="12602562" y="122629"/>
                  </a:lnTo>
                  <a:lnTo>
                    <a:pt x="12614297" y="124237"/>
                  </a:lnTo>
                  <a:lnTo>
                    <a:pt x="12626000" y="125833"/>
                  </a:lnTo>
                  <a:lnTo>
                    <a:pt x="12637667" y="127417"/>
                  </a:lnTo>
                  <a:lnTo>
                    <a:pt x="12649296" y="128987"/>
                  </a:lnTo>
                  <a:lnTo>
                    <a:pt x="12660890" y="130540"/>
                  </a:lnTo>
                  <a:lnTo>
                    <a:pt x="12672443" y="132076"/>
                  </a:lnTo>
                  <a:lnTo>
                    <a:pt x="12683955" y="133592"/>
                  </a:lnTo>
                  <a:lnTo>
                    <a:pt x="12695424" y="135087"/>
                  </a:lnTo>
                  <a:lnTo>
                    <a:pt x="12706851" y="136559"/>
                  </a:lnTo>
                  <a:lnTo>
                    <a:pt x="12718231" y="138006"/>
                  </a:lnTo>
                  <a:lnTo>
                    <a:pt x="12729565" y="139428"/>
                  </a:lnTo>
                  <a:lnTo>
                    <a:pt x="12740850" y="140821"/>
                  </a:lnTo>
                  <a:lnTo>
                    <a:pt x="12752085" y="142184"/>
                  </a:lnTo>
                  <a:lnTo>
                    <a:pt x="12763270" y="143516"/>
                  </a:lnTo>
                  <a:lnTo>
                    <a:pt x="12774402" y="144816"/>
                  </a:lnTo>
                  <a:lnTo>
                    <a:pt x="12785480" y="146080"/>
                  </a:lnTo>
                  <a:lnTo>
                    <a:pt x="12796502" y="147308"/>
                  </a:lnTo>
                  <a:lnTo>
                    <a:pt x="12807467" y="148498"/>
                  </a:lnTo>
                  <a:lnTo>
                    <a:pt x="12818373" y="149648"/>
                  </a:lnTo>
                  <a:lnTo>
                    <a:pt x="12829218" y="150757"/>
                  </a:lnTo>
                  <a:lnTo>
                    <a:pt x="12840004" y="151823"/>
                  </a:lnTo>
                  <a:lnTo>
                    <a:pt x="12850726" y="152843"/>
                  </a:lnTo>
                  <a:lnTo>
                    <a:pt x="12861381" y="153818"/>
                  </a:lnTo>
                  <a:lnTo>
                    <a:pt x="12871974" y="154744"/>
                  </a:lnTo>
                  <a:lnTo>
                    <a:pt x="12882496" y="155620"/>
                  </a:lnTo>
                  <a:lnTo>
                    <a:pt x="12892950" y="156445"/>
                  </a:lnTo>
                  <a:lnTo>
                    <a:pt x="12903334" y="157217"/>
                  </a:lnTo>
                  <a:lnTo>
                    <a:pt x="12913645" y="157933"/>
                  </a:lnTo>
                  <a:lnTo>
                    <a:pt x="12923882" y="158594"/>
                  </a:lnTo>
                  <a:lnTo>
                    <a:pt x="12934044" y="159196"/>
                  </a:lnTo>
                  <a:lnTo>
                    <a:pt x="12944130" y="159738"/>
                  </a:lnTo>
                  <a:lnTo>
                    <a:pt x="12954136" y="160219"/>
                  </a:lnTo>
                  <a:lnTo>
                    <a:pt x="12964064" y="160638"/>
                  </a:lnTo>
                  <a:lnTo>
                    <a:pt x="12973909" y="160991"/>
                  </a:lnTo>
                  <a:lnTo>
                    <a:pt x="12983671" y="161277"/>
                  </a:lnTo>
                  <a:lnTo>
                    <a:pt x="12993349" y="161497"/>
                  </a:lnTo>
                  <a:lnTo>
                    <a:pt x="13002941" y="161646"/>
                  </a:lnTo>
                  <a:lnTo>
                    <a:pt x="13012445" y="161725"/>
                  </a:lnTo>
                  <a:lnTo>
                    <a:pt x="13021860" y="161730"/>
                  </a:lnTo>
                  <a:lnTo>
                    <a:pt x="13031183" y="161662"/>
                  </a:lnTo>
                  <a:lnTo>
                    <a:pt x="13040413" y="161517"/>
                  </a:lnTo>
                  <a:lnTo>
                    <a:pt x="13058668" y="160992"/>
                  </a:lnTo>
                  <a:lnTo>
                    <a:pt x="13067674" y="160630"/>
                  </a:lnTo>
                  <a:lnTo>
                    <a:pt x="13076649" y="160229"/>
                  </a:lnTo>
                  <a:lnTo>
                    <a:pt x="13085558" y="159791"/>
                  </a:lnTo>
                  <a:lnTo>
                    <a:pt x="13094402" y="159316"/>
                  </a:lnTo>
                  <a:lnTo>
                    <a:pt x="13103185" y="158805"/>
                  </a:lnTo>
                  <a:lnTo>
                    <a:pt x="13111905" y="158258"/>
                  </a:lnTo>
                  <a:lnTo>
                    <a:pt x="13120562" y="157676"/>
                  </a:lnTo>
                  <a:lnTo>
                    <a:pt x="13129157" y="157059"/>
                  </a:lnTo>
                  <a:lnTo>
                    <a:pt x="13137692" y="156406"/>
                  </a:lnTo>
                  <a:lnTo>
                    <a:pt x="13146166" y="155720"/>
                  </a:lnTo>
                  <a:lnTo>
                    <a:pt x="13154580" y="154998"/>
                  </a:lnTo>
                  <a:lnTo>
                    <a:pt x="13162936" y="154244"/>
                  </a:lnTo>
                  <a:lnTo>
                    <a:pt x="13171235" y="153456"/>
                  </a:lnTo>
                  <a:lnTo>
                    <a:pt x="13179476" y="152636"/>
                  </a:lnTo>
                  <a:lnTo>
                    <a:pt x="13187660" y="151783"/>
                  </a:lnTo>
                  <a:lnTo>
                    <a:pt x="13195787" y="150897"/>
                  </a:lnTo>
                  <a:lnTo>
                    <a:pt x="13203860" y="149980"/>
                  </a:lnTo>
                  <a:lnTo>
                    <a:pt x="13211877" y="149032"/>
                  </a:lnTo>
                  <a:lnTo>
                    <a:pt x="13219839" y="148053"/>
                  </a:lnTo>
                  <a:lnTo>
                    <a:pt x="13227751" y="147042"/>
                  </a:lnTo>
                  <a:lnTo>
                    <a:pt x="13235607" y="146002"/>
                  </a:lnTo>
                  <a:lnTo>
                    <a:pt x="13243413" y="144932"/>
                  </a:lnTo>
                  <a:lnTo>
                    <a:pt x="13251169" y="143832"/>
                  </a:lnTo>
                  <a:lnTo>
                    <a:pt x="13258873" y="142704"/>
                  </a:lnTo>
                  <a:lnTo>
                    <a:pt x="13266525" y="141547"/>
                  </a:lnTo>
                  <a:lnTo>
                    <a:pt x="13274129" y="140362"/>
                  </a:lnTo>
                  <a:lnTo>
                    <a:pt x="13281686" y="139148"/>
                  </a:lnTo>
                  <a:lnTo>
                    <a:pt x="13289193" y="137907"/>
                  </a:lnTo>
                  <a:lnTo>
                    <a:pt x="13296653" y="136639"/>
                  </a:lnTo>
                  <a:lnTo>
                    <a:pt x="13304067" y="135343"/>
                  </a:lnTo>
                  <a:lnTo>
                    <a:pt x="13311435" y="134021"/>
                  </a:lnTo>
                  <a:lnTo>
                    <a:pt x="13318758" y="132673"/>
                  </a:lnTo>
                  <a:lnTo>
                    <a:pt x="13326036" y="131300"/>
                  </a:lnTo>
                  <a:lnTo>
                    <a:pt x="13333272" y="129901"/>
                  </a:lnTo>
                  <a:lnTo>
                    <a:pt x="13340462" y="128477"/>
                  </a:lnTo>
                  <a:lnTo>
                    <a:pt x="13347612" y="127028"/>
                  </a:lnTo>
                  <a:lnTo>
                    <a:pt x="13354719" y="125556"/>
                  </a:lnTo>
                  <a:lnTo>
                    <a:pt x="13361785" y="124060"/>
                  </a:lnTo>
                  <a:lnTo>
                    <a:pt x="13368810" y="122539"/>
                  </a:lnTo>
                  <a:lnTo>
                    <a:pt x="13375797" y="120996"/>
                  </a:lnTo>
                  <a:lnTo>
                    <a:pt x="13382743" y="119430"/>
                  </a:lnTo>
                  <a:lnTo>
                    <a:pt x="13389652" y="117842"/>
                  </a:lnTo>
                  <a:lnTo>
                    <a:pt x="13396523" y="116232"/>
                  </a:lnTo>
                  <a:lnTo>
                    <a:pt x="13403357" y="114600"/>
                  </a:lnTo>
                  <a:lnTo>
                    <a:pt x="13410156" y="112946"/>
                  </a:lnTo>
                  <a:lnTo>
                    <a:pt x="13416917" y="111273"/>
                  </a:lnTo>
                  <a:lnTo>
                    <a:pt x="13423645" y="109578"/>
                  </a:lnTo>
                  <a:lnTo>
                    <a:pt x="13430337" y="107863"/>
                  </a:lnTo>
                  <a:lnTo>
                    <a:pt x="13436997" y="106129"/>
                  </a:lnTo>
                  <a:lnTo>
                    <a:pt x="13443622" y="104375"/>
                  </a:lnTo>
                  <a:lnTo>
                    <a:pt x="13450217" y="102601"/>
                  </a:lnTo>
                  <a:lnTo>
                    <a:pt x="13456778" y="100810"/>
                  </a:lnTo>
                  <a:lnTo>
                    <a:pt x="13463311" y="98999"/>
                  </a:lnTo>
                  <a:lnTo>
                    <a:pt x="13469814" y="97171"/>
                  </a:lnTo>
                  <a:lnTo>
                    <a:pt x="13476286" y="95326"/>
                  </a:lnTo>
                  <a:lnTo>
                    <a:pt x="13482730" y="93462"/>
                  </a:lnTo>
                  <a:lnTo>
                    <a:pt x="13489145" y="91583"/>
                  </a:lnTo>
                  <a:lnTo>
                    <a:pt x="13495533" y="89687"/>
                  </a:lnTo>
                  <a:lnTo>
                    <a:pt x="13501895" y="87774"/>
                  </a:lnTo>
                  <a:lnTo>
                    <a:pt x="13508231" y="85845"/>
                  </a:lnTo>
                  <a:lnTo>
                    <a:pt x="13514540" y="83902"/>
                  </a:lnTo>
                  <a:lnTo>
                    <a:pt x="13520826" y="81943"/>
                  </a:lnTo>
                  <a:lnTo>
                    <a:pt x="13527088" y="79970"/>
                  </a:lnTo>
                  <a:lnTo>
                    <a:pt x="13533326" y="77983"/>
                  </a:lnTo>
                  <a:lnTo>
                    <a:pt x="13539541" y="75981"/>
                  </a:lnTo>
                  <a:lnTo>
                    <a:pt x="13545735" y="73965"/>
                  </a:lnTo>
                  <a:lnTo>
                    <a:pt x="13551907" y="71938"/>
                  </a:lnTo>
                  <a:lnTo>
                    <a:pt x="13558058" y="69896"/>
                  </a:lnTo>
                  <a:lnTo>
                    <a:pt x="13564190" y="67842"/>
                  </a:lnTo>
                  <a:lnTo>
                    <a:pt x="13570303" y="65776"/>
                  </a:lnTo>
                  <a:lnTo>
                    <a:pt x="13576395" y="63699"/>
                  </a:lnTo>
                  <a:lnTo>
                    <a:pt x="13582471" y="61610"/>
                  </a:lnTo>
                  <a:lnTo>
                    <a:pt x="13588529" y="59510"/>
                  </a:lnTo>
                  <a:lnTo>
                    <a:pt x="13594571" y="57399"/>
                  </a:lnTo>
                  <a:lnTo>
                    <a:pt x="13600598" y="55278"/>
                  </a:lnTo>
                  <a:lnTo>
                    <a:pt x="13606607" y="53148"/>
                  </a:lnTo>
                  <a:lnTo>
                    <a:pt x="13612604" y="51007"/>
                  </a:lnTo>
                  <a:lnTo>
                    <a:pt x="13618586" y="48858"/>
                  </a:lnTo>
                  <a:lnTo>
                    <a:pt x="13624555" y="46699"/>
                  </a:lnTo>
                  <a:lnTo>
                    <a:pt x="13630511" y="44532"/>
                  </a:lnTo>
                  <a:lnTo>
                    <a:pt x="13636457" y="42358"/>
                  </a:lnTo>
                  <a:lnTo>
                    <a:pt x="13642390" y="40175"/>
                  </a:lnTo>
                  <a:lnTo>
                    <a:pt x="13648313" y="37985"/>
                  </a:lnTo>
                  <a:lnTo>
                    <a:pt x="13654225" y="35789"/>
                  </a:lnTo>
                  <a:lnTo>
                    <a:pt x="13660130" y="33585"/>
                  </a:lnTo>
                  <a:lnTo>
                    <a:pt x="13666024" y="31376"/>
                  </a:lnTo>
                  <a:lnTo>
                    <a:pt x="13671910" y="29160"/>
                  </a:lnTo>
                  <a:lnTo>
                    <a:pt x="13677792" y="26938"/>
                  </a:lnTo>
                  <a:lnTo>
                    <a:pt x="13683665" y="24714"/>
                  </a:lnTo>
                  <a:lnTo>
                    <a:pt x="13689532" y="22482"/>
                  </a:lnTo>
                  <a:lnTo>
                    <a:pt x="13695394" y="20247"/>
                  </a:lnTo>
                  <a:lnTo>
                    <a:pt x="13701253" y="18008"/>
                  </a:lnTo>
                  <a:lnTo>
                    <a:pt x="13707107" y="15766"/>
                  </a:lnTo>
                  <a:lnTo>
                    <a:pt x="13712959" y="13520"/>
                  </a:lnTo>
                  <a:lnTo>
                    <a:pt x="13718805" y="11272"/>
                  </a:lnTo>
                  <a:lnTo>
                    <a:pt x="13724651" y="9021"/>
                  </a:lnTo>
                  <a:lnTo>
                    <a:pt x="13730497" y="6767"/>
                  </a:lnTo>
                  <a:lnTo>
                    <a:pt x="13736342" y="4513"/>
                  </a:lnTo>
                  <a:lnTo>
                    <a:pt x="13748031" y="0"/>
                  </a:lnTo>
                  <a:close/>
                </a:path>
              </a:pathLst>
            </a:custGeom>
            <a:grpFill/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3F2276C-D700-45AB-FF43-04FA0873B2E5}"/>
              </a:ext>
            </a:extLst>
          </p:cNvPr>
          <p:cNvGrpSpPr/>
          <p:nvPr/>
        </p:nvGrpSpPr>
        <p:grpSpPr>
          <a:xfrm>
            <a:off x="-5" y="4085685"/>
            <a:ext cx="12214179" cy="2734721"/>
            <a:chOff x="-547038" y="4606639"/>
            <a:chExt cx="13809607" cy="321103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369B879-C3F8-1784-DA06-5828AEAE1EB9}"/>
                </a:ext>
              </a:extLst>
            </p:cNvPr>
            <p:cNvSpPr/>
            <p:nvPr/>
          </p:nvSpPr>
          <p:spPr>
            <a:xfrm>
              <a:off x="-534512" y="4650781"/>
              <a:ext cx="13759468" cy="3166893"/>
            </a:xfrm>
            <a:custGeom>
              <a:avLst/>
              <a:gdLst>
                <a:gd name="connsiteX0" fmla="*/ 13759469 w 13759469"/>
                <a:gd name="connsiteY0" fmla="*/ 0 h 3211035"/>
                <a:gd name="connsiteX1" fmla="*/ 13759469 w 13759469"/>
                <a:gd name="connsiteY1" fmla="*/ 2398235 h 3211035"/>
                <a:gd name="connsiteX2" fmla="*/ 13759469 w 13759469"/>
                <a:gd name="connsiteY2" fmla="*/ 2661760 h 3211035"/>
                <a:gd name="connsiteX3" fmla="*/ 13759469 w 13759469"/>
                <a:gd name="connsiteY3" fmla="*/ 3211035 h 3211035"/>
                <a:gd name="connsiteX4" fmla="*/ 0 w 13759469"/>
                <a:gd name="connsiteY4" fmla="*/ 3211035 h 3211035"/>
                <a:gd name="connsiteX5" fmla="*/ 0 w 13759469"/>
                <a:gd name="connsiteY5" fmla="*/ 2661760 h 3211035"/>
                <a:gd name="connsiteX6" fmla="*/ 0 w 13759469"/>
                <a:gd name="connsiteY6" fmla="*/ 2398235 h 3211035"/>
                <a:gd name="connsiteX7" fmla="*/ 0 w 13759469"/>
                <a:gd name="connsiteY7" fmla="*/ 2191946 h 3211035"/>
                <a:gd name="connsiteX8" fmla="*/ 6054 w 13759469"/>
                <a:gd name="connsiteY8" fmla="*/ 2223114 h 3211035"/>
                <a:gd name="connsiteX9" fmla="*/ 20059 w 13759469"/>
                <a:gd name="connsiteY9" fmla="*/ 2220394 h 3211035"/>
                <a:gd name="connsiteX10" fmla="*/ 34064 w 13759469"/>
                <a:gd name="connsiteY10" fmla="*/ 2217674 h 3211035"/>
                <a:gd name="connsiteX11" fmla="*/ 48071 w 13759469"/>
                <a:gd name="connsiteY11" fmla="*/ 2214953 h 3211035"/>
                <a:gd name="connsiteX12" fmla="*/ 62075 w 13759469"/>
                <a:gd name="connsiteY12" fmla="*/ 2212231 h 3211035"/>
                <a:gd name="connsiteX13" fmla="*/ 76078 w 13759469"/>
                <a:gd name="connsiteY13" fmla="*/ 2209509 h 3211035"/>
                <a:gd name="connsiteX14" fmla="*/ 90081 w 13759469"/>
                <a:gd name="connsiteY14" fmla="*/ 2206786 h 3211035"/>
                <a:gd name="connsiteX15" fmla="*/ 104082 w 13759469"/>
                <a:gd name="connsiteY15" fmla="*/ 2204062 h 3211035"/>
                <a:gd name="connsiteX16" fmla="*/ 118081 w 13759469"/>
                <a:gd name="connsiteY16" fmla="*/ 2201337 h 3211035"/>
                <a:gd name="connsiteX17" fmla="*/ 132079 w 13759469"/>
                <a:gd name="connsiteY17" fmla="*/ 2198610 h 3211035"/>
                <a:gd name="connsiteX18" fmla="*/ 146075 w 13759469"/>
                <a:gd name="connsiteY18" fmla="*/ 2195882 h 3211035"/>
                <a:gd name="connsiteX19" fmla="*/ 160067 w 13759469"/>
                <a:gd name="connsiteY19" fmla="*/ 2193151 h 3211035"/>
                <a:gd name="connsiteX20" fmla="*/ 174056 w 13759469"/>
                <a:gd name="connsiteY20" fmla="*/ 2190419 h 3211035"/>
                <a:gd name="connsiteX21" fmla="*/ 188044 w 13759469"/>
                <a:gd name="connsiteY21" fmla="*/ 2187685 h 3211035"/>
                <a:gd name="connsiteX22" fmla="*/ 202027 w 13759469"/>
                <a:gd name="connsiteY22" fmla="*/ 2184949 h 3211035"/>
                <a:gd name="connsiteX23" fmla="*/ 216007 w 13759469"/>
                <a:gd name="connsiteY23" fmla="*/ 2182210 h 3211035"/>
                <a:gd name="connsiteX24" fmla="*/ 229984 w 13759469"/>
                <a:gd name="connsiteY24" fmla="*/ 2179469 h 3211035"/>
                <a:gd name="connsiteX25" fmla="*/ 243954 w 13759469"/>
                <a:gd name="connsiteY25" fmla="*/ 2176723 h 3211035"/>
                <a:gd name="connsiteX26" fmla="*/ 257922 w 13759469"/>
                <a:gd name="connsiteY26" fmla="*/ 2173976 h 3211035"/>
                <a:gd name="connsiteX27" fmla="*/ 271885 w 13759469"/>
                <a:gd name="connsiteY27" fmla="*/ 2171226 h 3211035"/>
                <a:gd name="connsiteX28" fmla="*/ 285842 w 13759469"/>
                <a:gd name="connsiteY28" fmla="*/ 2168471 h 3211035"/>
                <a:gd name="connsiteX29" fmla="*/ 299794 w 13759469"/>
                <a:gd name="connsiteY29" fmla="*/ 2165714 h 3211035"/>
                <a:gd name="connsiteX30" fmla="*/ 313740 w 13759469"/>
                <a:gd name="connsiteY30" fmla="*/ 2162952 h 3211035"/>
                <a:gd name="connsiteX31" fmla="*/ 327681 w 13759469"/>
                <a:gd name="connsiteY31" fmla="*/ 2160188 h 3211035"/>
                <a:gd name="connsiteX32" fmla="*/ 341616 w 13759469"/>
                <a:gd name="connsiteY32" fmla="*/ 2157419 h 3211035"/>
                <a:gd name="connsiteX33" fmla="*/ 355544 w 13759469"/>
                <a:gd name="connsiteY33" fmla="*/ 2154645 h 3211035"/>
                <a:gd name="connsiteX34" fmla="*/ 369465 w 13759469"/>
                <a:gd name="connsiteY34" fmla="*/ 2151867 h 3211035"/>
                <a:gd name="connsiteX35" fmla="*/ 383380 w 13759469"/>
                <a:gd name="connsiteY35" fmla="*/ 2149085 h 3211035"/>
                <a:gd name="connsiteX36" fmla="*/ 397287 w 13759469"/>
                <a:gd name="connsiteY36" fmla="*/ 2146298 h 3211035"/>
                <a:gd name="connsiteX37" fmla="*/ 411187 w 13759469"/>
                <a:gd name="connsiteY37" fmla="*/ 2143506 h 3211035"/>
                <a:gd name="connsiteX38" fmla="*/ 425079 w 13759469"/>
                <a:gd name="connsiteY38" fmla="*/ 2140709 h 3211035"/>
                <a:gd name="connsiteX39" fmla="*/ 438962 w 13759469"/>
                <a:gd name="connsiteY39" fmla="*/ 2137907 h 3211035"/>
                <a:gd name="connsiteX40" fmla="*/ 452838 w 13759469"/>
                <a:gd name="connsiteY40" fmla="*/ 2135099 h 3211035"/>
                <a:gd name="connsiteX41" fmla="*/ 466705 w 13759469"/>
                <a:gd name="connsiteY41" fmla="*/ 2132286 h 3211035"/>
                <a:gd name="connsiteX42" fmla="*/ 480563 w 13759469"/>
                <a:gd name="connsiteY42" fmla="*/ 2129466 h 3211035"/>
                <a:gd name="connsiteX43" fmla="*/ 494411 w 13759469"/>
                <a:gd name="connsiteY43" fmla="*/ 2126641 h 3211035"/>
                <a:gd name="connsiteX44" fmla="*/ 508250 w 13759469"/>
                <a:gd name="connsiteY44" fmla="*/ 2123810 h 3211035"/>
                <a:gd name="connsiteX45" fmla="*/ 522080 w 13759469"/>
                <a:gd name="connsiteY45" fmla="*/ 2120972 h 3211035"/>
                <a:gd name="connsiteX46" fmla="*/ 535899 w 13759469"/>
                <a:gd name="connsiteY46" fmla="*/ 2118128 h 3211035"/>
                <a:gd name="connsiteX47" fmla="*/ 549708 w 13759469"/>
                <a:gd name="connsiteY47" fmla="*/ 2115277 h 3211035"/>
                <a:gd name="connsiteX48" fmla="*/ 563508 w 13759469"/>
                <a:gd name="connsiteY48" fmla="*/ 2112420 h 3211035"/>
                <a:gd name="connsiteX49" fmla="*/ 577295 w 13759469"/>
                <a:gd name="connsiteY49" fmla="*/ 2109555 h 3211035"/>
                <a:gd name="connsiteX50" fmla="*/ 591072 w 13759469"/>
                <a:gd name="connsiteY50" fmla="*/ 2106684 h 3211035"/>
                <a:gd name="connsiteX51" fmla="*/ 604837 w 13759469"/>
                <a:gd name="connsiteY51" fmla="*/ 2103805 h 3211035"/>
                <a:gd name="connsiteX52" fmla="*/ 618591 w 13759469"/>
                <a:gd name="connsiteY52" fmla="*/ 2100918 h 3211035"/>
                <a:gd name="connsiteX53" fmla="*/ 632332 w 13759469"/>
                <a:gd name="connsiteY53" fmla="*/ 2098023 h 3211035"/>
                <a:gd name="connsiteX54" fmla="*/ 646061 w 13759469"/>
                <a:gd name="connsiteY54" fmla="*/ 2095121 h 3211035"/>
                <a:gd name="connsiteX55" fmla="*/ 659778 w 13759469"/>
                <a:gd name="connsiteY55" fmla="*/ 2092211 h 3211035"/>
                <a:gd name="connsiteX56" fmla="*/ 673483 w 13759469"/>
                <a:gd name="connsiteY56" fmla="*/ 2089293 h 3211035"/>
                <a:gd name="connsiteX57" fmla="*/ 687174 w 13759469"/>
                <a:gd name="connsiteY57" fmla="*/ 2086366 h 3211035"/>
                <a:gd name="connsiteX58" fmla="*/ 700852 w 13759469"/>
                <a:gd name="connsiteY58" fmla="*/ 2083430 h 3211035"/>
                <a:gd name="connsiteX59" fmla="*/ 714515 w 13759469"/>
                <a:gd name="connsiteY59" fmla="*/ 2080486 h 3211035"/>
                <a:gd name="connsiteX60" fmla="*/ 728166 w 13759469"/>
                <a:gd name="connsiteY60" fmla="*/ 2077532 h 3211035"/>
                <a:gd name="connsiteX61" fmla="*/ 741802 w 13759469"/>
                <a:gd name="connsiteY61" fmla="*/ 2074570 h 3211035"/>
                <a:gd name="connsiteX62" fmla="*/ 755423 w 13759469"/>
                <a:gd name="connsiteY62" fmla="*/ 2071598 h 3211035"/>
                <a:gd name="connsiteX63" fmla="*/ 769030 w 13759469"/>
                <a:gd name="connsiteY63" fmla="*/ 2068618 h 3211035"/>
                <a:gd name="connsiteX64" fmla="*/ 782622 w 13759469"/>
                <a:gd name="connsiteY64" fmla="*/ 2065627 h 3211035"/>
                <a:gd name="connsiteX65" fmla="*/ 796198 w 13759469"/>
                <a:gd name="connsiteY65" fmla="*/ 2062627 h 3211035"/>
                <a:gd name="connsiteX66" fmla="*/ 809760 w 13759469"/>
                <a:gd name="connsiteY66" fmla="*/ 2059617 h 3211035"/>
                <a:gd name="connsiteX67" fmla="*/ 823305 w 13759469"/>
                <a:gd name="connsiteY67" fmla="*/ 2056596 h 3211035"/>
                <a:gd name="connsiteX68" fmla="*/ 836834 w 13759469"/>
                <a:gd name="connsiteY68" fmla="*/ 2053565 h 3211035"/>
                <a:gd name="connsiteX69" fmla="*/ 850347 w 13759469"/>
                <a:gd name="connsiteY69" fmla="*/ 2050524 h 3211035"/>
                <a:gd name="connsiteX70" fmla="*/ 863842 w 13759469"/>
                <a:gd name="connsiteY70" fmla="*/ 2047472 h 3211035"/>
                <a:gd name="connsiteX71" fmla="*/ 877322 w 13759469"/>
                <a:gd name="connsiteY71" fmla="*/ 2044409 h 3211035"/>
                <a:gd name="connsiteX72" fmla="*/ 890783 w 13759469"/>
                <a:gd name="connsiteY72" fmla="*/ 2041335 h 3211035"/>
                <a:gd name="connsiteX73" fmla="*/ 904228 w 13759469"/>
                <a:gd name="connsiteY73" fmla="*/ 2038250 h 3211035"/>
                <a:gd name="connsiteX74" fmla="*/ 917654 w 13759469"/>
                <a:gd name="connsiteY74" fmla="*/ 2035153 h 3211035"/>
                <a:gd name="connsiteX75" fmla="*/ 931064 w 13759469"/>
                <a:gd name="connsiteY75" fmla="*/ 2032045 h 3211035"/>
                <a:gd name="connsiteX76" fmla="*/ 944453 w 13759469"/>
                <a:gd name="connsiteY76" fmla="*/ 2028925 h 3211035"/>
                <a:gd name="connsiteX77" fmla="*/ 957826 w 13759469"/>
                <a:gd name="connsiteY77" fmla="*/ 2025794 h 3211035"/>
                <a:gd name="connsiteX78" fmla="*/ 971177 w 13759469"/>
                <a:gd name="connsiteY78" fmla="*/ 2022650 h 3211035"/>
                <a:gd name="connsiteX79" fmla="*/ 984512 w 13759469"/>
                <a:gd name="connsiteY79" fmla="*/ 2019495 h 3211035"/>
                <a:gd name="connsiteX80" fmla="*/ 997826 w 13759469"/>
                <a:gd name="connsiteY80" fmla="*/ 2016326 h 3211035"/>
                <a:gd name="connsiteX81" fmla="*/ 1011120 w 13759469"/>
                <a:gd name="connsiteY81" fmla="*/ 2013145 h 3211035"/>
                <a:gd name="connsiteX82" fmla="*/ 1024395 w 13759469"/>
                <a:gd name="connsiteY82" fmla="*/ 2009951 h 3211035"/>
                <a:gd name="connsiteX83" fmla="*/ 1037650 w 13759469"/>
                <a:gd name="connsiteY83" fmla="*/ 2006745 h 3211035"/>
                <a:gd name="connsiteX84" fmla="*/ 1050883 w 13759469"/>
                <a:gd name="connsiteY84" fmla="*/ 2003525 h 3211035"/>
                <a:gd name="connsiteX85" fmla="*/ 1064097 w 13759469"/>
                <a:gd name="connsiteY85" fmla="*/ 2000292 h 3211035"/>
                <a:gd name="connsiteX86" fmla="*/ 1077288 w 13759469"/>
                <a:gd name="connsiteY86" fmla="*/ 1997045 h 3211035"/>
                <a:gd name="connsiteX87" fmla="*/ 1090459 w 13759469"/>
                <a:gd name="connsiteY87" fmla="*/ 1993785 h 3211035"/>
                <a:gd name="connsiteX88" fmla="*/ 1103608 w 13759469"/>
                <a:gd name="connsiteY88" fmla="*/ 1990511 h 3211035"/>
                <a:gd name="connsiteX89" fmla="*/ 1116735 w 13759469"/>
                <a:gd name="connsiteY89" fmla="*/ 1987222 h 3211035"/>
                <a:gd name="connsiteX90" fmla="*/ 1129840 w 13759469"/>
                <a:gd name="connsiteY90" fmla="*/ 1983920 h 3211035"/>
                <a:gd name="connsiteX91" fmla="*/ 1142922 w 13759469"/>
                <a:gd name="connsiteY91" fmla="*/ 1980604 h 3211035"/>
                <a:gd name="connsiteX92" fmla="*/ 1155983 w 13759469"/>
                <a:gd name="connsiteY92" fmla="*/ 1977273 h 3211035"/>
                <a:gd name="connsiteX93" fmla="*/ 1169019 w 13759469"/>
                <a:gd name="connsiteY93" fmla="*/ 1973926 h 3211035"/>
                <a:gd name="connsiteX94" fmla="*/ 1182032 w 13759469"/>
                <a:gd name="connsiteY94" fmla="*/ 1970566 h 3211035"/>
                <a:gd name="connsiteX95" fmla="*/ 1195022 w 13759469"/>
                <a:gd name="connsiteY95" fmla="*/ 1967190 h 3211035"/>
                <a:gd name="connsiteX96" fmla="*/ 1207989 w 13759469"/>
                <a:gd name="connsiteY96" fmla="*/ 1963799 h 3211035"/>
                <a:gd name="connsiteX97" fmla="*/ 1220929 w 13759469"/>
                <a:gd name="connsiteY97" fmla="*/ 1960392 h 3211035"/>
                <a:gd name="connsiteX98" fmla="*/ 1233848 w 13759469"/>
                <a:gd name="connsiteY98" fmla="*/ 1956971 h 3211035"/>
                <a:gd name="connsiteX99" fmla="*/ 1246741 w 13759469"/>
                <a:gd name="connsiteY99" fmla="*/ 1953533 h 3211035"/>
                <a:gd name="connsiteX100" fmla="*/ 1259608 w 13759469"/>
                <a:gd name="connsiteY100" fmla="*/ 1950079 h 3211035"/>
                <a:gd name="connsiteX101" fmla="*/ 1272451 w 13759469"/>
                <a:gd name="connsiteY101" fmla="*/ 1946609 h 3211035"/>
                <a:gd name="connsiteX102" fmla="*/ 1285268 w 13759469"/>
                <a:gd name="connsiteY102" fmla="*/ 1943123 h 3211035"/>
                <a:gd name="connsiteX103" fmla="*/ 1298060 w 13759469"/>
                <a:gd name="connsiteY103" fmla="*/ 1939621 h 3211035"/>
                <a:gd name="connsiteX104" fmla="*/ 1310825 w 13759469"/>
                <a:gd name="connsiteY104" fmla="*/ 1936102 h 3211035"/>
                <a:gd name="connsiteX105" fmla="*/ 1323565 w 13759469"/>
                <a:gd name="connsiteY105" fmla="*/ 1932565 h 3211035"/>
                <a:gd name="connsiteX106" fmla="*/ 1336277 w 13759469"/>
                <a:gd name="connsiteY106" fmla="*/ 1929012 h 3211035"/>
                <a:gd name="connsiteX107" fmla="*/ 1361608 w 13759469"/>
                <a:gd name="connsiteY107" fmla="*/ 1921859 h 3211035"/>
                <a:gd name="connsiteX108" fmla="*/ 1374291 w 13759469"/>
                <a:gd name="connsiteY108" fmla="*/ 1918214 h 3211035"/>
                <a:gd name="connsiteX109" fmla="*/ 1386819 w 13759469"/>
                <a:gd name="connsiteY109" fmla="*/ 1914540 h 3211035"/>
                <a:gd name="connsiteX110" fmla="*/ 1399237 w 13759469"/>
                <a:gd name="connsiteY110" fmla="*/ 1910826 h 3211035"/>
                <a:gd name="connsiteX111" fmla="*/ 1411545 w 13759469"/>
                <a:gd name="connsiteY111" fmla="*/ 1907073 h 3211035"/>
                <a:gd name="connsiteX112" fmla="*/ 1423749 w 13759469"/>
                <a:gd name="connsiteY112" fmla="*/ 1903282 h 3211035"/>
                <a:gd name="connsiteX113" fmla="*/ 1435850 w 13759469"/>
                <a:gd name="connsiteY113" fmla="*/ 1899453 h 3211035"/>
                <a:gd name="connsiteX114" fmla="*/ 1447852 w 13759469"/>
                <a:gd name="connsiteY114" fmla="*/ 1895589 h 3211035"/>
                <a:gd name="connsiteX115" fmla="*/ 1459758 w 13759469"/>
                <a:gd name="connsiteY115" fmla="*/ 1891689 h 3211035"/>
                <a:gd name="connsiteX116" fmla="*/ 1471569 w 13759469"/>
                <a:gd name="connsiteY116" fmla="*/ 1887755 h 3211035"/>
                <a:gd name="connsiteX117" fmla="*/ 1483291 w 13759469"/>
                <a:gd name="connsiteY117" fmla="*/ 1883787 h 3211035"/>
                <a:gd name="connsiteX118" fmla="*/ 1494922 w 13759469"/>
                <a:gd name="connsiteY118" fmla="*/ 1879786 h 3211035"/>
                <a:gd name="connsiteX119" fmla="*/ 1506470 w 13759469"/>
                <a:gd name="connsiteY119" fmla="*/ 1875754 h 3211035"/>
                <a:gd name="connsiteX120" fmla="*/ 1517935 w 13759469"/>
                <a:gd name="connsiteY120" fmla="*/ 1871692 h 3211035"/>
                <a:gd name="connsiteX121" fmla="*/ 1529320 w 13759469"/>
                <a:gd name="connsiteY121" fmla="*/ 1867600 h 3211035"/>
                <a:gd name="connsiteX122" fmla="*/ 1540629 w 13759469"/>
                <a:gd name="connsiteY122" fmla="*/ 1863479 h 3211035"/>
                <a:gd name="connsiteX123" fmla="*/ 1551865 w 13759469"/>
                <a:gd name="connsiteY123" fmla="*/ 1859331 h 3211035"/>
                <a:gd name="connsiteX124" fmla="*/ 1563028 w 13759469"/>
                <a:gd name="connsiteY124" fmla="*/ 1855155 h 3211035"/>
                <a:gd name="connsiteX125" fmla="*/ 1574124 w 13759469"/>
                <a:gd name="connsiteY125" fmla="*/ 1850954 h 3211035"/>
                <a:gd name="connsiteX126" fmla="*/ 1585155 w 13759469"/>
                <a:gd name="connsiteY126" fmla="*/ 1846727 h 3211035"/>
                <a:gd name="connsiteX127" fmla="*/ 1596123 w 13759469"/>
                <a:gd name="connsiteY127" fmla="*/ 1842477 h 3211035"/>
                <a:gd name="connsiteX128" fmla="*/ 1607032 w 13759469"/>
                <a:gd name="connsiteY128" fmla="*/ 1838204 h 3211035"/>
                <a:gd name="connsiteX129" fmla="*/ 1617883 w 13759469"/>
                <a:gd name="connsiteY129" fmla="*/ 1833909 h 3211035"/>
                <a:gd name="connsiteX130" fmla="*/ 1628682 w 13759469"/>
                <a:gd name="connsiteY130" fmla="*/ 1829593 h 3211035"/>
                <a:gd name="connsiteX131" fmla="*/ 1639430 w 13759469"/>
                <a:gd name="connsiteY131" fmla="*/ 1825256 h 3211035"/>
                <a:gd name="connsiteX132" fmla="*/ 1650129 w 13759469"/>
                <a:gd name="connsiteY132" fmla="*/ 1820900 h 3211035"/>
                <a:gd name="connsiteX133" fmla="*/ 1660784 w 13759469"/>
                <a:gd name="connsiteY133" fmla="*/ 1816527 h 3211035"/>
                <a:gd name="connsiteX134" fmla="*/ 1671395 w 13759469"/>
                <a:gd name="connsiteY134" fmla="*/ 1812135 h 3211035"/>
                <a:gd name="connsiteX135" fmla="*/ 1681969 w 13759469"/>
                <a:gd name="connsiteY135" fmla="*/ 1807728 h 3211035"/>
                <a:gd name="connsiteX136" fmla="*/ 1692505 w 13759469"/>
                <a:gd name="connsiteY136" fmla="*/ 1803304 h 3211035"/>
                <a:gd name="connsiteX137" fmla="*/ 1703007 w 13759469"/>
                <a:gd name="connsiteY137" fmla="*/ 1798866 h 3211035"/>
                <a:gd name="connsiteX138" fmla="*/ 1713479 w 13759469"/>
                <a:gd name="connsiteY138" fmla="*/ 1794415 h 3211035"/>
                <a:gd name="connsiteX139" fmla="*/ 1723923 w 13759469"/>
                <a:gd name="connsiteY139" fmla="*/ 1789951 h 3211035"/>
                <a:gd name="connsiteX140" fmla="*/ 1734343 w 13759469"/>
                <a:gd name="connsiteY140" fmla="*/ 1785475 h 3211035"/>
                <a:gd name="connsiteX141" fmla="*/ 1744740 w 13759469"/>
                <a:gd name="connsiteY141" fmla="*/ 1780988 h 3211035"/>
                <a:gd name="connsiteX142" fmla="*/ 1755118 w 13759469"/>
                <a:gd name="connsiteY142" fmla="*/ 1776491 h 3211035"/>
                <a:gd name="connsiteX143" fmla="*/ 1765479 w 13759469"/>
                <a:gd name="connsiteY143" fmla="*/ 1771986 h 3211035"/>
                <a:gd name="connsiteX144" fmla="*/ 1775828 w 13759469"/>
                <a:gd name="connsiteY144" fmla="*/ 1767472 h 3211035"/>
                <a:gd name="connsiteX145" fmla="*/ 1786166 w 13759469"/>
                <a:gd name="connsiteY145" fmla="*/ 1762951 h 3211035"/>
                <a:gd name="connsiteX146" fmla="*/ 1796497 w 13759469"/>
                <a:gd name="connsiteY146" fmla="*/ 1758424 h 3211035"/>
                <a:gd name="connsiteX147" fmla="*/ 1806823 w 13759469"/>
                <a:gd name="connsiteY147" fmla="*/ 1753892 h 3211035"/>
                <a:gd name="connsiteX148" fmla="*/ 1817147 w 13759469"/>
                <a:gd name="connsiteY148" fmla="*/ 1749355 h 3211035"/>
                <a:gd name="connsiteX149" fmla="*/ 1827473 w 13759469"/>
                <a:gd name="connsiteY149" fmla="*/ 1744815 h 3211035"/>
                <a:gd name="connsiteX150" fmla="*/ 1837802 w 13759469"/>
                <a:gd name="connsiteY150" fmla="*/ 1740272 h 3211035"/>
                <a:gd name="connsiteX151" fmla="*/ 1848140 w 13759469"/>
                <a:gd name="connsiteY151" fmla="*/ 1735727 h 3211035"/>
                <a:gd name="connsiteX152" fmla="*/ 1858487 w 13759469"/>
                <a:gd name="connsiteY152" fmla="*/ 1731182 h 3211035"/>
                <a:gd name="connsiteX153" fmla="*/ 1868847 w 13759469"/>
                <a:gd name="connsiteY153" fmla="*/ 1726636 h 3211035"/>
                <a:gd name="connsiteX154" fmla="*/ 1879222 w 13759469"/>
                <a:gd name="connsiteY154" fmla="*/ 1722092 h 3211035"/>
                <a:gd name="connsiteX155" fmla="*/ 1889618 w 13759469"/>
                <a:gd name="connsiteY155" fmla="*/ 1717549 h 3211035"/>
                <a:gd name="connsiteX156" fmla="*/ 1900034 w 13759469"/>
                <a:gd name="connsiteY156" fmla="*/ 1713009 h 3211035"/>
                <a:gd name="connsiteX157" fmla="*/ 1910476 w 13759469"/>
                <a:gd name="connsiteY157" fmla="*/ 1708473 h 3211035"/>
                <a:gd name="connsiteX158" fmla="*/ 1920944 w 13759469"/>
                <a:gd name="connsiteY158" fmla="*/ 1703941 h 3211035"/>
                <a:gd name="connsiteX159" fmla="*/ 1931444 w 13759469"/>
                <a:gd name="connsiteY159" fmla="*/ 1699414 h 3211035"/>
                <a:gd name="connsiteX160" fmla="*/ 1941976 w 13759469"/>
                <a:gd name="connsiteY160" fmla="*/ 1694894 h 3211035"/>
                <a:gd name="connsiteX161" fmla="*/ 1952545 w 13759469"/>
                <a:gd name="connsiteY161" fmla="*/ 1690381 h 3211035"/>
                <a:gd name="connsiteX162" fmla="*/ 1963155 w 13759469"/>
                <a:gd name="connsiteY162" fmla="*/ 1685876 h 3211035"/>
                <a:gd name="connsiteX163" fmla="*/ 1973806 w 13759469"/>
                <a:gd name="connsiteY163" fmla="*/ 1681380 h 3211035"/>
                <a:gd name="connsiteX164" fmla="*/ 1984502 w 13759469"/>
                <a:gd name="connsiteY164" fmla="*/ 1676893 h 3211035"/>
                <a:gd name="connsiteX165" fmla="*/ 1995248 w 13759469"/>
                <a:gd name="connsiteY165" fmla="*/ 1672418 h 3211035"/>
                <a:gd name="connsiteX166" fmla="*/ 2006043 w 13759469"/>
                <a:gd name="connsiteY166" fmla="*/ 1667954 h 3211035"/>
                <a:gd name="connsiteX167" fmla="*/ 2016894 w 13759469"/>
                <a:gd name="connsiteY167" fmla="*/ 1663502 h 3211035"/>
                <a:gd name="connsiteX168" fmla="*/ 2027801 w 13759469"/>
                <a:gd name="connsiteY168" fmla="*/ 1659063 h 3211035"/>
                <a:gd name="connsiteX169" fmla="*/ 2038769 w 13759469"/>
                <a:gd name="connsiteY169" fmla="*/ 1654638 h 3211035"/>
                <a:gd name="connsiteX170" fmla="*/ 2049800 w 13759469"/>
                <a:gd name="connsiteY170" fmla="*/ 1650228 h 3211035"/>
                <a:gd name="connsiteX171" fmla="*/ 2060897 w 13759469"/>
                <a:gd name="connsiteY171" fmla="*/ 1645834 h 3211035"/>
                <a:gd name="connsiteX172" fmla="*/ 2072063 w 13759469"/>
                <a:gd name="connsiteY172" fmla="*/ 1641457 h 3211035"/>
                <a:gd name="connsiteX173" fmla="*/ 2083300 w 13759469"/>
                <a:gd name="connsiteY173" fmla="*/ 1637097 h 3211035"/>
                <a:gd name="connsiteX174" fmla="*/ 2094613 w 13759469"/>
                <a:gd name="connsiteY174" fmla="*/ 1632755 h 3211035"/>
                <a:gd name="connsiteX175" fmla="*/ 2106005 w 13759469"/>
                <a:gd name="connsiteY175" fmla="*/ 1628433 h 3211035"/>
                <a:gd name="connsiteX176" fmla="*/ 2117476 w 13759469"/>
                <a:gd name="connsiteY176" fmla="*/ 1624131 h 3211035"/>
                <a:gd name="connsiteX177" fmla="*/ 2129032 w 13759469"/>
                <a:gd name="connsiteY177" fmla="*/ 1619850 h 3211035"/>
                <a:gd name="connsiteX178" fmla="*/ 2140674 w 13759469"/>
                <a:gd name="connsiteY178" fmla="*/ 1615590 h 3211035"/>
                <a:gd name="connsiteX179" fmla="*/ 2152407 w 13759469"/>
                <a:gd name="connsiteY179" fmla="*/ 1611354 h 3211035"/>
                <a:gd name="connsiteX180" fmla="*/ 2164233 w 13759469"/>
                <a:gd name="connsiteY180" fmla="*/ 1607140 h 3211035"/>
                <a:gd name="connsiteX181" fmla="*/ 2176154 w 13759469"/>
                <a:gd name="connsiteY181" fmla="*/ 1602951 h 3211035"/>
                <a:gd name="connsiteX182" fmla="*/ 2188173 w 13759469"/>
                <a:gd name="connsiteY182" fmla="*/ 1598788 h 3211035"/>
                <a:gd name="connsiteX183" fmla="*/ 2200296 w 13759469"/>
                <a:gd name="connsiteY183" fmla="*/ 1594650 h 3211035"/>
                <a:gd name="connsiteX184" fmla="*/ 2212522 w 13759469"/>
                <a:gd name="connsiteY184" fmla="*/ 1590539 h 3211035"/>
                <a:gd name="connsiteX185" fmla="*/ 2224856 w 13759469"/>
                <a:gd name="connsiteY185" fmla="*/ 1586457 h 3211035"/>
                <a:gd name="connsiteX186" fmla="*/ 2237301 w 13759469"/>
                <a:gd name="connsiteY186" fmla="*/ 1582403 h 3211035"/>
                <a:gd name="connsiteX187" fmla="*/ 2249859 w 13759469"/>
                <a:gd name="connsiteY187" fmla="*/ 1578379 h 3211035"/>
                <a:gd name="connsiteX188" fmla="*/ 2262535 w 13759469"/>
                <a:gd name="connsiteY188" fmla="*/ 1574385 h 3211035"/>
                <a:gd name="connsiteX189" fmla="*/ 2275329 w 13759469"/>
                <a:gd name="connsiteY189" fmla="*/ 1570422 h 3211035"/>
                <a:gd name="connsiteX190" fmla="*/ 2288248 w 13759469"/>
                <a:gd name="connsiteY190" fmla="*/ 1566492 h 3211035"/>
                <a:gd name="connsiteX191" fmla="*/ 2301290 w 13759469"/>
                <a:gd name="connsiteY191" fmla="*/ 1562594 h 3211035"/>
                <a:gd name="connsiteX192" fmla="*/ 2314462 w 13759469"/>
                <a:gd name="connsiteY192" fmla="*/ 1558731 h 3211035"/>
                <a:gd name="connsiteX193" fmla="*/ 2327766 w 13759469"/>
                <a:gd name="connsiteY193" fmla="*/ 1554902 h 3211035"/>
                <a:gd name="connsiteX194" fmla="*/ 2341202 w 13759469"/>
                <a:gd name="connsiteY194" fmla="*/ 1551109 h 3211035"/>
                <a:gd name="connsiteX195" fmla="*/ 2354780 w 13759469"/>
                <a:gd name="connsiteY195" fmla="*/ 1547353 h 3211035"/>
                <a:gd name="connsiteX196" fmla="*/ 2368494 w 13759469"/>
                <a:gd name="connsiteY196" fmla="*/ 1543634 h 3211035"/>
                <a:gd name="connsiteX197" fmla="*/ 2382354 w 13759469"/>
                <a:gd name="connsiteY197" fmla="*/ 1539954 h 3211035"/>
                <a:gd name="connsiteX198" fmla="*/ 2396359 w 13759469"/>
                <a:gd name="connsiteY198" fmla="*/ 1536313 h 3211035"/>
                <a:gd name="connsiteX199" fmla="*/ 2410515 w 13759469"/>
                <a:gd name="connsiteY199" fmla="*/ 1532711 h 3211035"/>
                <a:gd name="connsiteX200" fmla="*/ 2424822 w 13759469"/>
                <a:gd name="connsiteY200" fmla="*/ 1529151 h 3211035"/>
                <a:gd name="connsiteX201" fmla="*/ 2439285 w 13759469"/>
                <a:gd name="connsiteY201" fmla="*/ 1525633 h 3211035"/>
                <a:gd name="connsiteX202" fmla="*/ 2453905 w 13759469"/>
                <a:gd name="connsiteY202" fmla="*/ 1522157 h 3211035"/>
                <a:gd name="connsiteX203" fmla="*/ 2468689 w 13759469"/>
                <a:gd name="connsiteY203" fmla="*/ 1518726 h 3211035"/>
                <a:gd name="connsiteX204" fmla="*/ 2483635 w 13759469"/>
                <a:gd name="connsiteY204" fmla="*/ 1515338 h 3211035"/>
                <a:gd name="connsiteX205" fmla="*/ 2498749 w 13759469"/>
                <a:gd name="connsiteY205" fmla="*/ 1511996 h 3211035"/>
                <a:gd name="connsiteX206" fmla="*/ 2529532 w 13759469"/>
                <a:gd name="connsiteY206" fmla="*/ 1505444 h 3211035"/>
                <a:gd name="connsiteX207" fmla="*/ 2545080 w 13759469"/>
                <a:gd name="connsiteY207" fmla="*/ 1502274 h 3211035"/>
                <a:gd name="connsiteX208" fmla="*/ 2560835 w 13759469"/>
                <a:gd name="connsiteY208" fmla="*/ 1499168 h 3211035"/>
                <a:gd name="connsiteX209" fmla="*/ 2576742 w 13759469"/>
                <a:gd name="connsiteY209" fmla="*/ 1496136 h 3211035"/>
                <a:gd name="connsiteX210" fmla="*/ 2592797 w 13759469"/>
                <a:gd name="connsiteY210" fmla="*/ 1493175 h 3211035"/>
                <a:gd name="connsiteX211" fmla="*/ 2609000 w 13759469"/>
                <a:gd name="connsiteY211" fmla="*/ 1490286 h 3211035"/>
                <a:gd name="connsiteX212" fmla="*/ 2625348 w 13759469"/>
                <a:gd name="connsiteY212" fmla="*/ 1487465 h 3211035"/>
                <a:gd name="connsiteX213" fmla="*/ 2641839 w 13759469"/>
                <a:gd name="connsiteY213" fmla="*/ 1484711 h 3211035"/>
                <a:gd name="connsiteX214" fmla="*/ 2658470 w 13759469"/>
                <a:gd name="connsiteY214" fmla="*/ 1482022 h 3211035"/>
                <a:gd name="connsiteX215" fmla="*/ 2675239 w 13759469"/>
                <a:gd name="connsiteY215" fmla="*/ 1479396 h 3211035"/>
                <a:gd name="connsiteX216" fmla="*/ 2692144 w 13759469"/>
                <a:gd name="connsiteY216" fmla="*/ 1476832 h 3211035"/>
                <a:gd name="connsiteX217" fmla="*/ 2709181 w 13759469"/>
                <a:gd name="connsiteY217" fmla="*/ 1474327 h 3211035"/>
                <a:gd name="connsiteX218" fmla="*/ 2726351 w 13759469"/>
                <a:gd name="connsiteY218" fmla="*/ 1471882 h 3211035"/>
                <a:gd name="connsiteX219" fmla="*/ 2743648 w 13759469"/>
                <a:gd name="connsiteY219" fmla="*/ 1469492 h 3211035"/>
                <a:gd name="connsiteX220" fmla="*/ 2761073 w 13759469"/>
                <a:gd name="connsiteY220" fmla="*/ 1467158 h 3211035"/>
                <a:gd name="connsiteX221" fmla="*/ 2778622 w 13759469"/>
                <a:gd name="connsiteY221" fmla="*/ 1464876 h 3211035"/>
                <a:gd name="connsiteX222" fmla="*/ 2796294 w 13759469"/>
                <a:gd name="connsiteY222" fmla="*/ 1462645 h 3211035"/>
                <a:gd name="connsiteX223" fmla="*/ 2814083 w 13759469"/>
                <a:gd name="connsiteY223" fmla="*/ 1460463 h 3211035"/>
                <a:gd name="connsiteX224" fmla="*/ 2831991 w 13759469"/>
                <a:gd name="connsiteY224" fmla="*/ 1458329 h 3211035"/>
                <a:gd name="connsiteX225" fmla="*/ 2850015 w 13759469"/>
                <a:gd name="connsiteY225" fmla="*/ 1456241 h 3211035"/>
                <a:gd name="connsiteX226" fmla="*/ 2868150 w 13759469"/>
                <a:gd name="connsiteY226" fmla="*/ 1454196 h 3211035"/>
                <a:gd name="connsiteX227" fmla="*/ 2886396 w 13759469"/>
                <a:gd name="connsiteY227" fmla="*/ 1452194 h 3211035"/>
                <a:gd name="connsiteX228" fmla="*/ 2904751 w 13759469"/>
                <a:gd name="connsiteY228" fmla="*/ 1450233 h 3211035"/>
                <a:gd name="connsiteX229" fmla="*/ 2923212 w 13759469"/>
                <a:gd name="connsiteY229" fmla="*/ 1448310 h 3211035"/>
                <a:gd name="connsiteX230" fmla="*/ 2941777 w 13759469"/>
                <a:gd name="connsiteY230" fmla="*/ 1446424 h 3211035"/>
                <a:gd name="connsiteX231" fmla="*/ 2960443 w 13759469"/>
                <a:gd name="connsiteY231" fmla="*/ 1444573 h 3211035"/>
                <a:gd name="connsiteX232" fmla="*/ 2979208 w 13759469"/>
                <a:gd name="connsiteY232" fmla="*/ 1442755 h 3211035"/>
                <a:gd name="connsiteX233" fmla="*/ 2998070 w 13759469"/>
                <a:gd name="connsiteY233" fmla="*/ 1440969 h 3211035"/>
                <a:gd name="connsiteX234" fmla="*/ 3017027 w 13759469"/>
                <a:gd name="connsiteY234" fmla="*/ 1439212 h 3211035"/>
                <a:gd name="connsiteX235" fmla="*/ 3036077 w 13759469"/>
                <a:gd name="connsiteY235" fmla="*/ 1437484 h 3211035"/>
                <a:gd name="connsiteX236" fmla="*/ 3055216 w 13759469"/>
                <a:gd name="connsiteY236" fmla="*/ 1435781 h 3211035"/>
                <a:gd name="connsiteX237" fmla="*/ 3074444 w 13759469"/>
                <a:gd name="connsiteY237" fmla="*/ 1434103 h 3211035"/>
                <a:gd name="connsiteX238" fmla="*/ 3093757 w 13759469"/>
                <a:gd name="connsiteY238" fmla="*/ 1432448 h 3211035"/>
                <a:gd name="connsiteX239" fmla="*/ 3113154 w 13759469"/>
                <a:gd name="connsiteY239" fmla="*/ 1430813 h 3211035"/>
                <a:gd name="connsiteX240" fmla="*/ 3132632 w 13759469"/>
                <a:gd name="connsiteY240" fmla="*/ 1429197 h 3211035"/>
                <a:gd name="connsiteX241" fmla="*/ 3152189 w 13759469"/>
                <a:gd name="connsiteY241" fmla="*/ 1427598 h 3211035"/>
                <a:gd name="connsiteX242" fmla="*/ 3171822 w 13759469"/>
                <a:gd name="connsiteY242" fmla="*/ 1426015 h 3211035"/>
                <a:gd name="connsiteX243" fmla="*/ 3191531 w 13759469"/>
                <a:gd name="connsiteY243" fmla="*/ 1424445 h 3211035"/>
                <a:gd name="connsiteX244" fmla="*/ 3211311 w 13759469"/>
                <a:gd name="connsiteY244" fmla="*/ 1422887 h 3211035"/>
                <a:gd name="connsiteX245" fmla="*/ 3231161 w 13759469"/>
                <a:gd name="connsiteY245" fmla="*/ 1421339 h 3211035"/>
                <a:gd name="connsiteX246" fmla="*/ 3251080 w 13759469"/>
                <a:gd name="connsiteY246" fmla="*/ 1419799 h 3211035"/>
                <a:gd name="connsiteX247" fmla="*/ 3271063 w 13759469"/>
                <a:gd name="connsiteY247" fmla="*/ 1418265 h 3211035"/>
                <a:gd name="connsiteX248" fmla="*/ 3291110 w 13759469"/>
                <a:gd name="connsiteY248" fmla="*/ 1416736 h 3211035"/>
                <a:gd name="connsiteX249" fmla="*/ 3311217 w 13759469"/>
                <a:gd name="connsiteY249" fmla="*/ 1415209 h 3211035"/>
                <a:gd name="connsiteX250" fmla="*/ 3331384 w 13759469"/>
                <a:gd name="connsiteY250" fmla="*/ 1413685 h 3211035"/>
                <a:gd name="connsiteX251" fmla="*/ 3351607 w 13759469"/>
                <a:gd name="connsiteY251" fmla="*/ 1412158 h 3211035"/>
                <a:gd name="connsiteX252" fmla="*/ 3371885 w 13759469"/>
                <a:gd name="connsiteY252" fmla="*/ 1410629 h 3211035"/>
                <a:gd name="connsiteX253" fmla="*/ 3392214 w 13759469"/>
                <a:gd name="connsiteY253" fmla="*/ 1409096 h 3211035"/>
                <a:gd name="connsiteX254" fmla="*/ 3412594 w 13759469"/>
                <a:gd name="connsiteY254" fmla="*/ 1407556 h 3211035"/>
                <a:gd name="connsiteX255" fmla="*/ 3433020 w 13759469"/>
                <a:gd name="connsiteY255" fmla="*/ 1406008 h 3211035"/>
                <a:gd name="connsiteX256" fmla="*/ 3453494 w 13759469"/>
                <a:gd name="connsiteY256" fmla="*/ 1404451 h 3211035"/>
                <a:gd name="connsiteX257" fmla="*/ 3474008 w 13759469"/>
                <a:gd name="connsiteY257" fmla="*/ 1402881 h 3211035"/>
                <a:gd name="connsiteX258" fmla="*/ 3494565 w 13759469"/>
                <a:gd name="connsiteY258" fmla="*/ 1401299 h 3211035"/>
                <a:gd name="connsiteX259" fmla="*/ 3515160 w 13759469"/>
                <a:gd name="connsiteY259" fmla="*/ 1399701 h 3211035"/>
                <a:gd name="connsiteX260" fmla="*/ 3535792 w 13759469"/>
                <a:gd name="connsiteY260" fmla="*/ 1398086 h 3211035"/>
                <a:gd name="connsiteX261" fmla="*/ 3556458 w 13759469"/>
                <a:gd name="connsiteY261" fmla="*/ 1396451 h 3211035"/>
                <a:gd name="connsiteX262" fmla="*/ 3577156 w 13759469"/>
                <a:gd name="connsiteY262" fmla="*/ 1394796 h 3211035"/>
                <a:gd name="connsiteX263" fmla="*/ 3597883 w 13759469"/>
                <a:gd name="connsiteY263" fmla="*/ 1393119 h 3211035"/>
                <a:gd name="connsiteX264" fmla="*/ 3618638 w 13759469"/>
                <a:gd name="connsiteY264" fmla="*/ 1391417 h 3211035"/>
                <a:gd name="connsiteX265" fmla="*/ 3639419 w 13759469"/>
                <a:gd name="connsiteY265" fmla="*/ 1389689 h 3211035"/>
                <a:gd name="connsiteX266" fmla="*/ 3660223 w 13759469"/>
                <a:gd name="connsiteY266" fmla="*/ 1387933 h 3211035"/>
                <a:gd name="connsiteX267" fmla="*/ 3681048 w 13759469"/>
                <a:gd name="connsiteY267" fmla="*/ 1386147 h 3211035"/>
                <a:gd name="connsiteX268" fmla="*/ 3701891 w 13759469"/>
                <a:gd name="connsiteY268" fmla="*/ 1384330 h 3211035"/>
                <a:gd name="connsiteX269" fmla="*/ 3722751 w 13759469"/>
                <a:gd name="connsiteY269" fmla="*/ 1382480 h 3211035"/>
                <a:gd name="connsiteX270" fmla="*/ 3743625 w 13759469"/>
                <a:gd name="connsiteY270" fmla="*/ 1380594 h 3211035"/>
                <a:gd name="connsiteX271" fmla="*/ 3764511 w 13759469"/>
                <a:gd name="connsiteY271" fmla="*/ 1378671 h 3211035"/>
                <a:gd name="connsiteX272" fmla="*/ 3785407 w 13759469"/>
                <a:gd name="connsiteY272" fmla="*/ 1376709 h 3211035"/>
                <a:gd name="connsiteX273" fmla="*/ 3806311 w 13759469"/>
                <a:gd name="connsiteY273" fmla="*/ 1374706 h 3211035"/>
                <a:gd name="connsiteX274" fmla="*/ 3827219 w 13759469"/>
                <a:gd name="connsiteY274" fmla="*/ 1372661 h 3211035"/>
                <a:gd name="connsiteX275" fmla="*/ 3848132 w 13759469"/>
                <a:gd name="connsiteY275" fmla="*/ 1370572 h 3211035"/>
                <a:gd name="connsiteX276" fmla="*/ 3869044 w 13759469"/>
                <a:gd name="connsiteY276" fmla="*/ 1368437 h 3211035"/>
                <a:gd name="connsiteX277" fmla="*/ 3889956 w 13759469"/>
                <a:gd name="connsiteY277" fmla="*/ 1366253 h 3211035"/>
                <a:gd name="connsiteX278" fmla="*/ 3910864 w 13759469"/>
                <a:gd name="connsiteY278" fmla="*/ 1364021 h 3211035"/>
                <a:gd name="connsiteX279" fmla="*/ 3931766 w 13759469"/>
                <a:gd name="connsiteY279" fmla="*/ 1361736 h 3211035"/>
                <a:gd name="connsiteX280" fmla="*/ 3952662 w 13759469"/>
                <a:gd name="connsiteY280" fmla="*/ 1359398 h 3211035"/>
                <a:gd name="connsiteX281" fmla="*/ 3973546 w 13759469"/>
                <a:gd name="connsiteY281" fmla="*/ 1357005 h 3211035"/>
                <a:gd name="connsiteX282" fmla="*/ 3994418 w 13759469"/>
                <a:gd name="connsiteY282" fmla="*/ 1354554 h 3211035"/>
                <a:gd name="connsiteX283" fmla="*/ 4015276 w 13759469"/>
                <a:gd name="connsiteY283" fmla="*/ 1352045 h 3211035"/>
                <a:gd name="connsiteX284" fmla="*/ 4036117 w 13759469"/>
                <a:gd name="connsiteY284" fmla="*/ 1349475 h 3211035"/>
                <a:gd name="connsiteX285" fmla="*/ 4056939 w 13759469"/>
                <a:gd name="connsiteY285" fmla="*/ 1346843 h 3211035"/>
                <a:gd name="connsiteX286" fmla="*/ 4077740 w 13759469"/>
                <a:gd name="connsiteY286" fmla="*/ 1344147 h 3211035"/>
                <a:gd name="connsiteX287" fmla="*/ 4098517 w 13759469"/>
                <a:gd name="connsiteY287" fmla="*/ 1341384 h 3211035"/>
                <a:gd name="connsiteX288" fmla="*/ 4119269 w 13759469"/>
                <a:gd name="connsiteY288" fmla="*/ 1338554 h 3211035"/>
                <a:gd name="connsiteX289" fmla="*/ 4139993 w 13759469"/>
                <a:gd name="connsiteY289" fmla="*/ 1335653 h 3211035"/>
                <a:gd name="connsiteX290" fmla="*/ 4160687 w 13759469"/>
                <a:gd name="connsiteY290" fmla="*/ 1332681 h 3211035"/>
                <a:gd name="connsiteX291" fmla="*/ 4181349 w 13759469"/>
                <a:gd name="connsiteY291" fmla="*/ 1329635 h 3211035"/>
                <a:gd name="connsiteX292" fmla="*/ 4201976 w 13759469"/>
                <a:gd name="connsiteY292" fmla="*/ 1326514 h 3211035"/>
                <a:gd name="connsiteX293" fmla="*/ 4222568 w 13759469"/>
                <a:gd name="connsiteY293" fmla="*/ 1323317 h 3211035"/>
                <a:gd name="connsiteX294" fmla="*/ 4243120 w 13759469"/>
                <a:gd name="connsiteY294" fmla="*/ 1320040 h 3211035"/>
                <a:gd name="connsiteX295" fmla="*/ 4263631 w 13759469"/>
                <a:gd name="connsiteY295" fmla="*/ 1316682 h 3211035"/>
                <a:gd name="connsiteX296" fmla="*/ 4284098 w 13759469"/>
                <a:gd name="connsiteY296" fmla="*/ 1313242 h 3211035"/>
                <a:gd name="connsiteX297" fmla="*/ 4304521 w 13759469"/>
                <a:gd name="connsiteY297" fmla="*/ 1309718 h 3211035"/>
                <a:gd name="connsiteX298" fmla="*/ 4324896 w 13759469"/>
                <a:gd name="connsiteY298" fmla="*/ 1306106 h 3211035"/>
                <a:gd name="connsiteX299" fmla="*/ 4345221 w 13759469"/>
                <a:gd name="connsiteY299" fmla="*/ 1302407 h 3211035"/>
                <a:gd name="connsiteX300" fmla="*/ 4365494 w 13759469"/>
                <a:gd name="connsiteY300" fmla="*/ 1298619 h 3211035"/>
                <a:gd name="connsiteX301" fmla="*/ 4385712 w 13759469"/>
                <a:gd name="connsiteY301" fmla="*/ 1294738 h 3211035"/>
                <a:gd name="connsiteX302" fmla="*/ 4405874 w 13759469"/>
                <a:gd name="connsiteY302" fmla="*/ 1290764 h 3211035"/>
                <a:gd name="connsiteX303" fmla="*/ 4425979 w 13759469"/>
                <a:gd name="connsiteY303" fmla="*/ 1286694 h 3211035"/>
                <a:gd name="connsiteX304" fmla="*/ 4446021 w 13759469"/>
                <a:gd name="connsiteY304" fmla="*/ 1282527 h 3211035"/>
                <a:gd name="connsiteX305" fmla="*/ 4485873 w 13759469"/>
                <a:gd name="connsiteY305" fmla="*/ 1273903 h 3211035"/>
                <a:gd name="connsiteX306" fmla="*/ 4505862 w 13759469"/>
                <a:gd name="connsiteY306" fmla="*/ 1269366 h 3211035"/>
                <a:gd name="connsiteX307" fmla="*/ 4525759 w 13759469"/>
                <a:gd name="connsiteY307" fmla="*/ 1264665 h 3211035"/>
                <a:gd name="connsiteX308" fmla="*/ 4545635 w 13759469"/>
                <a:gd name="connsiteY308" fmla="*/ 1259788 h 3211035"/>
                <a:gd name="connsiteX309" fmla="*/ 4565487 w 13759469"/>
                <a:gd name="connsiteY309" fmla="*/ 1254739 h 3211035"/>
                <a:gd name="connsiteX310" fmla="*/ 4585320 w 13759469"/>
                <a:gd name="connsiteY310" fmla="*/ 1249523 h 3211035"/>
                <a:gd name="connsiteX311" fmla="*/ 4605133 w 13759469"/>
                <a:gd name="connsiteY311" fmla="*/ 1244145 h 3211035"/>
                <a:gd name="connsiteX312" fmla="*/ 4624927 w 13759469"/>
                <a:gd name="connsiteY312" fmla="*/ 1238609 h 3211035"/>
                <a:gd name="connsiteX313" fmla="*/ 4644703 w 13759469"/>
                <a:gd name="connsiteY313" fmla="*/ 1232918 h 3211035"/>
                <a:gd name="connsiteX314" fmla="*/ 4664461 w 13759469"/>
                <a:gd name="connsiteY314" fmla="*/ 1227078 h 3211035"/>
                <a:gd name="connsiteX315" fmla="*/ 4684203 w 13759469"/>
                <a:gd name="connsiteY315" fmla="*/ 1221093 h 3211035"/>
                <a:gd name="connsiteX316" fmla="*/ 4703927 w 13759469"/>
                <a:gd name="connsiteY316" fmla="*/ 1214967 h 3211035"/>
                <a:gd name="connsiteX317" fmla="*/ 4723637 w 13759469"/>
                <a:gd name="connsiteY317" fmla="*/ 1208704 h 3211035"/>
                <a:gd name="connsiteX318" fmla="*/ 4743333 w 13759469"/>
                <a:gd name="connsiteY318" fmla="*/ 1202308 h 3211035"/>
                <a:gd name="connsiteX319" fmla="*/ 4763014 w 13759469"/>
                <a:gd name="connsiteY319" fmla="*/ 1195786 h 3211035"/>
                <a:gd name="connsiteX320" fmla="*/ 4782684 w 13759469"/>
                <a:gd name="connsiteY320" fmla="*/ 1189139 h 3211035"/>
                <a:gd name="connsiteX321" fmla="*/ 4802340 w 13759469"/>
                <a:gd name="connsiteY321" fmla="*/ 1182374 h 3211035"/>
                <a:gd name="connsiteX322" fmla="*/ 4821983 w 13759469"/>
                <a:gd name="connsiteY322" fmla="*/ 1175493 h 3211035"/>
                <a:gd name="connsiteX323" fmla="*/ 4841618 w 13759469"/>
                <a:gd name="connsiteY323" fmla="*/ 1168501 h 3211035"/>
                <a:gd name="connsiteX324" fmla="*/ 4861243 w 13759469"/>
                <a:gd name="connsiteY324" fmla="*/ 1161404 h 3211035"/>
                <a:gd name="connsiteX325" fmla="*/ 4880857 w 13759469"/>
                <a:gd name="connsiteY325" fmla="*/ 1154203 h 3211035"/>
                <a:gd name="connsiteX326" fmla="*/ 4900464 w 13759469"/>
                <a:gd name="connsiteY326" fmla="*/ 1146906 h 3211035"/>
                <a:gd name="connsiteX327" fmla="*/ 4920063 w 13759469"/>
                <a:gd name="connsiteY327" fmla="*/ 1139515 h 3211035"/>
                <a:gd name="connsiteX328" fmla="*/ 4939655 w 13759469"/>
                <a:gd name="connsiteY328" fmla="*/ 1132036 h 3211035"/>
                <a:gd name="connsiteX329" fmla="*/ 4959241 w 13759469"/>
                <a:gd name="connsiteY329" fmla="*/ 1124471 h 3211035"/>
                <a:gd name="connsiteX330" fmla="*/ 4978823 w 13759469"/>
                <a:gd name="connsiteY330" fmla="*/ 1116826 h 3211035"/>
                <a:gd name="connsiteX331" fmla="*/ 4998398 w 13759469"/>
                <a:gd name="connsiteY331" fmla="*/ 1109104 h 3211035"/>
                <a:gd name="connsiteX332" fmla="*/ 5017971 w 13759469"/>
                <a:gd name="connsiteY332" fmla="*/ 1101311 h 3211035"/>
                <a:gd name="connsiteX333" fmla="*/ 5037539 w 13759469"/>
                <a:gd name="connsiteY333" fmla="*/ 1093450 h 3211035"/>
                <a:gd name="connsiteX334" fmla="*/ 5057106 w 13759469"/>
                <a:gd name="connsiteY334" fmla="*/ 1085525 h 3211035"/>
                <a:gd name="connsiteX335" fmla="*/ 5076671 w 13759469"/>
                <a:gd name="connsiteY335" fmla="*/ 1077542 h 3211035"/>
                <a:gd name="connsiteX336" fmla="*/ 5096235 w 13759469"/>
                <a:gd name="connsiteY336" fmla="*/ 1069504 h 3211035"/>
                <a:gd name="connsiteX337" fmla="*/ 5115799 w 13759469"/>
                <a:gd name="connsiteY337" fmla="*/ 1061415 h 3211035"/>
                <a:gd name="connsiteX338" fmla="*/ 5135364 w 13759469"/>
                <a:gd name="connsiteY338" fmla="*/ 1053281 h 3211035"/>
                <a:gd name="connsiteX339" fmla="*/ 5154931 w 13759469"/>
                <a:gd name="connsiteY339" fmla="*/ 1045104 h 3211035"/>
                <a:gd name="connsiteX340" fmla="*/ 5174498 w 13759469"/>
                <a:gd name="connsiteY340" fmla="*/ 1036889 h 3211035"/>
                <a:gd name="connsiteX341" fmla="*/ 5194070 w 13759469"/>
                <a:gd name="connsiteY341" fmla="*/ 1028642 h 3211035"/>
                <a:gd name="connsiteX342" fmla="*/ 5213645 w 13759469"/>
                <a:gd name="connsiteY342" fmla="*/ 1020366 h 3211035"/>
                <a:gd name="connsiteX343" fmla="*/ 5233223 w 13759469"/>
                <a:gd name="connsiteY343" fmla="*/ 1012064 h 3211035"/>
                <a:gd name="connsiteX344" fmla="*/ 5252808 w 13759469"/>
                <a:gd name="connsiteY344" fmla="*/ 1003742 h 3211035"/>
                <a:gd name="connsiteX345" fmla="*/ 5272399 w 13759469"/>
                <a:gd name="connsiteY345" fmla="*/ 995404 h 3211035"/>
                <a:gd name="connsiteX346" fmla="*/ 5291994 w 13759469"/>
                <a:gd name="connsiteY346" fmla="*/ 987054 h 3211035"/>
                <a:gd name="connsiteX347" fmla="*/ 5311598 w 13759469"/>
                <a:gd name="connsiteY347" fmla="*/ 978696 h 3211035"/>
                <a:gd name="connsiteX348" fmla="*/ 5331211 w 13759469"/>
                <a:gd name="connsiteY348" fmla="*/ 970335 h 3211035"/>
                <a:gd name="connsiteX349" fmla="*/ 5350831 w 13759469"/>
                <a:gd name="connsiteY349" fmla="*/ 961974 h 3211035"/>
                <a:gd name="connsiteX350" fmla="*/ 5370462 w 13759469"/>
                <a:gd name="connsiteY350" fmla="*/ 953619 h 3211035"/>
                <a:gd name="connsiteX351" fmla="*/ 5390103 w 13759469"/>
                <a:gd name="connsiteY351" fmla="*/ 945273 h 3211035"/>
                <a:gd name="connsiteX352" fmla="*/ 5409754 w 13759469"/>
                <a:gd name="connsiteY352" fmla="*/ 936941 h 3211035"/>
                <a:gd name="connsiteX353" fmla="*/ 5429417 w 13759469"/>
                <a:gd name="connsiteY353" fmla="*/ 928626 h 3211035"/>
                <a:gd name="connsiteX354" fmla="*/ 5449094 w 13759469"/>
                <a:gd name="connsiteY354" fmla="*/ 920334 h 3211035"/>
                <a:gd name="connsiteX355" fmla="*/ 5468783 w 13759469"/>
                <a:gd name="connsiteY355" fmla="*/ 912068 h 3211035"/>
                <a:gd name="connsiteX356" fmla="*/ 5488486 w 13759469"/>
                <a:gd name="connsiteY356" fmla="*/ 903833 h 3211035"/>
                <a:gd name="connsiteX357" fmla="*/ 5508202 w 13759469"/>
                <a:gd name="connsiteY357" fmla="*/ 895633 h 3211035"/>
                <a:gd name="connsiteX358" fmla="*/ 5527936 w 13759469"/>
                <a:gd name="connsiteY358" fmla="*/ 887472 h 3211035"/>
                <a:gd name="connsiteX359" fmla="*/ 5547684 w 13759469"/>
                <a:gd name="connsiteY359" fmla="*/ 879354 h 3211035"/>
                <a:gd name="connsiteX360" fmla="*/ 5567451 w 13759469"/>
                <a:gd name="connsiteY360" fmla="*/ 871284 h 3211035"/>
                <a:gd name="connsiteX361" fmla="*/ 5587232 w 13759469"/>
                <a:gd name="connsiteY361" fmla="*/ 863266 h 3211035"/>
                <a:gd name="connsiteX362" fmla="*/ 5607034 w 13759469"/>
                <a:gd name="connsiteY362" fmla="*/ 855305 h 3211035"/>
                <a:gd name="connsiteX363" fmla="*/ 5626854 w 13759469"/>
                <a:gd name="connsiteY363" fmla="*/ 847404 h 3211035"/>
                <a:gd name="connsiteX364" fmla="*/ 5646694 w 13759469"/>
                <a:gd name="connsiteY364" fmla="*/ 839567 h 3211035"/>
                <a:gd name="connsiteX365" fmla="*/ 5666554 w 13759469"/>
                <a:gd name="connsiteY365" fmla="*/ 831799 h 3211035"/>
                <a:gd name="connsiteX366" fmla="*/ 5686435 w 13759469"/>
                <a:gd name="connsiteY366" fmla="*/ 824105 h 3211035"/>
                <a:gd name="connsiteX367" fmla="*/ 5706338 w 13759469"/>
                <a:gd name="connsiteY367" fmla="*/ 816488 h 3211035"/>
                <a:gd name="connsiteX368" fmla="*/ 5726264 w 13759469"/>
                <a:gd name="connsiteY368" fmla="*/ 808953 h 3211035"/>
                <a:gd name="connsiteX369" fmla="*/ 5746212 w 13759469"/>
                <a:gd name="connsiteY369" fmla="*/ 801503 h 3211035"/>
                <a:gd name="connsiteX370" fmla="*/ 5766184 w 13759469"/>
                <a:gd name="connsiteY370" fmla="*/ 794143 h 3211035"/>
                <a:gd name="connsiteX371" fmla="*/ 5786182 w 13759469"/>
                <a:gd name="connsiteY371" fmla="*/ 786878 h 3211035"/>
                <a:gd name="connsiteX372" fmla="*/ 5806204 w 13759469"/>
                <a:gd name="connsiteY372" fmla="*/ 779712 h 3211035"/>
                <a:gd name="connsiteX373" fmla="*/ 5826252 w 13759469"/>
                <a:gd name="connsiteY373" fmla="*/ 772648 h 3211035"/>
                <a:gd name="connsiteX374" fmla="*/ 5846327 w 13759469"/>
                <a:gd name="connsiteY374" fmla="*/ 765692 h 3211035"/>
                <a:gd name="connsiteX375" fmla="*/ 5866430 w 13759469"/>
                <a:gd name="connsiteY375" fmla="*/ 758846 h 3211035"/>
                <a:gd name="connsiteX376" fmla="*/ 5886560 w 13759469"/>
                <a:gd name="connsiteY376" fmla="*/ 752116 h 3211035"/>
                <a:gd name="connsiteX377" fmla="*/ 5906720 w 13759469"/>
                <a:gd name="connsiteY377" fmla="*/ 745506 h 3211035"/>
                <a:gd name="connsiteX378" fmla="*/ 5926908 w 13759469"/>
                <a:gd name="connsiteY378" fmla="*/ 739020 h 3211035"/>
                <a:gd name="connsiteX379" fmla="*/ 5947127 w 13759469"/>
                <a:gd name="connsiteY379" fmla="*/ 732662 h 3211035"/>
                <a:gd name="connsiteX380" fmla="*/ 5967377 w 13759469"/>
                <a:gd name="connsiteY380" fmla="*/ 726436 h 3211035"/>
                <a:gd name="connsiteX381" fmla="*/ 5987659 w 13759469"/>
                <a:gd name="connsiteY381" fmla="*/ 720347 h 3211035"/>
                <a:gd name="connsiteX382" fmla="*/ 6007973 w 13759469"/>
                <a:gd name="connsiteY382" fmla="*/ 714398 h 3211035"/>
                <a:gd name="connsiteX383" fmla="*/ 6028321 w 13759469"/>
                <a:gd name="connsiteY383" fmla="*/ 708595 h 3211035"/>
                <a:gd name="connsiteX384" fmla="*/ 6048702 w 13759469"/>
                <a:gd name="connsiteY384" fmla="*/ 702940 h 3211035"/>
                <a:gd name="connsiteX385" fmla="*/ 6069117 w 13759469"/>
                <a:gd name="connsiteY385" fmla="*/ 697439 h 3211035"/>
                <a:gd name="connsiteX386" fmla="*/ 6089569 w 13759469"/>
                <a:gd name="connsiteY386" fmla="*/ 692096 h 3211035"/>
                <a:gd name="connsiteX387" fmla="*/ 6110055 w 13759469"/>
                <a:gd name="connsiteY387" fmla="*/ 686914 h 3211035"/>
                <a:gd name="connsiteX388" fmla="*/ 6130580 w 13759469"/>
                <a:gd name="connsiteY388" fmla="*/ 681898 h 3211035"/>
                <a:gd name="connsiteX389" fmla="*/ 6151141 w 13759469"/>
                <a:gd name="connsiteY389" fmla="*/ 677053 h 3211035"/>
                <a:gd name="connsiteX390" fmla="*/ 6171741 w 13759469"/>
                <a:gd name="connsiteY390" fmla="*/ 672381 h 3211035"/>
                <a:gd name="connsiteX391" fmla="*/ 6192378 w 13759469"/>
                <a:gd name="connsiteY391" fmla="*/ 667888 h 3211035"/>
                <a:gd name="connsiteX392" fmla="*/ 6213057 w 13759469"/>
                <a:gd name="connsiteY392" fmla="*/ 663578 h 3211035"/>
                <a:gd name="connsiteX393" fmla="*/ 6233774 w 13759469"/>
                <a:gd name="connsiteY393" fmla="*/ 659455 h 3211035"/>
                <a:gd name="connsiteX394" fmla="*/ 6254533 w 13759469"/>
                <a:gd name="connsiteY394" fmla="*/ 655522 h 3211035"/>
                <a:gd name="connsiteX395" fmla="*/ 6275335 w 13759469"/>
                <a:gd name="connsiteY395" fmla="*/ 651785 h 3211035"/>
                <a:gd name="connsiteX396" fmla="*/ 6296179 w 13759469"/>
                <a:gd name="connsiteY396" fmla="*/ 648247 h 3211035"/>
                <a:gd name="connsiteX397" fmla="*/ 6317067 w 13759469"/>
                <a:gd name="connsiteY397" fmla="*/ 644913 h 3211035"/>
                <a:gd name="connsiteX398" fmla="*/ 6337998 w 13759469"/>
                <a:gd name="connsiteY398" fmla="*/ 641787 h 3211035"/>
                <a:gd name="connsiteX399" fmla="*/ 6358975 w 13759469"/>
                <a:gd name="connsiteY399" fmla="*/ 638873 h 3211035"/>
                <a:gd name="connsiteX400" fmla="*/ 6379999 w 13759469"/>
                <a:gd name="connsiteY400" fmla="*/ 636174 h 3211035"/>
                <a:gd name="connsiteX401" fmla="*/ 6401066 w 13759469"/>
                <a:gd name="connsiteY401" fmla="*/ 633696 h 3211035"/>
                <a:gd name="connsiteX402" fmla="*/ 6422183 w 13759469"/>
                <a:gd name="connsiteY402" fmla="*/ 631442 h 3211035"/>
                <a:gd name="connsiteX403" fmla="*/ 6443349 w 13759469"/>
                <a:gd name="connsiteY403" fmla="*/ 629417 h 3211035"/>
                <a:gd name="connsiteX404" fmla="*/ 6485919 w 13759469"/>
                <a:gd name="connsiteY404" fmla="*/ 626063 h 3211035"/>
                <a:gd name="connsiteX405" fmla="*/ 6507092 w 13759469"/>
                <a:gd name="connsiteY405" fmla="*/ 624788 h 3211035"/>
                <a:gd name="connsiteX406" fmla="*/ 6528467 w 13759469"/>
                <a:gd name="connsiteY406" fmla="*/ 623803 h 3211035"/>
                <a:gd name="connsiteX407" fmla="*/ 6549927 w 13759469"/>
                <a:gd name="connsiteY407" fmla="*/ 623108 h 3211035"/>
                <a:gd name="connsiteX408" fmla="*/ 6571468 w 13759469"/>
                <a:gd name="connsiteY408" fmla="*/ 622699 h 3211035"/>
                <a:gd name="connsiteX409" fmla="*/ 6593094 w 13759469"/>
                <a:gd name="connsiteY409" fmla="*/ 622570 h 3211035"/>
                <a:gd name="connsiteX410" fmla="*/ 6614798 w 13759469"/>
                <a:gd name="connsiteY410" fmla="*/ 622714 h 3211035"/>
                <a:gd name="connsiteX411" fmla="*/ 6636580 w 13759469"/>
                <a:gd name="connsiteY411" fmla="*/ 623125 h 3211035"/>
                <a:gd name="connsiteX412" fmla="*/ 6658441 w 13759469"/>
                <a:gd name="connsiteY412" fmla="*/ 623798 h 3211035"/>
                <a:gd name="connsiteX413" fmla="*/ 6680375 w 13759469"/>
                <a:gd name="connsiteY413" fmla="*/ 624726 h 3211035"/>
                <a:gd name="connsiteX414" fmla="*/ 6702384 w 13759469"/>
                <a:gd name="connsiteY414" fmla="*/ 625904 h 3211035"/>
                <a:gd name="connsiteX415" fmla="*/ 6724463 w 13759469"/>
                <a:gd name="connsiteY415" fmla="*/ 627325 h 3211035"/>
                <a:gd name="connsiteX416" fmla="*/ 6746614 w 13759469"/>
                <a:gd name="connsiteY416" fmla="*/ 628984 h 3211035"/>
                <a:gd name="connsiteX417" fmla="*/ 6768832 w 13759469"/>
                <a:gd name="connsiteY417" fmla="*/ 630874 h 3211035"/>
                <a:gd name="connsiteX418" fmla="*/ 6791118 w 13759469"/>
                <a:gd name="connsiteY418" fmla="*/ 632990 h 3211035"/>
                <a:gd name="connsiteX419" fmla="*/ 6813469 w 13759469"/>
                <a:gd name="connsiteY419" fmla="*/ 635325 h 3211035"/>
                <a:gd name="connsiteX420" fmla="*/ 6835884 w 13759469"/>
                <a:gd name="connsiteY420" fmla="*/ 637873 h 3211035"/>
                <a:gd name="connsiteX421" fmla="*/ 6858359 w 13759469"/>
                <a:gd name="connsiteY421" fmla="*/ 640629 h 3211035"/>
                <a:gd name="connsiteX422" fmla="*/ 6880896 w 13759469"/>
                <a:gd name="connsiteY422" fmla="*/ 643586 h 3211035"/>
                <a:gd name="connsiteX423" fmla="*/ 6903491 w 13759469"/>
                <a:gd name="connsiteY423" fmla="*/ 646738 h 3211035"/>
                <a:gd name="connsiteX424" fmla="*/ 6926141 w 13759469"/>
                <a:gd name="connsiteY424" fmla="*/ 650079 h 3211035"/>
                <a:gd name="connsiteX425" fmla="*/ 6948849 w 13759469"/>
                <a:gd name="connsiteY425" fmla="*/ 653603 h 3211035"/>
                <a:gd name="connsiteX426" fmla="*/ 6971609 w 13759469"/>
                <a:gd name="connsiteY426" fmla="*/ 657304 h 3211035"/>
                <a:gd name="connsiteX427" fmla="*/ 6994421 w 13759469"/>
                <a:gd name="connsiteY427" fmla="*/ 661176 h 3211035"/>
                <a:gd name="connsiteX428" fmla="*/ 7017284 w 13759469"/>
                <a:gd name="connsiteY428" fmla="*/ 665213 h 3211035"/>
                <a:gd name="connsiteX429" fmla="*/ 7040194 w 13759469"/>
                <a:gd name="connsiteY429" fmla="*/ 669408 h 3211035"/>
                <a:gd name="connsiteX430" fmla="*/ 7063152 w 13759469"/>
                <a:gd name="connsiteY430" fmla="*/ 673756 h 3211035"/>
                <a:gd name="connsiteX431" fmla="*/ 7086154 w 13759469"/>
                <a:gd name="connsiteY431" fmla="*/ 678250 h 3211035"/>
                <a:gd name="connsiteX432" fmla="*/ 7109198 w 13759469"/>
                <a:gd name="connsiteY432" fmla="*/ 682884 h 3211035"/>
                <a:gd name="connsiteX433" fmla="*/ 7132286 w 13759469"/>
                <a:gd name="connsiteY433" fmla="*/ 687652 h 3211035"/>
                <a:gd name="connsiteX434" fmla="*/ 7155413 w 13759469"/>
                <a:gd name="connsiteY434" fmla="*/ 692549 h 3211035"/>
                <a:gd name="connsiteX435" fmla="*/ 7178580 w 13759469"/>
                <a:gd name="connsiteY435" fmla="*/ 697567 h 3211035"/>
                <a:gd name="connsiteX436" fmla="*/ 7201782 w 13759469"/>
                <a:gd name="connsiteY436" fmla="*/ 702701 h 3211035"/>
                <a:gd name="connsiteX437" fmla="*/ 7225019 w 13759469"/>
                <a:gd name="connsiteY437" fmla="*/ 707944 h 3211035"/>
                <a:gd name="connsiteX438" fmla="*/ 7248291 w 13759469"/>
                <a:gd name="connsiteY438" fmla="*/ 713291 h 3211035"/>
                <a:gd name="connsiteX439" fmla="*/ 7271593 w 13759469"/>
                <a:gd name="connsiteY439" fmla="*/ 718735 h 3211035"/>
                <a:gd name="connsiteX440" fmla="*/ 7294927 w 13759469"/>
                <a:gd name="connsiteY440" fmla="*/ 724271 h 3211035"/>
                <a:gd name="connsiteX441" fmla="*/ 7318287 w 13759469"/>
                <a:gd name="connsiteY441" fmla="*/ 729891 h 3211035"/>
                <a:gd name="connsiteX442" fmla="*/ 7341677 w 13759469"/>
                <a:gd name="connsiteY442" fmla="*/ 735590 h 3211035"/>
                <a:gd name="connsiteX443" fmla="*/ 7365090 w 13759469"/>
                <a:gd name="connsiteY443" fmla="*/ 741362 h 3211035"/>
                <a:gd name="connsiteX444" fmla="*/ 7388527 w 13759469"/>
                <a:gd name="connsiteY444" fmla="*/ 747201 h 3211035"/>
                <a:gd name="connsiteX445" fmla="*/ 7411986 w 13759469"/>
                <a:gd name="connsiteY445" fmla="*/ 753099 h 3211035"/>
                <a:gd name="connsiteX446" fmla="*/ 7435465 w 13759469"/>
                <a:gd name="connsiteY446" fmla="*/ 759052 h 3211035"/>
                <a:gd name="connsiteX447" fmla="*/ 7458963 w 13759469"/>
                <a:gd name="connsiteY447" fmla="*/ 765053 h 3211035"/>
                <a:gd name="connsiteX448" fmla="*/ 7482479 w 13759469"/>
                <a:gd name="connsiteY448" fmla="*/ 771096 h 3211035"/>
                <a:gd name="connsiteX449" fmla="*/ 7506008 w 13759469"/>
                <a:gd name="connsiteY449" fmla="*/ 777174 h 3211035"/>
                <a:gd name="connsiteX450" fmla="*/ 7529553 w 13759469"/>
                <a:gd name="connsiteY450" fmla="*/ 783282 h 3211035"/>
                <a:gd name="connsiteX451" fmla="*/ 7553110 w 13759469"/>
                <a:gd name="connsiteY451" fmla="*/ 789413 h 3211035"/>
                <a:gd name="connsiteX452" fmla="*/ 7576677 w 13759469"/>
                <a:gd name="connsiteY452" fmla="*/ 795562 h 3211035"/>
                <a:gd name="connsiteX453" fmla="*/ 7600254 w 13759469"/>
                <a:gd name="connsiteY453" fmla="*/ 801721 h 3211035"/>
                <a:gd name="connsiteX454" fmla="*/ 7623838 w 13759469"/>
                <a:gd name="connsiteY454" fmla="*/ 807885 h 3211035"/>
                <a:gd name="connsiteX455" fmla="*/ 7647426 w 13759469"/>
                <a:gd name="connsiteY455" fmla="*/ 814047 h 3211035"/>
                <a:gd name="connsiteX456" fmla="*/ 7671020 w 13759469"/>
                <a:gd name="connsiteY456" fmla="*/ 820203 h 3211035"/>
                <a:gd name="connsiteX457" fmla="*/ 7694616 w 13759469"/>
                <a:gd name="connsiteY457" fmla="*/ 826344 h 3211035"/>
                <a:gd name="connsiteX458" fmla="*/ 7718214 w 13759469"/>
                <a:gd name="connsiteY458" fmla="*/ 832465 h 3211035"/>
                <a:gd name="connsiteX459" fmla="*/ 7741811 w 13759469"/>
                <a:gd name="connsiteY459" fmla="*/ 838560 h 3211035"/>
                <a:gd name="connsiteX460" fmla="*/ 7765406 w 13759469"/>
                <a:gd name="connsiteY460" fmla="*/ 844623 h 3211035"/>
                <a:gd name="connsiteX461" fmla="*/ 7788997 w 13759469"/>
                <a:gd name="connsiteY461" fmla="*/ 850648 h 3211035"/>
                <a:gd name="connsiteX462" fmla="*/ 7812583 w 13759469"/>
                <a:gd name="connsiteY462" fmla="*/ 856628 h 3211035"/>
                <a:gd name="connsiteX463" fmla="*/ 7836163 w 13759469"/>
                <a:gd name="connsiteY463" fmla="*/ 862556 h 3211035"/>
                <a:gd name="connsiteX464" fmla="*/ 7859733 w 13759469"/>
                <a:gd name="connsiteY464" fmla="*/ 868427 h 3211035"/>
                <a:gd name="connsiteX465" fmla="*/ 7883294 w 13759469"/>
                <a:gd name="connsiteY465" fmla="*/ 874236 h 3211035"/>
                <a:gd name="connsiteX466" fmla="*/ 7906843 w 13759469"/>
                <a:gd name="connsiteY466" fmla="*/ 879975 h 3211035"/>
                <a:gd name="connsiteX467" fmla="*/ 7930379 w 13759469"/>
                <a:gd name="connsiteY467" fmla="*/ 885638 h 3211035"/>
                <a:gd name="connsiteX468" fmla="*/ 7953900 w 13759469"/>
                <a:gd name="connsiteY468" fmla="*/ 891219 h 3211035"/>
                <a:gd name="connsiteX469" fmla="*/ 7977406 w 13759469"/>
                <a:gd name="connsiteY469" fmla="*/ 896712 h 3211035"/>
                <a:gd name="connsiteX470" fmla="*/ 8000894 w 13759469"/>
                <a:gd name="connsiteY470" fmla="*/ 902110 h 3211035"/>
                <a:gd name="connsiteX471" fmla="*/ 8024362 w 13759469"/>
                <a:gd name="connsiteY471" fmla="*/ 907409 h 3211035"/>
                <a:gd name="connsiteX472" fmla="*/ 8047809 w 13759469"/>
                <a:gd name="connsiteY472" fmla="*/ 912600 h 3211035"/>
                <a:gd name="connsiteX473" fmla="*/ 8071234 w 13759469"/>
                <a:gd name="connsiteY473" fmla="*/ 917678 h 3211035"/>
                <a:gd name="connsiteX474" fmla="*/ 8094635 w 13759469"/>
                <a:gd name="connsiteY474" fmla="*/ 922637 h 3211035"/>
                <a:gd name="connsiteX475" fmla="*/ 8118011 w 13759469"/>
                <a:gd name="connsiteY475" fmla="*/ 927471 h 3211035"/>
                <a:gd name="connsiteX476" fmla="*/ 8141360 w 13759469"/>
                <a:gd name="connsiteY476" fmla="*/ 932173 h 3211035"/>
                <a:gd name="connsiteX477" fmla="*/ 8164681 w 13759469"/>
                <a:gd name="connsiteY477" fmla="*/ 936737 h 3211035"/>
                <a:gd name="connsiteX478" fmla="*/ 8187971 w 13759469"/>
                <a:gd name="connsiteY478" fmla="*/ 941156 h 3211035"/>
                <a:gd name="connsiteX479" fmla="*/ 8211230 w 13759469"/>
                <a:gd name="connsiteY479" fmla="*/ 945426 h 3211035"/>
                <a:gd name="connsiteX480" fmla="*/ 8234455 w 13759469"/>
                <a:gd name="connsiteY480" fmla="*/ 949537 h 3211035"/>
                <a:gd name="connsiteX481" fmla="*/ 8257646 w 13759469"/>
                <a:gd name="connsiteY481" fmla="*/ 953488 h 3211035"/>
                <a:gd name="connsiteX482" fmla="*/ 8280801 w 13759469"/>
                <a:gd name="connsiteY482" fmla="*/ 957268 h 3211035"/>
                <a:gd name="connsiteX483" fmla="*/ 8303919 w 13759469"/>
                <a:gd name="connsiteY483" fmla="*/ 960873 h 3211035"/>
                <a:gd name="connsiteX484" fmla="*/ 8326998 w 13759469"/>
                <a:gd name="connsiteY484" fmla="*/ 964296 h 3211035"/>
                <a:gd name="connsiteX485" fmla="*/ 8350034 w 13759469"/>
                <a:gd name="connsiteY485" fmla="*/ 967530 h 3211035"/>
                <a:gd name="connsiteX486" fmla="*/ 8373029 w 13759469"/>
                <a:gd name="connsiteY486" fmla="*/ 970571 h 3211035"/>
                <a:gd name="connsiteX487" fmla="*/ 8395981 w 13759469"/>
                <a:gd name="connsiteY487" fmla="*/ 973412 h 3211035"/>
                <a:gd name="connsiteX488" fmla="*/ 8418888 w 13759469"/>
                <a:gd name="connsiteY488" fmla="*/ 976044 h 3211035"/>
                <a:gd name="connsiteX489" fmla="*/ 8441747 w 13759469"/>
                <a:gd name="connsiteY489" fmla="*/ 978465 h 3211035"/>
                <a:gd name="connsiteX490" fmla="*/ 8464558 w 13759469"/>
                <a:gd name="connsiteY490" fmla="*/ 980665 h 3211035"/>
                <a:gd name="connsiteX491" fmla="*/ 8487319 w 13759469"/>
                <a:gd name="connsiteY491" fmla="*/ 982639 h 3211035"/>
                <a:gd name="connsiteX492" fmla="*/ 8510029 w 13759469"/>
                <a:gd name="connsiteY492" fmla="*/ 984381 h 3211035"/>
                <a:gd name="connsiteX493" fmla="*/ 8532688 w 13759469"/>
                <a:gd name="connsiteY493" fmla="*/ 985885 h 3211035"/>
                <a:gd name="connsiteX494" fmla="*/ 8555290 w 13759469"/>
                <a:gd name="connsiteY494" fmla="*/ 987143 h 3211035"/>
                <a:gd name="connsiteX495" fmla="*/ 8577836 w 13759469"/>
                <a:gd name="connsiteY495" fmla="*/ 988151 h 3211035"/>
                <a:gd name="connsiteX496" fmla="*/ 8600325 w 13759469"/>
                <a:gd name="connsiteY496" fmla="*/ 988901 h 3211035"/>
                <a:gd name="connsiteX497" fmla="*/ 8622756 w 13759469"/>
                <a:gd name="connsiteY497" fmla="*/ 989387 h 3211035"/>
                <a:gd name="connsiteX498" fmla="*/ 8645125 w 13759469"/>
                <a:gd name="connsiteY498" fmla="*/ 989602 h 3211035"/>
                <a:gd name="connsiteX499" fmla="*/ 8667432 w 13759469"/>
                <a:gd name="connsiteY499" fmla="*/ 989541 h 3211035"/>
                <a:gd name="connsiteX500" fmla="*/ 8689676 w 13759469"/>
                <a:gd name="connsiteY500" fmla="*/ 989196 h 3211035"/>
                <a:gd name="connsiteX501" fmla="*/ 8711852 w 13759469"/>
                <a:gd name="connsiteY501" fmla="*/ 988561 h 3211035"/>
                <a:gd name="connsiteX502" fmla="*/ 8733964 w 13759469"/>
                <a:gd name="connsiteY502" fmla="*/ 987631 h 3211035"/>
                <a:gd name="connsiteX503" fmla="*/ 8777861 w 13759469"/>
                <a:gd name="connsiteY503" fmla="*/ 984867 h 3211035"/>
                <a:gd name="connsiteX504" fmla="*/ 8799858 w 13759469"/>
                <a:gd name="connsiteY504" fmla="*/ 983037 h 3211035"/>
                <a:gd name="connsiteX505" fmla="*/ 8821803 w 13759469"/>
                <a:gd name="connsiteY505" fmla="*/ 980959 h 3211035"/>
                <a:gd name="connsiteX506" fmla="*/ 8843787 w 13759469"/>
                <a:gd name="connsiteY506" fmla="*/ 978631 h 3211035"/>
                <a:gd name="connsiteX507" fmla="*/ 8865804 w 13759469"/>
                <a:gd name="connsiteY507" fmla="*/ 976057 h 3211035"/>
                <a:gd name="connsiteX508" fmla="*/ 8887856 w 13759469"/>
                <a:gd name="connsiteY508" fmla="*/ 973242 h 3211035"/>
                <a:gd name="connsiteX509" fmla="*/ 8909940 w 13759469"/>
                <a:gd name="connsiteY509" fmla="*/ 970191 h 3211035"/>
                <a:gd name="connsiteX510" fmla="*/ 8932052 w 13759469"/>
                <a:gd name="connsiteY510" fmla="*/ 966908 h 3211035"/>
                <a:gd name="connsiteX511" fmla="*/ 8954193 w 13759469"/>
                <a:gd name="connsiteY511" fmla="*/ 963399 h 3211035"/>
                <a:gd name="connsiteX512" fmla="*/ 8976359 w 13759469"/>
                <a:gd name="connsiteY512" fmla="*/ 959667 h 3211035"/>
                <a:gd name="connsiteX513" fmla="*/ 8998550 w 13759469"/>
                <a:gd name="connsiteY513" fmla="*/ 955718 h 3211035"/>
                <a:gd name="connsiteX514" fmla="*/ 9020757 w 13759469"/>
                <a:gd name="connsiteY514" fmla="*/ 951555 h 3211035"/>
                <a:gd name="connsiteX515" fmla="*/ 9042987 w 13759469"/>
                <a:gd name="connsiteY515" fmla="*/ 947184 h 3211035"/>
                <a:gd name="connsiteX516" fmla="*/ 9065234 w 13759469"/>
                <a:gd name="connsiteY516" fmla="*/ 942611 h 3211035"/>
                <a:gd name="connsiteX517" fmla="*/ 9087496 w 13759469"/>
                <a:gd name="connsiteY517" fmla="*/ 937838 h 3211035"/>
                <a:gd name="connsiteX518" fmla="*/ 9109771 w 13759469"/>
                <a:gd name="connsiteY518" fmla="*/ 932871 h 3211035"/>
                <a:gd name="connsiteX519" fmla="*/ 9132058 w 13759469"/>
                <a:gd name="connsiteY519" fmla="*/ 927715 h 3211035"/>
                <a:gd name="connsiteX520" fmla="*/ 9154351 w 13759469"/>
                <a:gd name="connsiteY520" fmla="*/ 922373 h 3211035"/>
                <a:gd name="connsiteX521" fmla="*/ 9176653 w 13759469"/>
                <a:gd name="connsiteY521" fmla="*/ 916851 h 3211035"/>
                <a:gd name="connsiteX522" fmla="*/ 9198961 w 13759469"/>
                <a:gd name="connsiteY522" fmla="*/ 911154 h 3211035"/>
                <a:gd name="connsiteX523" fmla="*/ 9221267 w 13759469"/>
                <a:gd name="connsiteY523" fmla="*/ 905285 h 3211035"/>
                <a:gd name="connsiteX524" fmla="*/ 9243577 w 13759469"/>
                <a:gd name="connsiteY524" fmla="*/ 899250 h 3211035"/>
                <a:gd name="connsiteX525" fmla="*/ 9265887 w 13759469"/>
                <a:gd name="connsiteY525" fmla="*/ 893054 h 3211035"/>
                <a:gd name="connsiteX526" fmla="*/ 9288193 w 13759469"/>
                <a:gd name="connsiteY526" fmla="*/ 886701 h 3211035"/>
                <a:gd name="connsiteX527" fmla="*/ 9310493 w 13759469"/>
                <a:gd name="connsiteY527" fmla="*/ 880195 h 3211035"/>
                <a:gd name="connsiteX528" fmla="*/ 9332785 w 13759469"/>
                <a:gd name="connsiteY528" fmla="*/ 873541 h 3211035"/>
                <a:gd name="connsiteX529" fmla="*/ 9355069 w 13759469"/>
                <a:gd name="connsiteY529" fmla="*/ 866744 h 3211035"/>
                <a:gd name="connsiteX530" fmla="*/ 9377338 w 13759469"/>
                <a:gd name="connsiteY530" fmla="*/ 859808 h 3211035"/>
                <a:gd name="connsiteX531" fmla="*/ 9399597 w 13759469"/>
                <a:gd name="connsiteY531" fmla="*/ 852739 h 3211035"/>
                <a:gd name="connsiteX532" fmla="*/ 9421839 w 13759469"/>
                <a:gd name="connsiteY532" fmla="*/ 845539 h 3211035"/>
                <a:gd name="connsiteX533" fmla="*/ 9444063 w 13759469"/>
                <a:gd name="connsiteY533" fmla="*/ 838215 h 3211035"/>
                <a:gd name="connsiteX534" fmla="*/ 9466266 w 13759469"/>
                <a:gd name="connsiteY534" fmla="*/ 830772 h 3211035"/>
                <a:gd name="connsiteX535" fmla="*/ 9488449 w 13759469"/>
                <a:gd name="connsiteY535" fmla="*/ 823212 h 3211035"/>
                <a:gd name="connsiteX536" fmla="*/ 9510607 w 13759469"/>
                <a:gd name="connsiteY536" fmla="*/ 815542 h 3211035"/>
                <a:gd name="connsiteX537" fmla="*/ 9532739 w 13759469"/>
                <a:gd name="connsiteY537" fmla="*/ 807765 h 3211035"/>
                <a:gd name="connsiteX538" fmla="*/ 9554843 w 13759469"/>
                <a:gd name="connsiteY538" fmla="*/ 799886 h 3211035"/>
                <a:gd name="connsiteX539" fmla="*/ 9576917 w 13759469"/>
                <a:gd name="connsiteY539" fmla="*/ 791911 h 3211035"/>
                <a:gd name="connsiteX540" fmla="*/ 9598958 w 13759469"/>
                <a:gd name="connsiteY540" fmla="*/ 783842 h 3211035"/>
                <a:gd name="connsiteX541" fmla="*/ 9620965 w 13759469"/>
                <a:gd name="connsiteY541" fmla="*/ 775686 h 3211035"/>
                <a:gd name="connsiteX542" fmla="*/ 9642935 w 13759469"/>
                <a:gd name="connsiteY542" fmla="*/ 767447 h 3211035"/>
                <a:gd name="connsiteX543" fmla="*/ 9664867 w 13759469"/>
                <a:gd name="connsiteY543" fmla="*/ 759129 h 3211035"/>
                <a:gd name="connsiteX544" fmla="*/ 9686757 w 13759469"/>
                <a:gd name="connsiteY544" fmla="*/ 750737 h 3211035"/>
                <a:gd name="connsiteX545" fmla="*/ 9708606 w 13759469"/>
                <a:gd name="connsiteY545" fmla="*/ 742275 h 3211035"/>
                <a:gd name="connsiteX546" fmla="*/ 9730410 w 13759469"/>
                <a:gd name="connsiteY546" fmla="*/ 733748 h 3211035"/>
                <a:gd name="connsiteX547" fmla="*/ 9752167 w 13759469"/>
                <a:gd name="connsiteY547" fmla="*/ 725161 h 3211035"/>
                <a:gd name="connsiteX548" fmla="*/ 9773874 w 13759469"/>
                <a:gd name="connsiteY548" fmla="*/ 716518 h 3211035"/>
                <a:gd name="connsiteX549" fmla="*/ 9795530 w 13759469"/>
                <a:gd name="connsiteY549" fmla="*/ 707824 h 3211035"/>
                <a:gd name="connsiteX550" fmla="*/ 9817133 w 13759469"/>
                <a:gd name="connsiteY550" fmla="*/ 699084 h 3211035"/>
                <a:gd name="connsiteX551" fmla="*/ 9838681 w 13759469"/>
                <a:gd name="connsiteY551" fmla="*/ 690302 h 3211035"/>
                <a:gd name="connsiteX552" fmla="*/ 9860171 w 13759469"/>
                <a:gd name="connsiteY552" fmla="*/ 681482 h 3211035"/>
                <a:gd name="connsiteX553" fmla="*/ 9881601 w 13759469"/>
                <a:gd name="connsiteY553" fmla="*/ 672629 h 3211035"/>
                <a:gd name="connsiteX554" fmla="*/ 9902969 w 13759469"/>
                <a:gd name="connsiteY554" fmla="*/ 663749 h 3211035"/>
                <a:gd name="connsiteX555" fmla="*/ 9924275 w 13759469"/>
                <a:gd name="connsiteY555" fmla="*/ 654845 h 3211035"/>
                <a:gd name="connsiteX556" fmla="*/ 9945514 w 13759469"/>
                <a:gd name="connsiteY556" fmla="*/ 645921 h 3211035"/>
                <a:gd name="connsiteX557" fmla="*/ 9966685 w 13759469"/>
                <a:gd name="connsiteY557" fmla="*/ 636984 h 3211035"/>
                <a:gd name="connsiteX558" fmla="*/ 9987786 w 13759469"/>
                <a:gd name="connsiteY558" fmla="*/ 628037 h 3211035"/>
                <a:gd name="connsiteX559" fmla="*/ 10008815 w 13759469"/>
                <a:gd name="connsiteY559" fmla="*/ 619084 h 3211035"/>
                <a:gd name="connsiteX560" fmla="*/ 10029770 w 13759469"/>
                <a:gd name="connsiteY560" fmla="*/ 610131 h 3211035"/>
                <a:gd name="connsiteX561" fmla="*/ 10050647 w 13759469"/>
                <a:gd name="connsiteY561" fmla="*/ 601182 h 3211035"/>
                <a:gd name="connsiteX562" fmla="*/ 10071446 w 13759469"/>
                <a:gd name="connsiteY562" fmla="*/ 592243 h 3211035"/>
                <a:gd name="connsiteX563" fmla="*/ 10092165 w 13759469"/>
                <a:gd name="connsiteY563" fmla="*/ 583315 h 3211035"/>
                <a:gd name="connsiteX564" fmla="*/ 10112799 w 13759469"/>
                <a:gd name="connsiteY564" fmla="*/ 574406 h 3211035"/>
                <a:gd name="connsiteX565" fmla="*/ 10133351 w 13759469"/>
                <a:gd name="connsiteY565" fmla="*/ 565519 h 3211035"/>
                <a:gd name="connsiteX566" fmla="*/ 10153813 w 13759469"/>
                <a:gd name="connsiteY566" fmla="*/ 556659 h 3211035"/>
                <a:gd name="connsiteX567" fmla="*/ 10174188 w 13759469"/>
                <a:gd name="connsiteY567" fmla="*/ 547831 h 3211035"/>
                <a:gd name="connsiteX568" fmla="*/ 10194471 w 13759469"/>
                <a:gd name="connsiteY568" fmla="*/ 539039 h 3211035"/>
                <a:gd name="connsiteX569" fmla="*/ 10214659 w 13759469"/>
                <a:gd name="connsiteY569" fmla="*/ 530287 h 3211035"/>
                <a:gd name="connsiteX570" fmla="*/ 10234753 w 13759469"/>
                <a:gd name="connsiteY570" fmla="*/ 521581 h 3211035"/>
                <a:gd name="connsiteX571" fmla="*/ 10254748 w 13759469"/>
                <a:gd name="connsiteY571" fmla="*/ 512925 h 3211035"/>
                <a:gd name="connsiteX572" fmla="*/ 10274642 w 13759469"/>
                <a:gd name="connsiteY572" fmla="*/ 504324 h 3211035"/>
                <a:gd name="connsiteX573" fmla="*/ 10294436 w 13759469"/>
                <a:gd name="connsiteY573" fmla="*/ 495782 h 3211035"/>
                <a:gd name="connsiteX574" fmla="*/ 10314125 w 13759469"/>
                <a:gd name="connsiteY574" fmla="*/ 487303 h 3211035"/>
                <a:gd name="connsiteX575" fmla="*/ 10333706 w 13759469"/>
                <a:gd name="connsiteY575" fmla="*/ 478893 h 3211035"/>
                <a:gd name="connsiteX576" fmla="*/ 10353180 w 13759469"/>
                <a:gd name="connsiteY576" fmla="*/ 470556 h 3211035"/>
                <a:gd name="connsiteX577" fmla="*/ 10372542 w 13759469"/>
                <a:gd name="connsiteY577" fmla="*/ 462297 h 3211035"/>
                <a:gd name="connsiteX578" fmla="*/ 10391790 w 13759469"/>
                <a:gd name="connsiteY578" fmla="*/ 454119 h 3211035"/>
                <a:gd name="connsiteX579" fmla="*/ 10410925 w 13759469"/>
                <a:gd name="connsiteY579" fmla="*/ 446029 h 3211035"/>
                <a:gd name="connsiteX580" fmla="*/ 10429942 w 13759469"/>
                <a:gd name="connsiteY580" fmla="*/ 438029 h 3211035"/>
                <a:gd name="connsiteX581" fmla="*/ 10448837 w 13759469"/>
                <a:gd name="connsiteY581" fmla="*/ 430126 h 3211035"/>
                <a:gd name="connsiteX582" fmla="*/ 10467611 w 13759469"/>
                <a:gd name="connsiteY582" fmla="*/ 422323 h 3211035"/>
                <a:gd name="connsiteX583" fmla="*/ 10486263 w 13759469"/>
                <a:gd name="connsiteY583" fmla="*/ 414625 h 3211035"/>
                <a:gd name="connsiteX584" fmla="*/ 10504786 w 13759469"/>
                <a:gd name="connsiteY584" fmla="*/ 407038 h 3211035"/>
                <a:gd name="connsiteX585" fmla="*/ 10523182 w 13759469"/>
                <a:gd name="connsiteY585" fmla="*/ 399564 h 3211035"/>
                <a:gd name="connsiteX586" fmla="*/ 10541446 w 13759469"/>
                <a:gd name="connsiteY586" fmla="*/ 392210 h 3211035"/>
                <a:gd name="connsiteX587" fmla="*/ 10559578 w 13759469"/>
                <a:gd name="connsiteY587" fmla="*/ 384979 h 3211035"/>
                <a:gd name="connsiteX588" fmla="*/ 10577574 w 13759469"/>
                <a:gd name="connsiteY588" fmla="*/ 377876 h 3211035"/>
                <a:gd name="connsiteX589" fmla="*/ 10595432 w 13759469"/>
                <a:gd name="connsiteY589" fmla="*/ 370906 h 3211035"/>
                <a:gd name="connsiteX590" fmla="*/ 10613154 w 13759469"/>
                <a:gd name="connsiteY590" fmla="*/ 364073 h 3211035"/>
                <a:gd name="connsiteX591" fmla="*/ 10630728 w 13759469"/>
                <a:gd name="connsiteY591" fmla="*/ 357382 h 3211035"/>
                <a:gd name="connsiteX592" fmla="*/ 10648161 w 13759469"/>
                <a:gd name="connsiteY592" fmla="*/ 350837 h 3211035"/>
                <a:gd name="connsiteX593" fmla="*/ 10665446 w 13759469"/>
                <a:gd name="connsiteY593" fmla="*/ 344444 h 3211035"/>
                <a:gd name="connsiteX594" fmla="*/ 10682583 w 13759469"/>
                <a:gd name="connsiteY594" fmla="*/ 338206 h 3211035"/>
                <a:gd name="connsiteX595" fmla="*/ 10699567 w 13759469"/>
                <a:gd name="connsiteY595" fmla="*/ 332129 h 3211035"/>
                <a:gd name="connsiteX596" fmla="*/ 10716400 w 13759469"/>
                <a:gd name="connsiteY596" fmla="*/ 326216 h 3211035"/>
                <a:gd name="connsiteX597" fmla="*/ 10733076 w 13759469"/>
                <a:gd name="connsiteY597" fmla="*/ 320473 h 3211035"/>
                <a:gd name="connsiteX598" fmla="*/ 10749592 w 13759469"/>
                <a:gd name="connsiteY598" fmla="*/ 314903 h 3211035"/>
                <a:gd name="connsiteX599" fmla="*/ 10765947 w 13759469"/>
                <a:gd name="connsiteY599" fmla="*/ 309512 h 3211035"/>
                <a:gd name="connsiteX600" fmla="*/ 10782139 w 13759469"/>
                <a:gd name="connsiteY600" fmla="*/ 304304 h 3211035"/>
                <a:gd name="connsiteX601" fmla="*/ 10798168 w 13759469"/>
                <a:gd name="connsiteY601" fmla="*/ 299284 h 3211035"/>
                <a:gd name="connsiteX602" fmla="*/ 10829784 w 13759469"/>
                <a:gd name="connsiteY602" fmla="*/ 289803 h 3211035"/>
                <a:gd name="connsiteX603" fmla="*/ 10845418 w 13759469"/>
                <a:gd name="connsiteY603" fmla="*/ 285266 h 3211035"/>
                <a:gd name="connsiteX604" fmla="*/ 10860866 w 13759469"/>
                <a:gd name="connsiteY604" fmla="*/ 280791 h 3211035"/>
                <a:gd name="connsiteX605" fmla="*/ 10876127 w 13759469"/>
                <a:gd name="connsiteY605" fmla="*/ 276379 h 3211035"/>
                <a:gd name="connsiteX606" fmla="*/ 10891199 w 13759469"/>
                <a:gd name="connsiteY606" fmla="*/ 272029 h 3211035"/>
                <a:gd name="connsiteX607" fmla="*/ 10906092 w 13759469"/>
                <a:gd name="connsiteY607" fmla="*/ 267741 h 3211035"/>
                <a:gd name="connsiteX608" fmla="*/ 10920805 w 13759469"/>
                <a:gd name="connsiteY608" fmla="*/ 263515 h 3211035"/>
                <a:gd name="connsiteX609" fmla="*/ 10935342 w 13759469"/>
                <a:gd name="connsiteY609" fmla="*/ 259350 h 3211035"/>
                <a:gd name="connsiteX610" fmla="*/ 10949706 w 13759469"/>
                <a:gd name="connsiteY610" fmla="*/ 255245 h 3211035"/>
                <a:gd name="connsiteX611" fmla="*/ 10963900 w 13759469"/>
                <a:gd name="connsiteY611" fmla="*/ 251200 h 3211035"/>
                <a:gd name="connsiteX612" fmla="*/ 10977927 w 13759469"/>
                <a:gd name="connsiteY612" fmla="*/ 247214 h 3211035"/>
                <a:gd name="connsiteX613" fmla="*/ 10991786 w 13759469"/>
                <a:gd name="connsiteY613" fmla="*/ 243287 h 3211035"/>
                <a:gd name="connsiteX614" fmla="*/ 11005487 w 13759469"/>
                <a:gd name="connsiteY614" fmla="*/ 239419 h 3211035"/>
                <a:gd name="connsiteX615" fmla="*/ 11019028 w 13759469"/>
                <a:gd name="connsiteY615" fmla="*/ 235609 h 3211035"/>
                <a:gd name="connsiteX616" fmla="*/ 11032415 w 13759469"/>
                <a:gd name="connsiteY616" fmla="*/ 231856 h 3211035"/>
                <a:gd name="connsiteX617" fmla="*/ 11045649 w 13759469"/>
                <a:gd name="connsiteY617" fmla="*/ 228161 h 3211035"/>
                <a:gd name="connsiteX618" fmla="*/ 11058734 w 13759469"/>
                <a:gd name="connsiteY618" fmla="*/ 224522 h 3211035"/>
                <a:gd name="connsiteX619" fmla="*/ 11071667 w 13759469"/>
                <a:gd name="connsiteY619" fmla="*/ 220939 h 3211035"/>
                <a:gd name="connsiteX620" fmla="*/ 11084460 w 13759469"/>
                <a:gd name="connsiteY620" fmla="*/ 217412 h 3211035"/>
                <a:gd name="connsiteX621" fmla="*/ 11097114 w 13759469"/>
                <a:gd name="connsiteY621" fmla="*/ 213939 h 3211035"/>
                <a:gd name="connsiteX622" fmla="*/ 11109626 w 13759469"/>
                <a:gd name="connsiteY622" fmla="*/ 210521 h 3211035"/>
                <a:gd name="connsiteX623" fmla="*/ 11122003 w 13759469"/>
                <a:gd name="connsiteY623" fmla="*/ 207158 h 3211035"/>
                <a:gd name="connsiteX624" fmla="*/ 11134252 w 13759469"/>
                <a:gd name="connsiteY624" fmla="*/ 203848 h 3211035"/>
                <a:gd name="connsiteX625" fmla="*/ 11146369 w 13759469"/>
                <a:gd name="connsiteY625" fmla="*/ 200592 h 3211035"/>
                <a:gd name="connsiteX626" fmla="*/ 11158361 w 13759469"/>
                <a:gd name="connsiteY626" fmla="*/ 197388 h 3211035"/>
                <a:gd name="connsiteX627" fmla="*/ 11170228 w 13759469"/>
                <a:gd name="connsiteY627" fmla="*/ 194236 h 3211035"/>
                <a:gd name="connsiteX628" fmla="*/ 11181975 w 13759469"/>
                <a:gd name="connsiteY628" fmla="*/ 191136 h 3211035"/>
                <a:gd name="connsiteX629" fmla="*/ 11193605 w 13759469"/>
                <a:gd name="connsiteY629" fmla="*/ 188087 h 3211035"/>
                <a:gd name="connsiteX630" fmla="*/ 11205121 w 13759469"/>
                <a:gd name="connsiteY630" fmla="*/ 185088 h 3211035"/>
                <a:gd name="connsiteX631" fmla="*/ 11216525 w 13759469"/>
                <a:gd name="connsiteY631" fmla="*/ 182140 h 3211035"/>
                <a:gd name="connsiteX632" fmla="*/ 11227819 w 13759469"/>
                <a:gd name="connsiteY632" fmla="*/ 179242 h 3211035"/>
                <a:gd name="connsiteX633" fmla="*/ 11239009 w 13759469"/>
                <a:gd name="connsiteY633" fmla="*/ 176393 h 3211035"/>
                <a:gd name="connsiteX634" fmla="*/ 11250096 w 13759469"/>
                <a:gd name="connsiteY634" fmla="*/ 173593 h 3211035"/>
                <a:gd name="connsiteX635" fmla="*/ 11261083 w 13759469"/>
                <a:gd name="connsiteY635" fmla="*/ 170841 h 3211035"/>
                <a:gd name="connsiteX636" fmla="*/ 11271973 w 13759469"/>
                <a:gd name="connsiteY636" fmla="*/ 168137 h 3211035"/>
                <a:gd name="connsiteX637" fmla="*/ 11282769 w 13759469"/>
                <a:gd name="connsiteY637" fmla="*/ 165480 h 3211035"/>
                <a:gd name="connsiteX638" fmla="*/ 11293475 w 13759469"/>
                <a:gd name="connsiteY638" fmla="*/ 162870 h 3211035"/>
                <a:gd name="connsiteX639" fmla="*/ 11304092 w 13759469"/>
                <a:gd name="connsiteY639" fmla="*/ 160306 h 3211035"/>
                <a:gd name="connsiteX640" fmla="*/ 11314624 w 13759469"/>
                <a:gd name="connsiteY640" fmla="*/ 157788 h 3211035"/>
                <a:gd name="connsiteX641" fmla="*/ 11325074 w 13759469"/>
                <a:gd name="connsiteY641" fmla="*/ 155315 h 3211035"/>
                <a:gd name="connsiteX642" fmla="*/ 11335446 w 13759469"/>
                <a:gd name="connsiteY642" fmla="*/ 152887 h 3211035"/>
                <a:gd name="connsiteX643" fmla="*/ 11345741 w 13759469"/>
                <a:gd name="connsiteY643" fmla="*/ 150504 h 3211035"/>
                <a:gd name="connsiteX644" fmla="*/ 11355963 w 13759469"/>
                <a:gd name="connsiteY644" fmla="*/ 148164 h 3211035"/>
                <a:gd name="connsiteX645" fmla="*/ 11366115 w 13759469"/>
                <a:gd name="connsiteY645" fmla="*/ 145867 h 3211035"/>
                <a:gd name="connsiteX646" fmla="*/ 11376199 w 13759469"/>
                <a:gd name="connsiteY646" fmla="*/ 143614 h 3211035"/>
                <a:gd name="connsiteX647" fmla="*/ 11386219 w 13759469"/>
                <a:gd name="connsiteY647" fmla="*/ 141403 h 3211035"/>
                <a:gd name="connsiteX648" fmla="*/ 11396179 w 13759469"/>
                <a:gd name="connsiteY648" fmla="*/ 139233 h 3211035"/>
                <a:gd name="connsiteX649" fmla="*/ 11406080 w 13759469"/>
                <a:gd name="connsiteY649" fmla="*/ 137106 h 3211035"/>
                <a:gd name="connsiteX650" fmla="*/ 11415925 w 13759469"/>
                <a:gd name="connsiteY650" fmla="*/ 135018 h 3211035"/>
                <a:gd name="connsiteX651" fmla="*/ 11425717 w 13759469"/>
                <a:gd name="connsiteY651" fmla="*/ 132971 h 3211035"/>
                <a:gd name="connsiteX652" fmla="*/ 11435463 w 13759469"/>
                <a:gd name="connsiteY652" fmla="*/ 130964 h 3211035"/>
                <a:gd name="connsiteX653" fmla="*/ 11445159 w 13759469"/>
                <a:gd name="connsiteY653" fmla="*/ 128996 h 3211035"/>
                <a:gd name="connsiteX654" fmla="*/ 11454812 w 13759469"/>
                <a:gd name="connsiteY654" fmla="*/ 127067 h 3211035"/>
                <a:gd name="connsiteX655" fmla="*/ 11464425 w 13759469"/>
                <a:gd name="connsiteY655" fmla="*/ 125177 h 3211035"/>
                <a:gd name="connsiteX656" fmla="*/ 11474000 w 13759469"/>
                <a:gd name="connsiteY656" fmla="*/ 123324 h 3211035"/>
                <a:gd name="connsiteX657" fmla="*/ 11483542 w 13759469"/>
                <a:gd name="connsiteY657" fmla="*/ 121509 h 3211035"/>
                <a:gd name="connsiteX658" fmla="*/ 11493053 w 13759469"/>
                <a:gd name="connsiteY658" fmla="*/ 119731 h 3211035"/>
                <a:gd name="connsiteX659" fmla="*/ 11502533 w 13759469"/>
                <a:gd name="connsiteY659" fmla="*/ 117989 h 3211035"/>
                <a:gd name="connsiteX660" fmla="*/ 11511989 w 13759469"/>
                <a:gd name="connsiteY660" fmla="*/ 116282 h 3211035"/>
                <a:gd name="connsiteX661" fmla="*/ 11521425 w 13759469"/>
                <a:gd name="connsiteY661" fmla="*/ 114612 h 3211035"/>
                <a:gd name="connsiteX662" fmla="*/ 11530837 w 13759469"/>
                <a:gd name="connsiteY662" fmla="*/ 112976 h 3211035"/>
                <a:gd name="connsiteX663" fmla="*/ 11540235 w 13759469"/>
                <a:gd name="connsiteY663" fmla="*/ 111374 h 3211035"/>
                <a:gd name="connsiteX664" fmla="*/ 11549620 w 13759469"/>
                <a:gd name="connsiteY664" fmla="*/ 109806 h 3211035"/>
                <a:gd name="connsiteX665" fmla="*/ 11558993 w 13759469"/>
                <a:gd name="connsiteY665" fmla="*/ 108272 h 3211035"/>
                <a:gd name="connsiteX666" fmla="*/ 11568359 w 13759469"/>
                <a:gd name="connsiteY666" fmla="*/ 106771 h 3211035"/>
                <a:gd name="connsiteX667" fmla="*/ 11577723 w 13759469"/>
                <a:gd name="connsiteY667" fmla="*/ 105301 h 3211035"/>
                <a:gd name="connsiteX668" fmla="*/ 11587081 w 13759469"/>
                <a:gd name="connsiteY668" fmla="*/ 103864 h 3211035"/>
                <a:gd name="connsiteX669" fmla="*/ 11596442 w 13759469"/>
                <a:gd name="connsiteY669" fmla="*/ 102458 h 3211035"/>
                <a:gd name="connsiteX670" fmla="*/ 11605809 w 13759469"/>
                <a:gd name="connsiteY670" fmla="*/ 101083 h 3211035"/>
                <a:gd name="connsiteX671" fmla="*/ 11615185 w 13759469"/>
                <a:gd name="connsiteY671" fmla="*/ 99739 h 3211035"/>
                <a:gd name="connsiteX672" fmla="*/ 11624567 w 13759469"/>
                <a:gd name="connsiteY672" fmla="*/ 98425 h 3211035"/>
                <a:gd name="connsiteX673" fmla="*/ 11633966 w 13759469"/>
                <a:gd name="connsiteY673" fmla="*/ 97139 h 3211035"/>
                <a:gd name="connsiteX674" fmla="*/ 11643380 w 13759469"/>
                <a:gd name="connsiteY674" fmla="*/ 95883 h 3211035"/>
                <a:gd name="connsiteX675" fmla="*/ 11652814 w 13759469"/>
                <a:gd name="connsiteY675" fmla="*/ 94655 h 3211035"/>
                <a:gd name="connsiteX676" fmla="*/ 11662272 w 13759469"/>
                <a:gd name="connsiteY676" fmla="*/ 93456 h 3211035"/>
                <a:gd name="connsiteX677" fmla="*/ 11671753 w 13759469"/>
                <a:gd name="connsiteY677" fmla="*/ 92284 h 3211035"/>
                <a:gd name="connsiteX678" fmla="*/ 11681266 w 13759469"/>
                <a:gd name="connsiteY678" fmla="*/ 91138 h 3211035"/>
                <a:gd name="connsiteX679" fmla="*/ 11690806 w 13759469"/>
                <a:gd name="connsiteY679" fmla="*/ 90019 h 3211035"/>
                <a:gd name="connsiteX680" fmla="*/ 11700383 w 13759469"/>
                <a:gd name="connsiteY680" fmla="*/ 88926 h 3211035"/>
                <a:gd name="connsiteX681" fmla="*/ 11709997 w 13759469"/>
                <a:gd name="connsiteY681" fmla="*/ 87859 h 3211035"/>
                <a:gd name="connsiteX682" fmla="*/ 11719652 w 13759469"/>
                <a:gd name="connsiteY682" fmla="*/ 86817 h 3211035"/>
                <a:gd name="connsiteX683" fmla="*/ 11729351 w 13759469"/>
                <a:gd name="connsiteY683" fmla="*/ 85799 h 3211035"/>
                <a:gd name="connsiteX684" fmla="*/ 11739095 w 13759469"/>
                <a:gd name="connsiteY684" fmla="*/ 84806 h 3211035"/>
                <a:gd name="connsiteX685" fmla="*/ 11748889 w 13759469"/>
                <a:gd name="connsiteY685" fmla="*/ 83836 h 3211035"/>
                <a:gd name="connsiteX686" fmla="*/ 11758736 w 13759469"/>
                <a:gd name="connsiteY686" fmla="*/ 82889 h 3211035"/>
                <a:gd name="connsiteX687" fmla="*/ 11768638 w 13759469"/>
                <a:gd name="connsiteY687" fmla="*/ 81964 h 3211035"/>
                <a:gd name="connsiteX688" fmla="*/ 11778596 w 13759469"/>
                <a:gd name="connsiteY688" fmla="*/ 81062 h 3211035"/>
                <a:gd name="connsiteX689" fmla="*/ 11788621 w 13759469"/>
                <a:gd name="connsiteY689" fmla="*/ 80182 h 3211035"/>
                <a:gd name="connsiteX690" fmla="*/ 11798705 w 13759469"/>
                <a:gd name="connsiteY690" fmla="*/ 79322 h 3211035"/>
                <a:gd name="connsiteX691" fmla="*/ 11808859 w 13759469"/>
                <a:gd name="connsiteY691" fmla="*/ 78484 h 3211035"/>
                <a:gd name="connsiteX692" fmla="*/ 11819084 w 13759469"/>
                <a:gd name="connsiteY692" fmla="*/ 77666 h 3211035"/>
                <a:gd name="connsiteX693" fmla="*/ 11829380 w 13759469"/>
                <a:gd name="connsiteY693" fmla="*/ 76867 h 3211035"/>
                <a:gd name="connsiteX694" fmla="*/ 11839753 w 13759469"/>
                <a:gd name="connsiteY694" fmla="*/ 76088 h 3211035"/>
                <a:gd name="connsiteX695" fmla="*/ 11850206 w 13759469"/>
                <a:gd name="connsiteY695" fmla="*/ 75328 h 3211035"/>
                <a:gd name="connsiteX696" fmla="*/ 11860741 w 13759469"/>
                <a:gd name="connsiteY696" fmla="*/ 74585 h 3211035"/>
                <a:gd name="connsiteX697" fmla="*/ 11871361 w 13759469"/>
                <a:gd name="connsiteY697" fmla="*/ 73861 h 3211035"/>
                <a:gd name="connsiteX698" fmla="*/ 11882068 w 13759469"/>
                <a:gd name="connsiteY698" fmla="*/ 73154 h 3211035"/>
                <a:gd name="connsiteX699" fmla="*/ 11892867 w 13759469"/>
                <a:gd name="connsiteY699" fmla="*/ 72463 h 3211035"/>
                <a:gd name="connsiteX700" fmla="*/ 11903760 w 13759469"/>
                <a:gd name="connsiteY700" fmla="*/ 71790 h 3211035"/>
                <a:gd name="connsiteX701" fmla="*/ 11925854 w 13759469"/>
                <a:gd name="connsiteY701" fmla="*/ 70488 h 3211035"/>
                <a:gd name="connsiteX702" fmla="*/ 11936860 w 13759469"/>
                <a:gd name="connsiteY702" fmla="*/ 69905 h 3211035"/>
                <a:gd name="connsiteX703" fmla="*/ 11947984 w 13759469"/>
                <a:gd name="connsiteY703" fmla="*/ 69404 h 3211035"/>
                <a:gd name="connsiteX704" fmla="*/ 11959159 w 13759469"/>
                <a:gd name="connsiteY704" fmla="*/ 68986 h 3211035"/>
                <a:gd name="connsiteX705" fmla="*/ 11970380 w 13759469"/>
                <a:gd name="connsiteY705" fmla="*/ 68649 h 3211035"/>
                <a:gd name="connsiteX706" fmla="*/ 11981653 w 13759469"/>
                <a:gd name="connsiteY706" fmla="*/ 68393 h 3211035"/>
                <a:gd name="connsiteX707" fmla="*/ 11992973 w 13759469"/>
                <a:gd name="connsiteY707" fmla="*/ 68216 h 3211035"/>
                <a:gd name="connsiteX708" fmla="*/ 12004338 w 13759469"/>
                <a:gd name="connsiteY708" fmla="*/ 68116 h 3211035"/>
                <a:gd name="connsiteX709" fmla="*/ 12015747 w 13759469"/>
                <a:gd name="connsiteY709" fmla="*/ 68091 h 3211035"/>
                <a:gd name="connsiteX710" fmla="*/ 12027200 w 13759469"/>
                <a:gd name="connsiteY710" fmla="*/ 68140 h 3211035"/>
                <a:gd name="connsiteX711" fmla="*/ 12038694 w 13759469"/>
                <a:gd name="connsiteY711" fmla="*/ 68261 h 3211035"/>
                <a:gd name="connsiteX712" fmla="*/ 12050223 w 13759469"/>
                <a:gd name="connsiteY712" fmla="*/ 68452 h 3211035"/>
                <a:gd name="connsiteX713" fmla="*/ 12061795 w 13759469"/>
                <a:gd name="connsiteY713" fmla="*/ 68712 h 3211035"/>
                <a:gd name="connsiteX714" fmla="*/ 12073402 w 13759469"/>
                <a:gd name="connsiteY714" fmla="*/ 69039 h 3211035"/>
                <a:gd name="connsiteX715" fmla="*/ 12085044 w 13759469"/>
                <a:gd name="connsiteY715" fmla="*/ 69432 h 3211035"/>
                <a:gd name="connsiteX716" fmla="*/ 12096720 w 13759469"/>
                <a:gd name="connsiteY716" fmla="*/ 69889 h 3211035"/>
                <a:gd name="connsiteX717" fmla="*/ 12108430 w 13759469"/>
                <a:gd name="connsiteY717" fmla="*/ 70408 h 3211035"/>
                <a:gd name="connsiteX718" fmla="*/ 12120166 w 13759469"/>
                <a:gd name="connsiteY718" fmla="*/ 70986 h 3211035"/>
                <a:gd name="connsiteX719" fmla="*/ 12131936 w 13759469"/>
                <a:gd name="connsiteY719" fmla="*/ 71625 h 3211035"/>
                <a:gd name="connsiteX720" fmla="*/ 12143733 w 13759469"/>
                <a:gd name="connsiteY720" fmla="*/ 72320 h 3211035"/>
                <a:gd name="connsiteX721" fmla="*/ 12155552 w 13759469"/>
                <a:gd name="connsiteY721" fmla="*/ 73070 h 3211035"/>
                <a:gd name="connsiteX722" fmla="*/ 12167401 w 13759469"/>
                <a:gd name="connsiteY722" fmla="*/ 73875 h 3211035"/>
                <a:gd name="connsiteX723" fmla="*/ 12179272 w 13759469"/>
                <a:gd name="connsiteY723" fmla="*/ 74731 h 3211035"/>
                <a:gd name="connsiteX724" fmla="*/ 12191166 w 13759469"/>
                <a:gd name="connsiteY724" fmla="*/ 75639 h 3211035"/>
                <a:gd name="connsiteX725" fmla="*/ 12203079 w 13759469"/>
                <a:gd name="connsiteY725" fmla="*/ 76595 h 3211035"/>
                <a:gd name="connsiteX726" fmla="*/ 12215012 w 13759469"/>
                <a:gd name="connsiteY726" fmla="*/ 77598 h 3211035"/>
                <a:gd name="connsiteX727" fmla="*/ 12226961 w 13759469"/>
                <a:gd name="connsiteY727" fmla="*/ 78646 h 3211035"/>
                <a:gd name="connsiteX728" fmla="*/ 12238927 w 13759469"/>
                <a:gd name="connsiteY728" fmla="*/ 79738 h 3211035"/>
                <a:gd name="connsiteX729" fmla="*/ 12250908 w 13759469"/>
                <a:gd name="connsiteY729" fmla="*/ 80872 h 3211035"/>
                <a:gd name="connsiteX730" fmla="*/ 12262902 w 13759469"/>
                <a:gd name="connsiteY730" fmla="*/ 82047 h 3211035"/>
                <a:gd name="connsiteX731" fmla="*/ 12274907 w 13759469"/>
                <a:gd name="connsiteY731" fmla="*/ 83260 h 3211035"/>
                <a:gd name="connsiteX732" fmla="*/ 12286924 w 13759469"/>
                <a:gd name="connsiteY732" fmla="*/ 84510 h 3211035"/>
                <a:gd name="connsiteX733" fmla="*/ 12298948 w 13759469"/>
                <a:gd name="connsiteY733" fmla="*/ 85796 h 3211035"/>
                <a:gd name="connsiteX734" fmla="*/ 12310980 w 13759469"/>
                <a:gd name="connsiteY734" fmla="*/ 87115 h 3211035"/>
                <a:gd name="connsiteX735" fmla="*/ 12323018 w 13759469"/>
                <a:gd name="connsiteY735" fmla="*/ 88466 h 3211035"/>
                <a:gd name="connsiteX736" fmla="*/ 12335062 w 13759469"/>
                <a:gd name="connsiteY736" fmla="*/ 89847 h 3211035"/>
                <a:gd name="connsiteX737" fmla="*/ 12347107 w 13759469"/>
                <a:gd name="connsiteY737" fmla="*/ 91257 h 3211035"/>
                <a:gd name="connsiteX738" fmla="*/ 12359156 w 13759469"/>
                <a:gd name="connsiteY738" fmla="*/ 92694 h 3211035"/>
                <a:gd name="connsiteX739" fmla="*/ 12371203 w 13759469"/>
                <a:gd name="connsiteY739" fmla="*/ 94156 h 3211035"/>
                <a:gd name="connsiteX740" fmla="*/ 12383250 w 13759469"/>
                <a:gd name="connsiteY740" fmla="*/ 95642 h 3211035"/>
                <a:gd name="connsiteX741" fmla="*/ 12395294 w 13759469"/>
                <a:gd name="connsiteY741" fmla="*/ 97149 h 3211035"/>
                <a:gd name="connsiteX742" fmla="*/ 12407333 w 13759469"/>
                <a:gd name="connsiteY742" fmla="*/ 98677 h 3211035"/>
                <a:gd name="connsiteX743" fmla="*/ 12419367 w 13759469"/>
                <a:gd name="connsiteY743" fmla="*/ 100223 h 3211035"/>
                <a:gd name="connsiteX744" fmla="*/ 12431396 w 13759469"/>
                <a:gd name="connsiteY744" fmla="*/ 101785 h 3211035"/>
                <a:gd name="connsiteX745" fmla="*/ 12443413 w 13759469"/>
                <a:gd name="connsiteY745" fmla="*/ 103362 h 3211035"/>
                <a:gd name="connsiteX746" fmla="*/ 12455423 w 13759469"/>
                <a:gd name="connsiteY746" fmla="*/ 104953 h 3211035"/>
                <a:gd name="connsiteX747" fmla="*/ 12467422 w 13759469"/>
                <a:gd name="connsiteY747" fmla="*/ 106556 h 3211035"/>
                <a:gd name="connsiteX748" fmla="*/ 12479408 w 13759469"/>
                <a:gd name="connsiteY748" fmla="*/ 108169 h 3211035"/>
                <a:gd name="connsiteX749" fmla="*/ 12491378 w 13759469"/>
                <a:gd name="connsiteY749" fmla="*/ 109789 h 3211035"/>
                <a:gd name="connsiteX750" fmla="*/ 12503334 w 13759469"/>
                <a:gd name="connsiteY750" fmla="*/ 111417 h 3211035"/>
                <a:gd name="connsiteX751" fmla="*/ 12515273 w 13759469"/>
                <a:gd name="connsiteY751" fmla="*/ 113049 h 3211035"/>
                <a:gd name="connsiteX752" fmla="*/ 12527193 w 13759469"/>
                <a:gd name="connsiteY752" fmla="*/ 114684 h 3211035"/>
                <a:gd name="connsiteX753" fmla="*/ 12539094 w 13759469"/>
                <a:gd name="connsiteY753" fmla="*/ 116321 h 3211035"/>
                <a:gd name="connsiteX754" fmla="*/ 12550973 w 13759469"/>
                <a:gd name="connsiteY754" fmla="*/ 117957 h 3211035"/>
                <a:gd name="connsiteX755" fmla="*/ 12562831 w 13759469"/>
                <a:gd name="connsiteY755" fmla="*/ 119592 h 3211035"/>
                <a:gd name="connsiteX756" fmla="*/ 12574663 w 13759469"/>
                <a:gd name="connsiteY756" fmla="*/ 121223 h 3211035"/>
                <a:gd name="connsiteX757" fmla="*/ 12586472 w 13759469"/>
                <a:gd name="connsiteY757" fmla="*/ 122849 h 3211035"/>
                <a:gd name="connsiteX758" fmla="*/ 12598252 w 13759469"/>
                <a:gd name="connsiteY758" fmla="*/ 124467 h 3211035"/>
                <a:gd name="connsiteX759" fmla="*/ 12610005 w 13759469"/>
                <a:gd name="connsiteY759" fmla="*/ 126077 h 3211035"/>
                <a:gd name="connsiteX760" fmla="*/ 12621729 w 13759469"/>
                <a:gd name="connsiteY760" fmla="*/ 127677 h 3211035"/>
                <a:gd name="connsiteX761" fmla="*/ 12633421 w 13759469"/>
                <a:gd name="connsiteY761" fmla="*/ 129264 h 3211035"/>
                <a:gd name="connsiteX762" fmla="*/ 12645081 w 13759469"/>
                <a:gd name="connsiteY762" fmla="*/ 130837 h 3211035"/>
                <a:gd name="connsiteX763" fmla="*/ 12656706 w 13759469"/>
                <a:gd name="connsiteY763" fmla="*/ 132395 h 3211035"/>
                <a:gd name="connsiteX764" fmla="*/ 12668297 w 13759469"/>
                <a:gd name="connsiteY764" fmla="*/ 133936 h 3211035"/>
                <a:gd name="connsiteX765" fmla="*/ 12679851 w 13759469"/>
                <a:gd name="connsiteY765" fmla="*/ 135457 h 3211035"/>
                <a:gd name="connsiteX766" fmla="*/ 12691367 w 13759469"/>
                <a:gd name="connsiteY766" fmla="*/ 136958 h 3211035"/>
                <a:gd name="connsiteX767" fmla="*/ 12702845 w 13759469"/>
                <a:gd name="connsiteY767" fmla="*/ 138437 h 3211035"/>
                <a:gd name="connsiteX768" fmla="*/ 12714280 w 13759469"/>
                <a:gd name="connsiteY768" fmla="*/ 139891 h 3211035"/>
                <a:gd name="connsiteX769" fmla="*/ 12725675 w 13759469"/>
                <a:gd name="connsiteY769" fmla="*/ 141320 h 3211035"/>
                <a:gd name="connsiteX770" fmla="*/ 12737025 w 13759469"/>
                <a:gd name="connsiteY770" fmla="*/ 142722 h 3211035"/>
                <a:gd name="connsiteX771" fmla="*/ 12748330 w 13759469"/>
                <a:gd name="connsiteY771" fmla="*/ 144093 h 3211035"/>
                <a:gd name="connsiteX772" fmla="*/ 12759590 w 13759469"/>
                <a:gd name="connsiteY772" fmla="*/ 145435 h 3211035"/>
                <a:gd name="connsiteX773" fmla="*/ 12770801 w 13759469"/>
                <a:gd name="connsiteY773" fmla="*/ 146743 h 3211035"/>
                <a:gd name="connsiteX774" fmla="*/ 12781964 w 13759469"/>
                <a:gd name="connsiteY774" fmla="*/ 148017 h 3211035"/>
                <a:gd name="connsiteX775" fmla="*/ 12793076 w 13759469"/>
                <a:gd name="connsiteY775" fmla="*/ 149255 h 3211035"/>
                <a:gd name="connsiteX776" fmla="*/ 12804137 w 13759469"/>
                <a:gd name="connsiteY776" fmla="*/ 150455 h 3211035"/>
                <a:gd name="connsiteX777" fmla="*/ 12815144 w 13759469"/>
                <a:gd name="connsiteY777" fmla="*/ 151616 h 3211035"/>
                <a:gd name="connsiteX778" fmla="*/ 12826098 w 13759469"/>
                <a:gd name="connsiteY778" fmla="*/ 152736 h 3211035"/>
                <a:gd name="connsiteX779" fmla="*/ 12836995 w 13759469"/>
                <a:gd name="connsiteY779" fmla="*/ 153812 h 3211035"/>
                <a:gd name="connsiteX780" fmla="*/ 12847835 w 13759469"/>
                <a:gd name="connsiteY780" fmla="*/ 154844 h 3211035"/>
                <a:gd name="connsiteX781" fmla="*/ 12858617 w 13759469"/>
                <a:gd name="connsiteY781" fmla="*/ 155829 h 3211035"/>
                <a:gd name="connsiteX782" fmla="*/ 12869338 w 13759469"/>
                <a:gd name="connsiteY782" fmla="*/ 156766 h 3211035"/>
                <a:gd name="connsiteX783" fmla="*/ 12880000 w 13759469"/>
                <a:gd name="connsiteY783" fmla="*/ 157654 h 3211035"/>
                <a:gd name="connsiteX784" fmla="*/ 12890598 w 13759469"/>
                <a:gd name="connsiteY784" fmla="*/ 158490 h 3211035"/>
                <a:gd name="connsiteX785" fmla="*/ 12901133 w 13759469"/>
                <a:gd name="connsiteY785" fmla="*/ 159272 h 3211035"/>
                <a:gd name="connsiteX786" fmla="*/ 12911602 w 13759469"/>
                <a:gd name="connsiteY786" fmla="*/ 160000 h 3211035"/>
                <a:gd name="connsiteX787" fmla="*/ 12922005 w 13759469"/>
                <a:gd name="connsiteY787" fmla="*/ 160670 h 3211035"/>
                <a:gd name="connsiteX788" fmla="*/ 12932341 w 13759469"/>
                <a:gd name="connsiteY788" fmla="*/ 161282 h 3211035"/>
                <a:gd name="connsiteX789" fmla="*/ 12942606 w 13759469"/>
                <a:gd name="connsiteY789" fmla="*/ 161834 h 3211035"/>
                <a:gd name="connsiteX790" fmla="*/ 12952801 w 13759469"/>
                <a:gd name="connsiteY790" fmla="*/ 162323 h 3211035"/>
                <a:gd name="connsiteX791" fmla="*/ 12962926 w 13759469"/>
                <a:gd name="connsiteY791" fmla="*/ 162749 h 3211035"/>
                <a:gd name="connsiteX792" fmla="*/ 12972977 w 13759469"/>
                <a:gd name="connsiteY792" fmla="*/ 163109 h 3211035"/>
                <a:gd name="connsiteX793" fmla="*/ 12982953 w 13759469"/>
                <a:gd name="connsiteY793" fmla="*/ 163402 h 3211035"/>
                <a:gd name="connsiteX794" fmla="*/ 12992856 w 13759469"/>
                <a:gd name="connsiteY794" fmla="*/ 163625 h 3211035"/>
                <a:gd name="connsiteX795" fmla="*/ 13002681 w 13759469"/>
                <a:gd name="connsiteY795" fmla="*/ 163777 h 3211035"/>
                <a:gd name="connsiteX796" fmla="*/ 13012427 w 13759469"/>
                <a:gd name="connsiteY796" fmla="*/ 163857 h 3211035"/>
                <a:gd name="connsiteX797" fmla="*/ 13022094 w 13759469"/>
                <a:gd name="connsiteY797" fmla="*/ 163861 h 3211035"/>
                <a:gd name="connsiteX798" fmla="*/ 13031682 w 13759469"/>
                <a:gd name="connsiteY798" fmla="*/ 163790 h 3211035"/>
                <a:gd name="connsiteX799" fmla="*/ 13041187 w 13759469"/>
                <a:gd name="connsiteY799" fmla="*/ 163640 h 3211035"/>
                <a:gd name="connsiteX800" fmla="*/ 13059872 w 13759469"/>
                <a:gd name="connsiteY800" fmla="*/ 163100 h 3211035"/>
                <a:gd name="connsiteX801" fmla="*/ 13069090 w 13759469"/>
                <a:gd name="connsiteY801" fmla="*/ 162730 h 3211035"/>
                <a:gd name="connsiteX802" fmla="*/ 13078207 w 13759469"/>
                <a:gd name="connsiteY802" fmla="*/ 162323 h 3211035"/>
                <a:gd name="connsiteX803" fmla="*/ 13087261 w 13759469"/>
                <a:gd name="connsiteY803" fmla="*/ 161878 h 3211035"/>
                <a:gd name="connsiteX804" fmla="*/ 13096247 w 13759469"/>
                <a:gd name="connsiteY804" fmla="*/ 161395 h 3211035"/>
                <a:gd name="connsiteX805" fmla="*/ 13105172 w 13759469"/>
                <a:gd name="connsiteY805" fmla="*/ 160875 h 3211035"/>
                <a:gd name="connsiteX806" fmla="*/ 13114035 w 13759469"/>
                <a:gd name="connsiteY806" fmla="*/ 160319 h 3211035"/>
                <a:gd name="connsiteX807" fmla="*/ 13122838 w 13759469"/>
                <a:gd name="connsiteY807" fmla="*/ 159727 h 3211035"/>
                <a:gd name="connsiteX808" fmla="*/ 13131577 w 13759469"/>
                <a:gd name="connsiteY808" fmla="*/ 159098 h 3211035"/>
                <a:gd name="connsiteX809" fmla="*/ 13140257 w 13759469"/>
                <a:gd name="connsiteY809" fmla="*/ 158435 h 3211035"/>
                <a:gd name="connsiteX810" fmla="*/ 13148878 w 13759469"/>
                <a:gd name="connsiteY810" fmla="*/ 157735 h 3211035"/>
                <a:gd name="connsiteX811" fmla="*/ 13157435 w 13759469"/>
                <a:gd name="connsiteY811" fmla="*/ 157002 h 3211035"/>
                <a:gd name="connsiteX812" fmla="*/ 13165937 w 13759469"/>
                <a:gd name="connsiteY812" fmla="*/ 156234 h 3211035"/>
                <a:gd name="connsiteX813" fmla="*/ 13174381 w 13759469"/>
                <a:gd name="connsiteY813" fmla="*/ 155432 h 3211035"/>
                <a:gd name="connsiteX814" fmla="*/ 13182769 w 13759469"/>
                <a:gd name="connsiteY814" fmla="*/ 154596 h 3211035"/>
                <a:gd name="connsiteX815" fmla="*/ 13191099 w 13759469"/>
                <a:gd name="connsiteY815" fmla="*/ 153728 h 3211035"/>
                <a:gd name="connsiteX816" fmla="*/ 13199374 w 13759469"/>
                <a:gd name="connsiteY816" fmla="*/ 152826 h 3211035"/>
                <a:gd name="connsiteX817" fmla="*/ 13207588 w 13759469"/>
                <a:gd name="connsiteY817" fmla="*/ 151892 h 3211035"/>
                <a:gd name="connsiteX818" fmla="*/ 13215753 w 13759469"/>
                <a:gd name="connsiteY818" fmla="*/ 150926 h 3211035"/>
                <a:gd name="connsiteX819" fmla="*/ 13223864 w 13759469"/>
                <a:gd name="connsiteY819" fmla="*/ 149929 h 3211035"/>
                <a:gd name="connsiteX820" fmla="*/ 13231916 w 13759469"/>
                <a:gd name="connsiteY820" fmla="*/ 148899 h 3211035"/>
                <a:gd name="connsiteX821" fmla="*/ 13239920 w 13759469"/>
                <a:gd name="connsiteY821" fmla="*/ 147840 h 3211035"/>
                <a:gd name="connsiteX822" fmla="*/ 13247872 w 13759469"/>
                <a:gd name="connsiteY822" fmla="*/ 146750 h 3211035"/>
                <a:gd name="connsiteX823" fmla="*/ 13255771 w 13759469"/>
                <a:gd name="connsiteY823" fmla="*/ 145629 h 3211035"/>
                <a:gd name="connsiteX824" fmla="*/ 13263620 w 13759469"/>
                <a:gd name="connsiteY824" fmla="*/ 144480 h 3211035"/>
                <a:gd name="connsiteX825" fmla="*/ 13271418 w 13759469"/>
                <a:gd name="connsiteY825" fmla="*/ 143300 h 3211035"/>
                <a:gd name="connsiteX826" fmla="*/ 13279166 w 13759469"/>
                <a:gd name="connsiteY826" fmla="*/ 142091 h 3211035"/>
                <a:gd name="connsiteX827" fmla="*/ 13286864 w 13759469"/>
                <a:gd name="connsiteY827" fmla="*/ 140854 h 3211035"/>
                <a:gd name="connsiteX828" fmla="*/ 13294515 w 13759469"/>
                <a:gd name="connsiteY828" fmla="*/ 139589 h 3211035"/>
                <a:gd name="connsiteX829" fmla="*/ 13302119 w 13759469"/>
                <a:gd name="connsiteY829" fmla="*/ 138296 h 3211035"/>
                <a:gd name="connsiteX830" fmla="*/ 13309674 w 13759469"/>
                <a:gd name="connsiteY830" fmla="*/ 136976 h 3211035"/>
                <a:gd name="connsiteX831" fmla="*/ 13317182 w 13759469"/>
                <a:gd name="connsiteY831" fmla="*/ 135628 h 3211035"/>
                <a:gd name="connsiteX832" fmla="*/ 13324646 w 13759469"/>
                <a:gd name="connsiteY832" fmla="*/ 134255 h 3211035"/>
                <a:gd name="connsiteX833" fmla="*/ 13332065 w 13759469"/>
                <a:gd name="connsiteY833" fmla="*/ 132854 h 3211035"/>
                <a:gd name="connsiteX834" fmla="*/ 13339438 w 13759469"/>
                <a:gd name="connsiteY834" fmla="*/ 131428 h 3211035"/>
                <a:gd name="connsiteX835" fmla="*/ 13346769 w 13759469"/>
                <a:gd name="connsiteY835" fmla="*/ 129977 h 3211035"/>
                <a:gd name="connsiteX836" fmla="*/ 13354054 w 13759469"/>
                <a:gd name="connsiteY836" fmla="*/ 128500 h 3211035"/>
                <a:gd name="connsiteX837" fmla="*/ 13361298 w 13759469"/>
                <a:gd name="connsiteY837" fmla="*/ 126999 h 3211035"/>
                <a:gd name="connsiteX838" fmla="*/ 13368499 w 13759469"/>
                <a:gd name="connsiteY838" fmla="*/ 125473 h 3211035"/>
                <a:gd name="connsiteX839" fmla="*/ 13375659 w 13759469"/>
                <a:gd name="connsiteY839" fmla="*/ 123924 h 3211035"/>
                <a:gd name="connsiteX840" fmla="*/ 13382779 w 13759469"/>
                <a:gd name="connsiteY840" fmla="*/ 122351 h 3211035"/>
                <a:gd name="connsiteX841" fmla="*/ 13389858 w 13759469"/>
                <a:gd name="connsiteY841" fmla="*/ 120755 h 3211035"/>
                <a:gd name="connsiteX842" fmla="*/ 13396897 w 13759469"/>
                <a:gd name="connsiteY842" fmla="*/ 119137 h 3211035"/>
                <a:gd name="connsiteX843" fmla="*/ 13403898 w 13759469"/>
                <a:gd name="connsiteY843" fmla="*/ 117496 h 3211035"/>
                <a:gd name="connsiteX844" fmla="*/ 13410862 w 13759469"/>
                <a:gd name="connsiteY844" fmla="*/ 115832 h 3211035"/>
                <a:gd name="connsiteX845" fmla="*/ 13417785 w 13759469"/>
                <a:gd name="connsiteY845" fmla="*/ 114148 h 3211035"/>
                <a:gd name="connsiteX846" fmla="*/ 13424673 w 13759469"/>
                <a:gd name="connsiteY846" fmla="*/ 112443 h 3211035"/>
                <a:gd name="connsiteX847" fmla="*/ 13431525 w 13759469"/>
                <a:gd name="connsiteY847" fmla="*/ 110716 h 3211035"/>
                <a:gd name="connsiteX848" fmla="*/ 13438340 w 13759469"/>
                <a:gd name="connsiteY848" fmla="*/ 108970 h 3211035"/>
                <a:gd name="connsiteX849" fmla="*/ 13445122 w 13759469"/>
                <a:gd name="connsiteY849" fmla="*/ 107204 h 3211035"/>
                <a:gd name="connsiteX850" fmla="*/ 13451869 w 13759469"/>
                <a:gd name="connsiteY850" fmla="*/ 105417 h 3211035"/>
                <a:gd name="connsiteX851" fmla="*/ 13458579 w 13759469"/>
                <a:gd name="connsiteY851" fmla="*/ 103612 h 3211035"/>
                <a:gd name="connsiteX852" fmla="*/ 13465260 w 13759469"/>
                <a:gd name="connsiteY852" fmla="*/ 101788 h 3211035"/>
                <a:gd name="connsiteX853" fmla="*/ 13471906 w 13759469"/>
                <a:gd name="connsiteY853" fmla="*/ 99946 h 3211035"/>
                <a:gd name="connsiteX854" fmla="*/ 13478519 w 13759469"/>
                <a:gd name="connsiteY854" fmla="*/ 98086 h 3211035"/>
                <a:gd name="connsiteX855" fmla="*/ 13485105 w 13759469"/>
                <a:gd name="connsiteY855" fmla="*/ 96208 h 3211035"/>
                <a:gd name="connsiteX856" fmla="*/ 13491657 w 13759469"/>
                <a:gd name="connsiteY856" fmla="*/ 94314 h 3211035"/>
                <a:gd name="connsiteX857" fmla="*/ 13498182 w 13759469"/>
                <a:gd name="connsiteY857" fmla="*/ 92402 h 3211035"/>
                <a:gd name="connsiteX858" fmla="*/ 13504675 w 13759469"/>
                <a:gd name="connsiteY858" fmla="*/ 90474 h 3211035"/>
                <a:gd name="connsiteX859" fmla="*/ 13511139 w 13759469"/>
                <a:gd name="connsiteY859" fmla="*/ 88530 h 3211035"/>
                <a:gd name="connsiteX860" fmla="*/ 13517576 w 13759469"/>
                <a:gd name="connsiteY860" fmla="*/ 86571 h 3211035"/>
                <a:gd name="connsiteX861" fmla="*/ 13523988 w 13759469"/>
                <a:gd name="connsiteY861" fmla="*/ 84596 h 3211035"/>
                <a:gd name="connsiteX862" fmla="*/ 13530370 w 13759469"/>
                <a:gd name="connsiteY862" fmla="*/ 82607 h 3211035"/>
                <a:gd name="connsiteX863" fmla="*/ 13536726 w 13759469"/>
                <a:gd name="connsiteY863" fmla="*/ 80604 h 3211035"/>
                <a:gd name="connsiteX864" fmla="*/ 13543060 w 13759469"/>
                <a:gd name="connsiteY864" fmla="*/ 78586 h 3211035"/>
                <a:gd name="connsiteX865" fmla="*/ 13549365 w 13759469"/>
                <a:gd name="connsiteY865" fmla="*/ 76555 h 3211035"/>
                <a:gd name="connsiteX866" fmla="*/ 13555646 w 13759469"/>
                <a:gd name="connsiteY866" fmla="*/ 74511 h 3211035"/>
                <a:gd name="connsiteX867" fmla="*/ 13561906 w 13759469"/>
                <a:gd name="connsiteY867" fmla="*/ 72453 h 3211035"/>
                <a:gd name="connsiteX868" fmla="*/ 13568141 w 13759469"/>
                <a:gd name="connsiteY868" fmla="*/ 70384 h 3211035"/>
                <a:gd name="connsiteX869" fmla="*/ 13574357 w 13759469"/>
                <a:gd name="connsiteY869" fmla="*/ 68302 h 3211035"/>
                <a:gd name="connsiteX870" fmla="*/ 13580547 w 13759469"/>
                <a:gd name="connsiteY870" fmla="*/ 66210 h 3211035"/>
                <a:gd name="connsiteX871" fmla="*/ 13586720 w 13759469"/>
                <a:gd name="connsiteY871" fmla="*/ 64105 h 3211035"/>
                <a:gd name="connsiteX872" fmla="*/ 13592870 w 13759469"/>
                <a:gd name="connsiteY872" fmla="*/ 61990 h 3211035"/>
                <a:gd name="connsiteX873" fmla="*/ 13599000 w 13759469"/>
                <a:gd name="connsiteY873" fmla="*/ 59865 h 3211035"/>
                <a:gd name="connsiteX874" fmla="*/ 13605113 w 13759469"/>
                <a:gd name="connsiteY874" fmla="*/ 57730 h 3211035"/>
                <a:gd name="connsiteX875" fmla="*/ 13611205 w 13759469"/>
                <a:gd name="connsiteY875" fmla="*/ 55585 h 3211035"/>
                <a:gd name="connsiteX876" fmla="*/ 13617283 w 13759469"/>
                <a:gd name="connsiteY876" fmla="*/ 53432 h 3211035"/>
                <a:gd name="connsiteX877" fmla="*/ 13623341 w 13759469"/>
                <a:gd name="connsiteY877" fmla="*/ 51269 h 3211035"/>
                <a:gd name="connsiteX878" fmla="*/ 13629383 w 13759469"/>
                <a:gd name="connsiteY878" fmla="*/ 49097 h 3211035"/>
                <a:gd name="connsiteX879" fmla="*/ 13635410 w 13759469"/>
                <a:gd name="connsiteY879" fmla="*/ 46918 h 3211035"/>
                <a:gd name="connsiteX880" fmla="*/ 13641419 w 13759469"/>
                <a:gd name="connsiteY880" fmla="*/ 44732 h 3211035"/>
                <a:gd name="connsiteX881" fmla="*/ 13647417 w 13759469"/>
                <a:gd name="connsiteY881" fmla="*/ 42537 h 3211035"/>
                <a:gd name="connsiteX882" fmla="*/ 13653400 w 13759469"/>
                <a:gd name="connsiteY882" fmla="*/ 40337 h 3211035"/>
                <a:gd name="connsiteX883" fmla="*/ 13659370 w 13759469"/>
                <a:gd name="connsiteY883" fmla="*/ 38129 h 3211035"/>
                <a:gd name="connsiteX884" fmla="*/ 13665328 w 13759469"/>
                <a:gd name="connsiteY884" fmla="*/ 35916 h 3211035"/>
                <a:gd name="connsiteX885" fmla="*/ 13671270 w 13759469"/>
                <a:gd name="connsiteY885" fmla="*/ 33698 h 3211035"/>
                <a:gd name="connsiteX886" fmla="*/ 13677208 w 13759469"/>
                <a:gd name="connsiteY886" fmla="*/ 31473 h 3211035"/>
                <a:gd name="connsiteX887" fmla="*/ 13683131 w 13759469"/>
                <a:gd name="connsiteY887" fmla="*/ 29244 h 3211035"/>
                <a:gd name="connsiteX888" fmla="*/ 13689041 w 13759469"/>
                <a:gd name="connsiteY888" fmla="*/ 27011 h 3211035"/>
                <a:gd name="connsiteX889" fmla="*/ 13694951 w 13759469"/>
                <a:gd name="connsiteY889" fmla="*/ 24772 h 3211035"/>
                <a:gd name="connsiteX890" fmla="*/ 13700840 w 13759469"/>
                <a:gd name="connsiteY890" fmla="*/ 22532 h 3211035"/>
                <a:gd name="connsiteX891" fmla="*/ 13706730 w 13759469"/>
                <a:gd name="connsiteY891" fmla="*/ 20287 h 3211035"/>
                <a:gd name="connsiteX892" fmla="*/ 13712610 w 13759469"/>
                <a:gd name="connsiteY892" fmla="*/ 18040 h 3211035"/>
                <a:gd name="connsiteX893" fmla="*/ 13718486 w 13759469"/>
                <a:gd name="connsiteY893" fmla="*/ 15789 h 3211035"/>
                <a:gd name="connsiteX894" fmla="*/ 13724351 w 13759469"/>
                <a:gd name="connsiteY894" fmla="*/ 13537 h 3211035"/>
                <a:gd name="connsiteX895" fmla="*/ 13730215 w 13759469"/>
                <a:gd name="connsiteY895" fmla="*/ 11283 h 3211035"/>
                <a:gd name="connsiteX896" fmla="*/ 13736071 w 13759469"/>
                <a:gd name="connsiteY896" fmla="*/ 9028 h 3211035"/>
                <a:gd name="connsiteX897" fmla="*/ 13741923 w 13759469"/>
                <a:gd name="connsiteY897" fmla="*/ 6772 h 3211035"/>
                <a:gd name="connsiteX898" fmla="*/ 13747777 w 13759469"/>
                <a:gd name="connsiteY898" fmla="*/ 4514 h 321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</a:cxnLst>
              <a:rect l="l" t="t" r="r" b="b"/>
              <a:pathLst>
                <a:path w="13759469" h="3211035">
                  <a:moveTo>
                    <a:pt x="13759469" y="0"/>
                  </a:moveTo>
                  <a:lnTo>
                    <a:pt x="13759469" y="2398235"/>
                  </a:lnTo>
                  <a:lnTo>
                    <a:pt x="13759469" y="2661760"/>
                  </a:lnTo>
                  <a:lnTo>
                    <a:pt x="13759469" y="3211035"/>
                  </a:lnTo>
                  <a:lnTo>
                    <a:pt x="0" y="3211035"/>
                  </a:lnTo>
                  <a:lnTo>
                    <a:pt x="0" y="2661760"/>
                  </a:lnTo>
                  <a:lnTo>
                    <a:pt x="0" y="2398235"/>
                  </a:lnTo>
                  <a:lnTo>
                    <a:pt x="0" y="2191946"/>
                  </a:lnTo>
                  <a:lnTo>
                    <a:pt x="6054" y="2223114"/>
                  </a:lnTo>
                  <a:lnTo>
                    <a:pt x="20059" y="2220394"/>
                  </a:lnTo>
                  <a:lnTo>
                    <a:pt x="34064" y="2217674"/>
                  </a:lnTo>
                  <a:lnTo>
                    <a:pt x="48071" y="2214953"/>
                  </a:lnTo>
                  <a:lnTo>
                    <a:pt x="62075" y="2212231"/>
                  </a:lnTo>
                  <a:lnTo>
                    <a:pt x="76078" y="2209509"/>
                  </a:lnTo>
                  <a:lnTo>
                    <a:pt x="90081" y="2206786"/>
                  </a:lnTo>
                  <a:lnTo>
                    <a:pt x="104082" y="2204062"/>
                  </a:lnTo>
                  <a:lnTo>
                    <a:pt x="118081" y="2201337"/>
                  </a:lnTo>
                  <a:lnTo>
                    <a:pt x="132079" y="2198610"/>
                  </a:lnTo>
                  <a:lnTo>
                    <a:pt x="146075" y="2195882"/>
                  </a:lnTo>
                  <a:lnTo>
                    <a:pt x="160067" y="2193151"/>
                  </a:lnTo>
                  <a:lnTo>
                    <a:pt x="174056" y="2190419"/>
                  </a:lnTo>
                  <a:lnTo>
                    <a:pt x="188044" y="2187685"/>
                  </a:lnTo>
                  <a:lnTo>
                    <a:pt x="202027" y="2184949"/>
                  </a:lnTo>
                  <a:lnTo>
                    <a:pt x="216007" y="2182210"/>
                  </a:lnTo>
                  <a:lnTo>
                    <a:pt x="229984" y="2179469"/>
                  </a:lnTo>
                  <a:lnTo>
                    <a:pt x="243954" y="2176723"/>
                  </a:lnTo>
                  <a:lnTo>
                    <a:pt x="257922" y="2173976"/>
                  </a:lnTo>
                  <a:lnTo>
                    <a:pt x="271885" y="2171226"/>
                  </a:lnTo>
                  <a:lnTo>
                    <a:pt x="285842" y="2168471"/>
                  </a:lnTo>
                  <a:lnTo>
                    <a:pt x="299794" y="2165714"/>
                  </a:lnTo>
                  <a:lnTo>
                    <a:pt x="313740" y="2162952"/>
                  </a:lnTo>
                  <a:lnTo>
                    <a:pt x="327681" y="2160188"/>
                  </a:lnTo>
                  <a:lnTo>
                    <a:pt x="341616" y="2157419"/>
                  </a:lnTo>
                  <a:lnTo>
                    <a:pt x="355544" y="2154645"/>
                  </a:lnTo>
                  <a:lnTo>
                    <a:pt x="369465" y="2151867"/>
                  </a:lnTo>
                  <a:lnTo>
                    <a:pt x="383380" y="2149085"/>
                  </a:lnTo>
                  <a:lnTo>
                    <a:pt x="397287" y="2146298"/>
                  </a:lnTo>
                  <a:lnTo>
                    <a:pt x="411187" y="2143506"/>
                  </a:lnTo>
                  <a:lnTo>
                    <a:pt x="425079" y="2140709"/>
                  </a:lnTo>
                  <a:lnTo>
                    <a:pt x="438962" y="2137907"/>
                  </a:lnTo>
                  <a:lnTo>
                    <a:pt x="452838" y="2135099"/>
                  </a:lnTo>
                  <a:lnTo>
                    <a:pt x="466705" y="2132286"/>
                  </a:lnTo>
                  <a:lnTo>
                    <a:pt x="480563" y="2129466"/>
                  </a:lnTo>
                  <a:lnTo>
                    <a:pt x="494411" y="2126641"/>
                  </a:lnTo>
                  <a:lnTo>
                    <a:pt x="508250" y="2123810"/>
                  </a:lnTo>
                  <a:lnTo>
                    <a:pt x="522080" y="2120972"/>
                  </a:lnTo>
                  <a:lnTo>
                    <a:pt x="535899" y="2118128"/>
                  </a:lnTo>
                  <a:lnTo>
                    <a:pt x="549708" y="2115277"/>
                  </a:lnTo>
                  <a:lnTo>
                    <a:pt x="563508" y="2112420"/>
                  </a:lnTo>
                  <a:lnTo>
                    <a:pt x="577295" y="2109555"/>
                  </a:lnTo>
                  <a:lnTo>
                    <a:pt x="591072" y="2106684"/>
                  </a:lnTo>
                  <a:lnTo>
                    <a:pt x="604837" y="2103805"/>
                  </a:lnTo>
                  <a:lnTo>
                    <a:pt x="618591" y="2100918"/>
                  </a:lnTo>
                  <a:lnTo>
                    <a:pt x="632332" y="2098023"/>
                  </a:lnTo>
                  <a:lnTo>
                    <a:pt x="646061" y="2095121"/>
                  </a:lnTo>
                  <a:lnTo>
                    <a:pt x="659778" y="2092211"/>
                  </a:lnTo>
                  <a:lnTo>
                    <a:pt x="673483" y="2089293"/>
                  </a:lnTo>
                  <a:lnTo>
                    <a:pt x="687174" y="2086366"/>
                  </a:lnTo>
                  <a:lnTo>
                    <a:pt x="700852" y="2083430"/>
                  </a:lnTo>
                  <a:lnTo>
                    <a:pt x="714515" y="2080486"/>
                  </a:lnTo>
                  <a:lnTo>
                    <a:pt x="728166" y="2077532"/>
                  </a:lnTo>
                  <a:lnTo>
                    <a:pt x="741802" y="2074570"/>
                  </a:lnTo>
                  <a:lnTo>
                    <a:pt x="755423" y="2071598"/>
                  </a:lnTo>
                  <a:lnTo>
                    <a:pt x="769030" y="2068618"/>
                  </a:lnTo>
                  <a:lnTo>
                    <a:pt x="782622" y="2065627"/>
                  </a:lnTo>
                  <a:lnTo>
                    <a:pt x="796198" y="2062627"/>
                  </a:lnTo>
                  <a:lnTo>
                    <a:pt x="809760" y="2059617"/>
                  </a:lnTo>
                  <a:lnTo>
                    <a:pt x="823305" y="2056596"/>
                  </a:lnTo>
                  <a:lnTo>
                    <a:pt x="836834" y="2053565"/>
                  </a:lnTo>
                  <a:lnTo>
                    <a:pt x="850347" y="2050524"/>
                  </a:lnTo>
                  <a:lnTo>
                    <a:pt x="863842" y="2047472"/>
                  </a:lnTo>
                  <a:lnTo>
                    <a:pt x="877322" y="2044409"/>
                  </a:lnTo>
                  <a:lnTo>
                    <a:pt x="890783" y="2041335"/>
                  </a:lnTo>
                  <a:lnTo>
                    <a:pt x="904228" y="2038250"/>
                  </a:lnTo>
                  <a:lnTo>
                    <a:pt x="917654" y="2035153"/>
                  </a:lnTo>
                  <a:lnTo>
                    <a:pt x="931064" y="2032045"/>
                  </a:lnTo>
                  <a:lnTo>
                    <a:pt x="944453" y="2028925"/>
                  </a:lnTo>
                  <a:lnTo>
                    <a:pt x="957826" y="2025794"/>
                  </a:lnTo>
                  <a:lnTo>
                    <a:pt x="971177" y="2022650"/>
                  </a:lnTo>
                  <a:lnTo>
                    <a:pt x="984512" y="2019495"/>
                  </a:lnTo>
                  <a:lnTo>
                    <a:pt x="997826" y="2016326"/>
                  </a:lnTo>
                  <a:lnTo>
                    <a:pt x="1011120" y="2013145"/>
                  </a:lnTo>
                  <a:lnTo>
                    <a:pt x="1024395" y="2009951"/>
                  </a:lnTo>
                  <a:lnTo>
                    <a:pt x="1037650" y="2006745"/>
                  </a:lnTo>
                  <a:lnTo>
                    <a:pt x="1050883" y="2003525"/>
                  </a:lnTo>
                  <a:lnTo>
                    <a:pt x="1064097" y="2000292"/>
                  </a:lnTo>
                  <a:lnTo>
                    <a:pt x="1077288" y="1997045"/>
                  </a:lnTo>
                  <a:lnTo>
                    <a:pt x="1090459" y="1993785"/>
                  </a:lnTo>
                  <a:lnTo>
                    <a:pt x="1103608" y="1990511"/>
                  </a:lnTo>
                  <a:lnTo>
                    <a:pt x="1116735" y="1987222"/>
                  </a:lnTo>
                  <a:lnTo>
                    <a:pt x="1129840" y="1983920"/>
                  </a:lnTo>
                  <a:lnTo>
                    <a:pt x="1142922" y="1980604"/>
                  </a:lnTo>
                  <a:lnTo>
                    <a:pt x="1155983" y="1977273"/>
                  </a:lnTo>
                  <a:lnTo>
                    <a:pt x="1169019" y="1973926"/>
                  </a:lnTo>
                  <a:lnTo>
                    <a:pt x="1182032" y="1970566"/>
                  </a:lnTo>
                  <a:lnTo>
                    <a:pt x="1195022" y="1967190"/>
                  </a:lnTo>
                  <a:lnTo>
                    <a:pt x="1207989" y="1963799"/>
                  </a:lnTo>
                  <a:lnTo>
                    <a:pt x="1220929" y="1960392"/>
                  </a:lnTo>
                  <a:lnTo>
                    <a:pt x="1233848" y="1956971"/>
                  </a:lnTo>
                  <a:lnTo>
                    <a:pt x="1246741" y="1953533"/>
                  </a:lnTo>
                  <a:lnTo>
                    <a:pt x="1259608" y="1950079"/>
                  </a:lnTo>
                  <a:lnTo>
                    <a:pt x="1272451" y="1946609"/>
                  </a:lnTo>
                  <a:lnTo>
                    <a:pt x="1285268" y="1943123"/>
                  </a:lnTo>
                  <a:lnTo>
                    <a:pt x="1298060" y="1939621"/>
                  </a:lnTo>
                  <a:lnTo>
                    <a:pt x="1310825" y="1936102"/>
                  </a:lnTo>
                  <a:lnTo>
                    <a:pt x="1323565" y="1932565"/>
                  </a:lnTo>
                  <a:lnTo>
                    <a:pt x="1336277" y="1929012"/>
                  </a:lnTo>
                  <a:lnTo>
                    <a:pt x="1361608" y="1921859"/>
                  </a:lnTo>
                  <a:lnTo>
                    <a:pt x="1374291" y="1918214"/>
                  </a:lnTo>
                  <a:lnTo>
                    <a:pt x="1386819" y="1914540"/>
                  </a:lnTo>
                  <a:lnTo>
                    <a:pt x="1399237" y="1910826"/>
                  </a:lnTo>
                  <a:lnTo>
                    <a:pt x="1411545" y="1907073"/>
                  </a:lnTo>
                  <a:lnTo>
                    <a:pt x="1423749" y="1903282"/>
                  </a:lnTo>
                  <a:lnTo>
                    <a:pt x="1435850" y="1899453"/>
                  </a:lnTo>
                  <a:lnTo>
                    <a:pt x="1447852" y="1895589"/>
                  </a:lnTo>
                  <a:lnTo>
                    <a:pt x="1459758" y="1891689"/>
                  </a:lnTo>
                  <a:lnTo>
                    <a:pt x="1471569" y="1887755"/>
                  </a:lnTo>
                  <a:lnTo>
                    <a:pt x="1483291" y="1883787"/>
                  </a:lnTo>
                  <a:lnTo>
                    <a:pt x="1494922" y="1879786"/>
                  </a:lnTo>
                  <a:lnTo>
                    <a:pt x="1506470" y="1875754"/>
                  </a:lnTo>
                  <a:lnTo>
                    <a:pt x="1517935" y="1871692"/>
                  </a:lnTo>
                  <a:lnTo>
                    <a:pt x="1529320" y="1867600"/>
                  </a:lnTo>
                  <a:lnTo>
                    <a:pt x="1540629" y="1863479"/>
                  </a:lnTo>
                  <a:lnTo>
                    <a:pt x="1551865" y="1859331"/>
                  </a:lnTo>
                  <a:lnTo>
                    <a:pt x="1563028" y="1855155"/>
                  </a:lnTo>
                  <a:lnTo>
                    <a:pt x="1574124" y="1850954"/>
                  </a:lnTo>
                  <a:lnTo>
                    <a:pt x="1585155" y="1846727"/>
                  </a:lnTo>
                  <a:lnTo>
                    <a:pt x="1596123" y="1842477"/>
                  </a:lnTo>
                  <a:lnTo>
                    <a:pt x="1607032" y="1838204"/>
                  </a:lnTo>
                  <a:lnTo>
                    <a:pt x="1617883" y="1833909"/>
                  </a:lnTo>
                  <a:lnTo>
                    <a:pt x="1628682" y="1829593"/>
                  </a:lnTo>
                  <a:lnTo>
                    <a:pt x="1639430" y="1825256"/>
                  </a:lnTo>
                  <a:lnTo>
                    <a:pt x="1650129" y="1820900"/>
                  </a:lnTo>
                  <a:lnTo>
                    <a:pt x="1660784" y="1816527"/>
                  </a:lnTo>
                  <a:lnTo>
                    <a:pt x="1671395" y="1812135"/>
                  </a:lnTo>
                  <a:lnTo>
                    <a:pt x="1681969" y="1807728"/>
                  </a:lnTo>
                  <a:lnTo>
                    <a:pt x="1692505" y="1803304"/>
                  </a:lnTo>
                  <a:lnTo>
                    <a:pt x="1703007" y="1798866"/>
                  </a:lnTo>
                  <a:lnTo>
                    <a:pt x="1713479" y="1794415"/>
                  </a:lnTo>
                  <a:lnTo>
                    <a:pt x="1723923" y="1789951"/>
                  </a:lnTo>
                  <a:lnTo>
                    <a:pt x="1734343" y="1785475"/>
                  </a:lnTo>
                  <a:lnTo>
                    <a:pt x="1744740" y="1780988"/>
                  </a:lnTo>
                  <a:lnTo>
                    <a:pt x="1755118" y="1776491"/>
                  </a:lnTo>
                  <a:lnTo>
                    <a:pt x="1765479" y="1771986"/>
                  </a:lnTo>
                  <a:lnTo>
                    <a:pt x="1775828" y="1767472"/>
                  </a:lnTo>
                  <a:lnTo>
                    <a:pt x="1786166" y="1762951"/>
                  </a:lnTo>
                  <a:lnTo>
                    <a:pt x="1796497" y="1758424"/>
                  </a:lnTo>
                  <a:lnTo>
                    <a:pt x="1806823" y="1753892"/>
                  </a:lnTo>
                  <a:lnTo>
                    <a:pt x="1817147" y="1749355"/>
                  </a:lnTo>
                  <a:lnTo>
                    <a:pt x="1827473" y="1744815"/>
                  </a:lnTo>
                  <a:lnTo>
                    <a:pt x="1837802" y="1740272"/>
                  </a:lnTo>
                  <a:lnTo>
                    <a:pt x="1848140" y="1735727"/>
                  </a:lnTo>
                  <a:lnTo>
                    <a:pt x="1858487" y="1731182"/>
                  </a:lnTo>
                  <a:lnTo>
                    <a:pt x="1868847" y="1726636"/>
                  </a:lnTo>
                  <a:lnTo>
                    <a:pt x="1879222" y="1722092"/>
                  </a:lnTo>
                  <a:lnTo>
                    <a:pt x="1889618" y="1717549"/>
                  </a:lnTo>
                  <a:lnTo>
                    <a:pt x="1900034" y="1713009"/>
                  </a:lnTo>
                  <a:lnTo>
                    <a:pt x="1910476" y="1708473"/>
                  </a:lnTo>
                  <a:lnTo>
                    <a:pt x="1920944" y="1703941"/>
                  </a:lnTo>
                  <a:lnTo>
                    <a:pt x="1931444" y="1699414"/>
                  </a:lnTo>
                  <a:lnTo>
                    <a:pt x="1941976" y="1694894"/>
                  </a:lnTo>
                  <a:lnTo>
                    <a:pt x="1952545" y="1690381"/>
                  </a:lnTo>
                  <a:lnTo>
                    <a:pt x="1963155" y="1685876"/>
                  </a:lnTo>
                  <a:lnTo>
                    <a:pt x="1973806" y="1681380"/>
                  </a:lnTo>
                  <a:lnTo>
                    <a:pt x="1984502" y="1676893"/>
                  </a:lnTo>
                  <a:lnTo>
                    <a:pt x="1995248" y="1672418"/>
                  </a:lnTo>
                  <a:lnTo>
                    <a:pt x="2006043" y="1667954"/>
                  </a:lnTo>
                  <a:lnTo>
                    <a:pt x="2016894" y="1663502"/>
                  </a:lnTo>
                  <a:lnTo>
                    <a:pt x="2027801" y="1659063"/>
                  </a:lnTo>
                  <a:lnTo>
                    <a:pt x="2038769" y="1654638"/>
                  </a:lnTo>
                  <a:lnTo>
                    <a:pt x="2049800" y="1650228"/>
                  </a:lnTo>
                  <a:lnTo>
                    <a:pt x="2060897" y="1645834"/>
                  </a:lnTo>
                  <a:lnTo>
                    <a:pt x="2072063" y="1641457"/>
                  </a:lnTo>
                  <a:lnTo>
                    <a:pt x="2083300" y="1637097"/>
                  </a:lnTo>
                  <a:lnTo>
                    <a:pt x="2094613" y="1632755"/>
                  </a:lnTo>
                  <a:lnTo>
                    <a:pt x="2106005" y="1628433"/>
                  </a:lnTo>
                  <a:lnTo>
                    <a:pt x="2117476" y="1624131"/>
                  </a:lnTo>
                  <a:lnTo>
                    <a:pt x="2129032" y="1619850"/>
                  </a:lnTo>
                  <a:lnTo>
                    <a:pt x="2140674" y="1615590"/>
                  </a:lnTo>
                  <a:lnTo>
                    <a:pt x="2152407" y="1611354"/>
                  </a:lnTo>
                  <a:lnTo>
                    <a:pt x="2164233" y="1607140"/>
                  </a:lnTo>
                  <a:lnTo>
                    <a:pt x="2176154" y="1602951"/>
                  </a:lnTo>
                  <a:lnTo>
                    <a:pt x="2188173" y="1598788"/>
                  </a:lnTo>
                  <a:lnTo>
                    <a:pt x="2200296" y="1594650"/>
                  </a:lnTo>
                  <a:lnTo>
                    <a:pt x="2212522" y="1590539"/>
                  </a:lnTo>
                  <a:lnTo>
                    <a:pt x="2224856" y="1586457"/>
                  </a:lnTo>
                  <a:lnTo>
                    <a:pt x="2237301" y="1582403"/>
                  </a:lnTo>
                  <a:lnTo>
                    <a:pt x="2249859" y="1578379"/>
                  </a:lnTo>
                  <a:lnTo>
                    <a:pt x="2262535" y="1574385"/>
                  </a:lnTo>
                  <a:lnTo>
                    <a:pt x="2275329" y="1570422"/>
                  </a:lnTo>
                  <a:lnTo>
                    <a:pt x="2288248" y="1566492"/>
                  </a:lnTo>
                  <a:lnTo>
                    <a:pt x="2301290" y="1562594"/>
                  </a:lnTo>
                  <a:lnTo>
                    <a:pt x="2314462" y="1558731"/>
                  </a:lnTo>
                  <a:lnTo>
                    <a:pt x="2327766" y="1554902"/>
                  </a:lnTo>
                  <a:lnTo>
                    <a:pt x="2341202" y="1551109"/>
                  </a:lnTo>
                  <a:lnTo>
                    <a:pt x="2354780" y="1547353"/>
                  </a:lnTo>
                  <a:lnTo>
                    <a:pt x="2368494" y="1543634"/>
                  </a:lnTo>
                  <a:lnTo>
                    <a:pt x="2382354" y="1539954"/>
                  </a:lnTo>
                  <a:lnTo>
                    <a:pt x="2396359" y="1536313"/>
                  </a:lnTo>
                  <a:lnTo>
                    <a:pt x="2410515" y="1532711"/>
                  </a:lnTo>
                  <a:lnTo>
                    <a:pt x="2424822" y="1529151"/>
                  </a:lnTo>
                  <a:lnTo>
                    <a:pt x="2439285" y="1525633"/>
                  </a:lnTo>
                  <a:lnTo>
                    <a:pt x="2453905" y="1522157"/>
                  </a:lnTo>
                  <a:lnTo>
                    <a:pt x="2468689" y="1518726"/>
                  </a:lnTo>
                  <a:lnTo>
                    <a:pt x="2483635" y="1515338"/>
                  </a:lnTo>
                  <a:lnTo>
                    <a:pt x="2498749" y="1511996"/>
                  </a:lnTo>
                  <a:lnTo>
                    <a:pt x="2529532" y="1505444"/>
                  </a:lnTo>
                  <a:lnTo>
                    <a:pt x="2545080" y="1502274"/>
                  </a:lnTo>
                  <a:lnTo>
                    <a:pt x="2560835" y="1499168"/>
                  </a:lnTo>
                  <a:lnTo>
                    <a:pt x="2576742" y="1496136"/>
                  </a:lnTo>
                  <a:lnTo>
                    <a:pt x="2592797" y="1493175"/>
                  </a:lnTo>
                  <a:lnTo>
                    <a:pt x="2609000" y="1490286"/>
                  </a:lnTo>
                  <a:lnTo>
                    <a:pt x="2625348" y="1487465"/>
                  </a:lnTo>
                  <a:lnTo>
                    <a:pt x="2641839" y="1484711"/>
                  </a:lnTo>
                  <a:lnTo>
                    <a:pt x="2658470" y="1482022"/>
                  </a:lnTo>
                  <a:lnTo>
                    <a:pt x="2675239" y="1479396"/>
                  </a:lnTo>
                  <a:lnTo>
                    <a:pt x="2692144" y="1476832"/>
                  </a:lnTo>
                  <a:lnTo>
                    <a:pt x="2709181" y="1474327"/>
                  </a:lnTo>
                  <a:lnTo>
                    <a:pt x="2726351" y="1471882"/>
                  </a:lnTo>
                  <a:lnTo>
                    <a:pt x="2743648" y="1469492"/>
                  </a:lnTo>
                  <a:lnTo>
                    <a:pt x="2761073" y="1467158"/>
                  </a:lnTo>
                  <a:lnTo>
                    <a:pt x="2778622" y="1464876"/>
                  </a:lnTo>
                  <a:lnTo>
                    <a:pt x="2796294" y="1462645"/>
                  </a:lnTo>
                  <a:lnTo>
                    <a:pt x="2814083" y="1460463"/>
                  </a:lnTo>
                  <a:lnTo>
                    <a:pt x="2831991" y="1458329"/>
                  </a:lnTo>
                  <a:lnTo>
                    <a:pt x="2850015" y="1456241"/>
                  </a:lnTo>
                  <a:lnTo>
                    <a:pt x="2868150" y="1454196"/>
                  </a:lnTo>
                  <a:lnTo>
                    <a:pt x="2886396" y="1452194"/>
                  </a:lnTo>
                  <a:lnTo>
                    <a:pt x="2904751" y="1450233"/>
                  </a:lnTo>
                  <a:lnTo>
                    <a:pt x="2923212" y="1448310"/>
                  </a:lnTo>
                  <a:lnTo>
                    <a:pt x="2941777" y="1446424"/>
                  </a:lnTo>
                  <a:lnTo>
                    <a:pt x="2960443" y="1444573"/>
                  </a:lnTo>
                  <a:lnTo>
                    <a:pt x="2979208" y="1442755"/>
                  </a:lnTo>
                  <a:lnTo>
                    <a:pt x="2998070" y="1440969"/>
                  </a:lnTo>
                  <a:lnTo>
                    <a:pt x="3017027" y="1439212"/>
                  </a:lnTo>
                  <a:lnTo>
                    <a:pt x="3036077" y="1437484"/>
                  </a:lnTo>
                  <a:lnTo>
                    <a:pt x="3055216" y="1435781"/>
                  </a:lnTo>
                  <a:lnTo>
                    <a:pt x="3074444" y="1434103"/>
                  </a:lnTo>
                  <a:lnTo>
                    <a:pt x="3093757" y="1432448"/>
                  </a:lnTo>
                  <a:lnTo>
                    <a:pt x="3113154" y="1430813"/>
                  </a:lnTo>
                  <a:lnTo>
                    <a:pt x="3132632" y="1429197"/>
                  </a:lnTo>
                  <a:lnTo>
                    <a:pt x="3152189" y="1427598"/>
                  </a:lnTo>
                  <a:lnTo>
                    <a:pt x="3171822" y="1426015"/>
                  </a:lnTo>
                  <a:lnTo>
                    <a:pt x="3191531" y="1424445"/>
                  </a:lnTo>
                  <a:lnTo>
                    <a:pt x="3211311" y="1422887"/>
                  </a:lnTo>
                  <a:lnTo>
                    <a:pt x="3231161" y="1421339"/>
                  </a:lnTo>
                  <a:lnTo>
                    <a:pt x="3251080" y="1419799"/>
                  </a:lnTo>
                  <a:lnTo>
                    <a:pt x="3271063" y="1418265"/>
                  </a:lnTo>
                  <a:lnTo>
                    <a:pt x="3291110" y="1416736"/>
                  </a:lnTo>
                  <a:lnTo>
                    <a:pt x="3311217" y="1415209"/>
                  </a:lnTo>
                  <a:lnTo>
                    <a:pt x="3331384" y="1413685"/>
                  </a:lnTo>
                  <a:lnTo>
                    <a:pt x="3351607" y="1412158"/>
                  </a:lnTo>
                  <a:lnTo>
                    <a:pt x="3371885" y="1410629"/>
                  </a:lnTo>
                  <a:lnTo>
                    <a:pt x="3392214" y="1409096"/>
                  </a:lnTo>
                  <a:lnTo>
                    <a:pt x="3412594" y="1407556"/>
                  </a:lnTo>
                  <a:lnTo>
                    <a:pt x="3433020" y="1406008"/>
                  </a:lnTo>
                  <a:lnTo>
                    <a:pt x="3453494" y="1404451"/>
                  </a:lnTo>
                  <a:lnTo>
                    <a:pt x="3474008" y="1402881"/>
                  </a:lnTo>
                  <a:lnTo>
                    <a:pt x="3494565" y="1401299"/>
                  </a:lnTo>
                  <a:lnTo>
                    <a:pt x="3515160" y="1399701"/>
                  </a:lnTo>
                  <a:lnTo>
                    <a:pt x="3535792" y="1398086"/>
                  </a:lnTo>
                  <a:lnTo>
                    <a:pt x="3556458" y="1396451"/>
                  </a:lnTo>
                  <a:lnTo>
                    <a:pt x="3577156" y="1394796"/>
                  </a:lnTo>
                  <a:lnTo>
                    <a:pt x="3597883" y="1393119"/>
                  </a:lnTo>
                  <a:lnTo>
                    <a:pt x="3618638" y="1391417"/>
                  </a:lnTo>
                  <a:lnTo>
                    <a:pt x="3639419" y="1389689"/>
                  </a:lnTo>
                  <a:lnTo>
                    <a:pt x="3660223" y="1387933"/>
                  </a:lnTo>
                  <a:lnTo>
                    <a:pt x="3681048" y="1386147"/>
                  </a:lnTo>
                  <a:lnTo>
                    <a:pt x="3701891" y="1384330"/>
                  </a:lnTo>
                  <a:lnTo>
                    <a:pt x="3722751" y="1382480"/>
                  </a:lnTo>
                  <a:lnTo>
                    <a:pt x="3743625" y="1380594"/>
                  </a:lnTo>
                  <a:lnTo>
                    <a:pt x="3764511" y="1378671"/>
                  </a:lnTo>
                  <a:lnTo>
                    <a:pt x="3785407" y="1376709"/>
                  </a:lnTo>
                  <a:lnTo>
                    <a:pt x="3806311" y="1374706"/>
                  </a:lnTo>
                  <a:lnTo>
                    <a:pt x="3827219" y="1372661"/>
                  </a:lnTo>
                  <a:lnTo>
                    <a:pt x="3848132" y="1370572"/>
                  </a:lnTo>
                  <a:lnTo>
                    <a:pt x="3869044" y="1368437"/>
                  </a:lnTo>
                  <a:lnTo>
                    <a:pt x="3889956" y="1366253"/>
                  </a:lnTo>
                  <a:lnTo>
                    <a:pt x="3910864" y="1364021"/>
                  </a:lnTo>
                  <a:lnTo>
                    <a:pt x="3931766" y="1361736"/>
                  </a:lnTo>
                  <a:lnTo>
                    <a:pt x="3952662" y="1359398"/>
                  </a:lnTo>
                  <a:lnTo>
                    <a:pt x="3973546" y="1357005"/>
                  </a:lnTo>
                  <a:lnTo>
                    <a:pt x="3994418" y="1354554"/>
                  </a:lnTo>
                  <a:lnTo>
                    <a:pt x="4015276" y="1352045"/>
                  </a:lnTo>
                  <a:lnTo>
                    <a:pt x="4036117" y="1349475"/>
                  </a:lnTo>
                  <a:lnTo>
                    <a:pt x="4056939" y="1346843"/>
                  </a:lnTo>
                  <a:lnTo>
                    <a:pt x="4077740" y="1344147"/>
                  </a:lnTo>
                  <a:lnTo>
                    <a:pt x="4098517" y="1341384"/>
                  </a:lnTo>
                  <a:lnTo>
                    <a:pt x="4119269" y="1338554"/>
                  </a:lnTo>
                  <a:lnTo>
                    <a:pt x="4139993" y="1335653"/>
                  </a:lnTo>
                  <a:lnTo>
                    <a:pt x="4160687" y="1332681"/>
                  </a:lnTo>
                  <a:lnTo>
                    <a:pt x="4181349" y="1329635"/>
                  </a:lnTo>
                  <a:lnTo>
                    <a:pt x="4201976" y="1326514"/>
                  </a:lnTo>
                  <a:lnTo>
                    <a:pt x="4222568" y="1323317"/>
                  </a:lnTo>
                  <a:lnTo>
                    <a:pt x="4243120" y="1320040"/>
                  </a:lnTo>
                  <a:lnTo>
                    <a:pt x="4263631" y="1316682"/>
                  </a:lnTo>
                  <a:lnTo>
                    <a:pt x="4284098" y="1313242"/>
                  </a:lnTo>
                  <a:lnTo>
                    <a:pt x="4304521" y="1309718"/>
                  </a:lnTo>
                  <a:lnTo>
                    <a:pt x="4324896" y="1306106"/>
                  </a:lnTo>
                  <a:lnTo>
                    <a:pt x="4345221" y="1302407"/>
                  </a:lnTo>
                  <a:lnTo>
                    <a:pt x="4365494" y="1298619"/>
                  </a:lnTo>
                  <a:lnTo>
                    <a:pt x="4385712" y="1294738"/>
                  </a:lnTo>
                  <a:lnTo>
                    <a:pt x="4405874" y="1290764"/>
                  </a:lnTo>
                  <a:lnTo>
                    <a:pt x="4425979" y="1286694"/>
                  </a:lnTo>
                  <a:lnTo>
                    <a:pt x="4446021" y="1282527"/>
                  </a:lnTo>
                  <a:lnTo>
                    <a:pt x="4485873" y="1273903"/>
                  </a:lnTo>
                  <a:lnTo>
                    <a:pt x="4505862" y="1269366"/>
                  </a:lnTo>
                  <a:lnTo>
                    <a:pt x="4525759" y="1264665"/>
                  </a:lnTo>
                  <a:lnTo>
                    <a:pt x="4545635" y="1259788"/>
                  </a:lnTo>
                  <a:lnTo>
                    <a:pt x="4565487" y="1254739"/>
                  </a:lnTo>
                  <a:lnTo>
                    <a:pt x="4585320" y="1249523"/>
                  </a:lnTo>
                  <a:lnTo>
                    <a:pt x="4605133" y="1244145"/>
                  </a:lnTo>
                  <a:lnTo>
                    <a:pt x="4624927" y="1238609"/>
                  </a:lnTo>
                  <a:lnTo>
                    <a:pt x="4644703" y="1232918"/>
                  </a:lnTo>
                  <a:lnTo>
                    <a:pt x="4664461" y="1227078"/>
                  </a:lnTo>
                  <a:lnTo>
                    <a:pt x="4684203" y="1221093"/>
                  </a:lnTo>
                  <a:lnTo>
                    <a:pt x="4703927" y="1214967"/>
                  </a:lnTo>
                  <a:lnTo>
                    <a:pt x="4723637" y="1208704"/>
                  </a:lnTo>
                  <a:lnTo>
                    <a:pt x="4743333" y="1202308"/>
                  </a:lnTo>
                  <a:lnTo>
                    <a:pt x="4763014" y="1195786"/>
                  </a:lnTo>
                  <a:lnTo>
                    <a:pt x="4782684" y="1189139"/>
                  </a:lnTo>
                  <a:lnTo>
                    <a:pt x="4802340" y="1182374"/>
                  </a:lnTo>
                  <a:lnTo>
                    <a:pt x="4821983" y="1175493"/>
                  </a:lnTo>
                  <a:lnTo>
                    <a:pt x="4841618" y="1168501"/>
                  </a:lnTo>
                  <a:lnTo>
                    <a:pt x="4861243" y="1161404"/>
                  </a:lnTo>
                  <a:lnTo>
                    <a:pt x="4880857" y="1154203"/>
                  </a:lnTo>
                  <a:lnTo>
                    <a:pt x="4900464" y="1146906"/>
                  </a:lnTo>
                  <a:lnTo>
                    <a:pt x="4920063" y="1139515"/>
                  </a:lnTo>
                  <a:lnTo>
                    <a:pt x="4939655" y="1132036"/>
                  </a:lnTo>
                  <a:lnTo>
                    <a:pt x="4959241" y="1124471"/>
                  </a:lnTo>
                  <a:lnTo>
                    <a:pt x="4978823" y="1116826"/>
                  </a:lnTo>
                  <a:lnTo>
                    <a:pt x="4998398" y="1109104"/>
                  </a:lnTo>
                  <a:lnTo>
                    <a:pt x="5017971" y="1101311"/>
                  </a:lnTo>
                  <a:lnTo>
                    <a:pt x="5037539" y="1093450"/>
                  </a:lnTo>
                  <a:lnTo>
                    <a:pt x="5057106" y="1085525"/>
                  </a:lnTo>
                  <a:lnTo>
                    <a:pt x="5076671" y="1077542"/>
                  </a:lnTo>
                  <a:lnTo>
                    <a:pt x="5096235" y="1069504"/>
                  </a:lnTo>
                  <a:lnTo>
                    <a:pt x="5115799" y="1061415"/>
                  </a:lnTo>
                  <a:lnTo>
                    <a:pt x="5135364" y="1053281"/>
                  </a:lnTo>
                  <a:lnTo>
                    <a:pt x="5154931" y="1045104"/>
                  </a:lnTo>
                  <a:lnTo>
                    <a:pt x="5174498" y="1036889"/>
                  </a:lnTo>
                  <a:lnTo>
                    <a:pt x="5194070" y="1028642"/>
                  </a:lnTo>
                  <a:lnTo>
                    <a:pt x="5213645" y="1020366"/>
                  </a:lnTo>
                  <a:lnTo>
                    <a:pt x="5233223" y="1012064"/>
                  </a:lnTo>
                  <a:lnTo>
                    <a:pt x="5252808" y="1003742"/>
                  </a:lnTo>
                  <a:lnTo>
                    <a:pt x="5272399" y="995404"/>
                  </a:lnTo>
                  <a:lnTo>
                    <a:pt x="5291994" y="987054"/>
                  </a:lnTo>
                  <a:lnTo>
                    <a:pt x="5311598" y="978696"/>
                  </a:lnTo>
                  <a:lnTo>
                    <a:pt x="5331211" y="970335"/>
                  </a:lnTo>
                  <a:lnTo>
                    <a:pt x="5350831" y="961974"/>
                  </a:lnTo>
                  <a:lnTo>
                    <a:pt x="5370462" y="953619"/>
                  </a:lnTo>
                  <a:lnTo>
                    <a:pt x="5390103" y="945273"/>
                  </a:lnTo>
                  <a:lnTo>
                    <a:pt x="5409754" y="936941"/>
                  </a:lnTo>
                  <a:lnTo>
                    <a:pt x="5429417" y="928626"/>
                  </a:lnTo>
                  <a:lnTo>
                    <a:pt x="5449094" y="920334"/>
                  </a:lnTo>
                  <a:lnTo>
                    <a:pt x="5468783" y="912068"/>
                  </a:lnTo>
                  <a:lnTo>
                    <a:pt x="5488486" y="903833"/>
                  </a:lnTo>
                  <a:lnTo>
                    <a:pt x="5508202" y="895633"/>
                  </a:lnTo>
                  <a:lnTo>
                    <a:pt x="5527936" y="887472"/>
                  </a:lnTo>
                  <a:lnTo>
                    <a:pt x="5547684" y="879354"/>
                  </a:lnTo>
                  <a:lnTo>
                    <a:pt x="5567451" y="871284"/>
                  </a:lnTo>
                  <a:lnTo>
                    <a:pt x="5587232" y="863266"/>
                  </a:lnTo>
                  <a:lnTo>
                    <a:pt x="5607034" y="855305"/>
                  </a:lnTo>
                  <a:lnTo>
                    <a:pt x="5626854" y="847404"/>
                  </a:lnTo>
                  <a:lnTo>
                    <a:pt x="5646694" y="839567"/>
                  </a:lnTo>
                  <a:lnTo>
                    <a:pt x="5666554" y="831799"/>
                  </a:lnTo>
                  <a:lnTo>
                    <a:pt x="5686435" y="824105"/>
                  </a:lnTo>
                  <a:lnTo>
                    <a:pt x="5706338" y="816488"/>
                  </a:lnTo>
                  <a:lnTo>
                    <a:pt x="5726264" y="808953"/>
                  </a:lnTo>
                  <a:lnTo>
                    <a:pt x="5746212" y="801503"/>
                  </a:lnTo>
                  <a:lnTo>
                    <a:pt x="5766184" y="794143"/>
                  </a:lnTo>
                  <a:lnTo>
                    <a:pt x="5786182" y="786878"/>
                  </a:lnTo>
                  <a:lnTo>
                    <a:pt x="5806204" y="779712"/>
                  </a:lnTo>
                  <a:lnTo>
                    <a:pt x="5826252" y="772648"/>
                  </a:lnTo>
                  <a:lnTo>
                    <a:pt x="5846327" y="765692"/>
                  </a:lnTo>
                  <a:lnTo>
                    <a:pt x="5866430" y="758846"/>
                  </a:lnTo>
                  <a:lnTo>
                    <a:pt x="5886560" y="752116"/>
                  </a:lnTo>
                  <a:lnTo>
                    <a:pt x="5906720" y="745506"/>
                  </a:lnTo>
                  <a:lnTo>
                    <a:pt x="5926908" y="739020"/>
                  </a:lnTo>
                  <a:lnTo>
                    <a:pt x="5947127" y="732662"/>
                  </a:lnTo>
                  <a:lnTo>
                    <a:pt x="5967377" y="726436"/>
                  </a:lnTo>
                  <a:lnTo>
                    <a:pt x="5987659" y="720347"/>
                  </a:lnTo>
                  <a:lnTo>
                    <a:pt x="6007973" y="714398"/>
                  </a:lnTo>
                  <a:lnTo>
                    <a:pt x="6028321" y="708595"/>
                  </a:lnTo>
                  <a:lnTo>
                    <a:pt x="6048702" y="702940"/>
                  </a:lnTo>
                  <a:lnTo>
                    <a:pt x="6069117" y="697439"/>
                  </a:lnTo>
                  <a:lnTo>
                    <a:pt x="6089569" y="692096"/>
                  </a:lnTo>
                  <a:lnTo>
                    <a:pt x="6110055" y="686914"/>
                  </a:lnTo>
                  <a:lnTo>
                    <a:pt x="6130580" y="681898"/>
                  </a:lnTo>
                  <a:lnTo>
                    <a:pt x="6151141" y="677053"/>
                  </a:lnTo>
                  <a:lnTo>
                    <a:pt x="6171741" y="672381"/>
                  </a:lnTo>
                  <a:lnTo>
                    <a:pt x="6192378" y="667888"/>
                  </a:lnTo>
                  <a:lnTo>
                    <a:pt x="6213057" y="663578"/>
                  </a:lnTo>
                  <a:lnTo>
                    <a:pt x="6233774" y="659455"/>
                  </a:lnTo>
                  <a:lnTo>
                    <a:pt x="6254533" y="655522"/>
                  </a:lnTo>
                  <a:lnTo>
                    <a:pt x="6275335" y="651785"/>
                  </a:lnTo>
                  <a:lnTo>
                    <a:pt x="6296179" y="648247"/>
                  </a:lnTo>
                  <a:lnTo>
                    <a:pt x="6317067" y="644913"/>
                  </a:lnTo>
                  <a:lnTo>
                    <a:pt x="6337998" y="641787"/>
                  </a:lnTo>
                  <a:lnTo>
                    <a:pt x="6358975" y="638873"/>
                  </a:lnTo>
                  <a:lnTo>
                    <a:pt x="6379999" y="636174"/>
                  </a:lnTo>
                  <a:lnTo>
                    <a:pt x="6401066" y="633696"/>
                  </a:lnTo>
                  <a:lnTo>
                    <a:pt x="6422183" y="631442"/>
                  </a:lnTo>
                  <a:lnTo>
                    <a:pt x="6443349" y="629417"/>
                  </a:lnTo>
                  <a:lnTo>
                    <a:pt x="6485919" y="626063"/>
                  </a:lnTo>
                  <a:lnTo>
                    <a:pt x="6507092" y="624788"/>
                  </a:lnTo>
                  <a:lnTo>
                    <a:pt x="6528467" y="623803"/>
                  </a:lnTo>
                  <a:lnTo>
                    <a:pt x="6549927" y="623108"/>
                  </a:lnTo>
                  <a:lnTo>
                    <a:pt x="6571468" y="622699"/>
                  </a:lnTo>
                  <a:lnTo>
                    <a:pt x="6593094" y="622570"/>
                  </a:lnTo>
                  <a:lnTo>
                    <a:pt x="6614798" y="622714"/>
                  </a:lnTo>
                  <a:lnTo>
                    <a:pt x="6636580" y="623125"/>
                  </a:lnTo>
                  <a:lnTo>
                    <a:pt x="6658441" y="623798"/>
                  </a:lnTo>
                  <a:lnTo>
                    <a:pt x="6680375" y="624726"/>
                  </a:lnTo>
                  <a:lnTo>
                    <a:pt x="6702384" y="625904"/>
                  </a:lnTo>
                  <a:lnTo>
                    <a:pt x="6724463" y="627325"/>
                  </a:lnTo>
                  <a:lnTo>
                    <a:pt x="6746614" y="628984"/>
                  </a:lnTo>
                  <a:lnTo>
                    <a:pt x="6768832" y="630874"/>
                  </a:lnTo>
                  <a:lnTo>
                    <a:pt x="6791118" y="632990"/>
                  </a:lnTo>
                  <a:lnTo>
                    <a:pt x="6813469" y="635325"/>
                  </a:lnTo>
                  <a:lnTo>
                    <a:pt x="6835884" y="637873"/>
                  </a:lnTo>
                  <a:lnTo>
                    <a:pt x="6858359" y="640629"/>
                  </a:lnTo>
                  <a:lnTo>
                    <a:pt x="6880896" y="643586"/>
                  </a:lnTo>
                  <a:lnTo>
                    <a:pt x="6903491" y="646738"/>
                  </a:lnTo>
                  <a:lnTo>
                    <a:pt x="6926141" y="650079"/>
                  </a:lnTo>
                  <a:lnTo>
                    <a:pt x="6948849" y="653603"/>
                  </a:lnTo>
                  <a:lnTo>
                    <a:pt x="6971609" y="657304"/>
                  </a:lnTo>
                  <a:lnTo>
                    <a:pt x="6994421" y="661176"/>
                  </a:lnTo>
                  <a:lnTo>
                    <a:pt x="7017284" y="665213"/>
                  </a:lnTo>
                  <a:lnTo>
                    <a:pt x="7040194" y="669408"/>
                  </a:lnTo>
                  <a:lnTo>
                    <a:pt x="7063152" y="673756"/>
                  </a:lnTo>
                  <a:lnTo>
                    <a:pt x="7086154" y="678250"/>
                  </a:lnTo>
                  <a:lnTo>
                    <a:pt x="7109198" y="682884"/>
                  </a:lnTo>
                  <a:lnTo>
                    <a:pt x="7132286" y="687652"/>
                  </a:lnTo>
                  <a:lnTo>
                    <a:pt x="7155413" y="692549"/>
                  </a:lnTo>
                  <a:lnTo>
                    <a:pt x="7178580" y="697567"/>
                  </a:lnTo>
                  <a:lnTo>
                    <a:pt x="7201782" y="702701"/>
                  </a:lnTo>
                  <a:lnTo>
                    <a:pt x="7225019" y="707944"/>
                  </a:lnTo>
                  <a:lnTo>
                    <a:pt x="7248291" y="713291"/>
                  </a:lnTo>
                  <a:lnTo>
                    <a:pt x="7271593" y="718735"/>
                  </a:lnTo>
                  <a:lnTo>
                    <a:pt x="7294927" y="724271"/>
                  </a:lnTo>
                  <a:lnTo>
                    <a:pt x="7318287" y="729891"/>
                  </a:lnTo>
                  <a:lnTo>
                    <a:pt x="7341677" y="735590"/>
                  </a:lnTo>
                  <a:lnTo>
                    <a:pt x="7365090" y="741362"/>
                  </a:lnTo>
                  <a:lnTo>
                    <a:pt x="7388527" y="747201"/>
                  </a:lnTo>
                  <a:lnTo>
                    <a:pt x="7411986" y="753099"/>
                  </a:lnTo>
                  <a:lnTo>
                    <a:pt x="7435465" y="759052"/>
                  </a:lnTo>
                  <a:lnTo>
                    <a:pt x="7458963" y="765053"/>
                  </a:lnTo>
                  <a:lnTo>
                    <a:pt x="7482479" y="771096"/>
                  </a:lnTo>
                  <a:lnTo>
                    <a:pt x="7506008" y="777174"/>
                  </a:lnTo>
                  <a:lnTo>
                    <a:pt x="7529553" y="783282"/>
                  </a:lnTo>
                  <a:lnTo>
                    <a:pt x="7553110" y="789413"/>
                  </a:lnTo>
                  <a:lnTo>
                    <a:pt x="7576677" y="795562"/>
                  </a:lnTo>
                  <a:lnTo>
                    <a:pt x="7600254" y="801721"/>
                  </a:lnTo>
                  <a:lnTo>
                    <a:pt x="7623838" y="807885"/>
                  </a:lnTo>
                  <a:lnTo>
                    <a:pt x="7647426" y="814047"/>
                  </a:lnTo>
                  <a:lnTo>
                    <a:pt x="7671020" y="820203"/>
                  </a:lnTo>
                  <a:lnTo>
                    <a:pt x="7694616" y="826344"/>
                  </a:lnTo>
                  <a:lnTo>
                    <a:pt x="7718214" y="832465"/>
                  </a:lnTo>
                  <a:lnTo>
                    <a:pt x="7741811" y="838560"/>
                  </a:lnTo>
                  <a:lnTo>
                    <a:pt x="7765406" y="844623"/>
                  </a:lnTo>
                  <a:lnTo>
                    <a:pt x="7788997" y="850648"/>
                  </a:lnTo>
                  <a:lnTo>
                    <a:pt x="7812583" y="856628"/>
                  </a:lnTo>
                  <a:lnTo>
                    <a:pt x="7836163" y="862556"/>
                  </a:lnTo>
                  <a:lnTo>
                    <a:pt x="7859733" y="868427"/>
                  </a:lnTo>
                  <a:lnTo>
                    <a:pt x="7883294" y="874236"/>
                  </a:lnTo>
                  <a:lnTo>
                    <a:pt x="7906843" y="879975"/>
                  </a:lnTo>
                  <a:lnTo>
                    <a:pt x="7930379" y="885638"/>
                  </a:lnTo>
                  <a:lnTo>
                    <a:pt x="7953900" y="891219"/>
                  </a:lnTo>
                  <a:lnTo>
                    <a:pt x="7977406" y="896712"/>
                  </a:lnTo>
                  <a:lnTo>
                    <a:pt x="8000894" y="902110"/>
                  </a:lnTo>
                  <a:lnTo>
                    <a:pt x="8024362" y="907409"/>
                  </a:lnTo>
                  <a:lnTo>
                    <a:pt x="8047809" y="912600"/>
                  </a:lnTo>
                  <a:lnTo>
                    <a:pt x="8071234" y="917678"/>
                  </a:lnTo>
                  <a:lnTo>
                    <a:pt x="8094635" y="922637"/>
                  </a:lnTo>
                  <a:lnTo>
                    <a:pt x="8118011" y="927471"/>
                  </a:lnTo>
                  <a:lnTo>
                    <a:pt x="8141360" y="932173"/>
                  </a:lnTo>
                  <a:lnTo>
                    <a:pt x="8164681" y="936737"/>
                  </a:lnTo>
                  <a:lnTo>
                    <a:pt x="8187971" y="941156"/>
                  </a:lnTo>
                  <a:lnTo>
                    <a:pt x="8211230" y="945426"/>
                  </a:lnTo>
                  <a:lnTo>
                    <a:pt x="8234455" y="949537"/>
                  </a:lnTo>
                  <a:lnTo>
                    <a:pt x="8257646" y="953488"/>
                  </a:lnTo>
                  <a:lnTo>
                    <a:pt x="8280801" y="957268"/>
                  </a:lnTo>
                  <a:lnTo>
                    <a:pt x="8303919" y="960873"/>
                  </a:lnTo>
                  <a:lnTo>
                    <a:pt x="8326998" y="964296"/>
                  </a:lnTo>
                  <a:lnTo>
                    <a:pt x="8350034" y="967530"/>
                  </a:lnTo>
                  <a:lnTo>
                    <a:pt x="8373029" y="970571"/>
                  </a:lnTo>
                  <a:lnTo>
                    <a:pt x="8395981" y="973412"/>
                  </a:lnTo>
                  <a:lnTo>
                    <a:pt x="8418888" y="976044"/>
                  </a:lnTo>
                  <a:lnTo>
                    <a:pt x="8441747" y="978465"/>
                  </a:lnTo>
                  <a:lnTo>
                    <a:pt x="8464558" y="980665"/>
                  </a:lnTo>
                  <a:lnTo>
                    <a:pt x="8487319" y="982639"/>
                  </a:lnTo>
                  <a:lnTo>
                    <a:pt x="8510029" y="984381"/>
                  </a:lnTo>
                  <a:lnTo>
                    <a:pt x="8532688" y="985885"/>
                  </a:lnTo>
                  <a:lnTo>
                    <a:pt x="8555290" y="987143"/>
                  </a:lnTo>
                  <a:lnTo>
                    <a:pt x="8577836" y="988151"/>
                  </a:lnTo>
                  <a:lnTo>
                    <a:pt x="8600325" y="988901"/>
                  </a:lnTo>
                  <a:lnTo>
                    <a:pt x="8622756" y="989387"/>
                  </a:lnTo>
                  <a:lnTo>
                    <a:pt x="8645125" y="989602"/>
                  </a:lnTo>
                  <a:lnTo>
                    <a:pt x="8667432" y="989541"/>
                  </a:lnTo>
                  <a:lnTo>
                    <a:pt x="8689676" y="989196"/>
                  </a:lnTo>
                  <a:lnTo>
                    <a:pt x="8711852" y="988561"/>
                  </a:lnTo>
                  <a:lnTo>
                    <a:pt x="8733964" y="987631"/>
                  </a:lnTo>
                  <a:lnTo>
                    <a:pt x="8777861" y="984867"/>
                  </a:lnTo>
                  <a:lnTo>
                    <a:pt x="8799858" y="983037"/>
                  </a:lnTo>
                  <a:lnTo>
                    <a:pt x="8821803" y="980959"/>
                  </a:lnTo>
                  <a:lnTo>
                    <a:pt x="8843787" y="978631"/>
                  </a:lnTo>
                  <a:lnTo>
                    <a:pt x="8865804" y="976057"/>
                  </a:lnTo>
                  <a:lnTo>
                    <a:pt x="8887856" y="973242"/>
                  </a:lnTo>
                  <a:lnTo>
                    <a:pt x="8909940" y="970191"/>
                  </a:lnTo>
                  <a:lnTo>
                    <a:pt x="8932052" y="966908"/>
                  </a:lnTo>
                  <a:lnTo>
                    <a:pt x="8954193" y="963399"/>
                  </a:lnTo>
                  <a:lnTo>
                    <a:pt x="8976359" y="959667"/>
                  </a:lnTo>
                  <a:lnTo>
                    <a:pt x="8998550" y="955718"/>
                  </a:lnTo>
                  <a:lnTo>
                    <a:pt x="9020757" y="951555"/>
                  </a:lnTo>
                  <a:lnTo>
                    <a:pt x="9042987" y="947184"/>
                  </a:lnTo>
                  <a:lnTo>
                    <a:pt x="9065234" y="942611"/>
                  </a:lnTo>
                  <a:lnTo>
                    <a:pt x="9087496" y="937838"/>
                  </a:lnTo>
                  <a:lnTo>
                    <a:pt x="9109771" y="932871"/>
                  </a:lnTo>
                  <a:lnTo>
                    <a:pt x="9132058" y="927715"/>
                  </a:lnTo>
                  <a:lnTo>
                    <a:pt x="9154351" y="922373"/>
                  </a:lnTo>
                  <a:lnTo>
                    <a:pt x="9176653" y="916851"/>
                  </a:lnTo>
                  <a:lnTo>
                    <a:pt x="9198961" y="911154"/>
                  </a:lnTo>
                  <a:lnTo>
                    <a:pt x="9221267" y="905285"/>
                  </a:lnTo>
                  <a:lnTo>
                    <a:pt x="9243577" y="899250"/>
                  </a:lnTo>
                  <a:lnTo>
                    <a:pt x="9265887" y="893054"/>
                  </a:lnTo>
                  <a:lnTo>
                    <a:pt x="9288193" y="886701"/>
                  </a:lnTo>
                  <a:lnTo>
                    <a:pt x="9310493" y="880195"/>
                  </a:lnTo>
                  <a:lnTo>
                    <a:pt x="9332785" y="873541"/>
                  </a:lnTo>
                  <a:lnTo>
                    <a:pt x="9355069" y="866744"/>
                  </a:lnTo>
                  <a:lnTo>
                    <a:pt x="9377338" y="859808"/>
                  </a:lnTo>
                  <a:lnTo>
                    <a:pt x="9399597" y="852739"/>
                  </a:lnTo>
                  <a:lnTo>
                    <a:pt x="9421839" y="845539"/>
                  </a:lnTo>
                  <a:lnTo>
                    <a:pt x="9444063" y="838215"/>
                  </a:lnTo>
                  <a:lnTo>
                    <a:pt x="9466266" y="830772"/>
                  </a:lnTo>
                  <a:lnTo>
                    <a:pt x="9488449" y="823212"/>
                  </a:lnTo>
                  <a:lnTo>
                    <a:pt x="9510607" y="815542"/>
                  </a:lnTo>
                  <a:lnTo>
                    <a:pt x="9532739" y="807765"/>
                  </a:lnTo>
                  <a:lnTo>
                    <a:pt x="9554843" y="799886"/>
                  </a:lnTo>
                  <a:lnTo>
                    <a:pt x="9576917" y="791911"/>
                  </a:lnTo>
                  <a:lnTo>
                    <a:pt x="9598958" y="783842"/>
                  </a:lnTo>
                  <a:lnTo>
                    <a:pt x="9620965" y="775686"/>
                  </a:lnTo>
                  <a:lnTo>
                    <a:pt x="9642935" y="767447"/>
                  </a:lnTo>
                  <a:lnTo>
                    <a:pt x="9664867" y="759129"/>
                  </a:lnTo>
                  <a:lnTo>
                    <a:pt x="9686757" y="750737"/>
                  </a:lnTo>
                  <a:lnTo>
                    <a:pt x="9708606" y="742275"/>
                  </a:lnTo>
                  <a:lnTo>
                    <a:pt x="9730410" y="733748"/>
                  </a:lnTo>
                  <a:lnTo>
                    <a:pt x="9752167" y="725161"/>
                  </a:lnTo>
                  <a:lnTo>
                    <a:pt x="9773874" y="716518"/>
                  </a:lnTo>
                  <a:lnTo>
                    <a:pt x="9795530" y="707824"/>
                  </a:lnTo>
                  <a:lnTo>
                    <a:pt x="9817133" y="699084"/>
                  </a:lnTo>
                  <a:lnTo>
                    <a:pt x="9838681" y="690302"/>
                  </a:lnTo>
                  <a:lnTo>
                    <a:pt x="9860171" y="681482"/>
                  </a:lnTo>
                  <a:lnTo>
                    <a:pt x="9881601" y="672629"/>
                  </a:lnTo>
                  <a:lnTo>
                    <a:pt x="9902969" y="663749"/>
                  </a:lnTo>
                  <a:lnTo>
                    <a:pt x="9924275" y="654845"/>
                  </a:lnTo>
                  <a:lnTo>
                    <a:pt x="9945514" y="645921"/>
                  </a:lnTo>
                  <a:lnTo>
                    <a:pt x="9966685" y="636984"/>
                  </a:lnTo>
                  <a:lnTo>
                    <a:pt x="9987786" y="628037"/>
                  </a:lnTo>
                  <a:lnTo>
                    <a:pt x="10008815" y="619084"/>
                  </a:lnTo>
                  <a:lnTo>
                    <a:pt x="10029770" y="610131"/>
                  </a:lnTo>
                  <a:lnTo>
                    <a:pt x="10050647" y="601182"/>
                  </a:lnTo>
                  <a:lnTo>
                    <a:pt x="10071446" y="592243"/>
                  </a:lnTo>
                  <a:lnTo>
                    <a:pt x="10092165" y="583315"/>
                  </a:lnTo>
                  <a:lnTo>
                    <a:pt x="10112799" y="574406"/>
                  </a:lnTo>
                  <a:lnTo>
                    <a:pt x="10133351" y="565519"/>
                  </a:lnTo>
                  <a:lnTo>
                    <a:pt x="10153813" y="556659"/>
                  </a:lnTo>
                  <a:lnTo>
                    <a:pt x="10174188" y="547831"/>
                  </a:lnTo>
                  <a:lnTo>
                    <a:pt x="10194471" y="539039"/>
                  </a:lnTo>
                  <a:lnTo>
                    <a:pt x="10214659" y="530287"/>
                  </a:lnTo>
                  <a:lnTo>
                    <a:pt x="10234753" y="521581"/>
                  </a:lnTo>
                  <a:lnTo>
                    <a:pt x="10254748" y="512925"/>
                  </a:lnTo>
                  <a:lnTo>
                    <a:pt x="10274642" y="504324"/>
                  </a:lnTo>
                  <a:lnTo>
                    <a:pt x="10294436" y="495782"/>
                  </a:lnTo>
                  <a:lnTo>
                    <a:pt x="10314125" y="487303"/>
                  </a:lnTo>
                  <a:lnTo>
                    <a:pt x="10333706" y="478893"/>
                  </a:lnTo>
                  <a:lnTo>
                    <a:pt x="10353180" y="470556"/>
                  </a:lnTo>
                  <a:lnTo>
                    <a:pt x="10372542" y="462297"/>
                  </a:lnTo>
                  <a:lnTo>
                    <a:pt x="10391790" y="454119"/>
                  </a:lnTo>
                  <a:lnTo>
                    <a:pt x="10410925" y="446029"/>
                  </a:lnTo>
                  <a:lnTo>
                    <a:pt x="10429942" y="438029"/>
                  </a:lnTo>
                  <a:lnTo>
                    <a:pt x="10448837" y="430126"/>
                  </a:lnTo>
                  <a:lnTo>
                    <a:pt x="10467611" y="422323"/>
                  </a:lnTo>
                  <a:lnTo>
                    <a:pt x="10486263" y="414625"/>
                  </a:lnTo>
                  <a:lnTo>
                    <a:pt x="10504786" y="407038"/>
                  </a:lnTo>
                  <a:lnTo>
                    <a:pt x="10523182" y="399564"/>
                  </a:lnTo>
                  <a:lnTo>
                    <a:pt x="10541446" y="392210"/>
                  </a:lnTo>
                  <a:lnTo>
                    <a:pt x="10559578" y="384979"/>
                  </a:lnTo>
                  <a:lnTo>
                    <a:pt x="10577574" y="377876"/>
                  </a:lnTo>
                  <a:lnTo>
                    <a:pt x="10595432" y="370906"/>
                  </a:lnTo>
                  <a:lnTo>
                    <a:pt x="10613154" y="364073"/>
                  </a:lnTo>
                  <a:lnTo>
                    <a:pt x="10630728" y="357382"/>
                  </a:lnTo>
                  <a:lnTo>
                    <a:pt x="10648161" y="350837"/>
                  </a:lnTo>
                  <a:lnTo>
                    <a:pt x="10665446" y="344444"/>
                  </a:lnTo>
                  <a:lnTo>
                    <a:pt x="10682583" y="338206"/>
                  </a:lnTo>
                  <a:lnTo>
                    <a:pt x="10699567" y="332129"/>
                  </a:lnTo>
                  <a:lnTo>
                    <a:pt x="10716400" y="326216"/>
                  </a:lnTo>
                  <a:lnTo>
                    <a:pt x="10733076" y="320473"/>
                  </a:lnTo>
                  <a:lnTo>
                    <a:pt x="10749592" y="314903"/>
                  </a:lnTo>
                  <a:lnTo>
                    <a:pt x="10765947" y="309512"/>
                  </a:lnTo>
                  <a:lnTo>
                    <a:pt x="10782139" y="304304"/>
                  </a:lnTo>
                  <a:lnTo>
                    <a:pt x="10798168" y="299284"/>
                  </a:lnTo>
                  <a:lnTo>
                    <a:pt x="10829784" y="289803"/>
                  </a:lnTo>
                  <a:lnTo>
                    <a:pt x="10845418" y="285266"/>
                  </a:lnTo>
                  <a:lnTo>
                    <a:pt x="10860866" y="280791"/>
                  </a:lnTo>
                  <a:lnTo>
                    <a:pt x="10876127" y="276379"/>
                  </a:lnTo>
                  <a:lnTo>
                    <a:pt x="10891199" y="272029"/>
                  </a:lnTo>
                  <a:lnTo>
                    <a:pt x="10906092" y="267741"/>
                  </a:lnTo>
                  <a:lnTo>
                    <a:pt x="10920805" y="263515"/>
                  </a:lnTo>
                  <a:lnTo>
                    <a:pt x="10935342" y="259350"/>
                  </a:lnTo>
                  <a:lnTo>
                    <a:pt x="10949706" y="255245"/>
                  </a:lnTo>
                  <a:lnTo>
                    <a:pt x="10963900" y="251200"/>
                  </a:lnTo>
                  <a:lnTo>
                    <a:pt x="10977927" y="247214"/>
                  </a:lnTo>
                  <a:lnTo>
                    <a:pt x="10991786" y="243287"/>
                  </a:lnTo>
                  <a:lnTo>
                    <a:pt x="11005487" y="239419"/>
                  </a:lnTo>
                  <a:lnTo>
                    <a:pt x="11019028" y="235609"/>
                  </a:lnTo>
                  <a:lnTo>
                    <a:pt x="11032415" y="231856"/>
                  </a:lnTo>
                  <a:lnTo>
                    <a:pt x="11045649" y="228161"/>
                  </a:lnTo>
                  <a:lnTo>
                    <a:pt x="11058734" y="224522"/>
                  </a:lnTo>
                  <a:lnTo>
                    <a:pt x="11071667" y="220939"/>
                  </a:lnTo>
                  <a:lnTo>
                    <a:pt x="11084460" y="217412"/>
                  </a:lnTo>
                  <a:lnTo>
                    <a:pt x="11097114" y="213939"/>
                  </a:lnTo>
                  <a:lnTo>
                    <a:pt x="11109626" y="210521"/>
                  </a:lnTo>
                  <a:lnTo>
                    <a:pt x="11122003" y="207158"/>
                  </a:lnTo>
                  <a:lnTo>
                    <a:pt x="11134252" y="203848"/>
                  </a:lnTo>
                  <a:lnTo>
                    <a:pt x="11146369" y="200592"/>
                  </a:lnTo>
                  <a:lnTo>
                    <a:pt x="11158361" y="197388"/>
                  </a:lnTo>
                  <a:lnTo>
                    <a:pt x="11170228" y="194236"/>
                  </a:lnTo>
                  <a:lnTo>
                    <a:pt x="11181975" y="191136"/>
                  </a:lnTo>
                  <a:lnTo>
                    <a:pt x="11193605" y="188087"/>
                  </a:lnTo>
                  <a:lnTo>
                    <a:pt x="11205121" y="185088"/>
                  </a:lnTo>
                  <a:lnTo>
                    <a:pt x="11216525" y="182140"/>
                  </a:lnTo>
                  <a:lnTo>
                    <a:pt x="11227819" y="179242"/>
                  </a:lnTo>
                  <a:lnTo>
                    <a:pt x="11239009" y="176393"/>
                  </a:lnTo>
                  <a:lnTo>
                    <a:pt x="11250096" y="173593"/>
                  </a:lnTo>
                  <a:lnTo>
                    <a:pt x="11261083" y="170841"/>
                  </a:lnTo>
                  <a:lnTo>
                    <a:pt x="11271973" y="168137"/>
                  </a:lnTo>
                  <a:lnTo>
                    <a:pt x="11282769" y="165480"/>
                  </a:lnTo>
                  <a:lnTo>
                    <a:pt x="11293475" y="162870"/>
                  </a:lnTo>
                  <a:lnTo>
                    <a:pt x="11304092" y="160306"/>
                  </a:lnTo>
                  <a:lnTo>
                    <a:pt x="11314624" y="157788"/>
                  </a:lnTo>
                  <a:lnTo>
                    <a:pt x="11325074" y="155315"/>
                  </a:lnTo>
                  <a:lnTo>
                    <a:pt x="11335446" y="152887"/>
                  </a:lnTo>
                  <a:lnTo>
                    <a:pt x="11345741" y="150504"/>
                  </a:lnTo>
                  <a:lnTo>
                    <a:pt x="11355963" y="148164"/>
                  </a:lnTo>
                  <a:lnTo>
                    <a:pt x="11366115" y="145867"/>
                  </a:lnTo>
                  <a:lnTo>
                    <a:pt x="11376199" y="143614"/>
                  </a:lnTo>
                  <a:lnTo>
                    <a:pt x="11386219" y="141403"/>
                  </a:lnTo>
                  <a:lnTo>
                    <a:pt x="11396179" y="139233"/>
                  </a:lnTo>
                  <a:lnTo>
                    <a:pt x="11406080" y="137106"/>
                  </a:lnTo>
                  <a:lnTo>
                    <a:pt x="11415925" y="135018"/>
                  </a:lnTo>
                  <a:lnTo>
                    <a:pt x="11425717" y="132971"/>
                  </a:lnTo>
                  <a:lnTo>
                    <a:pt x="11435463" y="130964"/>
                  </a:lnTo>
                  <a:lnTo>
                    <a:pt x="11445159" y="128996"/>
                  </a:lnTo>
                  <a:lnTo>
                    <a:pt x="11454812" y="127067"/>
                  </a:lnTo>
                  <a:lnTo>
                    <a:pt x="11464425" y="125177"/>
                  </a:lnTo>
                  <a:lnTo>
                    <a:pt x="11474000" y="123324"/>
                  </a:lnTo>
                  <a:lnTo>
                    <a:pt x="11483542" y="121509"/>
                  </a:lnTo>
                  <a:lnTo>
                    <a:pt x="11493053" y="119731"/>
                  </a:lnTo>
                  <a:lnTo>
                    <a:pt x="11502533" y="117989"/>
                  </a:lnTo>
                  <a:lnTo>
                    <a:pt x="11511989" y="116282"/>
                  </a:lnTo>
                  <a:lnTo>
                    <a:pt x="11521425" y="114612"/>
                  </a:lnTo>
                  <a:lnTo>
                    <a:pt x="11530837" y="112976"/>
                  </a:lnTo>
                  <a:lnTo>
                    <a:pt x="11540235" y="111374"/>
                  </a:lnTo>
                  <a:lnTo>
                    <a:pt x="11549620" y="109806"/>
                  </a:lnTo>
                  <a:lnTo>
                    <a:pt x="11558993" y="108272"/>
                  </a:lnTo>
                  <a:lnTo>
                    <a:pt x="11568359" y="106771"/>
                  </a:lnTo>
                  <a:lnTo>
                    <a:pt x="11577723" y="105301"/>
                  </a:lnTo>
                  <a:lnTo>
                    <a:pt x="11587081" y="103864"/>
                  </a:lnTo>
                  <a:lnTo>
                    <a:pt x="11596442" y="102458"/>
                  </a:lnTo>
                  <a:lnTo>
                    <a:pt x="11605809" y="101083"/>
                  </a:lnTo>
                  <a:lnTo>
                    <a:pt x="11615185" y="99739"/>
                  </a:lnTo>
                  <a:lnTo>
                    <a:pt x="11624567" y="98425"/>
                  </a:lnTo>
                  <a:lnTo>
                    <a:pt x="11633966" y="97139"/>
                  </a:lnTo>
                  <a:lnTo>
                    <a:pt x="11643380" y="95883"/>
                  </a:lnTo>
                  <a:lnTo>
                    <a:pt x="11652814" y="94655"/>
                  </a:lnTo>
                  <a:lnTo>
                    <a:pt x="11662272" y="93456"/>
                  </a:lnTo>
                  <a:lnTo>
                    <a:pt x="11671753" y="92284"/>
                  </a:lnTo>
                  <a:lnTo>
                    <a:pt x="11681266" y="91138"/>
                  </a:lnTo>
                  <a:lnTo>
                    <a:pt x="11690806" y="90019"/>
                  </a:lnTo>
                  <a:lnTo>
                    <a:pt x="11700383" y="88926"/>
                  </a:lnTo>
                  <a:lnTo>
                    <a:pt x="11709997" y="87859"/>
                  </a:lnTo>
                  <a:lnTo>
                    <a:pt x="11719652" y="86817"/>
                  </a:lnTo>
                  <a:lnTo>
                    <a:pt x="11729351" y="85799"/>
                  </a:lnTo>
                  <a:lnTo>
                    <a:pt x="11739095" y="84806"/>
                  </a:lnTo>
                  <a:lnTo>
                    <a:pt x="11748889" y="83836"/>
                  </a:lnTo>
                  <a:lnTo>
                    <a:pt x="11758736" y="82889"/>
                  </a:lnTo>
                  <a:lnTo>
                    <a:pt x="11768638" y="81964"/>
                  </a:lnTo>
                  <a:lnTo>
                    <a:pt x="11778596" y="81062"/>
                  </a:lnTo>
                  <a:lnTo>
                    <a:pt x="11788621" y="80182"/>
                  </a:lnTo>
                  <a:lnTo>
                    <a:pt x="11798705" y="79322"/>
                  </a:lnTo>
                  <a:lnTo>
                    <a:pt x="11808859" y="78484"/>
                  </a:lnTo>
                  <a:lnTo>
                    <a:pt x="11819084" y="77666"/>
                  </a:lnTo>
                  <a:lnTo>
                    <a:pt x="11829380" y="76867"/>
                  </a:lnTo>
                  <a:lnTo>
                    <a:pt x="11839753" y="76088"/>
                  </a:lnTo>
                  <a:lnTo>
                    <a:pt x="11850206" y="75328"/>
                  </a:lnTo>
                  <a:lnTo>
                    <a:pt x="11860741" y="74585"/>
                  </a:lnTo>
                  <a:lnTo>
                    <a:pt x="11871361" y="73861"/>
                  </a:lnTo>
                  <a:lnTo>
                    <a:pt x="11882068" y="73154"/>
                  </a:lnTo>
                  <a:lnTo>
                    <a:pt x="11892867" y="72463"/>
                  </a:lnTo>
                  <a:lnTo>
                    <a:pt x="11903760" y="71790"/>
                  </a:lnTo>
                  <a:lnTo>
                    <a:pt x="11925854" y="70488"/>
                  </a:lnTo>
                  <a:lnTo>
                    <a:pt x="11936860" y="69905"/>
                  </a:lnTo>
                  <a:lnTo>
                    <a:pt x="11947984" y="69404"/>
                  </a:lnTo>
                  <a:lnTo>
                    <a:pt x="11959159" y="68986"/>
                  </a:lnTo>
                  <a:lnTo>
                    <a:pt x="11970380" y="68649"/>
                  </a:lnTo>
                  <a:lnTo>
                    <a:pt x="11981653" y="68393"/>
                  </a:lnTo>
                  <a:lnTo>
                    <a:pt x="11992973" y="68216"/>
                  </a:lnTo>
                  <a:lnTo>
                    <a:pt x="12004338" y="68116"/>
                  </a:lnTo>
                  <a:lnTo>
                    <a:pt x="12015747" y="68091"/>
                  </a:lnTo>
                  <a:lnTo>
                    <a:pt x="12027200" y="68140"/>
                  </a:lnTo>
                  <a:lnTo>
                    <a:pt x="12038694" y="68261"/>
                  </a:lnTo>
                  <a:lnTo>
                    <a:pt x="12050223" y="68452"/>
                  </a:lnTo>
                  <a:lnTo>
                    <a:pt x="12061795" y="68712"/>
                  </a:lnTo>
                  <a:lnTo>
                    <a:pt x="12073402" y="69039"/>
                  </a:lnTo>
                  <a:lnTo>
                    <a:pt x="12085044" y="69432"/>
                  </a:lnTo>
                  <a:lnTo>
                    <a:pt x="12096720" y="69889"/>
                  </a:lnTo>
                  <a:lnTo>
                    <a:pt x="12108430" y="70408"/>
                  </a:lnTo>
                  <a:lnTo>
                    <a:pt x="12120166" y="70986"/>
                  </a:lnTo>
                  <a:lnTo>
                    <a:pt x="12131936" y="71625"/>
                  </a:lnTo>
                  <a:lnTo>
                    <a:pt x="12143733" y="72320"/>
                  </a:lnTo>
                  <a:lnTo>
                    <a:pt x="12155552" y="73070"/>
                  </a:lnTo>
                  <a:lnTo>
                    <a:pt x="12167401" y="73875"/>
                  </a:lnTo>
                  <a:lnTo>
                    <a:pt x="12179272" y="74731"/>
                  </a:lnTo>
                  <a:lnTo>
                    <a:pt x="12191166" y="75639"/>
                  </a:lnTo>
                  <a:lnTo>
                    <a:pt x="12203079" y="76595"/>
                  </a:lnTo>
                  <a:lnTo>
                    <a:pt x="12215012" y="77598"/>
                  </a:lnTo>
                  <a:lnTo>
                    <a:pt x="12226961" y="78646"/>
                  </a:lnTo>
                  <a:lnTo>
                    <a:pt x="12238927" y="79738"/>
                  </a:lnTo>
                  <a:lnTo>
                    <a:pt x="12250908" y="80872"/>
                  </a:lnTo>
                  <a:lnTo>
                    <a:pt x="12262902" y="82047"/>
                  </a:lnTo>
                  <a:lnTo>
                    <a:pt x="12274907" y="83260"/>
                  </a:lnTo>
                  <a:lnTo>
                    <a:pt x="12286924" y="84510"/>
                  </a:lnTo>
                  <a:lnTo>
                    <a:pt x="12298948" y="85796"/>
                  </a:lnTo>
                  <a:lnTo>
                    <a:pt x="12310980" y="87115"/>
                  </a:lnTo>
                  <a:lnTo>
                    <a:pt x="12323018" y="88466"/>
                  </a:lnTo>
                  <a:lnTo>
                    <a:pt x="12335062" y="89847"/>
                  </a:lnTo>
                  <a:lnTo>
                    <a:pt x="12347107" y="91257"/>
                  </a:lnTo>
                  <a:lnTo>
                    <a:pt x="12359156" y="92694"/>
                  </a:lnTo>
                  <a:lnTo>
                    <a:pt x="12371203" y="94156"/>
                  </a:lnTo>
                  <a:lnTo>
                    <a:pt x="12383250" y="95642"/>
                  </a:lnTo>
                  <a:lnTo>
                    <a:pt x="12395294" y="97149"/>
                  </a:lnTo>
                  <a:lnTo>
                    <a:pt x="12407333" y="98677"/>
                  </a:lnTo>
                  <a:lnTo>
                    <a:pt x="12419367" y="100223"/>
                  </a:lnTo>
                  <a:lnTo>
                    <a:pt x="12431396" y="101785"/>
                  </a:lnTo>
                  <a:lnTo>
                    <a:pt x="12443413" y="103362"/>
                  </a:lnTo>
                  <a:lnTo>
                    <a:pt x="12455423" y="104953"/>
                  </a:lnTo>
                  <a:lnTo>
                    <a:pt x="12467422" y="106556"/>
                  </a:lnTo>
                  <a:lnTo>
                    <a:pt x="12479408" y="108169"/>
                  </a:lnTo>
                  <a:lnTo>
                    <a:pt x="12491378" y="109789"/>
                  </a:lnTo>
                  <a:lnTo>
                    <a:pt x="12503334" y="111417"/>
                  </a:lnTo>
                  <a:lnTo>
                    <a:pt x="12515273" y="113049"/>
                  </a:lnTo>
                  <a:lnTo>
                    <a:pt x="12527193" y="114684"/>
                  </a:lnTo>
                  <a:lnTo>
                    <a:pt x="12539094" y="116321"/>
                  </a:lnTo>
                  <a:lnTo>
                    <a:pt x="12550973" y="117957"/>
                  </a:lnTo>
                  <a:lnTo>
                    <a:pt x="12562831" y="119592"/>
                  </a:lnTo>
                  <a:lnTo>
                    <a:pt x="12574663" y="121223"/>
                  </a:lnTo>
                  <a:lnTo>
                    <a:pt x="12586472" y="122849"/>
                  </a:lnTo>
                  <a:lnTo>
                    <a:pt x="12598252" y="124467"/>
                  </a:lnTo>
                  <a:lnTo>
                    <a:pt x="12610005" y="126077"/>
                  </a:lnTo>
                  <a:lnTo>
                    <a:pt x="12621729" y="127677"/>
                  </a:lnTo>
                  <a:lnTo>
                    <a:pt x="12633421" y="129264"/>
                  </a:lnTo>
                  <a:lnTo>
                    <a:pt x="12645081" y="130837"/>
                  </a:lnTo>
                  <a:lnTo>
                    <a:pt x="12656706" y="132395"/>
                  </a:lnTo>
                  <a:lnTo>
                    <a:pt x="12668297" y="133936"/>
                  </a:lnTo>
                  <a:lnTo>
                    <a:pt x="12679851" y="135457"/>
                  </a:lnTo>
                  <a:lnTo>
                    <a:pt x="12691367" y="136958"/>
                  </a:lnTo>
                  <a:lnTo>
                    <a:pt x="12702845" y="138437"/>
                  </a:lnTo>
                  <a:lnTo>
                    <a:pt x="12714280" y="139891"/>
                  </a:lnTo>
                  <a:lnTo>
                    <a:pt x="12725675" y="141320"/>
                  </a:lnTo>
                  <a:lnTo>
                    <a:pt x="12737025" y="142722"/>
                  </a:lnTo>
                  <a:lnTo>
                    <a:pt x="12748330" y="144093"/>
                  </a:lnTo>
                  <a:lnTo>
                    <a:pt x="12759590" y="145435"/>
                  </a:lnTo>
                  <a:lnTo>
                    <a:pt x="12770801" y="146743"/>
                  </a:lnTo>
                  <a:lnTo>
                    <a:pt x="12781964" y="148017"/>
                  </a:lnTo>
                  <a:lnTo>
                    <a:pt x="12793076" y="149255"/>
                  </a:lnTo>
                  <a:lnTo>
                    <a:pt x="12804137" y="150455"/>
                  </a:lnTo>
                  <a:lnTo>
                    <a:pt x="12815144" y="151616"/>
                  </a:lnTo>
                  <a:lnTo>
                    <a:pt x="12826098" y="152736"/>
                  </a:lnTo>
                  <a:lnTo>
                    <a:pt x="12836995" y="153812"/>
                  </a:lnTo>
                  <a:lnTo>
                    <a:pt x="12847835" y="154844"/>
                  </a:lnTo>
                  <a:lnTo>
                    <a:pt x="12858617" y="155829"/>
                  </a:lnTo>
                  <a:lnTo>
                    <a:pt x="12869338" y="156766"/>
                  </a:lnTo>
                  <a:lnTo>
                    <a:pt x="12880000" y="157654"/>
                  </a:lnTo>
                  <a:lnTo>
                    <a:pt x="12890598" y="158490"/>
                  </a:lnTo>
                  <a:lnTo>
                    <a:pt x="12901133" y="159272"/>
                  </a:lnTo>
                  <a:lnTo>
                    <a:pt x="12911602" y="160000"/>
                  </a:lnTo>
                  <a:lnTo>
                    <a:pt x="12922005" y="160670"/>
                  </a:lnTo>
                  <a:lnTo>
                    <a:pt x="12932341" y="161282"/>
                  </a:lnTo>
                  <a:lnTo>
                    <a:pt x="12942606" y="161834"/>
                  </a:lnTo>
                  <a:lnTo>
                    <a:pt x="12952801" y="162323"/>
                  </a:lnTo>
                  <a:lnTo>
                    <a:pt x="12962926" y="162749"/>
                  </a:lnTo>
                  <a:lnTo>
                    <a:pt x="12972977" y="163109"/>
                  </a:lnTo>
                  <a:lnTo>
                    <a:pt x="12982953" y="163402"/>
                  </a:lnTo>
                  <a:lnTo>
                    <a:pt x="12992856" y="163625"/>
                  </a:lnTo>
                  <a:lnTo>
                    <a:pt x="13002681" y="163777"/>
                  </a:lnTo>
                  <a:lnTo>
                    <a:pt x="13012427" y="163857"/>
                  </a:lnTo>
                  <a:lnTo>
                    <a:pt x="13022094" y="163861"/>
                  </a:lnTo>
                  <a:lnTo>
                    <a:pt x="13031682" y="163790"/>
                  </a:lnTo>
                  <a:lnTo>
                    <a:pt x="13041187" y="163640"/>
                  </a:lnTo>
                  <a:lnTo>
                    <a:pt x="13059872" y="163100"/>
                  </a:lnTo>
                  <a:lnTo>
                    <a:pt x="13069090" y="162730"/>
                  </a:lnTo>
                  <a:lnTo>
                    <a:pt x="13078207" y="162323"/>
                  </a:lnTo>
                  <a:lnTo>
                    <a:pt x="13087261" y="161878"/>
                  </a:lnTo>
                  <a:lnTo>
                    <a:pt x="13096247" y="161395"/>
                  </a:lnTo>
                  <a:lnTo>
                    <a:pt x="13105172" y="160875"/>
                  </a:lnTo>
                  <a:lnTo>
                    <a:pt x="13114035" y="160319"/>
                  </a:lnTo>
                  <a:lnTo>
                    <a:pt x="13122838" y="159727"/>
                  </a:lnTo>
                  <a:lnTo>
                    <a:pt x="13131577" y="159098"/>
                  </a:lnTo>
                  <a:lnTo>
                    <a:pt x="13140257" y="158435"/>
                  </a:lnTo>
                  <a:lnTo>
                    <a:pt x="13148878" y="157735"/>
                  </a:lnTo>
                  <a:lnTo>
                    <a:pt x="13157435" y="157002"/>
                  </a:lnTo>
                  <a:lnTo>
                    <a:pt x="13165937" y="156234"/>
                  </a:lnTo>
                  <a:lnTo>
                    <a:pt x="13174381" y="155432"/>
                  </a:lnTo>
                  <a:lnTo>
                    <a:pt x="13182769" y="154596"/>
                  </a:lnTo>
                  <a:lnTo>
                    <a:pt x="13191099" y="153728"/>
                  </a:lnTo>
                  <a:lnTo>
                    <a:pt x="13199374" y="152826"/>
                  </a:lnTo>
                  <a:lnTo>
                    <a:pt x="13207588" y="151892"/>
                  </a:lnTo>
                  <a:lnTo>
                    <a:pt x="13215753" y="150926"/>
                  </a:lnTo>
                  <a:lnTo>
                    <a:pt x="13223864" y="149929"/>
                  </a:lnTo>
                  <a:lnTo>
                    <a:pt x="13231916" y="148899"/>
                  </a:lnTo>
                  <a:lnTo>
                    <a:pt x="13239920" y="147840"/>
                  </a:lnTo>
                  <a:lnTo>
                    <a:pt x="13247872" y="146750"/>
                  </a:lnTo>
                  <a:lnTo>
                    <a:pt x="13255771" y="145629"/>
                  </a:lnTo>
                  <a:lnTo>
                    <a:pt x="13263620" y="144480"/>
                  </a:lnTo>
                  <a:lnTo>
                    <a:pt x="13271418" y="143300"/>
                  </a:lnTo>
                  <a:lnTo>
                    <a:pt x="13279166" y="142091"/>
                  </a:lnTo>
                  <a:lnTo>
                    <a:pt x="13286864" y="140854"/>
                  </a:lnTo>
                  <a:lnTo>
                    <a:pt x="13294515" y="139589"/>
                  </a:lnTo>
                  <a:lnTo>
                    <a:pt x="13302119" y="138296"/>
                  </a:lnTo>
                  <a:lnTo>
                    <a:pt x="13309674" y="136976"/>
                  </a:lnTo>
                  <a:lnTo>
                    <a:pt x="13317182" y="135628"/>
                  </a:lnTo>
                  <a:lnTo>
                    <a:pt x="13324646" y="134255"/>
                  </a:lnTo>
                  <a:lnTo>
                    <a:pt x="13332065" y="132854"/>
                  </a:lnTo>
                  <a:lnTo>
                    <a:pt x="13339438" y="131428"/>
                  </a:lnTo>
                  <a:lnTo>
                    <a:pt x="13346769" y="129977"/>
                  </a:lnTo>
                  <a:lnTo>
                    <a:pt x="13354054" y="128500"/>
                  </a:lnTo>
                  <a:lnTo>
                    <a:pt x="13361298" y="126999"/>
                  </a:lnTo>
                  <a:lnTo>
                    <a:pt x="13368499" y="125473"/>
                  </a:lnTo>
                  <a:lnTo>
                    <a:pt x="13375659" y="123924"/>
                  </a:lnTo>
                  <a:lnTo>
                    <a:pt x="13382779" y="122351"/>
                  </a:lnTo>
                  <a:lnTo>
                    <a:pt x="13389858" y="120755"/>
                  </a:lnTo>
                  <a:lnTo>
                    <a:pt x="13396897" y="119137"/>
                  </a:lnTo>
                  <a:lnTo>
                    <a:pt x="13403898" y="117496"/>
                  </a:lnTo>
                  <a:lnTo>
                    <a:pt x="13410862" y="115832"/>
                  </a:lnTo>
                  <a:lnTo>
                    <a:pt x="13417785" y="114148"/>
                  </a:lnTo>
                  <a:lnTo>
                    <a:pt x="13424673" y="112443"/>
                  </a:lnTo>
                  <a:lnTo>
                    <a:pt x="13431525" y="110716"/>
                  </a:lnTo>
                  <a:lnTo>
                    <a:pt x="13438340" y="108970"/>
                  </a:lnTo>
                  <a:lnTo>
                    <a:pt x="13445122" y="107204"/>
                  </a:lnTo>
                  <a:lnTo>
                    <a:pt x="13451869" y="105417"/>
                  </a:lnTo>
                  <a:lnTo>
                    <a:pt x="13458579" y="103612"/>
                  </a:lnTo>
                  <a:lnTo>
                    <a:pt x="13465260" y="101788"/>
                  </a:lnTo>
                  <a:lnTo>
                    <a:pt x="13471906" y="99946"/>
                  </a:lnTo>
                  <a:lnTo>
                    <a:pt x="13478519" y="98086"/>
                  </a:lnTo>
                  <a:lnTo>
                    <a:pt x="13485105" y="96208"/>
                  </a:lnTo>
                  <a:lnTo>
                    <a:pt x="13491657" y="94314"/>
                  </a:lnTo>
                  <a:lnTo>
                    <a:pt x="13498182" y="92402"/>
                  </a:lnTo>
                  <a:lnTo>
                    <a:pt x="13504675" y="90474"/>
                  </a:lnTo>
                  <a:lnTo>
                    <a:pt x="13511139" y="88530"/>
                  </a:lnTo>
                  <a:lnTo>
                    <a:pt x="13517576" y="86571"/>
                  </a:lnTo>
                  <a:lnTo>
                    <a:pt x="13523988" y="84596"/>
                  </a:lnTo>
                  <a:lnTo>
                    <a:pt x="13530370" y="82607"/>
                  </a:lnTo>
                  <a:lnTo>
                    <a:pt x="13536726" y="80604"/>
                  </a:lnTo>
                  <a:lnTo>
                    <a:pt x="13543060" y="78586"/>
                  </a:lnTo>
                  <a:lnTo>
                    <a:pt x="13549365" y="76555"/>
                  </a:lnTo>
                  <a:lnTo>
                    <a:pt x="13555646" y="74511"/>
                  </a:lnTo>
                  <a:lnTo>
                    <a:pt x="13561906" y="72453"/>
                  </a:lnTo>
                  <a:lnTo>
                    <a:pt x="13568141" y="70384"/>
                  </a:lnTo>
                  <a:lnTo>
                    <a:pt x="13574357" y="68302"/>
                  </a:lnTo>
                  <a:lnTo>
                    <a:pt x="13580547" y="66210"/>
                  </a:lnTo>
                  <a:lnTo>
                    <a:pt x="13586720" y="64105"/>
                  </a:lnTo>
                  <a:lnTo>
                    <a:pt x="13592870" y="61990"/>
                  </a:lnTo>
                  <a:lnTo>
                    <a:pt x="13599000" y="59865"/>
                  </a:lnTo>
                  <a:lnTo>
                    <a:pt x="13605113" y="57730"/>
                  </a:lnTo>
                  <a:lnTo>
                    <a:pt x="13611205" y="55585"/>
                  </a:lnTo>
                  <a:lnTo>
                    <a:pt x="13617283" y="53432"/>
                  </a:lnTo>
                  <a:lnTo>
                    <a:pt x="13623341" y="51269"/>
                  </a:lnTo>
                  <a:lnTo>
                    <a:pt x="13629383" y="49097"/>
                  </a:lnTo>
                  <a:lnTo>
                    <a:pt x="13635410" y="46918"/>
                  </a:lnTo>
                  <a:lnTo>
                    <a:pt x="13641419" y="44732"/>
                  </a:lnTo>
                  <a:lnTo>
                    <a:pt x="13647417" y="42537"/>
                  </a:lnTo>
                  <a:lnTo>
                    <a:pt x="13653400" y="40337"/>
                  </a:lnTo>
                  <a:lnTo>
                    <a:pt x="13659370" y="38129"/>
                  </a:lnTo>
                  <a:lnTo>
                    <a:pt x="13665328" y="35916"/>
                  </a:lnTo>
                  <a:lnTo>
                    <a:pt x="13671270" y="33698"/>
                  </a:lnTo>
                  <a:lnTo>
                    <a:pt x="13677208" y="31473"/>
                  </a:lnTo>
                  <a:lnTo>
                    <a:pt x="13683131" y="29244"/>
                  </a:lnTo>
                  <a:lnTo>
                    <a:pt x="13689041" y="27011"/>
                  </a:lnTo>
                  <a:lnTo>
                    <a:pt x="13694951" y="24772"/>
                  </a:lnTo>
                  <a:lnTo>
                    <a:pt x="13700840" y="22532"/>
                  </a:lnTo>
                  <a:lnTo>
                    <a:pt x="13706730" y="20287"/>
                  </a:lnTo>
                  <a:lnTo>
                    <a:pt x="13712610" y="18040"/>
                  </a:lnTo>
                  <a:lnTo>
                    <a:pt x="13718486" y="15789"/>
                  </a:lnTo>
                  <a:lnTo>
                    <a:pt x="13724351" y="13537"/>
                  </a:lnTo>
                  <a:lnTo>
                    <a:pt x="13730215" y="11283"/>
                  </a:lnTo>
                  <a:lnTo>
                    <a:pt x="13736071" y="9028"/>
                  </a:lnTo>
                  <a:lnTo>
                    <a:pt x="13741923" y="6772"/>
                  </a:lnTo>
                  <a:lnTo>
                    <a:pt x="13747777" y="4514"/>
                  </a:lnTo>
                  <a:close/>
                </a:path>
              </a:pathLst>
            </a:custGeom>
            <a:blipFill dpi="0" rotWithShape="1">
              <a:blip r:embed="rId2" cstate="screen">
                <a:alphaModFix amt="3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F7958C2-E527-1B5D-7D62-B44B93E1FAE9}"/>
                </a:ext>
              </a:extLst>
            </p:cNvPr>
            <p:cNvSpPr/>
            <p:nvPr/>
          </p:nvSpPr>
          <p:spPr>
            <a:xfrm>
              <a:off x="-547038" y="4606639"/>
              <a:ext cx="13809607" cy="2252732"/>
            </a:xfrm>
            <a:custGeom>
              <a:avLst/>
              <a:gdLst>
                <a:gd name="connsiteX0" fmla="*/ 13748031 w 13759469"/>
                <a:gd name="connsiteY0" fmla="*/ 0 h 2252732"/>
                <a:gd name="connsiteX1" fmla="*/ 13759469 w 13759469"/>
                <a:gd name="connsiteY1" fmla="*/ 29618 h 2252732"/>
                <a:gd name="connsiteX2" fmla="*/ 13747777 w 13759469"/>
                <a:gd name="connsiteY2" fmla="*/ 34132 h 2252732"/>
                <a:gd name="connsiteX3" fmla="*/ 13741923 w 13759469"/>
                <a:gd name="connsiteY3" fmla="*/ 36390 h 2252732"/>
                <a:gd name="connsiteX4" fmla="*/ 13736071 w 13759469"/>
                <a:gd name="connsiteY4" fmla="*/ 38646 h 2252732"/>
                <a:gd name="connsiteX5" fmla="*/ 13730215 w 13759469"/>
                <a:gd name="connsiteY5" fmla="*/ 40901 h 2252732"/>
                <a:gd name="connsiteX6" fmla="*/ 13724351 w 13759469"/>
                <a:gd name="connsiteY6" fmla="*/ 43155 h 2252732"/>
                <a:gd name="connsiteX7" fmla="*/ 13718486 w 13759469"/>
                <a:gd name="connsiteY7" fmla="*/ 45407 h 2252732"/>
                <a:gd name="connsiteX8" fmla="*/ 13712610 w 13759469"/>
                <a:gd name="connsiteY8" fmla="*/ 47658 h 2252732"/>
                <a:gd name="connsiteX9" fmla="*/ 13706730 w 13759469"/>
                <a:gd name="connsiteY9" fmla="*/ 49905 h 2252732"/>
                <a:gd name="connsiteX10" fmla="*/ 13700840 w 13759469"/>
                <a:gd name="connsiteY10" fmla="*/ 52150 h 2252732"/>
                <a:gd name="connsiteX11" fmla="*/ 13694951 w 13759469"/>
                <a:gd name="connsiteY11" fmla="*/ 54390 h 2252732"/>
                <a:gd name="connsiteX12" fmla="*/ 13689041 w 13759469"/>
                <a:gd name="connsiteY12" fmla="*/ 56629 h 2252732"/>
                <a:gd name="connsiteX13" fmla="*/ 13683131 w 13759469"/>
                <a:gd name="connsiteY13" fmla="*/ 58862 h 2252732"/>
                <a:gd name="connsiteX14" fmla="*/ 13677208 w 13759469"/>
                <a:gd name="connsiteY14" fmla="*/ 61091 h 2252732"/>
                <a:gd name="connsiteX15" fmla="*/ 13671270 w 13759469"/>
                <a:gd name="connsiteY15" fmla="*/ 63316 h 2252732"/>
                <a:gd name="connsiteX16" fmla="*/ 13665328 w 13759469"/>
                <a:gd name="connsiteY16" fmla="*/ 65534 h 2252732"/>
                <a:gd name="connsiteX17" fmla="*/ 13659370 w 13759469"/>
                <a:gd name="connsiteY17" fmla="*/ 67747 h 2252732"/>
                <a:gd name="connsiteX18" fmla="*/ 13653400 w 13759469"/>
                <a:gd name="connsiteY18" fmla="*/ 69955 h 2252732"/>
                <a:gd name="connsiteX19" fmla="*/ 13647417 w 13759469"/>
                <a:gd name="connsiteY19" fmla="*/ 72155 h 2252732"/>
                <a:gd name="connsiteX20" fmla="*/ 13641419 w 13759469"/>
                <a:gd name="connsiteY20" fmla="*/ 74350 h 2252732"/>
                <a:gd name="connsiteX21" fmla="*/ 13635410 w 13759469"/>
                <a:gd name="connsiteY21" fmla="*/ 76536 h 2252732"/>
                <a:gd name="connsiteX22" fmla="*/ 13629383 w 13759469"/>
                <a:gd name="connsiteY22" fmla="*/ 78715 h 2252732"/>
                <a:gd name="connsiteX23" fmla="*/ 13623341 w 13759469"/>
                <a:gd name="connsiteY23" fmla="*/ 80887 h 2252732"/>
                <a:gd name="connsiteX24" fmla="*/ 13617283 w 13759469"/>
                <a:gd name="connsiteY24" fmla="*/ 83050 h 2252732"/>
                <a:gd name="connsiteX25" fmla="*/ 13611205 w 13759469"/>
                <a:gd name="connsiteY25" fmla="*/ 85203 h 2252732"/>
                <a:gd name="connsiteX26" fmla="*/ 13605113 w 13759469"/>
                <a:gd name="connsiteY26" fmla="*/ 87348 h 2252732"/>
                <a:gd name="connsiteX27" fmla="*/ 13599000 w 13759469"/>
                <a:gd name="connsiteY27" fmla="*/ 89483 h 2252732"/>
                <a:gd name="connsiteX28" fmla="*/ 13592870 w 13759469"/>
                <a:gd name="connsiteY28" fmla="*/ 91608 h 2252732"/>
                <a:gd name="connsiteX29" fmla="*/ 13586720 w 13759469"/>
                <a:gd name="connsiteY29" fmla="*/ 93723 h 2252732"/>
                <a:gd name="connsiteX30" fmla="*/ 13580547 w 13759469"/>
                <a:gd name="connsiteY30" fmla="*/ 95828 h 2252732"/>
                <a:gd name="connsiteX31" fmla="*/ 13574357 w 13759469"/>
                <a:gd name="connsiteY31" fmla="*/ 97920 h 2252732"/>
                <a:gd name="connsiteX32" fmla="*/ 13568141 w 13759469"/>
                <a:gd name="connsiteY32" fmla="*/ 100002 h 2252732"/>
                <a:gd name="connsiteX33" fmla="*/ 13561906 w 13759469"/>
                <a:gd name="connsiteY33" fmla="*/ 102071 h 2252732"/>
                <a:gd name="connsiteX34" fmla="*/ 13555646 w 13759469"/>
                <a:gd name="connsiteY34" fmla="*/ 104129 h 2252732"/>
                <a:gd name="connsiteX35" fmla="*/ 13549365 w 13759469"/>
                <a:gd name="connsiteY35" fmla="*/ 106173 h 2252732"/>
                <a:gd name="connsiteX36" fmla="*/ 13543060 w 13759469"/>
                <a:gd name="connsiteY36" fmla="*/ 108204 h 2252732"/>
                <a:gd name="connsiteX37" fmla="*/ 13536726 w 13759469"/>
                <a:gd name="connsiteY37" fmla="*/ 110222 h 2252732"/>
                <a:gd name="connsiteX38" fmla="*/ 13530370 w 13759469"/>
                <a:gd name="connsiteY38" fmla="*/ 112225 h 2252732"/>
                <a:gd name="connsiteX39" fmla="*/ 13523988 w 13759469"/>
                <a:gd name="connsiteY39" fmla="*/ 114214 h 2252732"/>
                <a:gd name="connsiteX40" fmla="*/ 13517576 w 13759469"/>
                <a:gd name="connsiteY40" fmla="*/ 116189 h 2252732"/>
                <a:gd name="connsiteX41" fmla="*/ 13511139 w 13759469"/>
                <a:gd name="connsiteY41" fmla="*/ 118148 h 2252732"/>
                <a:gd name="connsiteX42" fmla="*/ 13504675 w 13759469"/>
                <a:gd name="connsiteY42" fmla="*/ 120092 h 2252732"/>
                <a:gd name="connsiteX43" fmla="*/ 13498182 w 13759469"/>
                <a:gd name="connsiteY43" fmla="*/ 122020 h 2252732"/>
                <a:gd name="connsiteX44" fmla="*/ 13491657 w 13759469"/>
                <a:gd name="connsiteY44" fmla="*/ 123932 h 2252732"/>
                <a:gd name="connsiteX45" fmla="*/ 13485105 w 13759469"/>
                <a:gd name="connsiteY45" fmla="*/ 125826 h 2252732"/>
                <a:gd name="connsiteX46" fmla="*/ 13478519 w 13759469"/>
                <a:gd name="connsiteY46" fmla="*/ 127704 h 2252732"/>
                <a:gd name="connsiteX47" fmla="*/ 13471906 w 13759469"/>
                <a:gd name="connsiteY47" fmla="*/ 129564 h 2252732"/>
                <a:gd name="connsiteX48" fmla="*/ 13465260 w 13759469"/>
                <a:gd name="connsiteY48" fmla="*/ 131406 h 2252732"/>
                <a:gd name="connsiteX49" fmla="*/ 13458579 w 13759469"/>
                <a:gd name="connsiteY49" fmla="*/ 133230 h 2252732"/>
                <a:gd name="connsiteX50" fmla="*/ 13451869 w 13759469"/>
                <a:gd name="connsiteY50" fmla="*/ 135035 h 2252732"/>
                <a:gd name="connsiteX51" fmla="*/ 13445122 w 13759469"/>
                <a:gd name="connsiteY51" fmla="*/ 136822 h 2252732"/>
                <a:gd name="connsiteX52" fmla="*/ 13438340 w 13759469"/>
                <a:gd name="connsiteY52" fmla="*/ 138588 h 2252732"/>
                <a:gd name="connsiteX53" fmla="*/ 13431525 w 13759469"/>
                <a:gd name="connsiteY53" fmla="*/ 140334 h 2252732"/>
                <a:gd name="connsiteX54" fmla="*/ 13424673 w 13759469"/>
                <a:gd name="connsiteY54" fmla="*/ 142061 h 2252732"/>
                <a:gd name="connsiteX55" fmla="*/ 13417785 w 13759469"/>
                <a:gd name="connsiteY55" fmla="*/ 143766 h 2252732"/>
                <a:gd name="connsiteX56" fmla="*/ 13410862 w 13759469"/>
                <a:gd name="connsiteY56" fmla="*/ 145450 h 2252732"/>
                <a:gd name="connsiteX57" fmla="*/ 13403898 w 13759469"/>
                <a:gd name="connsiteY57" fmla="*/ 147114 h 2252732"/>
                <a:gd name="connsiteX58" fmla="*/ 13396897 w 13759469"/>
                <a:gd name="connsiteY58" fmla="*/ 148755 h 2252732"/>
                <a:gd name="connsiteX59" fmla="*/ 13389858 w 13759469"/>
                <a:gd name="connsiteY59" fmla="*/ 150373 h 2252732"/>
                <a:gd name="connsiteX60" fmla="*/ 13382779 w 13759469"/>
                <a:gd name="connsiteY60" fmla="*/ 151969 h 2252732"/>
                <a:gd name="connsiteX61" fmla="*/ 13375659 w 13759469"/>
                <a:gd name="connsiteY61" fmla="*/ 153542 h 2252732"/>
                <a:gd name="connsiteX62" fmla="*/ 13368499 w 13759469"/>
                <a:gd name="connsiteY62" fmla="*/ 155091 h 2252732"/>
                <a:gd name="connsiteX63" fmla="*/ 13361298 w 13759469"/>
                <a:gd name="connsiteY63" fmla="*/ 156617 h 2252732"/>
                <a:gd name="connsiteX64" fmla="*/ 13354054 w 13759469"/>
                <a:gd name="connsiteY64" fmla="*/ 158118 h 2252732"/>
                <a:gd name="connsiteX65" fmla="*/ 13346769 w 13759469"/>
                <a:gd name="connsiteY65" fmla="*/ 159595 h 2252732"/>
                <a:gd name="connsiteX66" fmla="*/ 13339438 w 13759469"/>
                <a:gd name="connsiteY66" fmla="*/ 161046 h 2252732"/>
                <a:gd name="connsiteX67" fmla="*/ 13332065 w 13759469"/>
                <a:gd name="connsiteY67" fmla="*/ 162472 h 2252732"/>
                <a:gd name="connsiteX68" fmla="*/ 13324646 w 13759469"/>
                <a:gd name="connsiteY68" fmla="*/ 163873 h 2252732"/>
                <a:gd name="connsiteX69" fmla="*/ 13317182 w 13759469"/>
                <a:gd name="connsiteY69" fmla="*/ 165246 h 2252732"/>
                <a:gd name="connsiteX70" fmla="*/ 13309674 w 13759469"/>
                <a:gd name="connsiteY70" fmla="*/ 166594 h 2252732"/>
                <a:gd name="connsiteX71" fmla="*/ 13302119 w 13759469"/>
                <a:gd name="connsiteY71" fmla="*/ 167914 h 2252732"/>
                <a:gd name="connsiteX72" fmla="*/ 13294515 w 13759469"/>
                <a:gd name="connsiteY72" fmla="*/ 169207 h 2252732"/>
                <a:gd name="connsiteX73" fmla="*/ 13286864 w 13759469"/>
                <a:gd name="connsiteY73" fmla="*/ 170472 h 2252732"/>
                <a:gd name="connsiteX74" fmla="*/ 13279166 w 13759469"/>
                <a:gd name="connsiteY74" fmla="*/ 171709 h 2252732"/>
                <a:gd name="connsiteX75" fmla="*/ 13271418 w 13759469"/>
                <a:gd name="connsiteY75" fmla="*/ 172918 h 2252732"/>
                <a:gd name="connsiteX76" fmla="*/ 13263620 w 13759469"/>
                <a:gd name="connsiteY76" fmla="*/ 174098 h 2252732"/>
                <a:gd name="connsiteX77" fmla="*/ 13255771 w 13759469"/>
                <a:gd name="connsiteY77" fmla="*/ 175247 h 2252732"/>
                <a:gd name="connsiteX78" fmla="*/ 13247872 w 13759469"/>
                <a:gd name="connsiteY78" fmla="*/ 176368 h 2252732"/>
                <a:gd name="connsiteX79" fmla="*/ 13239920 w 13759469"/>
                <a:gd name="connsiteY79" fmla="*/ 177458 h 2252732"/>
                <a:gd name="connsiteX80" fmla="*/ 13231916 w 13759469"/>
                <a:gd name="connsiteY80" fmla="*/ 178517 h 2252732"/>
                <a:gd name="connsiteX81" fmla="*/ 13223864 w 13759469"/>
                <a:gd name="connsiteY81" fmla="*/ 179547 h 2252732"/>
                <a:gd name="connsiteX82" fmla="*/ 13215753 w 13759469"/>
                <a:gd name="connsiteY82" fmla="*/ 180544 h 2252732"/>
                <a:gd name="connsiteX83" fmla="*/ 13207588 w 13759469"/>
                <a:gd name="connsiteY83" fmla="*/ 181510 h 2252732"/>
                <a:gd name="connsiteX84" fmla="*/ 13199374 w 13759469"/>
                <a:gd name="connsiteY84" fmla="*/ 182444 h 2252732"/>
                <a:gd name="connsiteX85" fmla="*/ 13191099 w 13759469"/>
                <a:gd name="connsiteY85" fmla="*/ 183346 h 2252732"/>
                <a:gd name="connsiteX86" fmla="*/ 13182769 w 13759469"/>
                <a:gd name="connsiteY86" fmla="*/ 184214 h 2252732"/>
                <a:gd name="connsiteX87" fmla="*/ 13174381 w 13759469"/>
                <a:gd name="connsiteY87" fmla="*/ 185050 h 2252732"/>
                <a:gd name="connsiteX88" fmla="*/ 13165937 w 13759469"/>
                <a:gd name="connsiteY88" fmla="*/ 185852 h 2252732"/>
                <a:gd name="connsiteX89" fmla="*/ 13157435 w 13759469"/>
                <a:gd name="connsiteY89" fmla="*/ 186620 h 2252732"/>
                <a:gd name="connsiteX90" fmla="*/ 13148878 w 13759469"/>
                <a:gd name="connsiteY90" fmla="*/ 187353 h 2252732"/>
                <a:gd name="connsiteX91" fmla="*/ 13140257 w 13759469"/>
                <a:gd name="connsiteY91" fmla="*/ 188053 h 2252732"/>
                <a:gd name="connsiteX92" fmla="*/ 13131577 w 13759469"/>
                <a:gd name="connsiteY92" fmla="*/ 188716 h 2252732"/>
                <a:gd name="connsiteX93" fmla="*/ 13122838 w 13759469"/>
                <a:gd name="connsiteY93" fmla="*/ 189345 h 2252732"/>
                <a:gd name="connsiteX94" fmla="*/ 13114035 w 13759469"/>
                <a:gd name="connsiteY94" fmla="*/ 189937 h 2252732"/>
                <a:gd name="connsiteX95" fmla="*/ 13105172 w 13759469"/>
                <a:gd name="connsiteY95" fmla="*/ 190493 h 2252732"/>
                <a:gd name="connsiteX96" fmla="*/ 13096247 w 13759469"/>
                <a:gd name="connsiteY96" fmla="*/ 191013 h 2252732"/>
                <a:gd name="connsiteX97" fmla="*/ 13087261 w 13759469"/>
                <a:gd name="connsiteY97" fmla="*/ 191496 h 2252732"/>
                <a:gd name="connsiteX98" fmla="*/ 13078207 w 13759469"/>
                <a:gd name="connsiteY98" fmla="*/ 191941 h 2252732"/>
                <a:gd name="connsiteX99" fmla="*/ 13069090 w 13759469"/>
                <a:gd name="connsiteY99" fmla="*/ 192348 h 2252732"/>
                <a:gd name="connsiteX100" fmla="*/ 13059872 w 13759469"/>
                <a:gd name="connsiteY100" fmla="*/ 192718 h 2252732"/>
                <a:gd name="connsiteX101" fmla="*/ 13041187 w 13759469"/>
                <a:gd name="connsiteY101" fmla="*/ 193258 h 2252732"/>
                <a:gd name="connsiteX102" fmla="*/ 13031682 w 13759469"/>
                <a:gd name="connsiteY102" fmla="*/ 193408 h 2252732"/>
                <a:gd name="connsiteX103" fmla="*/ 13022094 w 13759469"/>
                <a:gd name="connsiteY103" fmla="*/ 193479 h 2252732"/>
                <a:gd name="connsiteX104" fmla="*/ 13012427 w 13759469"/>
                <a:gd name="connsiteY104" fmla="*/ 193475 h 2252732"/>
                <a:gd name="connsiteX105" fmla="*/ 13002681 w 13759469"/>
                <a:gd name="connsiteY105" fmla="*/ 193395 h 2252732"/>
                <a:gd name="connsiteX106" fmla="*/ 12992856 w 13759469"/>
                <a:gd name="connsiteY106" fmla="*/ 193243 h 2252732"/>
                <a:gd name="connsiteX107" fmla="*/ 12982953 w 13759469"/>
                <a:gd name="connsiteY107" fmla="*/ 193020 h 2252732"/>
                <a:gd name="connsiteX108" fmla="*/ 12972977 w 13759469"/>
                <a:gd name="connsiteY108" fmla="*/ 192727 h 2252732"/>
                <a:gd name="connsiteX109" fmla="*/ 12962926 w 13759469"/>
                <a:gd name="connsiteY109" fmla="*/ 192367 h 2252732"/>
                <a:gd name="connsiteX110" fmla="*/ 12952801 w 13759469"/>
                <a:gd name="connsiteY110" fmla="*/ 191941 h 2252732"/>
                <a:gd name="connsiteX111" fmla="*/ 12942606 w 13759469"/>
                <a:gd name="connsiteY111" fmla="*/ 191452 h 2252732"/>
                <a:gd name="connsiteX112" fmla="*/ 12932341 w 13759469"/>
                <a:gd name="connsiteY112" fmla="*/ 190900 h 2252732"/>
                <a:gd name="connsiteX113" fmla="*/ 12922005 w 13759469"/>
                <a:gd name="connsiteY113" fmla="*/ 190288 h 2252732"/>
                <a:gd name="connsiteX114" fmla="*/ 12911602 w 13759469"/>
                <a:gd name="connsiteY114" fmla="*/ 189618 h 2252732"/>
                <a:gd name="connsiteX115" fmla="*/ 12901133 w 13759469"/>
                <a:gd name="connsiteY115" fmla="*/ 188890 h 2252732"/>
                <a:gd name="connsiteX116" fmla="*/ 12890598 w 13759469"/>
                <a:gd name="connsiteY116" fmla="*/ 188108 h 2252732"/>
                <a:gd name="connsiteX117" fmla="*/ 12880000 w 13759469"/>
                <a:gd name="connsiteY117" fmla="*/ 187272 h 2252732"/>
                <a:gd name="connsiteX118" fmla="*/ 12869338 w 13759469"/>
                <a:gd name="connsiteY118" fmla="*/ 186384 h 2252732"/>
                <a:gd name="connsiteX119" fmla="*/ 12858617 w 13759469"/>
                <a:gd name="connsiteY119" fmla="*/ 185447 h 2252732"/>
                <a:gd name="connsiteX120" fmla="*/ 12847835 w 13759469"/>
                <a:gd name="connsiteY120" fmla="*/ 184462 h 2252732"/>
                <a:gd name="connsiteX121" fmla="*/ 12836995 w 13759469"/>
                <a:gd name="connsiteY121" fmla="*/ 183430 h 2252732"/>
                <a:gd name="connsiteX122" fmla="*/ 12826098 w 13759469"/>
                <a:gd name="connsiteY122" fmla="*/ 182354 h 2252732"/>
                <a:gd name="connsiteX123" fmla="*/ 12815144 w 13759469"/>
                <a:gd name="connsiteY123" fmla="*/ 181234 h 2252732"/>
                <a:gd name="connsiteX124" fmla="*/ 12804137 w 13759469"/>
                <a:gd name="connsiteY124" fmla="*/ 180073 h 2252732"/>
                <a:gd name="connsiteX125" fmla="*/ 12793076 w 13759469"/>
                <a:gd name="connsiteY125" fmla="*/ 178873 h 2252732"/>
                <a:gd name="connsiteX126" fmla="*/ 12781964 w 13759469"/>
                <a:gd name="connsiteY126" fmla="*/ 177635 h 2252732"/>
                <a:gd name="connsiteX127" fmla="*/ 12770801 w 13759469"/>
                <a:gd name="connsiteY127" fmla="*/ 176361 h 2252732"/>
                <a:gd name="connsiteX128" fmla="*/ 12759590 w 13759469"/>
                <a:gd name="connsiteY128" fmla="*/ 175053 h 2252732"/>
                <a:gd name="connsiteX129" fmla="*/ 12748330 w 13759469"/>
                <a:gd name="connsiteY129" fmla="*/ 173711 h 2252732"/>
                <a:gd name="connsiteX130" fmla="*/ 12737025 w 13759469"/>
                <a:gd name="connsiteY130" fmla="*/ 172340 h 2252732"/>
                <a:gd name="connsiteX131" fmla="*/ 12725675 w 13759469"/>
                <a:gd name="connsiteY131" fmla="*/ 170938 h 2252732"/>
                <a:gd name="connsiteX132" fmla="*/ 12714280 w 13759469"/>
                <a:gd name="connsiteY132" fmla="*/ 169509 h 2252732"/>
                <a:gd name="connsiteX133" fmla="*/ 12702845 w 13759469"/>
                <a:gd name="connsiteY133" fmla="*/ 168055 h 2252732"/>
                <a:gd name="connsiteX134" fmla="*/ 12691367 w 13759469"/>
                <a:gd name="connsiteY134" fmla="*/ 166576 h 2252732"/>
                <a:gd name="connsiteX135" fmla="*/ 12679851 w 13759469"/>
                <a:gd name="connsiteY135" fmla="*/ 165075 h 2252732"/>
                <a:gd name="connsiteX136" fmla="*/ 12668297 w 13759469"/>
                <a:gd name="connsiteY136" fmla="*/ 163554 h 2252732"/>
                <a:gd name="connsiteX137" fmla="*/ 12656706 w 13759469"/>
                <a:gd name="connsiteY137" fmla="*/ 162013 h 2252732"/>
                <a:gd name="connsiteX138" fmla="*/ 12645081 w 13759469"/>
                <a:gd name="connsiteY138" fmla="*/ 160455 h 2252732"/>
                <a:gd name="connsiteX139" fmla="*/ 12633421 w 13759469"/>
                <a:gd name="connsiteY139" fmla="*/ 158882 h 2252732"/>
                <a:gd name="connsiteX140" fmla="*/ 12621729 w 13759469"/>
                <a:gd name="connsiteY140" fmla="*/ 157295 h 2252732"/>
                <a:gd name="connsiteX141" fmla="*/ 12610005 w 13759469"/>
                <a:gd name="connsiteY141" fmla="*/ 155695 h 2252732"/>
                <a:gd name="connsiteX142" fmla="*/ 12598252 w 13759469"/>
                <a:gd name="connsiteY142" fmla="*/ 154085 h 2252732"/>
                <a:gd name="connsiteX143" fmla="*/ 12586472 w 13759469"/>
                <a:gd name="connsiteY143" fmla="*/ 152467 h 2252732"/>
                <a:gd name="connsiteX144" fmla="*/ 12574663 w 13759469"/>
                <a:gd name="connsiteY144" fmla="*/ 150841 h 2252732"/>
                <a:gd name="connsiteX145" fmla="*/ 12562831 w 13759469"/>
                <a:gd name="connsiteY145" fmla="*/ 149210 h 2252732"/>
                <a:gd name="connsiteX146" fmla="*/ 12550973 w 13759469"/>
                <a:gd name="connsiteY146" fmla="*/ 147575 h 2252732"/>
                <a:gd name="connsiteX147" fmla="*/ 12539094 w 13759469"/>
                <a:gd name="connsiteY147" fmla="*/ 145939 h 2252732"/>
                <a:gd name="connsiteX148" fmla="*/ 12527193 w 13759469"/>
                <a:gd name="connsiteY148" fmla="*/ 144302 h 2252732"/>
                <a:gd name="connsiteX149" fmla="*/ 12515273 w 13759469"/>
                <a:gd name="connsiteY149" fmla="*/ 142667 h 2252732"/>
                <a:gd name="connsiteX150" fmla="*/ 12503334 w 13759469"/>
                <a:gd name="connsiteY150" fmla="*/ 141035 h 2252732"/>
                <a:gd name="connsiteX151" fmla="*/ 12491378 w 13759469"/>
                <a:gd name="connsiteY151" fmla="*/ 139407 h 2252732"/>
                <a:gd name="connsiteX152" fmla="*/ 12479408 w 13759469"/>
                <a:gd name="connsiteY152" fmla="*/ 137787 h 2252732"/>
                <a:gd name="connsiteX153" fmla="*/ 12467422 w 13759469"/>
                <a:gd name="connsiteY153" fmla="*/ 136174 h 2252732"/>
                <a:gd name="connsiteX154" fmla="*/ 12455423 w 13759469"/>
                <a:gd name="connsiteY154" fmla="*/ 134571 h 2252732"/>
                <a:gd name="connsiteX155" fmla="*/ 12443413 w 13759469"/>
                <a:gd name="connsiteY155" fmla="*/ 132980 h 2252732"/>
                <a:gd name="connsiteX156" fmla="*/ 12431396 w 13759469"/>
                <a:gd name="connsiteY156" fmla="*/ 131403 h 2252732"/>
                <a:gd name="connsiteX157" fmla="*/ 12419367 w 13759469"/>
                <a:gd name="connsiteY157" fmla="*/ 129841 h 2252732"/>
                <a:gd name="connsiteX158" fmla="*/ 12407333 w 13759469"/>
                <a:gd name="connsiteY158" fmla="*/ 128295 h 2252732"/>
                <a:gd name="connsiteX159" fmla="*/ 12395294 w 13759469"/>
                <a:gd name="connsiteY159" fmla="*/ 126767 h 2252732"/>
                <a:gd name="connsiteX160" fmla="*/ 12383250 w 13759469"/>
                <a:gd name="connsiteY160" fmla="*/ 125260 h 2252732"/>
                <a:gd name="connsiteX161" fmla="*/ 12371203 w 13759469"/>
                <a:gd name="connsiteY161" fmla="*/ 123774 h 2252732"/>
                <a:gd name="connsiteX162" fmla="*/ 12359156 w 13759469"/>
                <a:gd name="connsiteY162" fmla="*/ 122312 h 2252732"/>
                <a:gd name="connsiteX163" fmla="*/ 12347107 w 13759469"/>
                <a:gd name="connsiteY163" fmla="*/ 120875 h 2252732"/>
                <a:gd name="connsiteX164" fmla="*/ 12335062 w 13759469"/>
                <a:gd name="connsiteY164" fmla="*/ 119465 h 2252732"/>
                <a:gd name="connsiteX165" fmla="*/ 12323018 w 13759469"/>
                <a:gd name="connsiteY165" fmla="*/ 118084 h 2252732"/>
                <a:gd name="connsiteX166" fmla="*/ 12310980 w 13759469"/>
                <a:gd name="connsiteY166" fmla="*/ 116733 h 2252732"/>
                <a:gd name="connsiteX167" fmla="*/ 12298948 w 13759469"/>
                <a:gd name="connsiteY167" fmla="*/ 115414 h 2252732"/>
                <a:gd name="connsiteX168" fmla="*/ 12286924 w 13759469"/>
                <a:gd name="connsiteY168" fmla="*/ 114128 h 2252732"/>
                <a:gd name="connsiteX169" fmla="*/ 12274907 w 13759469"/>
                <a:gd name="connsiteY169" fmla="*/ 112878 h 2252732"/>
                <a:gd name="connsiteX170" fmla="*/ 12262902 w 13759469"/>
                <a:gd name="connsiteY170" fmla="*/ 111665 h 2252732"/>
                <a:gd name="connsiteX171" fmla="*/ 12250908 w 13759469"/>
                <a:gd name="connsiteY171" fmla="*/ 110490 h 2252732"/>
                <a:gd name="connsiteX172" fmla="*/ 12238927 w 13759469"/>
                <a:gd name="connsiteY172" fmla="*/ 109356 h 2252732"/>
                <a:gd name="connsiteX173" fmla="*/ 12226961 w 13759469"/>
                <a:gd name="connsiteY173" fmla="*/ 108264 h 2252732"/>
                <a:gd name="connsiteX174" fmla="*/ 12215012 w 13759469"/>
                <a:gd name="connsiteY174" fmla="*/ 107216 h 2252732"/>
                <a:gd name="connsiteX175" fmla="*/ 12203079 w 13759469"/>
                <a:gd name="connsiteY175" fmla="*/ 106213 h 2252732"/>
                <a:gd name="connsiteX176" fmla="*/ 12191166 w 13759469"/>
                <a:gd name="connsiteY176" fmla="*/ 105257 h 2252732"/>
                <a:gd name="connsiteX177" fmla="*/ 12179272 w 13759469"/>
                <a:gd name="connsiteY177" fmla="*/ 104349 h 2252732"/>
                <a:gd name="connsiteX178" fmla="*/ 12167401 w 13759469"/>
                <a:gd name="connsiteY178" fmla="*/ 103493 h 2252732"/>
                <a:gd name="connsiteX179" fmla="*/ 12155552 w 13759469"/>
                <a:gd name="connsiteY179" fmla="*/ 102688 h 2252732"/>
                <a:gd name="connsiteX180" fmla="*/ 12143733 w 13759469"/>
                <a:gd name="connsiteY180" fmla="*/ 101938 h 2252732"/>
                <a:gd name="connsiteX181" fmla="*/ 12131936 w 13759469"/>
                <a:gd name="connsiteY181" fmla="*/ 101243 h 2252732"/>
                <a:gd name="connsiteX182" fmla="*/ 12120166 w 13759469"/>
                <a:gd name="connsiteY182" fmla="*/ 100604 h 2252732"/>
                <a:gd name="connsiteX183" fmla="*/ 12108430 w 13759469"/>
                <a:gd name="connsiteY183" fmla="*/ 100026 h 2252732"/>
                <a:gd name="connsiteX184" fmla="*/ 12096720 w 13759469"/>
                <a:gd name="connsiteY184" fmla="*/ 99507 h 2252732"/>
                <a:gd name="connsiteX185" fmla="*/ 12085044 w 13759469"/>
                <a:gd name="connsiteY185" fmla="*/ 99050 h 2252732"/>
                <a:gd name="connsiteX186" fmla="*/ 12073402 w 13759469"/>
                <a:gd name="connsiteY186" fmla="*/ 98657 h 2252732"/>
                <a:gd name="connsiteX187" fmla="*/ 12061795 w 13759469"/>
                <a:gd name="connsiteY187" fmla="*/ 98330 h 2252732"/>
                <a:gd name="connsiteX188" fmla="*/ 12050223 w 13759469"/>
                <a:gd name="connsiteY188" fmla="*/ 98070 h 2252732"/>
                <a:gd name="connsiteX189" fmla="*/ 12038694 w 13759469"/>
                <a:gd name="connsiteY189" fmla="*/ 97879 h 2252732"/>
                <a:gd name="connsiteX190" fmla="*/ 12027200 w 13759469"/>
                <a:gd name="connsiteY190" fmla="*/ 97758 h 2252732"/>
                <a:gd name="connsiteX191" fmla="*/ 12015747 w 13759469"/>
                <a:gd name="connsiteY191" fmla="*/ 97709 h 2252732"/>
                <a:gd name="connsiteX192" fmla="*/ 12004338 w 13759469"/>
                <a:gd name="connsiteY192" fmla="*/ 97734 h 2252732"/>
                <a:gd name="connsiteX193" fmla="*/ 11992973 w 13759469"/>
                <a:gd name="connsiteY193" fmla="*/ 97834 h 2252732"/>
                <a:gd name="connsiteX194" fmla="*/ 11981653 w 13759469"/>
                <a:gd name="connsiteY194" fmla="*/ 98011 h 2252732"/>
                <a:gd name="connsiteX195" fmla="*/ 11970380 w 13759469"/>
                <a:gd name="connsiteY195" fmla="*/ 98267 h 2252732"/>
                <a:gd name="connsiteX196" fmla="*/ 11959159 w 13759469"/>
                <a:gd name="connsiteY196" fmla="*/ 98604 h 2252732"/>
                <a:gd name="connsiteX197" fmla="*/ 11947984 w 13759469"/>
                <a:gd name="connsiteY197" fmla="*/ 99022 h 2252732"/>
                <a:gd name="connsiteX198" fmla="*/ 11936860 w 13759469"/>
                <a:gd name="connsiteY198" fmla="*/ 99523 h 2252732"/>
                <a:gd name="connsiteX199" fmla="*/ 11925854 w 13759469"/>
                <a:gd name="connsiteY199" fmla="*/ 100106 h 2252732"/>
                <a:gd name="connsiteX200" fmla="*/ 11903760 w 13759469"/>
                <a:gd name="connsiteY200" fmla="*/ 101408 h 2252732"/>
                <a:gd name="connsiteX201" fmla="*/ 11892867 w 13759469"/>
                <a:gd name="connsiteY201" fmla="*/ 102081 h 2252732"/>
                <a:gd name="connsiteX202" fmla="*/ 11882068 w 13759469"/>
                <a:gd name="connsiteY202" fmla="*/ 102772 h 2252732"/>
                <a:gd name="connsiteX203" fmla="*/ 11871361 w 13759469"/>
                <a:gd name="connsiteY203" fmla="*/ 103479 h 2252732"/>
                <a:gd name="connsiteX204" fmla="*/ 11860741 w 13759469"/>
                <a:gd name="connsiteY204" fmla="*/ 104203 h 2252732"/>
                <a:gd name="connsiteX205" fmla="*/ 11850206 w 13759469"/>
                <a:gd name="connsiteY205" fmla="*/ 104946 h 2252732"/>
                <a:gd name="connsiteX206" fmla="*/ 11839753 w 13759469"/>
                <a:gd name="connsiteY206" fmla="*/ 105706 h 2252732"/>
                <a:gd name="connsiteX207" fmla="*/ 11829380 w 13759469"/>
                <a:gd name="connsiteY207" fmla="*/ 106485 h 2252732"/>
                <a:gd name="connsiteX208" fmla="*/ 11819084 w 13759469"/>
                <a:gd name="connsiteY208" fmla="*/ 107284 h 2252732"/>
                <a:gd name="connsiteX209" fmla="*/ 11808859 w 13759469"/>
                <a:gd name="connsiteY209" fmla="*/ 108102 h 2252732"/>
                <a:gd name="connsiteX210" fmla="*/ 11798705 w 13759469"/>
                <a:gd name="connsiteY210" fmla="*/ 108940 h 2252732"/>
                <a:gd name="connsiteX211" fmla="*/ 11788621 w 13759469"/>
                <a:gd name="connsiteY211" fmla="*/ 109800 h 2252732"/>
                <a:gd name="connsiteX212" fmla="*/ 11778596 w 13759469"/>
                <a:gd name="connsiteY212" fmla="*/ 110680 h 2252732"/>
                <a:gd name="connsiteX213" fmla="*/ 11768638 w 13759469"/>
                <a:gd name="connsiteY213" fmla="*/ 111582 h 2252732"/>
                <a:gd name="connsiteX214" fmla="*/ 11758736 w 13759469"/>
                <a:gd name="connsiteY214" fmla="*/ 112507 h 2252732"/>
                <a:gd name="connsiteX215" fmla="*/ 11748889 w 13759469"/>
                <a:gd name="connsiteY215" fmla="*/ 113454 h 2252732"/>
                <a:gd name="connsiteX216" fmla="*/ 11739095 w 13759469"/>
                <a:gd name="connsiteY216" fmla="*/ 114424 h 2252732"/>
                <a:gd name="connsiteX217" fmla="*/ 11729351 w 13759469"/>
                <a:gd name="connsiteY217" fmla="*/ 115417 h 2252732"/>
                <a:gd name="connsiteX218" fmla="*/ 11719652 w 13759469"/>
                <a:gd name="connsiteY218" fmla="*/ 116435 h 2252732"/>
                <a:gd name="connsiteX219" fmla="*/ 11709997 w 13759469"/>
                <a:gd name="connsiteY219" fmla="*/ 117477 h 2252732"/>
                <a:gd name="connsiteX220" fmla="*/ 11700383 w 13759469"/>
                <a:gd name="connsiteY220" fmla="*/ 118544 h 2252732"/>
                <a:gd name="connsiteX221" fmla="*/ 11690806 w 13759469"/>
                <a:gd name="connsiteY221" fmla="*/ 119637 h 2252732"/>
                <a:gd name="connsiteX222" fmla="*/ 11681266 w 13759469"/>
                <a:gd name="connsiteY222" fmla="*/ 120756 h 2252732"/>
                <a:gd name="connsiteX223" fmla="*/ 11671753 w 13759469"/>
                <a:gd name="connsiteY223" fmla="*/ 121902 h 2252732"/>
                <a:gd name="connsiteX224" fmla="*/ 11662272 w 13759469"/>
                <a:gd name="connsiteY224" fmla="*/ 123074 h 2252732"/>
                <a:gd name="connsiteX225" fmla="*/ 11652814 w 13759469"/>
                <a:gd name="connsiteY225" fmla="*/ 124273 h 2252732"/>
                <a:gd name="connsiteX226" fmla="*/ 11643380 w 13759469"/>
                <a:gd name="connsiteY226" fmla="*/ 125501 h 2252732"/>
                <a:gd name="connsiteX227" fmla="*/ 11633966 w 13759469"/>
                <a:gd name="connsiteY227" fmla="*/ 126757 h 2252732"/>
                <a:gd name="connsiteX228" fmla="*/ 11624567 w 13759469"/>
                <a:gd name="connsiteY228" fmla="*/ 128043 h 2252732"/>
                <a:gd name="connsiteX229" fmla="*/ 11615185 w 13759469"/>
                <a:gd name="connsiteY229" fmla="*/ 129357 h 2252732"/>
                <a:gd name="connsiteX230" fmla="*/ 11605809 w 13759469"/>
                <a:gd name="connsiteY230" fmla="*/ 130701 h 2252732"/>
                <a:gd name="connsiteX231" fmla="*/ 11596442 w 13759469"/>
                <a:gd name="connsiteY231" fmla="*/ 132076 h 2252732"/>
                <a:gd name="connsiteX232" fmla="*/ 11587081 w 13759469"/>
                <a:gd name="connsiteY232" fmla="*/ 133482 h 2252732"/>
                <a:gd name="connsiteX233" fmla="*/ 11577723 w 13759469"/>
                <a:gd name="connsiteY233" fmla="*/ 134919 h 2252732"/>
                <a:gd name="connsiteX234" fmla="*/ 11568359 w 13759469"/>
                <a:gd name="connsiteY234" fmla="*/ 136389 h 2252732"/>
                <a:gd name="connsiteX235" fmla="*/ 11558993 w 13759469"/>
                <a:gd name="connsiteY235" fmla="*/ 137890 h 2252732"/>
                <a:gd name="connsiteX236" fmla="*/ 11549620 w 13759469"/>
                <a:gd name="connsiteY236" fmla="*/ 139424 h 2252732"/>
                <a:gd name="connsiteX237" fmla="*/ 11540235 w 13759469"/>
                <a:gd name="connsiteY237" fmla="*/ 140992 h 2252732"/>
                <a:gd name="connsiteX238" fmla="*/ 11530837 w 13759469"/>
                <a:gd name="connsiteY238" fmla="*/ 142594 h 2252732"/>
                <a:gd name="connsiteX239" fmla="*/ 11521425 w 13759469"/>
                <a:gd name="connsiteY239" fmla="*/ 144230 h 2252732"/>
                <a:gd name="connsiteX240" fmla="*/ 11511989 w 13759469"/>
                <a:gd name="connsiteY240" fmla="*/ 145900 h 2252732"/>
                <a:gd name="connsiteX241" fmla="*/ 11502533 w 13759469"/>
                <a:gd name="connsiteY241" fmla="*/ 147607 h 2252732"/>
                <a:gd name="connsiteX242" fmla="*/ 11493053 w 13759469"/>
                <a:gd name="connsiteY242" fmla="*/ 149349 h 2252732"/>
                <a:gd name="connsiteX243" fmla="*/ 11483542 w 13759469"/>
                <a:gd name="connsiteY243" fmla="*/ 151127 h 2252732"/>
                <a:gd name="connsiteX244" fmla="*/ 11474000 w 13759469"/>
                <a:gd name="connsiteY244" fmla="*/ 152942 h 2252732"/>
                <a:gd name="connsiteX245" fmla="*/ 11464425 w 13759469"/>
                <a:gd name="connsiteY245" fmla="*/ 154795 h 2252732"/>
                <a:gd name="connsiteX246" fmla="*/ 11454812 w 13759469"/>
                <a:gd name="connsiteY246" fmla="*/ 156685 h 2252732"/>
                <a:gd name="connsiteX247" fmla="*/ 11445159 w 13759469"/>
                <a:gd name="connsiteY247" fmla="*/ 158614 h 2252732"/>
                <a:gd name="connsiteX248" fmla="*/ 11435463 w 13759469"/>
                <a:gd name="connsiteY248" fmla="*/ 160582 h 2252732"/>
                <a:gd name="connsiteX249" fmla="*/ 11425717 w 13759469"/>
                <a:gd name="connsiteY249" fmla="*/ 162589 h 2252732"/>
                <a:gd name="connsiteX250" fmla="*/ 11415925 w 13759469"/>
                <a:gd name="connsiteY250" fmla="*/ 164636 h 2252732"/>
                <a:gd name="connsiteX251" fmla="*/ 11406080 w 13759469"/>
                <a:gd name="connsiteY251" fmla="*/ 166724 h 2252732"/>
                <a:gd name="connsiteX252" fmla="*/ 11396179 w 13759469"/>
                <a:gd name="connsiteY252" fmla="*/ 168851 h 2252732"/>
                <a:gd name="connsiteX253" fmla="*/ 11386219 w 13759469"/>
                <a:gd name="connsiteY253" fmla="*/ 171021 h 2252732"/>
                <a:gd name="connsiteX254" fmla="*/ 11376199 w 13759469"/>
                <a:gd name="connsiteY254" fmla="*/ 173232 h 2252732"/>
                <a:gd name="connsiteX255" fmla="*/ 11366115 w 13759469"/>
                <a:gd name="connsiteY255" fmla="*/ 175485 h 2252732"/>
                <a:gd name="connsiteX256" fmla="*/ 11355963 w 13759469"/>
                <a:gd name="connsiteY256" fmla="*/ 177782 h 2252732"/>
                <a:gd name="connsiteX257" fmla="*/ 11345741 w 13759469"/>
                <a:gd name="connsiteY257" fmla="*/ 180122 h 2252732"/>
                <a:gd name="connsiteX258" fmla="*/ 11335446 w 13759469"/>
                <a:gd name="connsiteY258" fmla="*/ 182505 h 2252732"/>
                <a:gd name="connsiteX259" fmla="*/ 11325074 w 13759469"/>
                <a:gd name="connsiteY259" fmla="*/ 184933 h 2252732"/>
                <a:gd name="connsiteX260" fmla="*/ 11314624 w 13759469"/>
                <a:gd name="connsiteY260" fmla="*/ 187406 h 2252732"/>
                <a:gd name="connsiteX261" fmla="*/ 11304092 w 13759469"/>
                <a:gd name="connsiteY261" fmla="*/ 189924 h 2252732"/>
                <a:gd name="connsiteX262" fmla="*/ 11293475 w 13759469"/>
                <a:gd name="connsiteY262" fmla="*/ 192488 h 2252732"/>
                <a:gd name="connsiteX263" fmla="*/ 11282769 w 13759469"/>
                <a:gd name="connsiteY263" fmla="*/ 195098 h 2252732"/>
                <a:gd name="connsiteX264" fmla="*/ 11271973 w 13759469"/>
                <a:gd name="connsiteY264" fmla="*/ 197755 h 2252732"/>
                <a:gd name="connsiteX265" fmla="*/ 11261083 w 13759469"/>
                <a:gd name="connsiteY265" fmla="*/ 200459 h 2252732"/>
                <a:gd name="connsiteX266" fmla="*/ 11250096 w 13759469"/>
                <a:gd name="connsiteY266" fmla="*/ 203211 h 2252732"/>
                <a:gd name="connsiteX267" fmla="*/ 11239009 w 13759469"/>
                <a:gd name="connsiteY267" fmla="*/ 206011 h 2252732"/>
                <a:gd name="connsiteX268" fmla="*/ 11227819 w 13759469"/>
                <a:gd name="connsiteY268" fmla="*/ 208860 h 2252732"/>
                <a:gd name="connsiteX269" fmla="*/ 11216525 w 13759469"/>
                <a:gd name="connsiteY269" fmla="*/ 211758 h 2252732"/>
                <a:gd name="connsiteX270" fmla="*/ 11205121 w 13759469"/>
                <a:gd name="connsiteY270" fmla="*/ 214706 h 2252732"/>
                <a:gd name="connsiteX271" fmla="*/ 11193605 w 13759469"/>
                <a:gd name="connsiteY271" fmla="*/ 217705 h 2252732"/>
                <a:gd name="connsiteX272" fmla="*/ 11181975 w 13759469"/>
                <a:gd name="connsiteY272" fmla="*/ 220754 h 2252732"/>
                <a:gd name="connsiteX273" fmla="*/ 11170228 w 13759469"/>
                <a:gd name="connsiteY273" fmla="*/ 223854 h 2252732"/>
                <a:gd name="connsiteX274" fmla="*/ 11158361 w 13759469"/>
                <a:gd name="connsiteY274" fmla="*/ 227006 h 2252732"/>
                <a:gd name="connsiteX275" fmla="*/ 11146369 w 13759469"/>
                <a:gd name="connsiteY275" fmla="*/ 230210 h 2252732"/>
                <a:gd name="connsiteX276" fmla="*/ 11134252 w 13759469"/>
                <a:gd name="connsiteY276" fmla="*/ 233466 h 2252732"/>
                <a:gd name="connsiteX277" fmla="*/ 11122003 w 13759469"/>
                <a:gd name="connsiteY277" fmla="*/ 236776 h 2252732"/>
                <a:gd name="connsiteX278" fmla="*/ 11109626 w 13759469"/>
                <a:gd name="connsiteY278" fmla="*/ 240139 h 2252732"/>
                <a:gd name="connsiteX279" fmla="*/ 11097114 w 13759469"/>
                <a:gd name="connsiteY279" fmla="*/ 243557 h 2252732"/>
                <a:gd name="connsiteX280" fmla="*/ 11084460 w 13759469"/>
                <a:gd name="connsiteY280" fmla="*/ 247030 h 2252732"/>
                <a:gd name="connsiteX281" fmla="*/ 11071667 w 13759469"/>
                <a:gd name="connsiteY281" fmla="*/ 250557 h 2252732"/>
                <a:gd name="connsiteX282" fmla="*/ 11058734 w 13759469"/>
                <a:gd name="connsiteY282" fmla="*/ 254140 h 2252732"/>
                <a:gd name="connsiteX283" fmla="*/ 11045649 w 13759469"/>
                <a:gd name="connsiteY283" fmla="*/ 257779 h 2252732"/>
                <a:gd name="connsiteX284" fmla="*/ 11032415 w 13759469"/>
                <a:gd name="connsiteY284" fmla="*/ 261474 h 2252732"/>
                <a:gd name="connsiteX285" fmla="*/ 11019028 w 13759469"/>
                <a:gd name="connsiteY285" fmla="*/ 265227 h 2252732"/>
                <a:gd name="connsiteX286" fmla="*/ 11005487 w 13759469"/>
                <a:gd name="connsiteY286" fmla="*/ 269037 h 2252732"/>
                <a:gd name="connsiteX287" fmla="*/ 10991786 w 13759469"/>
                <a:gd name="connsiteY287" fmla="*/ 272905 h 2252732"/>
                <a:gd name="connsiteX288" fmla="*/ 10977927 w 13759469"/>
                <a:gd name="connsiteY288" fmla="*/ 276832 h 2252732"/>
                <a:gd name="connsiteX289" fmla="*/ 10963900 w 13759469"/>
                <a:gd name="connsiteY289" fmla="*/ 280818 h 2252732"/>
                <a:gd name="connsiteX290" fmla="*/ 10949706 w 13759469"/>
                <a:gd name="connsiteY290" fmla="*/ 284863 h 2252732"/>
                <a:gd name="connsiteX291" fmla="*/ 10935342 w 13759469"/>
                <a:gd name="connsiteY291" fmla="*/ 288968 h 2252732"/>
                <a:gd name="connsiteX292" fmla="*/ 10920805 w 13759469"/>
                <a:gd name="connsiteY292" fmla="*/ 293133 h 2252732"/>
                <a:gd name="connsiteX293" fmla="*/ 10906092 w 13759469"/>
                <a:gd name="connsiteY293" fmla="*/ 297359 h 2252732"/>
                <a:gd name="connsiteX294" fmla="*/ 10891199 w 13759469"/>
                <a:gd name="connsiteY294" fmla="*/ 301647 h 2252732"/>
                <a:gd name="connsiteX295" fmla="*/ 10876127 w 13759469"/>
                <a:gd name="connsiteY295" fmla="*/ 305997 h 2252732"/>
                <a:gd name="connsiteX296" fmla="*/ 10860866 w 13759469"/>
                <a:gd name="connsiteY296" fmla="*/ 310409 h 2252732"/>
                <a:gd name="connsiteX297" fmla="*/ 10845418 w 13759469"/>
                <a:gd name="connsiteY297" fmla="*/ 314884 h 2252732"/>
                <a:gd name="connsiteX298" fmla="*/ 10829784 w 13759469"/>
                <a:gd name="connsiteY298" fmla="*/ 319421 h 2252732"/>
                <a:gd name="connsiteX299" fmla="*/ 10798168 w 13759469"/>
                <a:gd name="connsiteY299" fmla="*/ 328902 h 2252732"/>
                <a:gd name="connsiteX300" fmla="*/ 10782139 w 13759469"/>
                <a:gd name="connsiteY300" fmla="*/ 333922 h 2252732"/>
                <a:gd name="connsiteX301" fmla="*/ 10765947 w 13759469"/>
                <a:gd name="connsiteY301" fmla="*/ 339130 h 2252732"/>
                <a:gd name="connsiteX302" fmla="*/ 10749592 w 13759469"/>
                <a:gd name="connsiteY302" fmla="*/ 344521 h 2252732"/>
                <a:gd name="connsiteX303" fmla="*/ 10733076 w 13759469"/>
                <a:gd name="connsiteY303" fmla="*/ 350091 h 2252732"/>
                <a:gd name="connsiteX304" fmla="*/ 10716400 w 13759469"/>
                <a:gd name="connsiteY304" fmla="*/ 355834 h 2252732"/>
                <a:gd name="connsiteX305" fmla="*/ 10699567 w 13759469"/>
                <a:gd name="connsiteY305" fmla="*/ 361747 h 2252732"/>
                <a:gd name="connsiteX306" fmla="*/ 10682583 w 13759469"/>
                <a:gd name="connsiteY306" fmla="*/ 367824 h 2252732"/>
                <a:gd name="connsiteX307" fmla="*/ 10665446 w 13759469"/>
                <a:gd name="connsiteY307" fmla="*/ 374062 h 2252732"/>
                <a:gd name="connsiteX308" fmla="*/ 10648161 w 13759469"/>
                <a:gd name="connsiteY308" fmla="*/ 380455 h 2252732"/>
                <a:gd name="connsiteX309" fmla="*/ 10630728 w 13759469"/>
                <a:gd name="connsiteY309" fmla="*/ 387000 h 2252732"/>
                <a:gd name="connsiteX310" fmla="*/ 10613154 w 13759469"/>
                <a:gd name="connsiteY310" fmla="*/ 393691 h 2252732"/>
                <a:gd name="connsiteX311" fmla="*/ 10595432 w 13759469"/>
                <a:gd name="connsiteY311" fmla="*/ 400524 h 2252732"/>
                <a:gd name="connsiteX312" fmla="*/ 10577574 w 13759469"/>
                <a:gd name="connsiteY312" fmla="*/ 407494 h 2252732"/>
                <a:gd name="connsiteX313" fmla="*/ 10559578 w 13759469"/>
                <a:gd name="connsiteY313" fmla="*/ 414597 h 2252732"/>
                <a:gd name="connsiteX314" fmla="*/ 10541446 w 13759469"/>
                <a:gd name="connsiteY314" fmla="*/ 421828 h 2252732"/>
                <a:gd name="connsiteX315" fmla="*/ 10523182 w 13759469"/>
                <a:gd name="connsiteY315" fmla="*/ 429182 h 2252732"/>
                <a:gd name="connsiteX316" fmla="*/ 10504786 w 13759469"/>
                <a:gd name="connsiteY316" fmla="*/ 436656 h 2252732"/>
                <a:gd name="connsiteX317" fmla="*/ 10486263 w 13759469"/>
                <a:gd name="connsiteY317" fmla="*/ 444243 h 2252732"/>
                <a:gd name="connsiteX318" fmla="*/ 10467611 w 13759469"/>
                <a:gd name="connsiteY318" fmla="*/ 451941 h 2252732"/>
                <a:gd name="connsiteX319" fmla="*/ 10448837 w 13759469"/>
                <a:gd name="connsiteY319" fmla="*/ 459744 h 2252732"/>
                <a:gd name="connsiteX320" fmla="*/ 10429942 w 13759469"/>
                <a:gd name="connsiteY320" fmla="*/ 467647 h 2252732"/>
                <a:gd name="connsiteX321" fmla="*/ 10410925 w 13759469"/>
                <a:gd name="connsiteY321" fmla="*/ 475647 h 2252732"/>
                <a:gd name="connsiteX322" fmla="*/ 10391790 w 13759469"/>
                <a:gd name="connsiteY322" fmla="*/ 483737 h 2252732"/>
                <a:gd name="connsiteX323" fmla="*/ 10372542 w 13759469"/>
                <a:gd name="connsiteY323" fmla="*/ 491915 h 2252732"/>
                <a:gd name="connsiteX324" fmla="*/ 10353180 w 13759469"/>
                <a:gd name="connsiteY324" fmla="*/ 500174 h 2252732"/>
                <a:gd name="connsiteX325" fmla="*/ 10333706 w 13759469"/>
                <a:gd name="connsiteY325" fmla="*/ 508511 h 2252732"/>
                <a:gd name="connsiteX326" fmla="*/ 10314125 w 13759469"/>
                <a:gd name="connsiteY326" fmla="*/ 516921 h 2252732"/>
                <a:gd name="connsiteX327" fmla="*/ 10294436 w 13759469"/>
                <a:gd name="connsiteY327" fmla="*/ 525400 h 2252732"/>
                <a:gd name="connsiteX328" fmla="*/ 10274642 w 13759469"/>
                <a:gd name="connsiteY328" fmla="*/ 533942 h 2252732"/>
                <a:gd name="connsiteX329" fmla="*/ 10254748 w 13759469"/>
                <a:gd name="connsiteY329" fmla="*/ 542543 h 2252732"/>
                <a:gd name="connsiteX330" fmla="*/ 10234753 w 13759469"/>
                <a:gd name="connsiteY330" fmla="*/ 551199 h 2252732"/>
                <a:gd name="connsiteX331" fmla="*/ 10214659 w 13759469"/>
                <a:gd name="connsiteY331" fmla="*/ 559905 h 2252732"/>
                <a:gd name="connsiteX332" fmla="*/ 10194471 w 13759469"/>
                <a:gd name="connsiteY332" fmla="*/ 568657 h 2252732"/>
                <a:gd name="connsiteX333" fmla="*/ 10174188 w 13759469"/>
                <a:gd name="connsiteY333" fmla="*/ 577449 h 2252732"/>
                <a:gd name="connsiteX334" fmla="*/ 10153813 w 13759469"/>
                <a:gd name="connsiteY334" fmla="*/ 586277 h 2252732"/>
                <a:gd name="connsiteX335" fmla="*/ 10133351 w 13759469"/>
                <a:gd name="connsiteY335" fmla="*/ 595137 h 2252732"/>
                <a:gd name="connsiteX336" fmla="*/ 10112799 w 13759469"/>
                <a:gd name="connsiteY336" fmla="*/ 604024 h 2252732"/>
                <a:gd name="connsiteX337" fmla="*/ 10092165 w 13759469"/>
                <a:gd name="connsiteY337" fmla="*/ 612933 h 2252732"/>
                <a:gd name="connsiteX338" fmla="*/ 10071446 w 13759469"/>
                <a:gd name="connsiteY338" fmla="*/ 621861 h 2252732"/>
                <a:gd name="connsiteX339" fmla="*/ 10050647 w 13759469"/>
                <a:gd name="connsiteY339" fmla="*/ 630800 h 2252732"/>
                <a:gd name="connsiteX340" fmla="*/ 10029770 w 13759469"/>
                <a:gd name="connsiteY340" fmla="*/ 639749 h 2252732"/>
                <a:gd name="connsiteX341" fmla="*/ 10008815 w 13759469"/>
                <a:gd name="connsiteY341" fmla="*/ 648702 h 2252732"/>
                <a:gd name="connsiteX342" fmla="*/ 9987786 w 13759469"/>
                <a:gd name="connsiteY342" fmla="*/ 657655 h 2252732"/>
                <a:gd name="connsiteX343" fmla="*/ 9966685 w 13759469"/>
                <a:gd name="connsiteY343" fmla="*/ 666602 h 2252732"/>
                <a:gd name="connsiteX344" fmla="*/ 9945514 w 13759469"/>
                <a:gd name="connsiteY344" fmla="*/ 675539 h 2252732"/>
                <a:gd name="connsiteX345" fmla="*/ 9924275 w 13759469"/>
                <a:gd name="connsiteY345" fmla="*/ 684463 h 2252732"/>
                <a:gd name="connsiteX346" fmla="*/ 9902969 w 13759469"/>
                <a:gd name="connsiteY346" fmla="*/ 693367 h 2252732"/>
                <a:gd name="connsiteX347" fmla="*/ 9881601 w 13759469"/>
                <a:gd name="connsiteY347" fmla="*/ 702247 h 2252732"/>
                <a:gd name="connsiteX348" fmla="*/ 9860171 w 13759469"/>
                <a:gd name="connsiteY348" fmla="*/ 711100 h 2252732"/>
                <a:gd name="connsiteX349" fmla="*/ 9838681 w 13759469"/>
                <a:gd name="connsiteY349" fmla="*/ 719920 h 2252732"/>
                <a:gd name="connsiteX350" fmla="*/ 9817133 w 13759469"/>
                <a:gd name="connsiteY350" fmla="*/ 728702 h 2252732"/>
                <a:gd name="connsiteX351" fmla="*/ 9795530 w 13759469"/>
                <a:gd name="connsiteY351" fmla="*/ 737442 h 2252732"/>
                <a:gd name="connsiteX352" fmla="*/ 9773874 w 13759469"/>
                <a:gd name="connsiteY352" fmla="*/ 746136 h 2252732"/>
                <a:gd name="connsiteX353" fmla="*/ 9752167 w 13759469"/>
                <a:gd name="connsiteY353" fmla="*/ 754779 h 2252732"/>
                <a:gd name="connsiteX354" fmla="*/ 9730410 w 13759469"/>
                <a:gd name="connsiteY354" fmla="*/ 763366 h 2252732"/>
                <a:gd name="connsiteX355" fmla="*/ 9708606 w 13759469"/>
                <a:gd name="connsiteY355" fmla="*/ 771893 h 2252732"/>
                <a:gd name="connsiteX356" fmla="*/ 9686757 w 13759469"/>
                <a:gd name="connsiteY356" fmla="*/ 780355 h 2252732"/>
                <a:gd name="connsiteX357" fmla="*/ 9664867 w 13759469"/>
                <a:gd name="connsiteY357" fmla="*/ 788747 h 2252732"/>
                <a:gd name="connsiteX358" fmla="*/ 9642935 w 13759469"/>
                <a:gd name="connsiteY358" fmla="*/ 797065 h 2252732"/>
                <a:gd name="connsiteX359" fmla="*/ 9620965 w 13759469"/>
                <a:gd name="connsiteY359" fmla="*/ 805304 h 2252732"/>
                <a:gd name="connsiteX360" fmla="*/ 9598958 w 13759469"/>
                <a:gd name="connsiteY360" fmla="*/ 813460 h 2252732"/>
                <a:gd name="connsiteX361" fmla="*/ 9576917 w 13759469"/>
                <a:gd name="connsiteY361" fmla="*/ 821529 h 2252732"/>
                <a:gd name="connsiteX362" fmla="*/ 9554843 w 13759469"/>
                <a:gd name="connsiteY362" fmla="*/ 829504 h 2252732"/>
                <a:gd name="connsiteX363" fmla="*/ 9532739 w 13759469"/>
                <a:gd name="connsiteY363" fmla="*/ 837383 h 2252732"/>
                <a:gd name="connsiteX364" fmla="*/ 9510607 w 13759469"/>
                <a:gd name="connsiteY364" fmla="*/ 845160 h 2252732"/>
                <a:gd name="connsiteX365" fmla="*/ 9488449 w 13759469"/>
                <a:gd name="connsiteY365" fmla="*/ 852830 h 2252732"/>
                <a:gd name="connsiteX366" fmla="*/ 9466266 w 13759469"/>
                <a:gd name="connsiteY366" fmla="*/ 860390 h 2252732"/>
                <a:gd name="connsiteX367" fmla="*/ 9444063 w 13759469"/>
                <a:gd name="connsiteY367" fmla="*/ 867833 h 2252732"/>
                <a:gd name="connsiteX368" fmla="*/ 9421839 w 13759469"/>
                <a:gd name="connsiteY368" fmla="*/ 875157 h 2252732"/>
                <a:gd name="connsiteX369" fmla="*/ 9399597 w 13759469"/>
                <a:gd name="connsiteY369" fmla="*/ 882357 h 2252732"/>
                <a:gd name="connsiteX370" fmla="*/ 9377338 w 13759469"/>
                <a:gd name="connsiteY370" fmla="*/ 889426 h 2252732"/>
                <a:gd name="connsiteX371" fmla="*/ 9355069 w 13759469"/>
                <a:gd name="connsiteY371" fmla="*/ 896362 h 2252732"/>
                <a:gd name="connsiteX372" fmla="*/ 9332785 w 13759469"/>
                <a:gd name="connsiteY372" fmla="*/ 903159 h 2252732"/>
                <a:gd name="connsiteX373" fmla="*/ 9310493 w 13759469"/>
                <a:gd name="connsiteY373" fmla="*/ 909813 h 2252732"/>
                <a:gd name="connsiteX374" fmla="*/ 9288193 w 13759469"/>
                <a:gd name="connsiteY374" fmla="*/ 916319 h 2252732"/>
                <a:gd name="connsiteX375" fmla="*/ 9265887 w 13759469"/>
                <a:gd name="connsiteY375" fmla="*/ 922672 h 2252732"/>
                <a:gd name="connsiteX376" fmla="*/ 9243577 w 13759469"/>
                <a:gd name="connsiteY376" fmla="*/ 928868 h 2252732"/>
                <a:gd name="connsiteX377" fmla="*/ 9221267 w 13759469"/>
                <a:gd name="connsiteY377" fmla="*/ 934903 h 2252732"/>
                <a:gd name="connsiteX378" fmla="*/ 9198961 w 13759469"/>
                <a:gd name="connsiteY378" fmla="*/ 940772 h 2252732"/>
                <a:gd name="connsiteX379" fmla="*/ 9176653 w 13759469"/>
                <a:gd name="connsiteY379" fmla="*/ 946469 h 2252732"/>
                <a:gd name="connsiteX380" fmla="*/ 9154351 w 13759469"/>
                <a:gd name="connsiteY380" fmla="*/ 951991 h 2252732"/>
                <a:gd name="connsiteX381" fmla="*/ 9132058 w 13759469"/>
                <a:gd name="connsiteY381" fmla="*/ 957333 h 2252732"/>
                <a:gd name="connsiteX382" fmla="*/ 9109771 w 13759469"/>
                <a:gd name="connsiteY382" fmla="*/ 962489 h 2252732"/>
                <a:gd name="connsiteX383" fmla="*/ 9087496 w 13759469"/>
                <a:gd name="connsiteY383" fmla="*/ 967456 h 2252732"/>
                <a:gd name="connsiteX384" fmla="*/ 9065234 w 13759469"/>
                <a:gd name="connsiteY384" fmla="*/ 972229 h 2252732"/>
                <a:gd name="connsiteX385" fmla="*/ 9042987 w 13759469"/>
                <a:gd name="connsiteY385" fmla="*/ 976802 h 2252732"/>
                <a:gd name="connsiteX386" fmla="*/ 9020757 w 13759469"/>
                <a:gd name="connsiteY386" fmla="*/ 981173 h 2252732"/>
                <a:gd name="connsiteX387" fmla="*/ 8998550 w 13759469"/>
                <a:gd name="connsiteY387" fmla="*/ 985336 h 2252732"/>
                <a:gd name="connsiteX388" fmla="*/ 8976359 w 13759469"/>
                <a:gd name="connsiteY388" fmla="*/ 989285 h 2252732"/>
                <a:gd name="connsiteX389" fmla="*/ 8954193 w 13759469"/>
                <a:gd name="connsiteY389" fmla="*/ 993017 h 2252732"/>
                <a:gd name="connsiteX390" fmla="*/ 8932052 w 13759469"/>
                <a:gd name="connsiteY390" fmla="*/ 996526 h 2252732"/>
                <a:gd name="connsiteX391" fmla="*/ 8909940 w 13759469"/>
                <a:gd name="connsiteY391" fmla="*/ 999809 h 2252732"/>
                <a:gd name="connsiteX392" fmla="*/ 8887856 w 13759469"/>
                <a:gd name="connsiteY392" fmla="*/ 1002860 h 2252732"/>
                <a:gd name="connsiteX393" fmla="*/ 8865804 w 13759469"/>
                <a:gd name="connsiteY393" fmla="*/ 1005675 h 2252732"/>
                <a:gd name="connsiteX394" fmla="*/ 8843787 w 13759469"/>
                <a:gd name="connsiteY394" fmla="*/ 1008249 h 2252732"/>
                <a:gd name="connsiteX395" fmla="*/ 8821803 w 13759469"/>
                <a:gd name="connsiteY395" fmla="*/ 1010577 h 2252732"/>
                <a:gd name="connsiteX396" fmla="*/ 8799858 w 13759469"/>
                <a:gd name="connsiteY396" fmla="*/ 1012655 h 2252732"/>
                <a:gd name="connsiteX397" fmla="*/ 8777861 w 13759469"/>
                <a:gd name="connsiteY397" fmla="*/ 1014485 h 2252732"/>
                <a:gd name="connsiteX398" fmla="*/ 8733964 w 13759469"/>
                <a:gd name="connsiteY398" fmla="*/ 1017249 h 2252732"/>
                <a:gd name="connsiteX399" fmla="*/ 8711852 w 13759469"/>
                <a:gd name="connsiteY399" fmla="*/ 1018179 h 2252732"/>
                <a:gd name="connsiteX400" fmla="*/ 8689676 w 13759469"/>
                <a:gd name="connsiteY400" fmla="*/ 1018814 h 2252732"/>
                <a:gd name="connsiteX401" fmla="*/ 8667432 w 13759469"/>
                <a:gd name="connsiteY401" fmla="*/ 1019159 h 2252732"/>
                <a:gd name="connsiteX402" fmla="*/ 8645125 w 13759469"/>
                <a:gd name="connsiteY402" fmla="*/ 1019220 h 2252732"/>
                <a:gd name="connsiteX403" fmla="*/ 8622756 w 13759469"/>
                <a:gd name="connsiteY403" fmla="*/ 1019005 h 2252732"/>
                <a:gd name="connsiteX404" fmla="*/ 8600325 w 13759469"/>
                <a:gd name="connsiteY404" fmla="*/ 1018519 h 2252732"/>
                <a:gd name="connsiteX405" fmla="*/ 8577836 w 13759469"/>
                <a:gd name="connsiteY405" fmla="*/ 1017769 h 2252732"/>
                <a:gd name="connsiteX406" fmla="*/ 8555290 w 13759469"/>
                <a:gd name="connsiteY406" fmla="*/ 1016761 h 2252732"/>
                <a:gd name="connsiteX407" fmla="*/ 8532688 w 13759469"/>
                <a:gd name="connsiteY407" fmla="*/ 1015503 h 2252732"/>
                <a:gd name="connsiteX408" fmla="*/ 8510029 w 13759469"/>
                <a:gd name="connsiteY408" fmla="*/ 1013999 h 2252732"/>
                <a:gd name="connsiteX409" fmla="*/ 8487319 w 13759469"/>
                <a:gd name="connsiteY409" fmla="*/ 1012257 h 2252732"/>
                <a:gd name="connsiteX410" fmla="*/ 8464558 w 13759469"/>
                <a:gd name="connsiteY410" fmla="*/ 1010283 h 2252732"/>
                <a:gd name="connsiteX411" fmla="*/ 8441747 w 13759469"/>
                <a:gd name="connsiteY411" fmla="*/ 1008083 h 2252732"/>
                <a:gd name="connsiteX412" fmla="*/ 8418888 w 13759469"/>
                <a:gd name="connsiteY412" fmla="*/ 1005662 h 2252732"/>
                <a:gd name="connsiteX413" fmla="*/ 8395981 w 13759469"/>
                <a:gd name="connsiteY413" fmla="*/ 1003030 h 2252732"/>
                <a:gd name="connsiteX414" fmla="*/ 8373029 w 13759469"/>
                <a:gd name="connsiteY414" fmla="*/ 1000189 h 2252732"/>
                <a:gd name="connsiteX415" fmla="*/ 8350034 w 13759469"/>
                <a:gd name="connsiteY415" fmla="*/ 997148 h 2252732"/>
                <a:gd name="connsiteX416" fmla="*/ 8326998 w 13759469"/>
                <a:gd name="connsiteY416" fmla="*/ 993914 h 2252732"/>
                <a:gd name="connsiteX417" fmla="*/ 8303919 w 13759469"/>
                <a:gd name="connsiteY417" fmla="*/ 990491 h 2252732"/>
                <a:gd name="connsiteX418" fmla="*/ 8280801 w 13759469"/>
                <a:gd name="connsiteY418" fmla="*/ 986886 h 2252732"/>
                <a:gd name="connsiteX419" fmla="*/ 8257646 w 13759469"/>
                <a:gd name="connsiteY419" fmla="*/ 983106 h 2252732"/>
                <a:gd name="connsiteX420" fmla="*/ 8234455 w 13759469"/>
                <a:gd name="connsiteY420" fmla="*/ 979155 h 2252732"/>
                <a:gd name="connsiteX421" fmla="*/ 8211230 w 13759469"/>
                <a:gd name="connsiteY421" fmla="*/ 975044 h 2252732"/>
                <a:gd name="connsiteX422" fmla="*/ 8187971 w 13759469"/>
                <a:gd name="connsiteY422" fmla="*/ 970774 h 2252732"/>
                <a:gd name="connsiteX423" fmla="*/ 8164681 w 13759469"/>
                <a:gd name="connsiteY423" fmla="*/ 966355 h 2252732"/>
                <a:gd name="connsiteX424" fmla="*/ 8141360 w 13759469"/>
                <a:gd name="connsiteY424" fmla="*/ 961791 h 2252732"/>
                <a:gd name="connsiteX425" fmla="*/ 8118011 w 13759469"/>
                <a:gd name="connsiteY425" fmla="*/ 957089 h 2252732"/>
                <a:gd name="connsiteX426" fmla="*/ 8094635 w 13759469"/>
                <a:gd name="connsiteY426" fmla="*/ 952255 h 2252732"/>
                <a:gd name="connsiteX427" fmla="*/ 8071234 w 13759469"/>
                <a:gd name="connsiteY427" fmla="*/ 947296 h 2252732"/>
                <a:gd name="connsiteX428" fmla="*/ 8047809 w 13759469"/>
                <a:gd name="connsiteY428" fmla="*/ 942218 h 2252732"/>
                <a:gd name="connsiteX429" fmla="*/ 8024362 w 13759469"/>
                <a:gd name="connsiteY429" fmla="*/ 937027 h 2252732"/>
                <a:gd name="connsiteX430" fmla="*/ 8000894 w 13759469"/>
                <a:gd name="connsiteY430" fmla="*/ 931728 h 2252732"/>
                <a:gd name="connsiteX431" fmla="*/ 7977406 w 13759469"/>
                <a:gd name="connsiteY431" fmla="*/ 926330 h 2252732"/>
                <a:gd name="connsiteX432" fmla="*/ 7953900 w 13759469"/>
                <a:gd name="connsiteY432" fmla="*/ 920837 h 2252732"/>
                <a:gd name="connsiteX433" fmla="*/ 7930379 w 13759469"/>
                <a:gd name="connsiteY433" fmla="*/ 915256 h 2252732"/>
                <a:gd name="connsiteX434" fmla="*/ 7906843 w 13759469"/>
                <a:gd name="connsiteY434" fmla="*/ 909593 h 2252732"/>
                <a:gd name="connsiteX435" fmla="*/ 7883294 w 13759469"/>
                <a:gd name="connsiteY435" fmla="*/ 903854 h 2252732"/>
                <a:gd name="connsiteX436" fmla="*/ 7859733 w 13759469"/>
                <a:gd name="connsiteY436" fmla="*/ 898045 h 2252732"/>
                <a:gd name="connsiteX437" fmla="*/ 7836163 w 13759469"/>
                <a:gd name="connsiteY437" fmla="*/ 892174 h 2252732"/>
                <a:gd name="connsiteX438" fmla="*/ 7812583 w 13759469"/>
                <a:gd name="connsiteY438" fmla="*/ 886246 h 2252732"/>
                <a:gd name="connsiteX439" fmla="*/ 7788997 w 13759469"/>
                <a:gd name="connsiteY439" fmla="*/ 880266 h 2252732"/>
                <a:gd name="connsiteX440" fmla="*/ 7765406 w 13759469"/>
                <a:gd name="connsiteY440" fmla="*/ 874241 h 2252732"/>
                <a:gd name="connsiteX441" fmla="*/ 7741811 w 13759469"/>
                <a:gd name="connsiteY441" fmla="*/ 868178 h 2252732"/>
                <a:gd name="connsiteX442" fmla="*/ 7718214 w 13759469"/>
                <a:gd name="connsiteY442" fmla="*/ 862083 h 2252732"/>
                <a:gd name="connsiteX443" fmla="*/ 7694616 w 13759469"/>
                <a:gd name="connsiteY443" fmla="*/ 855962 h 2252732"/>
                <a:gd name="connsiteX444" fmla="*/ 7671020 w 13759469"/>
                <a:gd name="connsiteY444" fmla="*/ 849821 h 2252732"/>
                <a:gd name="connsiteX445" fmla="*/ 7647426 w 13759469"/>
                <a:gd name="connsiteY445" fmla="*/ 843665 h 2252732"/>
                <a:gd name="connsiteX446" fmla="*/ 7623838 w 13759469"/>
                <a:gd name="connsiteY446" fmla="*/ 837503 h 2252732"/>
                <a:gd name="connsiteX447" fmla="*/ 7600254 w 13759469"/>
                <a:gd name="connsiteY447" fmla="*/ 831339 h 2252732"/>
                <a:gd name="connsiteX448" fmla="*/ 7576677 w 13759469"/>
                <a:gd name="connsiteY448" fmla="*/ 825180 h 2252732"/>
                <a:gd name="connsiteX449" fmla="*/ 7553110 w 13759469"/>
                <a:gd name="connsiteY449" fmla="*/ 819031 h 2252732"/>
                <a:gd name="connsiteX450" fmla="*/ 7529553 w 13759469"/>
                <a:gd name="connsiteY450" fmla="*/ 812900 h 2252732"/>
                <a:gd name="connsiteX451" fmla="*/ 7506008 w 13759469"/>
                <a:gd name="connsiteY451" fmla="*/ 806792 h 2252732"/>
                <a:gd name="connsiteX452" fmla="*/ 7482479 w 13759469"/>
                <a:gd name="connsiteY452" fmla="*/ 800714 h 2252732"/>
                <a:gd name="connsiteX453" fmla="*/ 7458963 w 13759469"/>
                <a:gd name="connsiteY453" fmla="*/ 794671 h 2252732"/>
                <a:gd name="connsiteX454" fmla="*/ 7435465 w 13759469"/>
                <a:gd name="connsiteY454" fmla="*/ 788670 h 2252732"/>
                <a:gd name="connsiteX455" fmla="*/ 7411986 w 13759469"/>
                <a:gd name="connsiteY455" fmla="*/ 782717 h 2252732"/>
                <a:gd name="connsiteX456" fmla="*/ 7388527 w 13759469"/>
                <a:gd name="connsiteY456" fmla="*/ 776819 h 2252732"/>
                <a:gd name="connsiteX457" fmla="*/ 7365090 w 13759469"/>
                <a:gd name="connsiteY457" fmla="*/ 770980 h 2252732"/>
                <a:gd name="connsiteX458" fmla="*/ 7341677 w 13759469"/>
                <a:gd name="connsiteY458" fmla="*/ 765208 h 2252732"/>
                <a:gd name="connsiteX459" fmla="*/ 7318287 w 13759469"/>
                <a:gd name="connsiteY459" fmla="*/ 759509 h 2252732"/>
                <a:gd name="connsiteX460" fmla="*/ 7294927 w 13759469"/>
                <a:gd name="connsiteY460" fmla="*/ 753889 h 2252732"/>
                <a:gd name="connsiteX461" fmla="*/ 7271593 w 13759469"/>
                <a:gd name="connsiteY461" fmla="*/ 748353 h 2252732"/>
                <a:gd name="connsiteX462" fmla="*/ 7248291 w 13759469"/>
                <a:gd name="connsiteY462" fmla="*/ 742909 h 2252732"/>
                <a:gd name="connsiteX463" fmla="*/ 7225019 w 13759469"/>
                <a:gd name="connsiteY463" fmla="*/ 737562 h 2252732"/>
                <a:gd name="connsiteX464" fmla="*/ 7201782 w 13759469"/>
                <a:gd name="connsiteY464" fmla="*/ 732319 h 2252732"/>
                <a:gd name="connsiteX465" fmla="*/ 7178580 w 13759469"/>
                <a:gd name="connsiteY465" fmla="*/ 727185 h 2252732"/>
                <a:gd name="connsiteX466" fmla="*/ 7155413 w 13759469"/>
                <a:gd name="connsiteY466" fmla="*/ 722167 h 2252732"/>
                <a:gd name="connsiteX467" fmla="*/ 7132286 w 13759469"/>
                <a:gd name="connsiteY467" fmla="*/ 717270 h 2252732"/>
                <a:gd name="connsiteX468" fmla="*/ 7109198 w 13759469"/>
                <a:gd name="connsiteY468" fmla="*/ 712502 h 2252732"/>
                <a:gd name="connsiteX469" fmla="*/ 7086154 w 13759469"/>
                <a:gd name="connsiteY469" fmla="*/ 707868 h 2252732"/>
                <a:gd name="connsiteX470" fmla="*/ 7063152 w 13759469"/>
                <a:gd name="connsiteY470" fmla="*/ 703374 h 2252732"/>
                <a:gd name="connsiteX471" fmla="*/ 7040194 w 13759469"/>
                <a:gd name="connsiteY471" fmla="*/ 699026 h 2252732"/>
                <a:gd name="connsiteX472" fmla="*/ 7017284 w 13759469"/>
                <a:gd name="connsiteY472" fmla="*/ 694831 h 2252732"/>
                <a:gd name="connsiteX473" fmla="*/ 6994421 w 13759469"/>
                <a:gd name="connsiteY473" fmla="*/ 690794 h 2252732"/>
                <a:gd name="connsiteX474" fmla="*/ 6971609 w 13759469"/>
                <a:gd name="connsiteY474" fmla="*/ 686922 h 2252732"/>
                <a:gd name="connsiteX475" fmla="*/ 6948849 w 13759469"/>
                <a:gd name="connsiteY475" fmla="*/ 683221 h 2252732"/>
                <a:gd name="connsiteX476" fmla="*/ 6926141 w 13759469"/>
                <a:gd name="connsiteY476" fmla="*/ 679697 h 2252732"/>
                <a:gd name="connsiteX477" fmla="*/ 6903491 w 13759469"/>
                <a:gd name="connsiteY477" fmla="*/ 676356 h 2252732"/>
                <a:gd name="connsiteX478" fmla="*/ 6880896 w 13759469"/>
                <a:gd name="connsiteY478" fmla="*/ 673204 h 2252732"/>
                <a:gd name="connsiteX479" fmla="*/ 6858359 w 13759469"/>
                <a:gd name="connsiteY479" fmla="*/ 670247 h 2252732"/>
                <a:gd name="connsiteX480" fmla="*/ 6835884 w 13759469"/>
                <a:gd name="connsiteY480" fmla="*/ 667491 h 2252732"/>
                <a:gd name="connsiteX481" fmla="*/ 6813468 w 13759469"/>
                <a:gd name="connsiteY481" fmla="*/ 664943 h 2252732"/>
                <a:gd name="connsiteX482" fmla="*/ 6791118 w 13759469"/>
                <a:gd name="connsiteY482" fmla="*/ 662608 h 2252732"/>
                <a:gd name="connsiteX483" fmla="*/ 6768832 w 13759469"/>
                <a:gd name="connsiteY483" fmla="*/ 660492 h 2252732"/>
                <a:gd name="connsiteX484" fmla="*/ 6746613 w 13759469"/>
                <a:gd name="connsiteY484" fmla="*/ 658602 h 2252732"/>
                <a:gd name="connsiteX485" fmla="*/ 6724463 w 13759469"/>
                <a:gd name="connsiteY485" fmla="*/ 656943 h 2252732"/>
                <a:gd name="connsiteX486" fmla="*/ 6702384 w 13759469"/>
                <a:gd name="connsiteY486" fmla="*/ 655522 h 2252732"/>
                <a:gd name="connsiteX487" fmla="*/ 6680375 w 13759469"/>
                <a:gd name="connsiteY487" fmla="*/ 654344 h 2252732"/>
                <a:gd name="connsiteX488" fmla="*/ 6658440 w 13759469"/>
                <a:gd name="connsiteY488" fmla="*/ 653416 h 2252732"/>
                <a:gd name="connsiteX489" fmla="*/ 6636580 w 13759469"/>
                <a:gd name="connsiteY489" fmla="*/ 652743 h 2252732"/>
                <a:gd name="connsiteX490" fmla="*/ 6614798 w 13759469"/>
                <a:gd name="connsiteY490" fmla="*/ 652332 h 2252732"/>
                <a:gd name="connsiteX491" fmla="*/ 6593093 w 13759469"/>
                <a:gd name="connsiteY491" fmla="*/ 652188 h 2252732"/>
                <a:gd name="connsiteX492" fmla="*/ 6571468 w 13759469"/>
                <a:gd name="connsiteY492" fmla="*/ 652317 h 2252732"/>
                <a:gd name="connsiteX493" fmla="*/ 6549927 w 13759469"/>
                <a:gd name="connsiteY493" fmla="*/ 652726 h 2252732"/>
                <a:gd name="connsiteX494" fmla="*/ 6528467 w 13759469"/>
                <a:gd name="connsiteY494" fmla="*/ 653421 h 2252732"/>
                <a:gd name="connsiteX495" fmla="*/ 6507092 w 13759469"/>
                <a:gd name="connsiteY495" fmla="*/ 654406 h 2252732"/>
                <a:gd name="connsiteX496" fmla="*/ 6485918 w 13759469"/>
                <a:gd name="connsiteY496" fmla="*/ 655681 h 2252732"/>
                <a:gd name="connsiteX497" fmla="*/ 6443348 w 13759469"/>
                <a:gd name="connsiteY497" fmla="*/ 659035 h 2252732"/>
                <a:gd name="connsiteX498" fmla="*/ 6422183 w 13759469"/>
                <a:gd name="connsiteY498" fmla="*/ 661060 h 2252732"/>
                <a:gd name="connsiteX499" fmla="*/ 6401066 w 13759469"/>
                <a:gd name="connsiteY499" fmla="*/ 663314 h 2252732"/>
                <a:gd name="connsiteX500" fmla="*/ 6379998 w 13759469"/>
                <a:gd name="connsiteY500" fmla="*/ 665792 h 2252732"/>
                <a:gd name="connsiteX501" fmla="*/ 6358975 w 13759469"/>
                <a:gd name="connsiteY501" fmla="*/ 668491 h 2252732"/>
                <a:gd name="connsiteX502" fmla="*/ 6337998 w 13759469"/>
                <a:gd name="connsiteY502" fmla="*/ 671405 h 2252732"/>
                <a:gd name="connsiteX503" fmla="*/ 6317067 w 13759469"/>
                <a:gd name="connsiteY503" fmla="*/ 674531 h 2252732"/>
                <a:gd name="connsiteX504" fmla="*/ 6296179 w 13759469"/>
                <a:gd name="connsiteY504" fmla="*/ 677865 h 2252732"/>
                <a:gd name="connsiteX505" fmla="*/ 6275335 w 13759469"/>
                <a:gd name="connsiteY505" fmla="*/ 681403 h 2252732"/>
                <a:gd name="connsiteX506" fmla="*/ 6254533 w 13759469"/>
                <a:gd name="connsiteY506" fmla="*/ 685140 h 2252732"/>
                <a:gd name="connsiteX507" fmla="*/ 6233774 w 13759469"/>
                <a:gd name="connsiteY507" fmla="*/ 689073 h 2252732"/>
                <a:gd name="connsiteX508" fmla="*/ 6213056 w 13759469"/>
                <a:gd name="connsiteY508" fmla="*/ 693196 h 2252732"/>
                <a:gd name="connsiteX509" fmla="*/ 6192378 w 13759469"/>
                <a:gd name="connsiteY509" fmla="*/ 697506 h 2252732"/>
                <a:gd name="connsiteX510" fmla="*/ 6171740 w 13759469"/>
                <a:gd name="connsiteY510" fmla="*/ 701999 h 2252732"/>
                <a:gd name="connsiteX511" fmla="*/ 6151140 w 13759469"/>
                <a:gd name="connsiteY511" fmla="*/ 706671 h 2252732"/>
                <a:gd name="connsiteX512" fmla="*/ 6130579 w 13759469"/>
                <a:gd name="connsiteY512" fmla="*/ 711516 h 2252732"/>
                <a:gd name="connsiteX513" fmla="*/ 6110055 w 13759469"/>
                <a:gd name="connsiteY513" fmla="*/ 716532 h 2252732"/>
                <a:gd name="connsiteX514" fmla="*/ 6089569 w 13759469"/>
                <a:gd name="connsiteY514" fmla="*/ 721714 h 2252732"/>
                <a:gd name="connsiteX515" fmla="*/ 6069117 w 13759469"/>
                <a:gd name="connsiteY515" fmla="*/ 727057 h 2252732"/>
                <a:gd name="connsiteX516" fmla="*/ 6048702 w 13759469"/>
                <a:gd name="connsiteY516" fmla="*/ 732558 h 2252732"/>
                <a:gd name="connsiteX517" fmla="*/ 6028321 w 13759469"/>
                <a:gd name="connsiteY517" fmla="*/ 738213 h 2252732"/>
                <a:gd name="connsiteX518" fmla="*/ 6007973 w 13759469"/>
                <a:gd name="connsiteY518" fmla="*/ 744016 h 2252732"/>
                <a:gd name="connsiteX519" fmla="*/ 5987659 w 13759469"/>
                <a:gd name="connsiteY519" fmla="*/ 749965 h 2252732"/>
                <a:gd name="connsiteX520" fmla="*/ 5967377 w 13759469"/>
                <a:gd name="connsiteY520" fmla="*/ 756054 h 2252732"/>
                <a:gd name="connsiteX521" fmla="*/ 5947127 w 13759469"/>
                <a:gd name="connsiteY521" fmla="*/ 762280 h 2252732"/>
                <a:gd name="connsiteX522" fmla="*/ 5926908 w 13759469"/>
                <a:gd name="connsiteY522" fmla="*/ 768638 h 2252732"/>
                <a:gd name="connsiteX523" fmla="*/ 5906720 w 13759469"/>
                <a:gd name="connsiteY523" fmla="*/ 775124 h 2252732"/>
                <a:gd name="connsiteX524" fmla="*/ 5886560 w 13759469"/>
                <a:gd name="connsiteY524" fmla="*/ 781734 h 2252732"/>
                <a:gd name="connsiteX525" fmla="*/ 5866429 w 13759469"/>
                <a:gd name="connsiteY525" fmla="*/ 788464 h 2252732"/>
                <a:gd name="connsiteX526" fmla="*/ 5846327 w 13759469"/>
                <a:gd name="connsiteY526" fmla="*/ 795310 h 2252732"/>
                <a:gd name="connsiteX527" fmla="*/ 5826252 w 13759469"/>
                <a:gd name="connsiteY527" fmla="*/ 802266 h 2252732"/>
                <a:gd name="connsiteX528" fmla="*/ 5806204 w 13759469"/>
                <a:gd name="connsiteY528" fmla="*/ 809330 h 2252732"/>
                <a:gd name="connsiteX529" fmla="*/ 5786182 w 13759469"/>
                <a:gd name="connsiteY529" fmla="*/ 816496 h 2252732"/>
                <a:gd name="connsiteX530" fmla="*/ 5766184 w 13759469"/>
                <a:gd name="connsiteY530" fmla="*/ 823761 h 2252732"/>
                <a:gd name="connsiteX531" fmla="*/ 5746212 w 13759469"/>
                <a:gd name="connsiteY531" fmla="*/ 831121 h 2252732"/>
                <a:gd name="connsiteX532" fmla="*/ 5726264 w 13759469"/>
                <a:gd name="connsiteY532" fmla="*/ 838571 h 2252732"/>
                <a:gd name="connsiteX533" fmla="*/ 5706338 w 13759469"/>
                <a:gd name="connsiteY533" fmla="*/ 846106 h 2252732"/>
                <a:gd name="connsiteX534" fmla="*/ 5686435 w 13759469"/>
                <a:gd name="connsiteY534" fmla="*/ 853723 h 2252732"/>
                <a:gd name="connsiteX535" fmla="*/ 5666554 w 13759469"/>
                <a:gd name="connsiteY535" fmla="*/ 861417 h 2252732"/>
                <a:gd name="connsiteX536" fmla="*/ 5646694 w 13759469"/>
                <a:gd name="connsiteY536" fmla="*/ 869185 h 2252732"/>
                <a:gd name="connsiteX537" fmla="*/ 5626854 w 13759469"/>
                <a:gd name="connsiteY537" fmla="*/ 877022 h 2252732"/>
                <a:gd name="connsiteX538" fmla="*/ 5607034 w 13759469"/>
                <a:gd name="connsiteY538" fmla="*/ 884923 h 2252732"/>
                <a:gd name="connsiteX539" fmla="*/ 5587232 w 13759469"/>
                <a:gd name="connsiteY539" fmla="*/ 892884 h 2252732"/>
                <a:gd name="connsiteX540" fmla="*/ 5567450 w 13759469"/>
                <a:gd name="connsiteY540" fmla="*/ 900902 h 2252732"/>
                <a:gd name="connsiteX541" fmla="*/ 5547684 w 13759469"/>
                <a:gd name="connsiteY541" fmla="*/ 908972 h 2252732"/>
                <a:gd name="connsiteX542" fmla="*/ 5527935 w 13759469"/>
                <a:gd name="connsiteY542" fmla="*/ 917090 h 2252732"/>
                <a:gd name="connsiteX543" fmla="*/ 5508202 w 13759469"/>
                <a:gd name="connsiteY543" fmla="*/ 925251 h 2252732"/>
                <a:gd name="connsiteX544" fmla="*/ 5488485 w 13759469"/>
                <a:gd name="connsiteY544" fmla="*/ 933451 h 2252732"/>
                <a:gd name="connsiteX545" fmla="*/ 5468783 w 13759469"/>
                <a:gd name="connsiteY545" fmla="*/ 941686 h 2252732"/>
                <a:gd name="connsiteX546" fmla="*/ 5449093 w 13759469"/>
                <a:gd name="connsiteY546" fmla="*/ 949952 h 2252732"/>
                <a:gd name="connsiteX547" fmla="*/ 5429417 w 13759469"/>
                <a:gd name="connsiteY547" fmla="*/ 958244 h 2252732"/>
                <a:gd name="connsiteX548" fmla="*/ 5409754 w 13759469"/>
                <a:gd name="connsiteY548" fmla="*/ 966559 h 2252732"/>
                <a:gd name="connsiteX549" fmla="*/ 5390102 w 13759469"/>
                <a:gd name="connsiteY549" fmla="*/ 974891 h 2252732"/>
                <a:gd name="connsiteX550" fmla="*/ 5370462 w 13759469"/>
                <a:gd name="connsiteY550" fmla="*/ 983237 h 2252732"/>
                <a:gd name="connsiteX551" fmla="*/ 5350831 w 13759469"/>
                <a:gd name="connsiteY551" fmla="*/ 991592 h 2252732"/>
                <a:gd name="connsiteX552" fmla="*/ 5331210 w 13759469"/>
                <a:gd name="connsiteY552" fmla="*/ 999953 h 2252732"/>
                <a:gd name="connsiteX553" fmla="*/ 5311598 w 13759469"/>
                <a:gd name="connsiteY553" fmla="*/ 1008314 h 2252732"/>
                <a:gd name="connsiteX554" fmla="*/ 5291994 w 13759469"/>
                <a:gd name="connsiteY554" fmla="*/ 1016672 h 2252732"/>
                <a:gd name="connsiteX555" fmla="*/ 5272398 w 13759469"/>
                <a:gd name="connsiteY555" fmla="*/ 1025022 h 2252732"/>
                <a:gd name="connsiteX556" fmla="*/ 5252807 w 13759469"/>
                <a:gd name="connsiteY556" fmla="*/ 1033360 h 2252732"/>
                <a:gd name="connsiteX557" fmla="*/ 5233223 w 13759469"/>
                <a:gd name="connsiteY557" fmla="*/ 1041682 h 2252732"/>
                <a:gd name="connsiteX558" fmla="*/ 5213644 w 13759469"/>
                <a:gd name="connsiteY558" fmla="*/ 1049984 h 2252732"/>
                <a:gd name="connsiteX559" fmla="*/ 5194069 w 13759469"/>
                <a:gd name="connsiteY559" fmla="*/ 1058260 h 2252732"/>
                <a:gd name="connsiteX560" fmla="*/ 5174498 w 13759469"/>
                <a:gd name="connsiteY560" fmla="*/ 1066507 h 2252732"/>
                <a:gd name="connsiteX561" fmla="*/ 5154930 w 13759469"/>
                <a:gd name="connsiteY561" fmla="*/ 1074722 h 2252732"/>
                <a:gd name="connsiteX562" fmla="*/ 5135363 w 13759469"/>
                <a:gd name="connsiteY562" fmla="*/ 1082899 h 2252732"/>
                <a:gd name="connsiteX563" fmla="*/ 5115798 w 13759469"/>
                <a:gd name="connsiteY563" fmla="*/ 1091033 h 2252732"/>
                <a:gd name="connsiteX564" fmla="*/ 5096235 w 13759469"/>
                <a:gd name="connsiteY564" fmla="*/ 1099122 h 2252732"/>
                <a:gd name="connsiteX565" fmla="*/ 5076671 w 13759469"/>
                <a:gd name="connsiteY565" fmla="*/ 1107160 h 2252732"/>
                <a:gd name="connsiteX566" fmla="*/ 5057106 w 13759469"/>
                <a:gd name="connsiteY566" fmla="*/ 1115143 h 2252732"/>
                <a:gd name="connsiteX567" fmla="*/ 5037539 w 13759469"/>
                <a:gd name="connsiteY567" fmla="*/ 1123068 h 2252732"/>
                <a:gd name="connsiteX568" fmla="*/ 5017970 w 13759469"/>
                <a:gd name="connsiteY568" fmla="*/ 1130929 h 2252732"/>
                <a:gd name="connsiteX569" fmla="*/ 4998398 w 13759469"/>
                <a:gd name="connsiteY569" fmla="*/ 1138722 h 2252732"/>
                <a:gd name="connsiteX570" fmla="*/ 4978822 w 13759469"/>
                <a:gd name="connsiteY570" fmla="*/ 1146444 h 2252732"/>
                <a:gd name="connsiteX571" fmla="*/ 4959241 w 13759469"/>
                <a:gd name="connsiteY571" fmla="*/ 1154089 h 2252732"/>
                <a:gd name="connsiteX572" fmla="*/ 4939655 w 13759469"/>
                <a:gd name="connsiteY572" fmla="*/ 1161654 h 2252732"/>
                <a:gd name="connsiteX573" fmla="*/ 4920063 w 13759469"/>
                <a:gd name="connsiteY573" fmla="*/ 1169133 h 2252732"/>
                <a:gd name="connsiteX574" fmla="*/ 4900464 w 13759469"/>
                <a:gd name="connsiteY574" fmla="*/ 1176524 h 2252732"/>
                <a:gd name="connsiteX575" fmla="*/ 4880857 w 13759469"/>
                <a:gd name="connsiteY575" fmla="*/ 1183821 h 2252732"/>
                <a:gd name="connsiteX576" fmla="*/ 4861243 w 13759469"/>
                <a:gd name="connsiteY576" fmla="*/ 1191022 h 2252732"/>
                <a:gd name="connsiteX577" fmla="*/ 4841618 w 13759469"/>
                <a:gd name="connsiteY577" fmla="*/ 1198119 h 2252732"/>
                <a:gd name="connsiteX578" fmla="*/ 4821983 w 13759469"/>
                <a:gd name="connsiteY578" fmla="*/ 1205111 h 2252732"/>
                <a:gd name="connsiteX579" fmla="*/ 4802340 w 13759469"/>
                <a:gd name="connsiteY579" fmla="*/ 1211992 h 2252732"/>
                <a:gd name="connsiteX580" fmla="*/ 4782683 w 13759469"/>
                <a:gd name="connsiteY580" fmla="*/ 1218757 h 2252732"/>
                <a:gd name="connsiteX581" fmla="*/ 4763014 w 13759469"/>
                <a:gd name="connsiteY581" fmla="*/ 1225404 h 2252732"/>
                <a:gd name="connsiteX582" fmla="*/ 4743332 w 13759469"/>
                <a:gd name="connsiteY582" fmla="*/ 1231926 h 2252732"/>
                <a:gd name="connsiteX583" fmla="*/ 4723637 w 13759469"/>
                <a:gd name="connsiteY583" fmla="*/ 1238322 h 2252732"/>
                <a:gd name="connsiteX584" fmla="*/ 4703927 w 13759469"/>
                <a:gd name="connsiteY584" fmla="*/ 1244585 h 2252732"/>
                <a:gd name="connsiteX585" fmla="*/ 4684203 w 13759469"/>
                <a:gd name="connsiteY585" fmla="*/ 1250711 h 2252732"/>
                <a:gd name="connsiteX586" fmla="*/ 4664461 w 13759469"/>
                <a:gd name="connsiteY586" fmla="*/ 1256696 h 2252732"/>
                <a:gd name="connsiteX587" fmla="*/ 4644703 w 13759469"/>
                <a:gd name="connsiteY587" fmla="*/ 1262536 h 2252732"/>
                <a:gd name="connsiteX588" fmla="*/ 4624927 w 13759469"/>
                <a:gd name="connsiteY588" fmla="*/ 1268227 h 2252732"/>
                <a:gd name="connsiteX589" fmla="*/ 4605133 w 13759469"/>
                <a:gd name="connsiteY589" fmla="*/ 1273763 h 2252732"/>
                <a:gd name="connsiteX590" fmla="*/ 4585320 w 13759469"/>
                <a:gd name="connsiteY590" fmla="*/ 1279141 h 2252732"/>
                <a:gd name="connsiteX591" fmla="*/ 4565487 w 13759469"/>
                <a:gd name="connsiteY591" fmla="*/ 1284357 h 2252732"/>
                <a:gd name="connsiteX592" fmla="*/ 4545635 w 13759469"/>
                <a:gd name="connsiteY592" fmla="*/ 1289406 h 2252732"/>
                <a:gd name="connsiteX593" fmla="*/ 4525759 w 13759469"/>
                <a:gd name="connsiteY593" fmla="*/ 1294283 h 2252732"/>
                <a:gd name="connsiteX594" fmla="*/ 4505862 w 13759469"/>
                <a:gd name="connsiteY594" fmla="*/ 1298984 h 2252732"/>
                <a:gd name="connsiteX595" fmla="*/ 4485873 w 13759469"/>
                <a:gd name="connsiteY595" fmla="*/ 1303521 h 2252732"/>
                <a:gd name="connsiteX596" fmla="*/ 4446021 w 13759469"/>
                <a:gd name="connsiteY596" fmla="*/ 1312145 h 2252732"/>
                <a:gd name="connsiteX597" fmla="*/ 4425979 w 13759469"/>
                <a:gd name="connsiteY597" fmla="*/ 1316312 h 2252732"/>
                <a:gd name="connsiteX598" fmla="*/ 4405874 w 13759469"/>
                <a:gd name="connsiteY598" fmla="*/ 1320382 h 2252732"/>
                <a:gd name="connsiteX599" fmla="*/ 4385712 w 13759469"/>
                <a:gd name="connsiteY599" fmla="*/ 1324356 h 2252732"/>
                <a:gd name="connsiteX600" fmla="*/ 4365494 w 13759469"/>
                <a:gd name="connsiteY600" fmla="*/ 1328237 h 2252732"/>
                <a:gd name="connsiteX601" fmla="*/ 4345221 w 13759469"/>
                <a:gd name="connsiteY601" fmla="*/ 1332025 h 2252732"/>
                <a:gd name="connsiteX602" fmla="*/ 4324896 w 13759469"/>
                <a:gd name="connsiteY602" fmla="*/ 1335724 h 2252732"/>
                <a:gd name="connsiteX603" fmla="*/ 4304521 w 13759469"/>
                <a:gd name="connsiteY603" fmla="*/ 1339336 h 2252732"/>
                <a:gd name="connsiteX604" fmla="*/ 4284098 w 13759469"/>
                <a:gd name="connsiteY604" fmla="*/ 1342860 h 2252732"/>
                <a:gd name="connsiteX605" fmla="*/ 4263631 w 13759469"/>
                <a:gd name="connsiteY605" fmla="*/ 1346300 h 2252732"/>
                <a:gd name="connsiteX606" fmla="*/ 4243120 w 13759469"/>
                <a:gd name="connsiteY606" fmla="*/ 1349658 h 2252732"/>
                <a:gd name="connsiteX607" fmla="*/ 4222568 w 13759469"/>
                <a:gd name="connsiteY607" fmla="*/ 1352935 h 2252732"/>
                <a:gd name="connsiteX608" fmla="*/ 4201976 w 13759469"/>
                <a:gd name="connsiteY608" fmla="*/ 1356132 h 2252732"/>
                <a:gd name="connsiteX609" fmla="*/ 4181349 w 13759469"/>
                <a:gd name="connsiteY609" fmla="*/ 1359253 h 2252732"/>
                <a:gd name="connsiteX610" fmla="*/ 4160687 w 13759469"/>
                <a:gd name="connsiteY610" fmla="*/ 1362299 h 2252732"/>
                <a:gd name="connsiteX611" fmla="*/ 4139993 w 13759469"/>
                <a:gd name="connsiteY611" fmla="*/ 1365271 h 2252732"/>
                <a:gd name="connsiteX612" fmla="*/ 4119269 w 13759469"/>
                <a:gd name="connsiteY612" fmla="*/ 1368172 h 2252732"/>
                <a:gd name="connsiteX613" fmla="*/ 4098517 w 13759469"/>
                <a:gd name="connsiteY613" fmla="*/ 1371002 h 2252732"/>
                <a:gd name="connsiteX614" fmla="*/ 4077740 w 13759469"/>
                <a:gd name="connsiteY614" fmla="*/ 1373765 h 2252732"/>
                <a:gd name="connsiteX615" fmla="*/ 4056939 w 13759469"/>
                <a:gd name="connsiteY615" fmla="*/ 1376461 h 2252732"/>
                <a:gd name="connsiteX616" fmla="*/ 4036117 w 13759469"/>
                <a:gd name="connsiteY616" fmla="*/ 1379093 h 2252732"/>
                <a:gd name="connsiteX617" fmla="*/ 4015276 w 13759469"/>
                <a:gd name="connsiteY617" fmla="*/ 1381663 h 2252732"/>
                <a:gd name="connsiteX618" fmla="*/ 3994418 w 13759469"/>
                <a:gd name="connsiteY618" fmla="*/ 1384172 h 2252732"/>
                <a:gd name="connsiteX619" fmla="*/ 3973546 w 13759469"/>
                <a:gd name="connsiteY619" fmla="*/ 1386623 h 2252732"/>
                <a:gd name="connsiteX620" fmla="*/ 3952662 w 13759469"/>
                <a:gd name="connsiteY620" fmla="*/ 1389016 h 2252732"/>
                <a:gd name="connsiteX621" fmla="*/ 3931766 w 13759469"/>
                <a:gd name="connsiteY621" fmla="*/ 1391354 h 2252732"/>
                <a:gd name="connsiteX622" fmla="*/ 3910864 w 13759469"/>
                <a:gd name="connsiteY622" fmla="*/ 1393639 h 2252732"/>
                <a:gd name="connsiteX623" fmla="*/ 3889956 w 13759469"/>
                <a:gd name="connsiteY623" fmla="*/ 1395871 h 2252732"/>
                <a:gd name="connsiteX624" fmla="*/ 3869044 w 13759469"/>
                <a:gd name="connsiteY624" fmla="*/ 1398055 h 2252732"/>
                <a:gd name="connsiteX625" fmla="*/ 3848132 w 13759469"/>
                <a:gd name="connsiteY625" fmla="*/ 1400190 h 2252732"/>
                <a:gd name="connsiteX626" fmla="*/ 3827219 w 13759469"/>
                <a:gd name="connsiteY626" fmla="*/ 1402279 h 2252732"/>
                <a:gd name="connsiteX627" fmla="*/ 3806311 w 13759469"/>
                <a:gd name="connsiteY627" fmla="*/ 1404324 h 2252732"/>
                <a:gd name="connsiteX628" fmla="*/ 3785407 w 13759469"/>
                <a:gd name="connsiteY628" fmla="*/ 1406327 h 2252732"/>
                <a:gd name="connsiteX629" fmla="*/ 3764511 w 13759469"/>
                <a:gd name="connsiteY629" fmla="*/ 1408289 h 2252732"/>
                <a:gd name="connsiteX630" fmla="*/ 3743625 w 13759469"/>
                <a:gd name="connsiteY630" fmla="*/ 1410212 h 2252732"/>
                <a:gd name="connsiteX631" fmla="*/ 3722751 w 13759469"/>
                <a:gd name="connsiteY631" fmla="*/ 1412098 h 2252732"/>
                <a:gd name="connsiteX632" fmla="*/ 3701891 w 13759469"/>
                <a:gd name="connsiteY632" fmla="*/ 1413948 h 2252732"/>
                <a:gd name="connsiteX633" fmla="*/ 3681048 w 13759469"/>
                <a:gd name="connsiteY633" fmla="*/ 1415765 h 2252732"/>
                <a:gd name="connsiteX634" fmla="*/ 3660223 w 13759469"/>
                <a:gd name="connsiteY634" fmla="*/ 1417551 h 2252732"/>
                <a:gd name="connsiteX635" fmla="*/ 3639419 w 13759469"/>
                <a:gd name="connsiteY635" fmla="*/ 1419307 h 2252732"/>
                <a:gd name="connsiteX636" fmla="*/ 3618638 w 13759469"/>
                <a:gd name="connsiteY636" fmla="*/ 1421035 h 2252732"/>
                <a:gd name="connsiteX637" fmla="*/ 3597883 w 13759469"/>
                <a:gd name="connsiteY637" fmla="*/ 1422737 h 2252732"/>
                <a:gd name="connsiteX638" fmla="*/ 3577156 w 13759469"/>
                <a:gd name="connsiteY638" fmla="*/ 1424414 h 2252732"/>
                <a:gd name="connsiteX639" fmla="*/ 3556458 w 13759469"/>
                <a:gd name="connsiteY639" fmla="*/ 1426069 h 2252732"/>
                <a:gd name="connsiteX640" fmla="*/ 3535792 w 13759469"/>
                <a:gd name="connsiteY640" fmla="*/ 1427704 h 2252732"/>
                <a:gd name="connsiteX641" fmla="*/ 3515160 w 13759469"/>
                <a:gd name="connsiteY641" fmla="*/ 1429319 h 2252732"/>
                <a:gd name="connsiteX642" fmla="*/ 3494565 w 13759469"/>
                <a:gd name="connsiteY642" fmla="*/ 1430917 h 2252732"/>
                <a:gd name="connsiteX643" fmla="*/ 3474008 w 13759469"/>
                <a:gd name="connsiteY643" fmla="*/ 1432499 h 2252732"/>
                <a:gd name="connsiteX644" fmla="*/ 3453494 w 13759469"/>
                <a:gd name="connsiteY644" fmla="*/ 1434069 h 2252732"/>
                <a:gd name="connsiteX645" fmla="*/ 3433020 w 13759469"/>
                <a:gd name="connsiteY645" fmla="*/ 1435626 h 2252732"/>
                <a:gd name="connsiteX646" fmla="*/ 3412594 w 13759469"/>
                <a:gd name="connsiteY646" fmla="*/ 1437174 h 2252732"/>
                <a:gd name="connsiteX647" fmla="*/ 3392214 w 13759469"/>
                <a:gd name="connsiteY647" fmla="*/ 1438714 h 2252732"/>
                <a:gd name="connsiteX648" fmla="*/ 3371885 w 13759469"/>
                <a:gd name="connsiteY648" fmla="*/ 1440247 h 2252732"/>
                <a:gd name="connsiteX649" fmla="*/ 3351607 w 13759469"/>
                <a:gd name="connsiteY649" fmla="*/ 1441776 h 2252732"/>
                <a:gd name="connsiteX650" fmla="*/ 3331384 w 13759469"/>
                <a:gd name="connsiteY650" fmla="*/ 1443303 h 2252732"/>
                <a:gd name="connsiteX651" fmla="*/ 3311217 w 13759469"/>
                <a:gd name="connsiteY651" fmla="*/ 1444827 h 2252732"/>
                <a:gd name="connsiteX652" fmla="*/ 3291110 w 13759469"/>
                <a:gd name="connsiteY652" fmla="*/ 1446354 h 2252732"/>
                <a:gd name="connsiteX653" fmla="*/ 3271063 w 13759469"/>
                <a:gd name="connsiteY653" fmla="*/ 1447883 h 2252732"/>
                <a:gd name="connsiteX654" fmla="*/ 3251080 w 13759469"/>
                <a:gd name="connsiteY654" fmla="*/ 1449417 h 2252732"/>
                <a:gd name="connsiteX655" fmla="*/ 3231161 w 13759469"/>
                <a:gd name="connsiteY655" fmla="*/ 1450957 h 2252732"/>
                <a:gd name="connsiteX656" fmla="*/ 3211311 w 13759469"/>
                <a:gd name="connsiteY656" fmla="*/ 1452505 h 2252732"/>
                <a:gd name="connsiteX657" fmla="*/ 3191531 w 13759469"/>
                <a:gd name="connsiteY657" fmla="*/ 1454063 h 2252732"/>
                <a:gd name="connsiteX658" fmla="*/ 3171822 w 13759469"/>
                <a:gd name="connsiteY658" fmla="*/ 1455633 h 2252732"/>
                <a:gd name="connsiteX659" fmla="*/ 3152189 w 13759469"/>
                <a:gd name="connsiteY659" fmla="*/ 1457216 h 2252732"/>
                <a:gd name="connsiteX660" fmla="*/ 3132632 w 13759469"/>
                <a:gd name="connsiteY660" fmla="*/ 1458815 h 2252732"/>
                <a:gd name="connsiteX661" fmla="*/ 3113154 w 13759469"/>
                <a:gd name="connsiteY661" fmla="*/ 1460431 h 2252732"/>
                <a:gd name="connsiteX662" fmla="*/ 3093757 w 13759469"/>
                <a:gd name="connsiteY662" fmla="*/ 1462066 h 2252732"/>
                <a:gd name="connsiteX663" fmla="*/ 3074444 w 13759469"/>
                <a:gd name="connsiteY663" fmla="*/ 1463721 h 2252732"/>
                <a:gd name="connsiteX664" fmla="*/ 3055216 w 13759469"/>
                <a:gd name="connsiteY664" fmla="*/ 1465399 h 2252732"/>
                <a:gd name="connsiteX665" fmla="*/ 3036077 w 13759469"/>
                <a:gd name="connsiteY665" fmla="*/ 1467102 h 2252732"/>
                <a:gd name="connsiteX666" fmla="*/ 3017027 w 13759469"/>
                <a:gd name="connsiteY666" fmla="*/ 1468830 h 2252732"/>
                <a:gd name="connsiteX667" fmla="*/ 2998070 w 13759469"/>
                <a:gd name="connsiteY667" fmla="*/ 1470587 h 2252732"/>
                <a:gd name="connsiteX668" fmla="*/ 2979208 w 13759469"/>
                <a:gd name="connsiteY668" fmla="*/ 1472373 h 2252732"/>
                <a:gd name="connsiteX669" fmla="*/ 2960443 w 13759469"/>
                <a:gd name="connsiteY669" fmla="*/ 1474191 h 2252732"/>
                <a:gd name="connsiteX670" fmla="*/ 2941777 w 13759469"/>
                <a:gd name="connsiteY670" fmla="*/ 1476042 h 2252732"/>
                <a:gd name="connsiteX671" fmla="*/ 2923212 w 13759469"/>
                <a:gd name="connsiteY671" fmla="*/ 1477928 h 2252732"/>
                <a:gd name="connsiteX672" fmla="*/ 2904751 w 13759469"/>
                <a:gd name="connsiteY672" fmla="*/ 1479851 h 2252732"/>
                <a:gd name="connsiteX673" fmla="*/ 2886396 w 13759469"/>
                <a:gd name="connsiteY673" fmla="*/ 1481812 h 2252732"/>
                <a:gd name="connsiteX674" fmla="*/ 2868150 w 13759469"/>
                <a:gd name="connsiteY674" fmla="*/ 1483814 h 2252732"/>
                <a:gd name="connsiteX675" fmla="*/ 2850015 w 13759469"/>
                <a:gd name="connsiteY675" fmla="*/ 1485859 h 2252732"/>
                <a:gd name="connsiteX676" fmla="*/ 2831991 w 13759469"/>
                <a:gd name="connsiteY676" fmla="*/ 1487947 h 2252732"/>
                <a:gd name="connsiteX677" fmla="*/ 2814083 w 13759469"/>
                <a:gd name="connsiteY677" fmla="*/ 1490081 h 2252732"/>
                <a:gd name="connsiteX678" fmla="*/ 2796294 w 13759469"/>
                <a:gd name="connsiteY678" fmla="*/ 1492263 h 2252732"/>
                <a:gd name="connsiteX679" fmla="*/ 2778622 w 13759469"/>
                <a:gd name="connsiteY679" fmla="*/ 1494494 h 2252732"/>
                <a:gd name="connsiteX680" fmla="*/ 2761073 w 13759469"/>
                <a:gd name="connsiteY680" fmla="*/ 1496776 h 2252732"/>
                <a:gd name="connsiteX681" fmla="*/ 2743648 w 13759469"/>
                <a:gd name="connsiteY681" fmla="*/ 1499110 h 2252732"/>
                <a:gd name="connsiteX682" fmla="*/ 2726351 w 13759469"/>
                <a:gd name="connsiteY682" fmla="*/ 1501500 h 2252732"/>
                <a:gd name="connsiteX683" fmla="*/ 2709181 w 13759469"/>
                <a:gd name="connsiteY683" fmla="*/ 1503945 h 2252732"/>
                <a:gd name="connsiteX684" fmla="*/ 2692144 w 13759469"/>
                <a:gd name="connsiteY684" fmla="*/ 1506450 h 2252732"/>
                <a:gd name="connsiteX685" fmla="*/ 2675239 w 13759469"/>
                <a:gd name="connsiteY685" fmla="*/ 1509014 h 2252732"/>
                <a:gd name="connsiteX686" fmla="*/ 2658470 w 13759469"/>
                <a:gd name="connsiteY686" fmla="*/ 1511640 h 2252732"/>
                <a:gd name="connsiteX687" fmla="*/ 2641839 w 13759469"/>
                <a:gd name="connsiteY687" fmla="*/ 1514329 h 2252732"/>
                <a:gd name="connsiteX688" fmla="*/ 2625348 w 13759469"/>
                <a:gd name="connsiteY688" fmla="*/ 1517083 h 2252732"/>
                <a:gd name="connsiteX689" fmla="*/ 2609000 w 13759469"/>
                <a:gd name="connsiteY689" fmla="*/ 1519904 h 2252732"/>
                <a:gd name="connsiteX690" fmla="*/ 2592797 w 13759469"/>
                <a:gd name="connsiteY690" fmla="*/ 1522793 h 2252732"/>
                <a:gd name="connsiteX691" fmla="*/ 2576742 w 13759469"/>
                <a:gd name="connsiteY691" fmla="*/ 1525754 h 2252732"/>
                <a:gd name="connsiteX692" fmla="*/ 2560835 w 13759469"/>
                <a:gd name="connsiteY692" fmla="*/ 1528786 h 2252732"/>
                <a:gd name="connsiteX693" fmla="*/ 2545080 w 13759469"/>
                <a:gd name="connsiteY693" fmla="*/ 1531892 h 2252732"/>
                <a:gd name="connsiteX694" fmla="*/ 2529532 w 13759469"/>
                <a:gd name="connsiteY694" fmla="*/ 1535062 h 2252732"/>
                <a:gd name="connsiteX695" fmla="*/ 2498749 w 13759469"/>
                <a:gd name="connsiteY695" fmla="*/ 1541614 h 2252732"/>
                <a:gd name="connsiteX696" fmla="*/ 2483635 w 13759469"/>
                <a:gd name="connsiteY696" fmla="*/ 1544956 h 2252732"/>
                <a:gd name="connsiteX697" fmla="*/ 2468689 w 13759469"/>
                <a:gd name="connsiteY697" fmla="*/ 1548344 h 2252732"/>
                <a:gd name="connsiteX698" fmla="*/ 2453905 w 13759469"/>
                <a:gd name="connsiteY698" fmla="*/ 1551775 h 2252732"/>
                <a:gd name="connsiteX699" fmla="*/ 2439285 w 13759469"/>
                <a:gd name="connsiteY699" fmla="*/ 1555251 h 2252732"/>
                <a:gd name="connsiteX700" fmla="*/ 2424822 w 13759469"/>
                <a:gd name="connsiteY700" fmla="*/ 1558769 h 2252732"/>
                <a:gd name="connsiteX701" fmla="*/ 2410515 w 13759469"/>
                <a:gd name="connsiteY701" fmla="*/ 1562329 h 2252732"/>
                <a:gd name="connsiteX702" fmla="*/ 2396359 w 13759469"/>
                <a:gd name="connsiteY702" fmla="*/ 1565931 h 2252732"/>
                <a:gd name="connsiteX703" fmla="*/ 2382354 w 13759469"/>
                <a:gd name="connsiteY703" fmla="*/ 1569572 h 2252732"/>
                <a:gd name="connsiteX704" fmla="*/ 2368494 w 13759469"/>
                <a:gd name="connsiteY704" fmla="*/ 1573252 h 2252732"/>
                <a:gd name="connsiteX705" fmla="*/ 2354780 w 13759469"/>
                <a:gd name="connsiteY705" fmla="*/ 1576971 h 2252732"/>
                <a:gd name="connsiteX706" fmla="*/ 2341202 w 13759469"/>
                <a:gd name="connsiteY706" fmla="*/ 1580727 h 2252732"/>
                <a:gd name="connsiteX707" fmla="*/ 2327766 w 13759469"/>
                <a:gd name="connsiteY707" fmla="*/ 1584520 h 2252732"/>
                <a:gd name="connsiteX708" fmla="*/ 2314462 w 13759469"/>
                <a:gd name="connsiteY708" fmla="*/ 1588349 h 2252732"/>
                <a:gd name="connsiteX709" fmla="*/ 2301290 w 13759469"/>
                <a:gd name="connsiteY709" fmla="*/ 1592212 h 2252732"/>
                <a:gd name="connsiteX710" fmla="*/ 2288248 w 13759469"/>
                <a:gd name="connsiteY710" fmla="*/ 1596110 h 2252732"/>
                <a:gd name="connsiteX711" fmla="*/ 2275329 w 13759469"/>
                <a:gd name="connsiteY711" fmla="*/ 1600040 h 2252732"/>
                <a:gd name="connsiteX712" fmla="*/ 2262535 w 13759469"/>
                <a:gd name="connsiteY712" fmla="*/ 1604003 h 2252732"/>
                <a:gd name="connsiteX713" fmla="*/ 2249859 w 13759469"/>
                <a:gd name="connsiteY713" fmla="*/ 1607997 h 2252732"/>
                <a:gd name="connsiteX714" fmla="*/ 2237301 w 13759469"/>
                <a:gd name="connsiteY714" fmla="*/ 1612021 h 2252732"/>
                <a:gd name="connsiteX715" fmla="*/ 2224856 w 13759469"/>
                <a:gd name="connsiteY715" fmla="*/ 1616075 h 2252732"/>
                <a:gd name="connsiteX716" fmla="*/ 2212522 w 13759469"/>
                <a:gd name="connsiteY716" fmla="*/ 1620157 h 2252732"/>
                <a:gd name="connsiteX717" fmla="*/ 2200296 w 13759469"/>
                <a:gd name="connsiteY717" fmla="*/ 1624268 h 2252732"/>
                <a:gd name="connsiteX718" fmla="*/ 2188173 w 13759469"/>
                <a:gd name="connsiteY718" fmla="*/ 1628406 h 2252732"/>
                <a:gd name="connsiteX719" fmla="*/ 2176154 w 13759469"/>
                <a:gd name="connsiteY719" fmla="*/ 1632569 h 2252732"/>
                <a:gd name="connsiteX720" fmla="*/ 2164233 w 13759469"/>
                <a:gd name="connsiteY720" fmla="*/ 1636758 h 2252732"/>
                <a:gd name="connsiteX721" fmla="*/ 2152407 w 13759469"/>
                <a:gd name="connsiteY721" fmla="*/ 1640972 h 2252732"/>
                <a:gd name="connsiteX722" fmla="*/ 2140674 w 13759469"/>
                <a:gd name="connsiteY722" fmla="*/ 1645208 h 2252732"/>
                <a:gd name="connsiteX723" fmla="*/ 2129032 w 13759469"/>
                <a:gd name="connsiteY723" fmla="*/ 1649468 h 2252732"/>
                <a:gd name="connsiteX724" fmla="*/ 2117476 w 13759469"/>
                <a:gd name="connsiteY724" fmla="*/ 1653749 h 2252732"/>
                <a:gd name="connsiteX725" fmla="*/ 2106005 w 13759469"/>
                <a:gd name="connsiteY725" fmla="*/ 1658051 h 2252732"/>
                <a:gd name="connsiteX726" fmla="*/ 2094613 w 13759469"/>
                <a:gd name="connsiteY726" fmla="*/ 1662373 h 2252732"/>
                <a:gd name="connsiteX727" fmla="*/ 2083300 w 13759469"/>
                <a:gd name="connsiteY727" fmla="*/ 1666715 h 2252732"/>
                <a:gd name="connsiteX728" fmla="*/ 2072063 w 13759469"/>
                <a:gd name="connsiteY728" fmla="*/ 1671075 h 2252732"/>
                <a:gd name="connsiteX729" fmla="*/ 2060897 w 13759469"/>
                <a:gd name="connsiteY729" fmla="*/ 1675452 h 2252732"/>
                <a:gd name="connsiteX730" fmla="*/ 2049800 w 13759469"/>
                <a:gd name="connsiteY730" fmla="*/ 1679846 h 2252732"/>
                <a:gd name="connsiteX731" fmla="*/ 2038769 w 13759469"/>
                <a:gd name="connsiteY731" fmla="*/ 1684256 h 2252732"/>
                <a:gd name="connsiteX732" fmla="*/ 2027801 w 13759469"/>
                <a:gd name="connsiteY732" fmla="*/ 1688681 h 2252732"/>
                <a:gd name="connsiteX733" fmla="*/ 2016894 w 13759469"/>
                <a:gd name="connsiteY733" fmla="*/ 1693120 h 2252732"/>
                <a:gd name="connsiteX734" fmla="*/ 2006043 w 13759469"/>
                <a:gd name="connsiteY734" fmla="*/ 1697572 h 2252732"/>
                <a:gd name="connsiteX735" fmla="*/ 1995248 w 13759469"/>
                <a:gd name="connsiteY735" fmla="*/ 1702036 h 2252732"/>
                <a:gd name="connsiteX736" fmla="*/ 1984502 w 13759469"/>
                <a:gd name="connsiteY736" fmla="*/ 1706511 h 2252732"/>
                <a:gd name="connsiteX737" fmla="*/ 1973806 w 13759469"/>
                <a:gd name="connsiteY737" fmla="*/ 1710998 h 2252732"/>
                <a:gd name="connsiteX738" fmla="*/ 1963155 w 13759469"/>
                <a:gd name="connsiteY738" fmla="*/ 1715494 h 2252732"/>
                <a:gd name="connsiteX739" fmla="*/ 1952545 w 13759469"/>
                <a:gd name="connsiteY739" fmla="*/ 1719999 h 2252732"/>
                <a:gd name="connsiteX740" fmla="*/ 1941976 w 13759469"/>
                <a:gd name="connsiteY740" fmla="*/ 1724512 h 2252732"/>
                <a:gd name="connsiteX741" fmla="*/ 1931444 w 13759469"/>
                <a:gd name="connsiteY741" fmla="*/ 1729032 h 2252732"/>
                <a:gd name="connsiteX742" fmla="*/ 1920944 w 13759469"/>
                <a:gd name="connsiteY742" fmla="*/ 1733559 h 2252732"/>
                <a:gd name="connsiteX743" fmla="*/ 1910476 w 13759469"/>
                <a:gd name="connsiteY743" fmla="*/ 1738091 h 2252732"/>
                <a:gd name="connsiteX744" fmla="*/ 1900034 w 13759469"/>
                <a:gd name="connsiteY744" fmla="*/ 1742627 h 2252732"/>
                <a:gd name="connsiteX745" fmla="*/ 1889618 w 13759469"/>
                <a:gd name="connsiteY745" fmla="*/ 1747167 h 2252732"/>
                <a:gd name="connsiteX746" fmla="*/ 1879222 w 13759469"/>
                <a:gd name="connsiteY746" fmla="*/ 1751710 h 2252732"/>
                <a:gd name="connsiteX747" fmla="*/ 1868847 w 13759469"/>
                <a:gd name="connsiteY747" fmla="*/ 1756254 h 2252732"/>
                <a:gd name="connsiteX748" fmla="*/ 1858487 w 13759469"/>
                <a:gd name="connsiteY748" fmla="*/ 1760800 h 2252732"/>
                <a:gd name="connsiteX749" fmla="*/ 1848140 w 13759469"/>
                <a:gd name="connsiteY749" fmla="*/ 1765345 h 2252732"/>
                <a:gd name="connsiteX750" fmla="*/ 1837802 w 13759469"/>
                <a:gd name="connsiteY750" fmla="*/ 1769890 h 2252732"/>
                <a:gd name="connsiteX751" fmla="*/ 1827473 w 13759469"/>
                <a:gd name="connsiteY751" fmla="*/ 1774433 h 2252732"/>
                <a:gd name="connsiteX752" fmla="*/ 1817147 w 13759469"/>
                <a:gd name="connsiteY752" fmla="*/ 1778973 h 2252732"/>
                <a:gd name="connsiteX753" fmla="*/ 1806823 w 13759469"/>
                <a:gd name="connsiteY753" fmla="*/ 1783510 h 2252732"/>
                <a:gd name="connsiteX754" fmla="*/ 1796497 w 13759469"/>
                <a:gd name="connsiteY754" fmla="*/ 1788042 h 2252732"/>
                <a:gd name="connsiteX755" fmla="*/ 1786166 w 13759469"/>
                <a:gd name="connsiteY755" fmla="*/ 1792569 h 2252732"/>
                <a:gd name="connsiteX756" fmla="*/ 1775828 w 13759469"/>
                <a:gd name="connsiteY756" fmla="*/ 1797090 h 2252732"/>
                <a:gd name="connsiteX757" fmla="*/ 1765479 w 13759469"/>
                <a:gd name="connsiteY757" fmla="*/ 1801604 h 2252732"/>
                <a:gd name="connsiteX758" fmla="*/ 1755118 w 13759469"/>
                <a:gd name="connsiteY758" fmla="*/ 1806109 h 2252732"/>
                <a:gd name="connsiteX759" fmla="*/ 1744740 w 13759469"/>
                <a:gd name="connsiteY759" fmla="*/ 1810606 h 2252732"/>
                <a:gd name="connsiteX760" fmla="*/ 1734343 w 13759469"/>
                <a:gd name="connsiteY760" fmla="*/ 1815093 h 2252732"/>
                <a:gd name="connsiteX761" fmla="*/ 1723923 w 13759469"/>
                <a:gd name="connsiteY761" fmla="*/ 1819569 h 2252732"/>
                <a:gd name="connsiteX762" fmla="*/ 1713479 w 13759469"/>
                <a:gd name="connsiteY762" fmla="*/ 1824033 h 2252732"/>
                <a:gd name="connsiteX763" fmla="*/ 1703007 w 13759469"/>
                <a:gd name="connsiteY763" fmla="*/ 1828484 h 2252732"/>
                <a:gd name="connsiteX764" fmla="*/ 1692505 w 13759469"/>
                <a:gd name="connsiteY764" fmla="*/ 1832922 h 2252732"/>
                <a:gd name="connsiteX765" fmla="*/ 1681969 w 13759469"/>
                <a:gd name="connsiteY765" fmla="*/ 1837346 h 2252732"/>
                <a:gd name="connsiteX766" fmla="*/ 1671395 w 13759469"/>
                <a:gd name="connsiteY766" fmla="*/ 1841753 h 2252732"/>
                <a:gd name="connsiteX767" fmla="*/ 1660784 w 13759469"/>
                <a:gd name="connsiteY767" fmla="*/ 1846145 h 2252732"/>
                <a:gd name="connsiteX768" fmla="*/ 1650129 w 13759469"/>
                <a:gd name="connsiteY768" fmla="*/ 1850518 h 2252732"/>
                <a:gd name="connsiteX769" fmla="*/ 1639430 w 13759469"/>
                <a:gd name="connsiteY769" fmla="*/ 1854874 h 2252732"/>
                <a:gd name="connsiteX770" fmla="*/ 1628682 w 13759469"/>
                <a:gd name="connsiteY770" fmla="*/ 1859211 h 2252732"/>
                <a:gd name="connsiteX771" fmla="*/ 1617883 w 13759469"/>
                <a:gd name="connsiteY771" fmla="*/ 1863527 h 2252732"/>
                <a:gd name="connsiteX772" fmla="*/ 1607032 w 13759469"/>
                <a:gd name="connsiteY772" fmla="*/ 1867822 h 2252732"/>
                <a:gd name="connsiteX773" fmla="*/ 1596123 w 13759469"/>
                <a:gd name="connsiteY773" fmla="*/ 1872095 h 2252732"/>
                <a:gd name="connsiteX774" fmla="*/ 1585155 w 13759469"/>
                <a:gd name="connsiteY774" fmla="*/ 1876345 h 2252732"/>
                <a:gd name="connsiteX775" fmla="*/ 1574124 w 13759469"/>
                <a:gd name="connsiteY775" fmla="*/ 1880572 h 2252732"/>
                <a:gd name="connsiteX776" fmla="*/ 1563028 w 13759469"/>
                <a:gd name="connsiteY776" fmla="*/ 1884773 h 2252732"/>
                <a:gd name="connsiteX777" fmla="*/ 1551865 w 13759469"/>
                <a:gd name="connsiteY777" fmla="*/ 1888949 h 2252732"/>
                <a:gd name="connsiteX778" fmla="*/ 1540629 w 13759469"/>
                <a:gd name="connsiteY778" fmla="*/ 1893097 h 2252732"/>
                <a:gd name="connsiteX779" fmla="*/ 1529320 w 13759469"/>
                <a:gd name="connsiteY779" fmla="*/ 1897218 h 2252732"/>
                <a:gd name="connsiteX780" fmla="*/ 1517935 w 13759469"/>
                <a:gd name="connsiteY780" fmla="*/ 1901310 h 2252732"/>
                <a:gd name="connsiteX781" fmla="*/ 1506470 w 13759469"/>
                <a:gd name="connsiteY781" fmla="*/ 1905372 h 2252732"/>
                <a:gd name="connsiteX782" fmla="*/ 1494922 w 13759469"/>
                <a:gd name="connsiteY782" fmla="*/ 1909404 h 2252732"/>
                <a:gd name="connsiteX783" fmla="*/ 1483291 w 13759469"/>
                <a:gd name="connsiteY783" fmla="*/ 1913405 h 2252732"/>
                <a:gd name="connsiteX784" fmla="*/ 1471569 w 13759469"/>
                <a:gd name="connsiteY784" fmla="*/ 1917373 h 2252732"/>
                <a:gd name="connsiteX785" fmla="*/ 1459758 w 13759469"/>
                <a:gd name="connsiteY785" fmla="*/ 1921307 h 2252732"/>
                <a:gd name="connsiteX786" fmla="*/ 1447852 w 13759469"/>
                <a:gd name="connsiteY786" fmla="*/ 1925207 h 2252732"/>
                <a:gd name="connsiteX787" fmla="*/ 1435850 w 13759469"/>
                <a:gd name="connsiteY787" fmla="*/ 1929071 h 2252732"/>
                <a:gd name="connsiteX788" fmla="*/ 1423749 w 13759469"/>
                <a:gd name="connsiteY788" fmla="*/ 1932900 h 2252732"/>
                <a:gd name="connsiteX789" fmla="*/ 1411545 w 13759469"/>
                <a:gd name="connsiteY789" fmla="*/ 1936691 h 2252732"/>
                <a:gd name="connsiteX790" fmla="*/ 1399237 w 13759469"/>
                <a:gd name="connsiteY790" fmla="*/ 1940444 h 2252732"/>
                <a:gd name="connsiteX791" fmla="*/ 1386819 w 13759469"/>
                <a:gd name="connsiteY791" fmla="*/ 1944158 h 2252732"/>
                <a:gd name="connsiteX792" fmla="*/ 1374291 w 13759469"/>
                <a:gd name="connsiteY792" fmla="*/ 1947832 h 2252732"/>
                <a:gd name="connsiteX793" fmla="*/ 1361608 w 13759469"/>
                <a:gd name="connsiteY793" fmla="*/ 1951477 h 2252732"/>
                <a:gd name="connsiteX794" fmla="*/ 1336277 w 13759469"/>
                <a:gd name="connsiteY794" fmla="*/ 1958630 h 2252732"/>
                <a:gd name="connsiteX795" fmla="*/ 1323565 w 13759469"/>
                <a:gd name="connsiteY795" fmla="*/ 1962183 h 2252732"/>
                <a:gd name="connsiteX796" fmla="*/ 1310825 w 13759469"/>
                <a:gd name="connsiteY796" fmla="*/ 1965720 h 2252732"/>
                <a:gd name="connsiteX797" fmla="*/ 1298060 w 13759469"/>
                <a:gd name="connsiteY797" fmla="*/ 1969239 h 2252732"/>
                <a:gd name="connsiteX798" fmla="*/ 1285268 w 13759469"/>
                <a:gd name="connsiteY798" fmla="*/ 1972741 h 2252732"/>
                <a:gd name="connsiteX799" fmla="*/ 1272451 w 13759469"/>
                <a:gd name="connsiteY799" fmla="*/ 1976227 h 2252732"/>
                <a:gd name="connsiteX800" fmla="*/ 1259608 w 13759469"/>
                <a:gd name="connsiteY800" fmla="*/ 1979697 h 2252732"/>
                <a:gd name="connsiteX801" fmla="*/ 1246741 w 13759469"/>
                <a:gd name="connsiteY801" fmla="*/ 1983151 h 2252732"/>
                <a:gd name="connsiteX802" fmla="*/ 1233848 w 13759469"/>
                <a:gd name="connsiteY802" fmla="*/ 1986589 h 2252732"/>
                <a:gd name="connsiteX803" fmla="*/ 1220929 w 13759469"/>
                <a:gd name="connsiteY803" fmla="*/ 1990010 h 2252732"/>
                <a:gd name="connsiteX804" fmla="*/ 1207989 w 13759469"/>
                <a:gd name="connsiteY804" fmla="*/ 1993417 h 2252732"/>
                <a:gd name="connsiteX805" fmla="*/ 1195022 w 13759469"/>
                <a:gd name="connsiteY805" fmla="*/ 1996808 h 2252732"/>
                <a:gd name="connsiteX806" fmla="*/ 1182032 w 13759469"/>
                <a:gd name="connsiteY806" fmla="*/ 2000184 h 2252732"/>
                <a:gd name="connsiteX807" fmla="*/ 1169019 w 13759469"/>
                <a:gd name="connsiteY807" fmla="*/ 2003544 h 2252732"/>
                <a:gd name="connsiteX808" fmla="*/ 1155983 w 13759469"/>
                <a:gd name="connsiteY808" fmla="*/ 2006891 h 2252732"/>
                <a:gd name="connsiteX809" fmla="*/ 1142922 w 13759469"/>
                <a:gd name="connsiteY809" fmla="*/ 2010222 h 2252732"/>
                <a:gd name="connsiteX810" fmla="*/ 1129840 w 13759469"/>
                <a:gd name="connsiteY810" fmla="*/ 2013538 h 2252732"/>
                <a:gd name="connsiteX811" fmla="*/ 1116735 w 13759469"/>
                <a:gd name="connsiteY811" fmla="*/ 2016840 h 2252732"/>
                <a:gd name="connsiteX812" fmla="*/ 1103608 w 13759469"/>
                <a:gd name="connsiteY812" fmla="*/ 2020129 h 2252732"/>
                <a:gd name="connsiteX813" fmla="*/ 1090459 w 13759469"/>
                <a:gd name="connsiteY813" fmla="*/ 2023403 h 2252732"/>
                <a:gd name="connsiteX814" fmla="*/ 1077288 w 13759469"/>
                <a:gd name="connsiteY814" fmla="*/ 2026663 h 2252732"/>
                <a:gd name="connsiteX815" fmla="*/ 1064097 w 13759469"/>
                <a:gd name="connsiteY815" fmla="*/ 2029910 h 2252732"/>
                <a:gd name="connsiteX816" fmla="*/ 1050883 w 13759469"/>
                <a:gd name="connsiteY816" fmla="*/ 2033143 h 2252732"/>
                <a:gd name="connsiteX817" fmla="*/ 1037650 w 13759469"/>
                <a:gd name="connsiteY817" fmla="*/ 2036363 h 2252732"/>
                <a:gd name="connsiteX818" fmla="*/ 1024395 w 13759469"/>
                <a:gd name="connsiteY818" fmla="*/ 2039569 h 2252732"/>
                <a:gd name="connsiteX819" fmla="*/ 1011120 w 13759469"/>
                <a:gd name="connsiteY819" fmla="*/ 2042763 h 2252732"/>
                <a:gd name="connsiteX820" fmla="*/ 997826 w 13759469"/>
                <a:gd name="connsiteY820" fmla="*/ 2045944 h 2252732"/>
                <a:gd name="connsiteX821" fmla="*/ 984512 w 13759469"/>
                <a:gd name="connsiteY821" fmla="*/ 2049113 h 2252732"/>
                <a:gd name="connsiteX822" fmla="*/ 971177 w 13759469"/>
                <a:gd name="connsiteY822" fmla="*/ 2052268 h 2252732"/>
                <a:gd name="connsiteX823" fmla="*/ 957826 w 13759469"/>
                <a:gd name="connsiteY823" fmla="*/ 2055412 h 2252732"/>
                <a:gd name="connsiteX824" fmla="*/ 944453 w 13759469"/>
                <a:gd name="connsiteY824" fmla="*/ 2058543 h 2252732"/>
                <a:gd name="connsiteX825" fmla="*/ 931064 w 13759469"/>
                <a:gd name="connsiteY825" fmla="*/ 2061663 h 2252732"/>
                <a:gd name="connsiteX826" fmla="*/ 917654 w 13759469"/>
                <a:gd name="connsiteY826" fmla="*/ 2064771 h 2252732"/>
                <a:gd name="connsiteX827" fmla="*/ 904228 w 13759469"/>
                <a:gd name="connsiteY827" fmla="*/ 2067868 h 2252732"/>
                <a:gd name="connsiteX828" fmla="*/ 890783 w 13759469"/>
                <a:gd name="connsiteY828" fmla="*/ 2070953 h 2252732"/>
                <a:gd name="connsiteX829" fmla="*/ 877322 w 13759469"/>
                <a:gd name="connsiteY829" fmla="*/ 2074027 h 2252732"/>
                <a:gd name="connsiteX830" fmla="*/ 863842 w 13759469"/>
                <a:gd name="connsiteY830" fmla="*/ 2077090 h 2252732"/>
                <a:gd name="connsiteX831" fmla="*/ 850347 w 13759469"/>
                <a:gd name="connsiteY831" fmla="*/ 2080142 h 2252732"/>
                <a:gd name="connsiteX832" fmla="*/ 836834 w 13759469"/>
                <a:gd name="connsiteY832" fmla="*/ 2083183 h 2252732"/>
                <a:gd name="connsiteX833" fmla="*/ 823305 w 13759469"/>
                <a:gd name="connsiteY833" fmla="*/ 2086214 h 2252732"/>
                <a:gd name="connsiteX834" fmla="*/ 809760 w 13759469"/>
                <a:gd name="connsiteY834" fmla="*/ 2089235 h 2252732"/>
                <a:gd name="connsiteX835" fmla="*/ 796198 w 13759469"/>
                <a:gd name="connsiteY835" fmla="*/ 2092245 h 2252732"/>
                <a:gd name="connsiteX836" fmla="*/ 782622 w 13759469"/>
                <a:gd name="connsiteY836" fmla="*/ 2095245 h 2252732"/>
                <a:gd name="connsiteX837" fmla="*/ 769030 w 13759469"/>
                <a:gd name="connsiteY837" fmla="*/ 2098236 h 2252732"/>
                <a:gd name="connsiteX838" fmla="*/ 755423 w 13759469"/>
                <a:gd name="connsiteY838" fmla="*/ 2101216 h 2252732"/>
                <a:gd name="connsiteX839" fmla="*/ 741802 w 13759469"/>
                <a:gd name="connsiteY839" fmla="*/ 2104188 h 2252732"/>
                <a:gd name="connsiteX840" fmla="*/ 728166 w 13759469"/>
                <a:gd name="connsiteY840" fmla="*/ 2107150 h 2252732"/>
                <a:gd name="connsiteX841" fmla="*/ 714515 w 13759469"/>
                <a:gd name="connsiteY841" fmla="*/ 2110104 h 2252732"/>
                <a:gd name="connsiteX842" fmla="*/ 700852 w 13759469"/>
                <a:gd name="connsiteY842" fmla="*/ 2113048 h 2252732"/>
                <a:gd name="connsiteX843" fmla="*/ 687174 w 13759469"/>
                <a:gd name="connsiteY843" fmla="*/ 2115984 h 2252732"/>
                <a:gd name="connsiteX844" fmla="*/ 673483 w 13759469"/>
                <a:gd name="connsiteY844" fmla="*/ 2118911 h 2252732"/>
                <a:gd name="connsiteX845" fmla="*/ 659778 w 13759469"/>
                <a:gd name="connsiteY845" fmla="*/ 2121829 h 2252732"/>
                <a:gd name="connsiteX846" fmla="*/ 646061 w 13759469"/>
                <a:gd name="connsiteY846" fmla="*/ 2124739 h 2252732"/>
                <a:gd name="connsiteX847" fmla="*/ 632332 w 13759469"/>
                <a:gd name="connsiteY847" fmla="*/ 2127641 h 2252732"/>
                <a:gd name="connsiteX848" fmla="*/ 618591 w 13759469"/>
                <a:gd name="connsiteY848" fmla="*/ 2130536 h 2252732"/>
                <a:gd name="connsiteX849" fmla="*/ 604837 w 13759469"/>
                <a:gd name="connsiteY849" fmla="*/ 2133423 h 2252732"/>
                <a:gd name="connsiteX850" fmla="*/ 591072 w 13759469"/>
                <a:gd name="connsiteY850" fmla="*/ 2136302 h 2252732"/>
                <a:gd name="connsiteX851" fmla="*/ 577295 w 13759469"/>
                <a:gd name="connsiteY851" fmla="*/ 2139173 h 2252732"/>
                <a:gd name="connsiteX852" fmla="*/ 563508 w 13759469"/>
                <a:gd name="connsiteY852" fmla="*/ 2142038 h 2252732"/>
                <a:gd name="connsiteX853" fmla="*/ 549708 w 13759469"/>
                <a:gd name="connsiteY853" fmla="*/ 2144895 h 2252732"/>
                <a:gd name="connsiteX854" fmla="*/ 535899 w 13759469"/>
                <a:gd name="connsiteY854" fmla="*/ 2147746 h 2252732"/>
                <a:gd name="connsiteX855" fmla="*/ 522080 w 13759469"/>
                <a:gd name="connsiteY855" fmla="*/ 2150590 h 2252732"/>
                <a:gd name="connsiteX856" fmla="*/ 508250 w 13759469"/>
                <a:gd name="connsiteY856" fmla="*/ 2153428 h 2252732"/>
                <a:gd name="connsiteX857" fmla="*/ 494411 w 13759469"/>
                <a:gd name="connsiteY857" fmla="*/ 2156259 h 2252732"/>
                <a:gd name="connsiteX858" fmla="*/ 480563 w 13759469"/>
                <a:gd name="connsiteY858" fmla="*/ 2159084 h 2252732"/>
                <a:gd name="connsiteX859" fmla="*/ 466705 w 13759469"/>
                <a:gd name="connsiteY859" fmla="*/ 2161904 h 2252732"/>
                <a:gd name="connsiteX860" fmla="*/ 452838 w 13759469"/>
                <a:gd name="connsiteY860" fmla="*/ 2164717 h 2252732"/>
                <a:gd name="connsiteX861" fmla="*/ 438962 w 13759469"/>
                <a:gd name="connsiteY861" fmla="*/ 2167525 h 2252732"/>
                <a:gd name="connsiteX862" fmla="*/ 425079 w 13759469"/>
                <a:gd name="connsiteY862" fmla="*/ 2170327 h 2252732"/>
                <a:gd name="connsiteX863" fmla="*/ 411187 w 13759469"/>
                <a:gd name="connsiteY863" fmla="*/ 2173124 h 2252732"/>
                <a:gd name="connsiteX864" fmla="*/ 397287 w 13759469"/>
                <a:gd name="connsiteY864" fmla="*/ 2175916 h 2252732"/>
                <a:gd name="connsiteX865" fmla="*/ 383380 w 13759469"/>
                <a:gd name="connsiteY865" fmla="*/ 2178703 h 2252732"/>
                <a:gd name="connsiteX866" fmla="*/ 369465 w 13759469"/>
                <a:gd name="connsiteY866" fmla="*/ 2181485 h 2252732"/>
                <a:gd name="connsiteX867" fmla="*/ 355544 w 13759469"/>
                <a:gd name="connsiteY867" fmla="*/ 2184263 h 2252732"/>
                <a:gd name="connsiteX868" fmla="*/ 341616 w 13759469"/>
                <a:gd name="connsiteY868" fmla="*/ 2187037 h 2252732"/>
                <a:gd name="connsiteX869" fmla="*/ 327681 w 13759469"/>
                <a:gd name="connsiteY869" fmla="*/ 2189806 h 2252732"/>
                <a:gd name="connsiteX870" fmla="*/ 313740 w 13759469"/>
                <a:gd name="connsiteY870" fmla="*/ 2192570 h 2252732"/>
                <a:gd name="connsiteX871" fmla="*/ 299794 w 13759469"/>
                <a:gd name="connsiteY871" fmla="*/ 2195332 h 2252732"/>
                <a:gd name="connsiteX872" fmla="*/ 285842 w 13759469"/>
                <a:gd name="connsiteY872" fmla="*/ 2198089 h 2252732"/>
                <a:gd name="connsiteX873" fmla="*/ 271885 w 13759469"/>
                <a:gd name="connsiteY873" fmla="*/ 2200844 h 2252732"/>
                <a:gd name="connsiteX874" fmla="*/ 257922 w 13759469"/>
                <a:gd name="connsiteY874" fmla="*/ 2203594 h 2252732"/>
                <a:gd name="connsiteX875" fmla="*/ 243954 w 13759469"/>
                <a:gd name="connsiteY875" fmla="*/ 2206341 h 2252732"/>
                <a:gd name="connsiteX876" fmla="*/ 229984 w 13759469"/>
                <a:gd name="connsiteY876" fmla="*/ 2209087 h 2252732"/>
                <a:gd name="connsiteX877" fmla="*/ 216007 w 13759469"/>
                <a:gd name="connsiteY877" fmla="*/ 2211828 h 2252732"/>
                <a:gd name="connsiteX878" fmla="*/ 202027 w 13759469"/>
                <a:gd name="connsiteY878" fmla="*/ 2214567 h 2252732"/>
                <a:gd name="connsiteX879" fmla="*/ 188044 w 13759469"/>
                <a:gd name="connsiteY879" fmla="*/ 2217303 h 2252732"/>
                <a:gd name="connsiteX880" fmla="*/ 174056 w 13759469"/>
                <a:gd name="connsiteY880" fmla="*/ 2220037 h 2252732"/>
                <a:gd name="connsiteX881" fmla="*/ 160067 w 13759469"/>
                <a:gd name="connsiteY881" fmla="*/ 2222769 h 2252732"/>
                <a:gd name="connsiteX882" fmla="*/ 146075 w 13759469"/>
                <a:gd name="connsiteY882" fmla="*/ 2225500 h 2252732"/>
                <a:gd name="connsiteX883" fmla="*/ 132079 w 13759469"/>
                <a:gd name="connsiteY883" fmla="*/ 2228228 h 2252732"/>
                <a:gd name="connsiteX884" fmla="*/ 118081 w 13759469"/>
                <a:gd name="connsiteY884" fmla="*/ 2230955 h 2252732"/>
                <a:gd name="connsiteX885" fmla="*/ 104082 w 13759469"/>
                <a:gd name="connsiteY885" fmla="*/ 2233680 h 2252732"/>
                <a:gd name="connsiteX886" fmla="*/ 90081 w 13759469"/>
                <a:gd name="connsiteY886" fmla="*/ 2236404 h 2252732"/>
                <a:gd name="connsiteX887" fmla="*/ 76078 w 13759469"/>
                <a:gd name="connsiteY887" fmla="*/ 2239127 h 2252732"/>
                <a:gd name="connsiteX888" fmla="*/ 62075 w 13759469"/>
                <a:gd name="connsiteY888" fmla="*/ 2241849 h 2252732"/>
                <a:gd name="connsiteX889" fmla="*/ 48071 w 13759469"/>
                <a:gd name="connsiteY889" fmla="*/ 2244571 h 2252732"/>
                <a:gd name="connsiteX890" fmla="*/ 34064 w 13759469"/>
                <a:gd name="connsiteY890" fmla="*/ 2247292 h 2252732"/>
                <a:gd name="connsiteX891" fmla="*/ 20059 w 13759469"/>
                <a:gd name="connsiteY891" fmla="*/ 2250012 h 2252732"/>
                <a:gd name="connsiteX892" fmla="*/ 6054 w 13759469"/>
                <a:gd name="connsiteY892" fmla="*/ 2252732 h 2252732"/>
                <a:gd name="connsiteX893" fmla="*/ 0 w 13759469"/>
                <a:gd name="connsiteY893" fmla="*/ 2221564 h 2252732"/>
                <a:gd name="connsiteX894" fmla="*/ 14006 w 13759469"/>
                <a:gd name="connsiteY894" fmla="*/ 2218844 h 2252732"/>
                <a:gd name="connsiteX895" fmla="*/ 28010 w 13759469"/>
                <a:gd name="connsiteY895" fmla="*/ 2216124 h 2252732"/>
                <a:gd name="connsiteX896" fmla="*/ 42013 w 13759469"/>
                <a:gd name="connsiteY896" fmla="*/ 2213404 h 2252732"/>
                <a:gd name="connsiteX897" fmla="*/ 56016 w 13759469"/>
                <a:gd name="connsiteY897" fmla="*/ 2210683 h 2252732"/>
                <a:gd name="connsiteX898" fmla="*/ 70018 w 13759469"/>
                <a:gd name="connsiteY898" fmla="*/ 2207961 h 2252732"/>
                <a:gd name="connsiteX899" fmla="*/ 84017 w 13759469"/>
                <a:gd name="connsiteY899" fmla="*/ 2205239 h 2252732"/>
                <a:gd name="connsiteX900" fmla="*/ 98015 w 13759469"/>
                <a:gd name="connsiteY900" fmla="*/ 2202515 h 2252732"/>
                <a:gd name="connsiteX901" fmla="*/ 112011 w 13759469"/>
                <a:gd name="connsiteY901" fmla="*/ 2199791 h 2252732"/>
                <a:gd name="connsiteX902" fmla="*/ 126004 w 13759469"/>
                <a:gd name="connsiteY902" fmla="*/ 2197065 h 2252732"/>
                <a:gd name="connsiteX903" fmla="*/ 139993 w 13759469"/>
                <a:gd name="connsiteY903" fmla="*/ 2194338 h 2252732"/>
                <a:gd name="connsiteX904" fmla="*/ 153981 w 13759469"/>
                <a:gd name="connsiteY904" fmla="*/ 2191608 h 2252732"/>
                <a:gd name="connsiteX905" fmla="*/ 167966 w 13759469"/>
                <a:gd name="connsiteY905" fmla="*/ 2188877 h 2252732"/>
                <a:gd name="connsiteX906" fmla="*/ 181946 w 13759469"/>
                <a:gd name="connsiteY906" fmla="*/ 2186144 h 2252732"/>
                <a:gd name="connsiteX907" fmla="*/ 195923 w 13759469"/>
                <a:gd name="connsiteY907" fmla="*/ 2183409 h 2252732"/>
                <a:gd name="connsiteX908" fmla="*/ 209895 w 13759469"/>
                <a:gd name="connsiteY908" fmla="*/ 2180672 h 2252732"/>
                <a:gd name="connsiteX909" fmla="*/ 223862 w 13759469"/>
                <a:gd name="connsiteY909" fmla="*/ 2177933 h 2252732"/>
                <a:gd name="connsiteX910" fmla="*/ 237827 w 13759469"/>
                <a:gd name="connsiteY910" fmla="*/ 2175188 h 2252732"/>
                <a:gd name="connsiteX911" fmla="*/ 251785 w 13759469"/>
                <a:gd name="connsiteY911" fmla="*/ 2172443 h 2252732"/>
                <a:gd name="connsiteX912" fmla="*/ 265737 w 13759469"/>
                <a:gd name="connsiteY912" fmla="*/ 2169694 h 2252732"/>
                <a:gd name="connsiteX913" fmla="*/ 279686 w 13759469"/>
                <a:gd name="connsiteY913" fmla="*/ 2166941 h 2252732"/>
                <a:gd name="connsiteX914" fmla="*/ 293628 w 13759469"/>
                <a:gd name="connsiteY914" fmla="*/ 2164186 h 2252732"/>
                <a:gd name="connsiteX915" fmla="*/ 307563 w 13759469"/>
                <a:gd name="connsiteY915" fmla="*/ 2161427 h 2252732"/>
                <a:gd name="connsiteX916" fmla="*/ 321493 w 13759469"/>
                <a:gd name="connsiteY916" fmla="*/ 2158664 h 2252732"/>
                <a:gd name="connsiteX917" fmla="*/ 335415 w 13759469"/>
                <a:gd name="connsiteY917" fmla="*/ 2155898 h 2252732"/>
                <a:gd name="connsiteX918" fmla="*/ 349331 w 13759469"/>
                <a:gd name="connsiteY918" fmla="*/ 2153127 h 2252732"/>
                <a:gd name="connsiteX919" fmla="*/ 363240 w 13759469"/>
                <a:gd name="connsiteY919" fmla="*/ 2150352 h 2252732"/>
                <a:gd name="connsiteX920" fmla="*/ 377141 w 13759469"/>
                <a:gd name="connsiteY920" fmla="*/ 2147572 h 2252732"/>
                <a:gd name="connsiteX921" fmla="*/ 391034 w 13759469"/>
                <a:gd name="connsiteY921" fmla="*/ 2144788 h 2252732"/>
                <a:gd name="connsiteX922" fmla="*/ 404920 w 13759469"/>
                <a:gd name="connsiteY922" fmla="*/ 2141999 h 2252732"/>
                <a:gd name="connsiteX923" fmla="*/ 418796 w 13759469"/>
                <a:gd name="connsiteY923" fmla="*/ 2139205 h 2252732"/>
                <a:gd name="connsiteX924" fmla="*/ 432665 w 13759469"/>
                <a:gd name="connsiteY924" fmla="*/ 2136406 h 2252732"/>
                <a:gd name="connsiteX925" fmla="*/ 446525 w 13759469"/>
                <a:gd name="connsiteY925" fmla="*/ 2133601 h 2252732"/>
                <a:gd name="connsiteX926" fmla="*/ 460375 w 13759469"/>
                <a:gd name="connsiteY926" fmla="*/ 2130791 h 2252732"/>
                <a:gd name="connsiteX927" fmla="*/ 474216 w 13759469"/>
                <a:gd name="connsiteY927" fmla="*/ 2127975 h 2252732"/>
                <a:gd name="connsiteX928" fmla="*/ 488048 w 13759469"/>
                <a:gd name="connsiteY928" fmla="*/ 2125153 h 2252732"/>
                <a:gd name="connsiteX929" fmla="*/ 501869 w 13759469"/>
                <a:gd name="connsiteY929" fmla="*/ 2122326 h 2252732"/>
                <a:gd name="connsiteX930" fmla="*/ 515680 w 13759469"/>
                <a:gd name="connsiteY930" fmla="*/ 2119492 h 2252732"/>
                <a:gd name="connsiteX931" fmla="*/ 529481 w 13759469"/>
                <a:gd name="connsiteY931" fmla="*/ 2116652 h 2252732"/>
                <a:gd name="connsiteX932" fmla="*/ 543270 w 13759469"/>
                <a:gd name="connsiteY932" fmla="*/ 2113805 h 2252732"/>
                <a:gd name="connsiteX933" fmla="*/ 557049 w 13759469"/>
                <a:gd name="connsiteY933" fmla="*/ 2110952 h 2252732"/>
                <a:gd name="connsiteX934" fmla="*/ 570816 w 13759469"/>
                <a:gd name="connsiteY934" fmla="*/ 2108092 h 2252732"/>
                <a:gd name="connsiteX935" fmla="*/ 584572 w 13759469"/>
                <a:gd name="connsiteY935" fmla="*/ 2105225 h 2252732"/>
                <a:gd name="connsiteX936" fmla="*/ 598315 w 13759469"/>
                <a:gd name="connsiteY936" fmla="*/ 2102350 h 2252732"/>
                <a:gd name="connsiteX937" fmla="*/ 612047 w 13759469"/>
                <a:gd name="connsiteY937" fmla="*/ 2099468 h 2252732"/>
                <a:gd name="connsiteX938" fmla="*/ 625766 w 13759469"/>
                <a:gd name="connsiteY938" fmla="*/ 2096578 h 2252732"/>
                <a:gd name="connsiteX939" fmla="*/ 639472 w 13759469"/>
                <a:gd name="connsiteY939" fmla="*/ 2093681 h 2252732"/>
                <a:gd name="connsiteX940" fmla="*/ 653165 w 13759469"/>
                <a:gd name="connsiteY940" fmla="*/ 2090776 h 2252732"/>
                <a:gd name="connsiteX941" fmla="*/ 666845 w 13759469"/>
                <a:gd name="connsiteY941" fmla="*/ 2087863 h 2252732"/>
                <a:gd name="connsiteX942" fmla="*/ 680511 w 13759469"/>
                <a:gd name="connsiteY942" fmla="*/ 2084941 h 2252732"/>
                <a:gd name="connsiteX943" fmla="*/ 694163 w 13759469"/>
                <a:gd name="connsiteY943" fmla="*/ 2082011 h 2252732"/>
                <a:gd name="connsiteX944" fmla="*/ 707802 w 13759469"/>
                <a:gd name="connsiteY944" fmla="*/ 2079072 h 2252732"/>
                <a:gd name="connsiteX945" fmla="*/ 721425 w 13759469"/>
                <a:gd name="connsiteY945" fmla="*/ 2076124 h 2252732"/>
                <a:gd name="connsiteX946" fmla="*/ 735034 w 13759469"/>
                <a:gd name="connsiteY946" fmla="*/ 2073168 h 2252732"/>
                <a:gd name="connsiteX947" fmla="*/ 748629 w 13759469"/>
                <a:gd name="connsiteY947" fmla="*/ 2070202 h 2252732"/>
                <a:gd name="connsiteX948" fmla="*/ 762207 w 13759469"/>
                <a:gd name="connsiteY948" fmla="*/ 2067228 h 2252732"/>
                <a:gd name="connsiteX949" fmla="*/ 775771 w 13759469"/>
                <a:gd name="connsiteY949" fmla="*/ 2064243 h 2252732"/>
                <a:gd name="connsiteX950" fmla="*/ 789318 w 13759469"/>
                <a:gd name="connsiteY950" fmla="*/ 2061249 h 2252732"/>
                <a:gd name="connsiteX951" fmla="*/ 802849 w 13759469"/>
                <a:gd name="connsiteY951" fmla="*/ 2058246 h 2252732"/>
                <a:gd name="connsiteX952" fmla="*/ 816364 w 13759469"/>
                <a:gd name="connsiteY952" fmla="*/ 2055232 h 2252732"/>
                <a:gd name="connsiteX953" fmla="*/ 829862 w 13759469"/>
                <a:gd name="connsiteY953" fmla="*/ 2052208 h 2252732"/>
                <a:gd name="connsiteX954" fmla="*/ 843343 w 13759469"/>
                <a:gd name="connsiteY954" fmla="*/ 2049174 h 2252732"/>
                <a:gd name="connsiteX955" fmla="*/ 856807 w 13759469"/>
                <a:gd name="connsiteY955" fmla="*/ 2046129 h 2252732"/>
                <a:gd name="connsiteX956" fmla="*/ 870253 w 13759469"/>
                <a:gd name="connsiteY956" fmla="*/ 2043073 h 2252732"/>
                <a:gd name="connsiteX957" fmla="*/ 883683 w 13759469"/>
                <a:gd name="connsiteY957" fmla="*/ 2040007 h 2252732"/>
                <a:gd name="connsiteX958" fmla="*/ 897093 w 13759469"/>
                <a:gd name="connsiteY958" fmla="*/ 2036930 h 2252732"/>
                <a:gd name="connsiteX959" fmla="*/ 910486 w 13759469"/>
                <a:gd name="connsiteY959" fmla="*/ 2033841 h 2252732"/>
                <a:gd name="connsiteX960" fmla="*/ 923858 w 13759469"/>
                <a:gd name="connsiteY960" fmla="*/ 2030742 h 2252732"/>
                <a:gd name="connsiteX961" fmla="*/ 937214 w 13759469"/>
                <a:gd name="connsiteY961" fmla="*/ 2027630 h 2252732"/>
                <a:gd name="connsiteX962" fmla="*/ 950549 w 13759469"/>
                <a:gd name="connsiteY962" fmla="*/ 2024507 h 2252732"/>
                <a:gd name="connsiteX963" fmla="*/ 963866 w 13759469"/>
                <a:gd name="connsiteY963" fmla="*/ 2021372 h 2252732"/>
                <a:gd name="connsiteX964" fmla="*/ 977161 w 13759469"/>
                <a:gd name="connsiteY964" fmla="*/ 2018225 h 2252732"/>
                <a:gd name="connsiteX965" fmla="*/ 990438 w 13759469"/>
                <a:gd name="connsiteY965" fmla="*/ 2015066 h 2252732"/>
                <a:gd name="connsiteX966" fmla="*/ 1003694 w 13759469"/>
                <a:gd name="connsiteY966" fmla="*/ 2011894 h 2252732"/>
                <a:gd name="connsiteX967" fmla="*/ 1016929 w 13759469"/>
                <a:gd name="connsiteY967" fmla="*/ 2008710 h 2252732"/>
                <a:gd name="connsiteX968" fmla="*/ 1030144 w 13759469"/>
                <a:gd name="connsiteY968" fmla="*/ 2005513 h 2252732"/>
                <a:gd name="connsiteX969" fmla="*/ 1043337 w 13759469"/>
                <a:gd name="connsiteY969" fmla="*/ 2002302 h 2252732"/>
                <a:gd name="connsiteX970" fmla="*/ 1056508 w 13759469"/>
                <a:gd name="connsiteY970" fmla="*/ 1999080 h 2252732"/>
                <a:gd name="connsiteX971" fmla="*/ 1069660 w 13759469"/>
                <a:gd name="connsiteY971" fmla="*/ 1995843 h 2252732"/>
                <a:gd name="connsiteX972" fmla="*/ 1082787 w 13759469"/>
                <a:gd name="connsiteY972" fmla="*/ 1992594 h 2252732"/>
                <a:gd name="connsiteX973" fmla="*/ 1095894 w 13759469"/>
                <a:gd name="connsiteY973" fmla="*/ 1989330 h 2252732"/>
                <a:gd name="connsiteX974" fmla="*/ 1108977 w 13759469"/>
                <a:gd name="connsiteY974" fmla="*/ 1986053 h 2252732"/>
                <a:gd name="connsiteX975" fmla="*/ 1122037 w 13759469"/>
                <a:gd name="connsiteY975" fmla="*/ 1982762 h 2252732"/>
                <a:gd name="connsiteX976" fmla="*/ 1135076 w 13759469"/>
                <a:gd name="connsiteY976" fmla="*/ 1979457 h 2252732"/>
                <a:gd name="connsiteX977" fmla="*/ 1148089 w 13759469"/>
                <a:gd name="connsiteY977" fmla="*/ 1976138 h 2252732"/>
                <a:gd name="connsiteX978" fmla="*/ 1161080 w 13759469"/>
                <a:gd name="connsiteY978" fmla="*/ 1972803 h 2252732"/>
                <a:gd name="connsiteX979" fmla="*/ 1174046 w 13759469"/>
                <a:gd name="connsiteY979" fmla="*/ 1969455 h 2252732"/>
                <a:gd name="connsiteX980" fmla="*/ 1186989 w 13759469"/>
                <a:gd name="connsiteY980" fmla="*/ 1966091 h 2252732"/>
                <a:gd name="connsiteX981" fmla="*/ 1199906 w 13759469"/>
                <a:gd name="connsiteY981" fmla="*/ 1962713 h 2252732"/>
                <a:gd name="connsiteX982" fmla="*/ 1212801 w 13759469"/>
                <a:gd name="connsiteY982" fmla="*/ 1959318 h 2252732"/>
                <a:gd name="connsiteX983" fmla="*/ 1225667 w 13759469"/>
                <a:gd name="connsiteY983" fmla="*/ 1955911 h 2252732"/>
                <a:gd name="connsiteX984" fmla="*/ 1238510 w 13759469"/>
                <a:gd name="connsiteY984" fmla="*/ 1952486 h 2252732"/>
                <a:gd name="connsiteX985" fmla="*/ 1251327 w 13759469"/>
                <a:gd name="connsiteY985" fmla="*/ 1949046 h 2252732"/>
                <a:gd name="connsiteX986" fmla="*/ 1264118 w 13759469"/>
                <a:gd name="connsiteY986" fmla="*/ 1945590 h 2252732"/>
                <a:gd name="connsiteX987" fmla="*/ 1276884 w 13759469"/>
                <a:gd name="connsiteY987" fmla="*/ 1942118 h 2252732"/>
                <a:gd name="connsiteX988" fmla="*/ 1289621 w 13759469"/>
                <a:gd name="connsiteY988" fmla="*/ 1938631 h 2252732"/>
                <a:gd name="connsiteX989" fmla="*/ 1302333 w 13759469"/>
                <a:gd name="connsiteY989" fmla="*/ 1935126 h 2252732"/>
                <a:gd name="connsiteX990" fmla="*/ 1315018 w 13759469"/>
                <a:gd name="connsiteY990" fmla="*/ 1931605 h 2252732"/>
                <a:gd name="connsiteX991" fmla="*/ 1327675 w 13759469"/>
                <a:gd name="connsiteY991" fmla="*/ 1928068 h 2252732"/>
                <a:gd name="connsiteX992" fmla="*/ 1352922 w 13759469"/>
                <a:gd name="connsiteY992" fmla="*/ 1920937 h 2252732"/>
                <a:gd name="connsiteX993" fmla="*/ 1365357 w 13759469"/>
                <a:gd name="connsiteY993" fmla="*/ 1917365 h 2252732"/>
                <a:gd name="connsiteX994" fmla="*/ 1377722 w 13759469"/>
                <a:gd name="connsiteY994" fmla="*/ 1913739 h 2252732"/>
                <a:gd name="connsiteX995" fmla="*/ 1389976 w 13759469"/>
                <a:gd name="connsiteY995" fmla="*/ 1910075 h 2252732"/>
                <a:gd name="connsiteX996" fmla="*/ 1402126 w 13759469"/>
                <a:gd name="connsiteY996" fmla="*/ 1906370 h 2252732"/>
                <a:gd name="connsiteX997" fmla="*/ 1414173 w 13759469"/>
                <a:gd name="connsiteY997" fmla="*/ 1902628 h 2252732"/>
                <a:gd name="connsiteX998" fmla="*/ 1426120 w 13759469"/>
                <a:gd name="connsiteY998" fmla="*/ 1898849 h 2252732"/>
                <a:gd name="connsiteX999" fmla="*/ 1437969 w 13759469"/>
                <a:gd name="connsiteY999" fmla="*/ 1895034 h 2252732"/>
                <a:gd name="connsiteX1000" fmla="*/ 1449724 w 13759469"/>
                <a:gd name="connsiteY1000" fmla="*/ 1891184 h 2252732"/>
                <a:gd name="connsiteX1001" fmla="*/ 1461389 w 13759469"/>
                <a:gd name="connsiteY1001" fmla="*/ 1887299 h 2252732"/>
                <a:gd name="connsiteX1002" fmla="*/ 1472965 w 13759469"/>
                <a:gd name="connsiteY1002" fmla="*/ 1883381 h 2252732"/>
                <a:gd name="connsiteX1003" fmla="*/ 1484457 w 13759469"/>
                <a:gd name="connsiteY1003" fmla="*/ 1879428 h 2252732"/>
                <a:gd name="connsiteX1004" fmla="*/ 1495867 w 13759469"/>
                <a:gd name="connsiteY1004" fmla="*/ 1875445 h 2252732"/>
                <a:gd name="connsiteX1005" fmla="*/ 1507196 w 13759469"/>
                <a:gd name="connsiteY1005" fmla="*/ 1871431 h 2252732"/>
                <a:gd name="connsiteX1006" fmla="*/ 1518451 w 13759469"/>
                <a:gd name="connsiteY1006" fmla="*/ 1867386 h 2252732"/>
                <a:gd name="connsiteX1007" fmla="*/ 1529632 w 13759469"/>
                <a:gd name="connsiteY1007" fmla="*/ 1863313 h 2252732"/>
                <a:gd name="connsiteX1008" fmla="*/ 1540741 w 13759469"/>
                <a:gd name="connsiteY1008" fmla="*/ 1859211 h 2252732"/>
                <a:gd name="connsiteX1009" fmla="*/ 1551786 w 13759469"/>
                <a:gd name="connsiteY1009" fmla="*/ 1855079 h 2252732"/>
                <a:gd name="connsiteX1010" fmla="*/ 1562765 w 13759469"/>
                <a:gd name="connsiteY1010" fmla="*/ 1850923 h 2252732"/>
                <a:gd name="connsiteX1011" fmla="*/ 1573682 w 13759469"/>
                <a:gd name="connsiteY1011" fmla="*/ 1846741 h 2252732"/>
                <a:gd name="connsiteX1012" fmla="*/ 1584543 w 13759469"/>
                <a:gd name="connsiteY1012" fmla="*/ 1842532 h 2252732"/>
                <a:gd name="connsiteX1013" fmla="*/ 1595347 w 13759469"/>
                <a:gd name="connsiteY1013" fmla="*/ 1838300 h 2252732"/>
                <a:gd name="connsiteX1014" fmla="*/ 1606100 w 13759469"/>
                <a:gd name="connsiteY1014" fmla="*/ 1834044 h 2252732"/>
                <a:gd name="connsiteX1015" fmla="*/ 1616802 w 13759469"/>
                <a:gd name="connsiteY1015" fmla="*/ 1829767 h 2252732"/>
                <a:gd name="connsiteX1016" fmla="*/ 1627458 w 13759469"/>
                <a:gd name="connsiteY1016" fmla="*/ 1825468 h 2252732"/>
                <a:gd name="connsiteX1017" fmla="*/ 1638071 w 13759469"/>
                <a:gd name="connsiteY1017" fmla="*/ 1821147 h 2252732"/>
                <a:gd name="connsiteX1018" fmla="*/ 1648644 w 13759469"/>
                <a:gd name="connsiteY1018" fmla="*/ 1816807 h 2252732"/>
                <a:gd name="connsiteX1019" fmla="*/ 1659179 w 13759469"/>
                <a:gd name="connsiteY1019" fmla="*/ 1812448 h 2252732"/>
                <a:gd name="connsiteX1020" fmla="*/ 1669678 w 13759469"/>
                <a:gd name="connsiteY1020" fmla="*/ 1808071 h 2252732"/>
                <a:gd name="connsiteX1021" fmla="*/ 1680147 w 13759469"/>
                <a:gd name="connsiteY1021" fmla="*/ 1803676 h 2252732"/>
                <a:gd name="connsiteX1022" fmla="*/ 1690586 w 13759469"/>
                <a:gd name="connsiteY1022" fmla="*/ 1799265 h 2252732"/>
                <a:gd name="connsiteX1023" fmla="*/ 1701000 w 13759469"/>
                <a:gd name="connsiteY1023" fmla="*/ 1794838 h 2252732"/>
                <a:gd name="connsiteX1024" fmla="*/ 1711392 w 13759469"/>
                <a:gd name="connsiteY1024" fmla="*/ 1790396 h 2252732"/>
                <a:gd name="connsiteX1025" fmla="*/ 1721762 w 13759469"/>
                <a:gd name="connsiteY1025" fmla="*/ 1785942 h 2252732"/>
                <a:gd name="connsiteX1026" fmla="*/ 1732117 w 13759469"/>
                <a:gd name="connsiteY1026" fmla="*/ 1781473 h 2252732"/>
                <a:gd name="connsiteX1027" fmla="*/ 1742457 w 13759469"/>
                <a:gd name="connsiteY1027" fmla="*/ 1776993 h 2252732"/>
                <a:gd name="connsiteX1028" fmla="*/ 1752786 w 13759469"/>
                <a:gd name="connsiteY1028" fmla="*/ 1772502 h 2252732"/>
                <a:gd name="connsiteX1029" fmla="*/ 1763107 w 13759469"/>
                <a:gd name="connsiteY1029" fmla="*/ 1768000 h 2252732"/>
                <a:gd name="connsiteX1030" fmla="*/ 1773423 w 13759469"/>
                <a:gd name="connsiteY1030" fmla="*/ 1763489 h 2252732"/>
                <a:gd name="connsiteX1031" fmla="*/ 1783736 w 13759469"/>
                <a:gd name="connsiteY1031" fmla="*/ 1758970 h 2252732"/>
                <a:gd name="connsiteX1032" fmla="*/ 1794050 w 13759469"/>
                <a:gd name="connsiteY1032" fmla="*/ 1754443 h 2252732"/>
                <a:gd name="connsiteX1033" fmla="*/ 1804368 w 13759469"/>
                <a:gd name="connsiteY1033" fmla="*/ 1749908 h 2252732"/>
                <a:gd name="connsiteX1034" fmla="*/ 1814691 w 13759469"/>
                <a:gd name="connsiteY1034" fmla="*/ 1745369 h 2252732"/>
                <a:gd name="connsiteX1035" fmla="*/ 1825025 w 13759469"/>
                <a:gd name="connsiteY1035" fmla="*/ 1740824 h 2252732"/>
                <a:gd name="connsiteX1036" fmla="*/ 1835370 w 13759469"/>
                <a:gd name="connsiteY1036" fmla="*/ 1736277 h 2252732"/>
                <a:gd name="connsiteX1037" fmla="*/ 1845730 w 13759469"/>
                <a:gd name="connsiteY1037" fmla="*/ 1731725 h 2252732"/>
                <a:gd name="connsiteX1038" fmla="*/ 1856109 w 13759469"/>
                <a:gd name="connsiteY1038" fmla="*/ 1727171 h 2252732"/>
                <a:gd name="connsiteX1039" fmla="*/ 1866509 w 13759469"/>
                <a:gd name="connsiteY1039" fmla="*/ 1722616 h 2252732"/>
                <a:gd name="connsiteX1040" fmla="*/ 1876932 w 13759469"/>
                <a:gd name="connsiteY1040" fmla="*/ 1718061 h 2252732"/>
                <a:gd name="connsiteX1041" fmla="*/ 1887382 w 13759469"/>
                <a:gd name="connsiteY1041" fmla="*/ 1713507 h 2252732"/>
                <a:gd name="connsiteX1042" fmla="*/ 1897862 w 13759469"/>
                <a:gd name="connsiteY1042" fmla="*/ 1708954 h 2252732"/>
                <a:gd name="connsiteX1043" fmla="*/ 1908375 w 13759469"/>
                <a:gd name="connsiteY1043" fmla="*/ 1704403 h 2252732"/>
                <a:gd name="connsiteX1044" fmla="*/ 1918922 w 13759469"/>
                <a:gd name="connsiteY1044" fmla="*/ 1699856 h 2252732"/>
                <a:gd name="connsiteX1045" fmla="*/ 1929508 w 13759469"/>
                <a:gd name="connsiteY1045" fmla="*/ 1695312 h 2252732"/>
                <a:gd name="connsiteX1046" fmla="*/ 1940136 w 13759469"/>
                <a:gd name="connsiteY1046" fmla="*/ 1690775 h 2252732"/>
                <a:gd name="connsiteX1047" fmla="*/ 1950807 w 13759469"/>
                <a:gd name="connsiteY1047" fmla="*/ 1686244 h 2252732"/>
                <a:gd name="connsiteX1048" fmla="*/ 1961525 w 13759469"/>
                <a:gd name="connsiteY1048" fmla="*/ 1681719 h 2252732"/>
                <a:gd name="connsiteX1049" fmla="*/ 1972294 w 13759469"/>
                <a:gd name="connsiteY1049" fmla="*/ 1677202 h 2252732"/>
                <a:gd name="connsiteX1050" fmla="*/ 1983115 w 13759469"/>
                <a:gd name="connsiteY1050" fmla="*/ 1672696 h 2252732"/>
                <a:gd name="connsiteX1051" fmla="*/ 1993992 w 13759469"/>
                <a:gd name="connsiteY1051" fmla="*/ 1668197 h 2252732"/>
                <a:gd name="connsiteX1052" fmla="*/ 2004926 w 13759469"/>
                <a:gd name="connsiteY1052" fmla="*/ 1663711 h 2252732"/>
                <a:gd name="connsiteX1053" fmla="*/ 2015923 w 13759469"/>
                <a:gd name="connsiteY1053" fmla="*/ 1659236 h 2252732"/>
                <a:gd name="connsiteX1054" fmla="*/ 2026983 w 13759469"/>
                <a:gd name="connsiteY1054" fmla="*/ 1654775 h 2252732"/>
                <a:gd name="connsiteX1055" fmla="*/ 2038111 w 13759469"/>
                <a:gd name="connsiteY1055" fmla="*/ 1650326 h 2252732"/>
                <a:gd name="connsiteX1056" fmla="*/ 2049309 w 13759469"/>
                <a:gd name="connsiteY1056" fmla="*/ 1645893 h 2252732"/>
                <a:gd name="connsiteX1057" fmla="*/ 2060579 w 13759469"/>
                <a:gd name="connsiteY1057" fmla="*/ 1641474 h 2252732"/>
                <a:gd name="connsiteX1058" fmla="*/ 2071926 w 13759469"/>
                <a:gd name="connsiteY1058" fmla="*/ 1637072 h 2252732"/>
                <a:gd name="connsiteX1059" fmla="*/ 2083350 w 13759469"/>
                <a:gd name="connsiteY1059" fmla="*/ 1632688 h 2252732"/>
                <a:gd name="connsiteX1060" fmla="*/ 2094856 w 13759469"/>
                <a:gd name="connsiteY1060" fmla="*/ 1628323 h 2252732"/>
                <a:gd name="connsiteX1061" fmla="*/ 2106446 w 13759469"/>
                <a:gd name="connsiteY1061" fmla="*/ 1623976 h 2252732"/>
                <a:gd name="connsiteX1062" fmla="*/ 2118124 w 13759469"/>
                <a:gd name="connsiteY1062" fmla="*/ 1619650 h 2252732"/>
                <a:gd name="connsiteX1063" fmla="*/ 2129892 w 13759469"/>
                <a:gd name="connsiteY1063" fmla="*/ 1615345 h 2252732"/>
                <a:gd name="connsiteX1064" fmla="*/ 2141752 w 13759469"/>
                <a:gd name="connsiteY1064" fmla="*/ 1611063 h 2252732"/>
                <a:gd name="connsiteX1065" fmla="*/ 2153707 w 13759469"/>
                <a:gd name="connsiteY1065" fmla="*/ 1606804 h 2252732"/>
                <a:gd name="connsiteX1066" fmla="*/ 2165762 w 13759469"/>
                <a:gd name="connsiteY1066" fmla="*/ 1602568 h 2252732"/>
                <a:gd name="connsiteX1067" fmla="*/ 2177918 w 13759469"/>
                <a:gd name="connsiteY1067" fmla="*/ 1598357 h 2252732"/>
                <a:gd name="connsiteX1068" fmla="*/ 2190178 w 13759469"/>
                <a:gd name="connsiteY1068" fmla="*/ 1594174 h 2252732"/>
                <a:gd name="connsiteX1069" fmla="*/ 2202545 w 13759469"/>
                <a:gd name="connsiteY1069" fmla="*/ 1590016 h 2252732"/>
                <a:gd name="connsiteX1070" fmla="*/ 2215022 w 13759469"/>
                <a:gd name="connsiteY1070" fmla="*/ 1585886 h 2252732"/>
                <a:gd name="connsiteX1071" fmla="*/ 2227613 w 13759469"/>
                <a:gd name="connsiteY1071" fmla="*/ 1581785 h 2252732"/>
                <a:gd name="connsiteX1072" fmla="*/ 2240318 w 13759469"/>
                <a:gd name="connsiteY1072" fmla="*/ 1577714 h 2252732"/>
                <a:gd name="connsiteX1073" fmla="*/ 2253142 w 13759469"/>
                <a:gd name="connsiteY1073" fmla="*/ 1573674 h 2252732"/>
                <a:gd name="connsiteX1074" fmla="*/ 2266088 w 13759469"/>
                <a:gd name="connsiteY1074" fmla="*/ 1569664 h 2252732"/>
                <a:gd name="connsiteX1075" fmla="*/ 2279157 w 13759469"/>
                <a:gd name="connsiteY1075" fmla="*/ 1565689 h 2252732"/>
                <a:gd name="connsiteX1076" fmla="*/ 2292355 w 13759469"/>
                <a:gd name="connsiteY1076" fmla="*/ 1561745 h 2252732"/>
                <a:gd name="connsiteX1077" fmla="*/ 2305682 w 13759469"/>
                <a:gd name="connsiteY1077" fmla="*/ 1557837 h 2252732"/>
                <a:gd name="connsiteX1078" fmla="*/ 2319141 w 13759469"/>
                <a:gd name="connsiteY1078" fmla="*/ 1553964 h 2252732"/>
                <a:gd name="connsiteX1079" fmla="*/ 2332737 w 13759469"/>
                <a:gd name="connsiteY1079" fmla="*/ 1550127 h 2252732"/>
                <a:gd name="connsiteX1080" fmla="*/ 2346470 w 13759469"/>
                <a:gd name="connsiteY1080" fmla="*/ 1546328 h 2252732"/>
                <a:gd name="connsiteX1081" fmla="*/ 2360346 w 13759469"/>
                <a:gd name="connsiteY1081" fmla="*/ 1542565 h 2252732"/>
                <a:gd name="connsiteX1082" fmla="*/ 2374366 w 13759469"/>
                <a:gd name="connsiteY1082" fmla="*/ 1538843 h 2252732"/>
                <a:gd name="connsiteX1083" fmla="*/ 2388532 w 13759469"/>
                <a:gd name="connsiteY1083" fmla="*/ 1535161 h 2252732"/>
                <a:gd name="connsiteX1084" fmla="*/ 2402849 w 13759469"/>
                <a:gd name="connsiteY1084" fmla="*/ 1531519 h 2252732"/>
                <a:gd name="connsiteX1085" fmla="*/ 2417318 w 13759469"/>
                <a:gd name="connsiteY1085" fmla="*/ 1527919 h 2252732"/>
                <a:gd name="connsiteX1086" fmla="*/ 2431942 w 13759469"/>
                <a:gd name="connsiteY1086" fmla="*/ 1524362 h 2252732"/>
                <a:gd name="connsiteX1087" fmla="*/ 2446727 w 13759469"/>
                <a:gd name="connsiteY1087" fmla="*/ 1520848 h 2252732"/>
                <a:gd name="connsiteX1088" fmla="*/ 2461671 w 13759469"/>
                <a:gd name="connsiteY1088" fmla="*/ 1517379 h 2252732"/>
                <a:gd name="connsiteX1089" fmla="*/ 2476781 w 13759469"/>
                <a:gd name="connsiteY1089" fmla="*/ 1513955 h 2252732"/>
                <a:gd name="connsiteX1090" fmla="*/ 2492058 w 13759469"/>
                <a:gd name="connsiteY1090" fmla="*/ 1510578 h 2252732"/>
                <a:gd name="connsiteX1091" fmla="*/ 2523084 w 13759469"/>
                <a:gd name="connsiteY1091" fmla="*/ 1503974 h 2252732"/>
                <a:gd name="connsiteX1092" fmla="*/ 2538940 w 13759469"/>
                <a:gd name="connsiteY1092" fmla="*/ 1500741 h 2252732"/>
                <a:gd name="connsiteX1093" fmla="*/ 2554890 w 13759469"/>
                <a:gd name="connsiteY1093" fmla="*/ 1497597 h 2252732"/>
                <a:gd name="connsiteX1094" fmla="*/ 2570985 w 13759469"/>
                <a:gd name="connsiteY1094" fmla="*/ 1494530 h 2252732"/>
                <a:gd name="connsiteX1095" fmla="*/ 2587223 w 13759469"/>
                <a:gd name="connsiteY1095" fmla="*/ 1491536 h 2252732"/>
                <a:gd name="connsiteX1096" fmla="*/ 2603601 w 13759469"/>
                <a:gd name="connsiteY1096" fmla="*/ 1488616 h 2252732"/>
                <a:gd name="connsiteX1097" fmla="*/ 2620118 w 13759469"/>
                <a:gd name="connsiteY1097" fmla="*/ 1485766 h 2252732"/>
                <a:gd name="connsiteX1098" fmla="*/ 2636771 w 13759469"/>
                <a:gd name="connsiteY1098" fmla="*/ 1482985 h 2252732"/>
                <a:gd name="connsiteX1099" fmla="*/ 2653559 w 13759469"/>
                <a:gd name="connsiteY1099" fmla="*/ 1480272 h 2252732"/>
                <a:gd name="connsiteX1100" fmla="*/ 2670478 w 13759469"/>
                <a:gd name="connsiteY1100" fmla="*/ 1477623 h 2252732"/>
                <a:gd name="connsiteX1101" fmla="*/ 2687526 w 13759469"/>
                <a:gd name="connsiteY1101" fmla="*/ 1475038 h 2252732"/>
                <a:gd name="connsiteX1102" fmla="*/ 2704704 w 13759469"/>
                <a:gd name="connsiteY1102" fmla="*/ 1472512 h 2252732"/>
                <a:gd name="connsiteX1103" fmla="*/ 2722006 w 13759469"/>
                <a:gd name="connsiteY1103" fmla="*/ 1470048 h 2252732"/>
                <a:gd name="connsiteX1104" fmla="*/ 2739433 w 13759469"/>
                <a:gd name="connsiteY1104" fmla="*/ 1467641 h 2252732"/>
                <a:gd name="connsiteX1105" fmla="*/ 2756979 w 13759469"/>
                <a:gd name="connsiteY1105" fmla="*/ 1465291 h 2252732"/>
                <a:gd name="connsiteX1106" fmla="*/ 2774646 w 13759469"/>
                <a:gd name="connsiteY1106" fmla="*/ 1462994 h 2252732"/>
                <a:gd name="connsiteX1107" fmla="*/ 2792428 w 13759469"/>
                <a:gd name="connsiteY1107" fmla="*/ 1460749 h 2252732"/>
                <a:gd name="connsiteX1108" fmla="*/ 2810327 w 13759469"/>
                <a:gd name="connsiteY1108" fmla="*/ 1458554 h 2252732"/>
                <a:gd name="connsiteX1109" fmla="*/ 2828337 w 13759469"/>
                <a:gd name="connsiteY1109" fmla="*/ 1456408 h 2252732"/>
                <a:gd name="connsiteX1110" fmla="*/ 2846457 w 13759469"/>
                <a:gd name="connsiteY1110" fmla="*/ 1454309 h 2252732"/>
                <a:gd name="connsiteX1111" fmla="*/ 2864687 w 13759469"/>
                <a:gd name="connsiteY1111" fmla="*/ 1452253 h 2252732"/>
                <a:gd name="connsiteX1112" fmla="*/ 2883023 w 13759469"/>
                <a:gd name="connsiteY1112" fmla="*/ 1450242 h 2252732"/>
                <a:gd name="connsiteX1113" fmla="*/ 2901462 w 13759469"/>
                <a:gd name="connsiteY1113" fmla="*/ 1448271 h 2252732"/>
                <a:gd name="connsiteX1114" fmla="*/ 2920003 w 13759469"/>
                <a:gd name="connsiteY1114" fmla="*/ 1446340 h 2252732"/>
                <a:gd name="connsiteX1115" fmla="*/ 2938644 w 13759469"/>
                <a:gd name="connsiteY1115" fmla="*/ 1444447 h 2252732"/>
                <a:gd name="connsiteX1116" fmla="*/ 2957382 w 13759469"/>
                <a:gd name="connsiteY1116" fmla="*/ 1442589 h 2252732"/>
                <a:gd name="connsiteX1117" fmla="*/ 2976215 w 13759469"/>
                <a:gd name="connsiteY1117" fmla="*/ 1440764 h 2252732"/>
                <a:gd name="connsiteX1118" fmla="*/ 2995141 w 13759469"/>
                <a:gd name="connsiteY1118" fmla="*/ 1438973 h 2252732"/>
                <a:gd name="connsiteX1119" fmla="*/ 3014158 w 13759469"/>
                <a:gd name="connsiteY1119" fmla="*/ 1437210 h 2252732"/>
                <a:gd name="connsiteX1120" fmla="*/ 3033263 w 13759469"/>
                <a:gd name="connsiteY1120" fmla="*/ 1435477 h 2252732"/>
                <a:gd name="connsiteX1121" fmla="*/ 3052456 w 13759469"/>
                <a:gd name="connsiteY1121" fmla="*/ 1433769 h 2252732"/>
                <a:gd name="connsiteX1122" fmla="*/ 3071732 w 13759469"/>
                <a:gd name="connsiteY1122" fmla="*/ 1432087 h 2252732"/>
                <a:gd name="connsiteX1123" fmla="*/ 3091090 w 13759469"/>
                <a:gd name="connsiteY1123" fmla="*/ 1430428 h 2252732"/>
                <a:gd name="connsiteX1124" fmla="*/ 3110529 w 13759469"/>
                <a:gd name="connsiteY1124" fmla="*/ 1428790 h 2252732"/>
                <a:gd name="connsiteX1125" fmla="*/ 3130045 w 13759469"/>
                <a:gd name="connsiteY1125" fmla="*/ 1427170 h 2252732"/>
                <a:gd name="connsiteX1126" fmla="*/ 3149636 w 13759469"/>
                <a:gd name="connsiteY1126" fmla="*/ 1425569 h 2252732"/>
                <a:gd name="connsiteX1127" fmla="*/ 3169302 w 13759469"/>
                <a:gd name="connsiteY1127" fmla="*/ 1423983 h 2252732"/>
                <a:gd name="connsiteX1128" fmla="*/ 3189037 w 13759469"/>
                <a:gd name="connsiteY1128" fmla="*/ 1422411 h 2252732"/>
                <a:gd name="connsiteX1129" fmla="*/ 3208842 w 13759469"/>
                <a:gd name="connsiteY1129" fmla="*/ 1420851 h 2252732"/>
                <a:gd name="connsiteX1130" fmla="*/ 3228714 w 13759469"/>
                <a:gd name="connsiteY1130" fmla="*/ 1419301 h 2252732"/>
                <a:gd name="connsiteX1131" fmla="*/ 3248650 w 13759469"/>
                <a:gd name="connsiteY1131" fmla="*/ 1417760 h 2252732"/>
                <a:gd name="connsiteX1132" fmla="*/ 3268648 w 13759469"/>
                <a:gd name="connsiteY1132" fmla="*/ 1416225 h 2252732"/>
                <a:gd name="connsiteX1133" fmla="*/ 3288706 w 13759469"/>
                <a:gd name="connsiteY1133" fmla="*/ 1414695 h 2252732"/>
                <a:gd name="connsiteX1134" fmla="*/ 3308823 w 13759469"/>
                <a:gd name="connsiteY1134" fmla="*/ 1413168 h 2252732"/>
                <a:gd name="connsiteX1135" fmla="*/ 3328995 w 13759469"/>
                <a:gd name="connsiteY1135" fmla="*/ 1411643 h 2252732"/>
                <a:gd name="connsiteX1136" fmla="*/ 3349220 w 13759469"/>
                <a:gd name="connsiteY1136" fmla="*/ 1410116 h 2252732"/>
                <a:gd name="connsiteX1137" fmla="*/ 3369497 w 13759469"/>
                <a:gd name="connsiteY1137" fmla="*/ 1408587 h 2252732"/>
                <a:gd name="connsiteX1138" fmla="*/ 3389823 w 13759469"/>
                <a:gd name="connsiteY1138" fmla="*/ 1407054 h 2252732"/>
                <a:gd name="connsiteX1139" fmla="*/ 3410195 w 13759469"/>
                <a:gd name="connsiteY1139" fmla="*/ 1405515 h 2252732"/>
                <a:gd name="connsiteX1140" fmla="*/ 3430613 w 13759469"/>
                <a:gd name="connsiteY1140" fmla="*/ 1403968 h 2252732"/>
                <a:gd name="connsiteX1141" fmla="*/ 3451071 w 13759469"/>
                <a:gd name="connsiteY1141" fmla="*/ 1402412 h 2252732"/>
                <a:gd name="connsiteX1142" fmla="*/ 3471571 w 13759469"/>
                <a:gd name="connsiteY1142" fmla="*/ 1400843 h 2252732"/>
                <a:gd name="connsiteX1143" fmla="*/ 3492109 w 13759469"/>
                <a:gd name="connsiteY1143" fmla="*/ 1399262 h 2252732"/>
                <a:gd name="connsiteX1144" fmla="*/ 3512682 w 13759469"/>
                <a:gd name="connsiteY1144" fmla="*/ 1397665 h 2252732"/>
                <a:gd name="connsiteX1145" fmla="*/ 3533289 w 13759469"/>
                <a:gd name="connsiteY1145" fmla="*/ 1396052 h 2252732"/>
                <a:gd name="connsiteX1146" fmla="*/ 3553927 w 13759469"/>
                <a:gd name="connsiteY1146" fmla="*/ 1394420 h 2252732"/>
                <a:gd name="connsiteX1147" fmla="*/ 3574594 w 13759469"/>
                <a:gd name="connsiteY1147" fmla="*/ 1392768 h 2252732"/>
                <a:gd name="connsiteX1148" fmla="*/ 3595289 w 13759469"/>
                <a:gd name="connsiteY1148" fmla="*/ 1391093 h 2252732"/>
                <a:gd name="connsiteX1149" fmla="*/ 3616008 w 13759469"/>
                <a:gd name="connsiteY1149" fmla="*/ 1389394 h 2252732"/>
                <a:gd name="connsiteX1150" fmla="*/ 3636749 w 13759469"/>
                <a:gd name="connsiteY1150" fmla="*/ 1387670 h 2252732"/>
                <a:gd name="connsiteX1151" fmla="*/ 3657510 w 13759469"/>
                <a:gd name="connsiteY1151" fmla="*/ 1385917 h 2252732"/>
                <a:gd name="connsiteX1152" fmla="*/ 3678290 w 13759469"/>
                <a:gd name="connsiteY1152" fmla="*/ 1384135 h 2252732"/>
                <a:gd name="connsiteX1153" fmla="*/ 3699085 w 13759469"/>
                <a:gd name="connsiteY1153" fmla="*/ 1382322 h 2252732"/>
                <a:gd name="connsiteX1154" fmla="*/ 3719894 w 13759469"/>
                <a:gd name="connsiteY1154" fmla="*/ 1380476 h 2252732"/>
                <a:gd name="connsiteX1155" fmla="*/ 3740714 w 13759469"/>
                <a:gd name="connsiteY1155" fmla="*/ 1378595 h 2252732"/>
                <a:gd name="connsiteX1156" fmla="*/ 3761543 w 13759469"/>
                <a:gd name="connsiteY1156" fmla="*/ 1376678 h 2252732"/>
                <a:gd name="connsiteX1157" fmla="*/ 3782379 w 13759469"/>
                <a:gd name="connsiteY1157" fmla="*/ 1374722 h 2252732"/>
                <a:gd name="connsiteX1158" fmla="*/ 3803220 w 13759469"/>
                <a:gd name="connsiteY1158" fmla="*/ 1372725 h 2252732"/>
                <a:gd name="connsiteX1159" fmla="*/ 3824064 w 13759469"/>
                <a:gd name="connsiteY1159" fmla="*/ 1370687 h 2252732"/>
                <a:gd name="connsiteX1160" fmla="*/ 3844906 w 13759469"/>
                <a:gd name="connsiteY1160" fmla="*/ 1368604 h 2252732"/>
                <a:gd name="connsiteX1161" fmla="*/ 3865748 w 13759469"/>
                <a:gd name="connsiteY1161" fmla="*/ 1366476 h 2252732"/>
                <a:gd name="connsiteX1162" fmla="*/ 3886584 w 13759469"/>
                <a:gd name="connsiteY1162" fmla="*/ 1364301 h 2252732"/>
                <a:gd name="connsiteX1163" fmla="*/ 3907415 w 13759469"/>
                <a:gd name="connsiteY1163" fmla="*/ 1362076 h 2252732"/>
                <a:gd name="connsiteX1164" fmla="*/ 3928236 w 13759469"/>
                <a:gd name="connsiteY1164" fmla="*/ 1359801 h 2252732"/>
                <a:gd name="connsiteX1165" fmla="*/ 3949047 w 13759469"/>
                <a:gd name="connsiteY1165" fmla="*/ 1357472 h 2252732"/>
                <a:gd name="connsiteX1166" fmla="*/ 3969844 w 13759469"/>
                <a:gd name="connsiteY1166" fmla="*/ 1355089 h 2252732"/>
                <a:gd name="connsiteX1167" fmla="*/ 3990626 w 13759469"/>
                <a:gd name="connsiteY1167" fmla="*/ 1352649 h 2252732"/>
                <a:gd name="connsiteX1168" fmla="*/ 4011391 w 13759469"/>
                <a:gd name="connsiteY1168" fmla="*/ 1350152 h 2252732"/>
                <a:gd name="connsiteX1169" fmla="*/ 4032136 w 13759469"/>
                <a:gd name="connsiteY1169" fmla="*/ 1347594 h 2252732"/>
                <a:gd name="connsiteX1170" fmla="*/ 4052857 w 13759469"/>
                <a:gd name="connsiteY1170" fmla="*/ 1344975 h 2252732"/>
                <a:gd name="connsiteX1171" fmla="*/ 4073555 w 13759469"/>
                <a:gd name="connsiteY1171" fmla="*/ 1342291 h 2252732"/>
                <a:gd name="connsiteX1172" fmla="*/ 4094227 w 13759469"/>
                <a:gd name="connsiteY1172" fmla="*/ 1339543 h 2252732"/>
                <a:gd name="connsiteX1173" fmla="*/ 4114868 w 13759469"/>
                <a:gd name="connsiteY1173" fmla="*/ 1336728 h 2252732"/>
                <a:gd name="connsiteX1174" fmla="*/ 4135480 w 13759469"/>
                <a:gd name="connsiteY1174" fmla="*/ 1333843 h 2252732"/>
                <a:gd name="connsiteX1175" fmla="*/ 4156057 w 13759469"/>
                <a:gd name="connsiteY1175" fmla="*/ 1330888 h 2252732"/>
                <a:gd name="connsiteX1176" fmla="*/ 4176600 w 13759469"/>
                <a:gd name="connsiteY1176" fmla="*/ 1327860 h 2252732"/>
                <a:gd name="connsiteX1177" fmla="*/ 4197105 w 13759469"/>
                <a:gd name="connsiteY1177" fmla="*/ 1324758 h 2252732"/>
                <a:gd name="connsiteX1178" fmla="*/ 4217569 w 13759469"/>
                <a:gd name="connsiteY1178" fmla="*/ 1321581 h 2252732"/>
                <a:gd name="connsiteX1179" fmla="*/ 4237990 w 13759469"/>
                <a:gd name="connsiteY1179" fmla="*/ 1318325 h 2252732"/>
                <a:gd name="connsiteX1180" fmla="*/ 4258368 w 13759469"/>
                <a:gd name="connsiteY1180" fmla="*/ 1314990 h 2252732"/>
                <a:gd name="connsiteX1181" fmla="*/ 4278699 w 13759469"/>
                <a:gd name="connsiteY1181" fmla="*/ 1311573 h 2252732"/>
                <a:gd name="connsiteX1182" fmla="*/ 4298980 w 13759469"/>
                <a:gd name="connsiteY1182" fmla="*/ 1308073 h 2252732"/>
                <a:gd name="connsiteX1183" fmla="*/ 4319211 w 13759469"/>
                <a:gd name="connsiteY1183" fmla="*/ 1304487 h 2252732"/>
                <a:gd name="connsiteX1184" fmla="*/ 4339388 w 13759469"/>
                <a:gd name="connsiteY1184" fmla="*/ 1300816 h 2252732"/>
                <a:gd name="connsiteX1185" fmla="*/ 4359509 w 13759469"/>
                <a:gd name="connsiteY1185" fmla="*/ 1297056 h 2252732"/>
                <a:gd name="connsiteX1186" fmla="*/ 4379572 w 13759469"/>
                <a:gd name="connsiteY1186" fmla="*/ 1293205 h 2252732"/>
                <a:gd name="connsiteX1187" fmla="*/ 4399575 w 13759469"/>
                <a:gd name="connsiteY1187" fmla="*/ 1289263 h 2252732"/>
                <a:gd name="connsiteX1188" fmla="*/ 4419516 w 13759469"/>
                <a:gd name="connsiteY1188" fmla="*/ 1285227 h 2252732"/>
                <a:gd name="connsiteX1189" fmla="*/ 4439392 w 13759469"/>
                <a:gd name="connsiteY1189" fmla="*/ 1281095 h 2252732"/>
                <a:gd name="connsiteX1190" fmla="*/ 4478985 w 13759469"/>
                <a:gd name="connsiteY1190" fmla="*/ 1272527 h 2252732"/>
                <a:gd name="connsiteX1191" fmla="*/ 4498562 w 13759469"/>
                <a:gd name="connsiteY1191" fmla="*/ 1268085 h 2252732"/>
                <a:gd name="connsiteX1192" fmla="*/ 4518193 w 13759469"/>
                <a:gd name="connsiteY1192" fmla="*/ 1263448 h 2252732"/>
                <a:gd name="connsiteX1193" fmla="*/ 4537810 w 13759469"/>
                <a:gd name="connsiteY1193" fmla="*/ 1258635 h 2252732"/>
                <a:gd name="connsiteX1194" fmla="*/ 4557413 w 13759469"/>
                <a:gd name="connsiteY1194" fmla="*/ 1253650 h 2252732"/>
                <a:gd name="connsiteX1195" fmla="*/ 4577003 w 13759469"/>
                <a:gd name="connsiteY1195" fmla="*/ 1248500 h 2252732"/>
                <a:gd name="connsiteX1196" fmla="*/ 4596581 w 13759469"/>
                <a:gd name="connsiteY1196" fmla="*/ 1243187 h 2252732"/>
                <a:gd name="connsiteX1197" fmla="*/ 4616148 w 13759469"/>
                <a:gd name="connsiteY1197" fmla="*/ 1237715 h 2252732"/>
                <a:gd name="connsiteX1198" fmla="*/ 4635704 w 13759469"/>
                <a:gd name="connsiteY1198" fmla="*/ 1232088 h 2252732"/>
                <a:gd name="connsiteX1199" fmla="*/ 4655250 w 13759469"/>
                <a:gd name="connsiteY1199" fmla="*/ 1226312 h 2252732"/>
                <a:gd name="connsiteX1200" fmla="*/ 4674785 w 13759469"/>
                <a:gd name="connsiteY1200" fmla="*/ 1220390 h 2252732"/>
                <a:gd name="connsiteX1201" fmla="*/ 4694313 w 13759469"/>
                <a:gd name="connsiteY1201" fmla="*/ 1214325 h 2252732"/>
                <a:gd name="connsiteX1202" fmla="*/ 4713832 w 13759469"/>
                <a:gd name="connsiteY1202" fmla="*/ 1208124 h 2252732"/>
                <a:gd name="connsiteX1203" fmla="*/ 4733345 w 13759469"/>
                <a:gd name="connsiteY1203" fmla="*/ 1201789 h 2252732"/>
                <a:gd name="connsiteX1204" fmla="*/ 4752850 w 13759469"/>
                <a:gd name="connsiteY1204" fmla="*/ 1195324 h 2252732"/>
                <a:gd name="connsiteX1205" fmla="*/ 4772350 w 13759469"/>
                <a:gd name="connsiteY1205" fmla="*/ 1188736 h 2252732"/>
                <a:gd name="connsiteX1206" fmla="*/ 4791844 w 13759469"/>
                <a:gd name="connsiteY1206" fmla="*/ 1182027 h 2252732"/>
                <a:gd name="connsiteX1207" fmla="*/ 4811334 w 13759469"/>
                <a:gd name="connsiteY1207" fmla="*/ 1175200 h 2252732"/>
                <a:gd name="connsiteX1208" fmla="*/ 4830820 w 13759469"/>
                <a:gd name="connsiteY1208" fmla="*/ 1168262 h 2252732"/>
                <a:gd name="connsiteX1209" fmla="*/ 4850302 w 13759469"/>
                <a:gd name="connsiteY1209" fmla="*/ 1161216 h 2252732"/>
                <a:gd name="connsiteX1210" fmla="*/ 4869782 w 13759469"/>
                <a:gd name="connsiteY1210" fmla="*/ 1154066 h 2252732"/>
                <a:gd name="connsiteX1211" fmla="*/ 4889261 w 13759469"/>
                <a:gd name="connsiteY1211" fmla="*/ 1146816 h 2252732"/>
                <a:gd name="connsiteX1212" fmla="*/ 4908739 w 13759469"/>
                <a:gd name="connsiteY1212" fmla="*/ 1139472 h 2252732"/>
                <a:gd name="connsiteX1213" fmla="*/ 4928216 w 13759469"/>
                <a:gd name="connsiteY1213" fmla="*/ 1132036 h 2252732"/>
                <a:gd name="connsiteX1214" fmla="*/ 4947694 w 13759469"/>
                <a:gd name="connsiteY1214" fmla="*/ 1124513 h 2252732"/>
                <a:gd name="connsiteX1215" fmla="*/ 4967172 w 13759469"/>
                <a:gd name="connsiteY1215" fmla="*/ 1116908 h 2252732"/>
                <a:gd name="connsiteX1216" fmla="*/ 4986652 w 13759469"/>
                <a:gd name="connsiteY1216" fmla="*/ 1109225 h 2252732"/>
                <a:gd name="connsiteX1217" fmla="*/ 5006135 w 13759469"/>
                <a:gd name="connsiteY1217" fmla="*/ 1101467 h 2252732"/>
                <a:gd name="connsiteX1218" fmla="*/ 5025621 w 13759469"/>
                <a:gd name="connsiteY1218" fmla="*/ 1093639 h 2252732"/>
                <a:gd name="connsiteX1219" fmla="*/ 5045111 w 13759469"/>
                <a:gd name="connsiteY1219" fmla="*/ 1085747 h 2252732"/>
                <a:gd name="connsiteX1220" fmla="*/ 5064605 w 13759469"/>
                <a:gd name="connsiteY1220" fmla="*/ 1077792 h 2252732"/>
                <a:gd name="connsiteX1221" fmla="*/ 5084104 w 13759469"/>
                <a:gd name="connsiteY1221" fmla="*/ 1069781 h 2252732"/>
                <a:gd name="connsiteX1222" fmla="*/ 5103609 w 13759469"/>
                <a:gd name="connsiteY1222" fmla="*/ 1061716 h 2252732"/>
                <a:gd name="connsiteX1223" fmla="*/ 5123121 w 13759469"/>
                <a:gd name="connsiteY1223" fmla="*/ 1053604 h 2252732"/>
                <a:gd name="connsiteX1224" fmla="*/ 5142641 w 13759469"/>
                <a:gd name="connsiteY1224" fmla="*/ 1045447 h 2252732"/>
                <a:gd name="connsiteX1225" fmla="*/ 5162168 w 13759469"/>
                <a:gd name="connsiteY1225" fmla="*/ 1037250 h 2252732"/>
                <a:gd name="connsiteX1226" fmla="*/ 5181704 w 13759469"/>
                <a:gd name="connsiteY1226" fmla="*/ 1029017 h 2252732"/>
                <a:gd name="connsiteX1227" fmla="*/ 5201250 w 13759469"/>
                <a:gd name="connsiteY1227" fmla="*/ 1020752 h 2252732"/>
                <a:gd name="connsiteX1228" fmla="*/ 5220806 w 13759469"/>
                <a:gd name="connsiteY1228" fmla="*/ 1012461 h 2252732"/>
                <a:gd name="connsiteX1229" fmla="*/ 5240373 w 13759469"/>
                <a:gd name="connsiteY1229" fmla="*/ 1004146 h 2252732"/>
                <a:gd name="connsiteX1230" fmla="*/ 5259951 w 13759469"/>
                <a:gd name="connsiteY1230" fmla="*/ 995813 h 2252732"/>
                <a:gd name="connsiteX1231" fmla="*/ 5279543 w 13759469"/>
                <a:gd name="connsiteY1231" fmla="*/ 987465 h 2252732"/>
                <a:gd name="connsiteX1232" fmla="*/ 5299146 w 13759469"/>
                <a:gd name="connsiteY1232" fmla="*/ 979107 h 2252732"/>
                <a:gd name="connsiteX1233" fmla="*/ 5318764 w 13759469"/>
                <a:gd name="connsiteY1233" fmla="*/ 970743 h 2252732"/>
                <a:gd name="connsiteX1234" fmla="*/ 5338397 w 13759469"/>
                <a:gd name="connsiteY1234" fmla="*/ 962378 h 2252732"/>
                <a:gd name="connsiteX1235" fmla="*/ 5358045 w 13759469"/>
                <a:gd name="connsiteY1235" fmla="*/ 954016 h 2252732"/>
                <a:gd name="connsiteX1236" fmla="*/ 5377708 w 13759469"/>
                <a:gd name="connsiteY1236" fmla="*/ 945660 h 2252732"/>
                <a:gd name="connsiteX1237" fmla="*/ 5397389 w 13759469"/>
                <a:gd name="connsiteY1237" fmla="*/ 937316 h 2252732"/>
                <a:gd name="connsiteX1238" fmla="*/ 5417087 w 13759469"/>
                <a:gd name="connsiteY1238" fmla="*/ 928986 h 2252732"/>
                <a:gd name="connsiteX1239" fmla="*/ 5436803 w 13759469"/>
                <a:gd name="connsiteY1239" fmla="*/ 920677 h 2252732"/>
                <a:gd name="connsiteX1240" fmla="*/ 5456538 w 13759469"/>
                <a:gd name="connsiteY1240" fmla="*/ 912392 h 2252732"/>
                <a:gd name="connsiteX1241" fmla="*/ 5476293 w 13759469"/>
                <a:gd name="connsiteY1241" fmla="*/ 904135 h 2252732"/>
                <a:gd name="connsiteX1242" fmla="*/ 5496068 w 13759469"/>
                <a:gd name="connsiteY1242" fmla="*/ 895910 h 2252732"/>
                <a:gd name="connsiteX1243" fmla="*/ 5515865 w 13759469"/>
                <a:gd name="connsiteY1243" fmla="*/ 887723 h 2252732"/>
                <a:gd name="connsiteX1244" fmla="*/ 5535683 w 13759469"/>
                <a:gd name="connsiteY1244" fmla="*/ 879578 h 2252732"/>
                <a:gd name="connsiteX1245" fmla="*/ 5555524 w 13759469"/>
                <a:gd name="connsiteY1245" fmla="*/ 871477 h 2252732"/>
                <a:gd name="connsiteX1246" fmla="*/ 5575389 w 13759469"/>
                <a:gd name="connsiteY1246" fmla="*/ 863426 h 2252732"/>
                <a:gd name="connsiteX1247" fmla="*/ 5595277 w 13759469"/>
                <a:gd name="connsiteY1247" fmla="*/ 855430 h 2252732"/>
                <a:gd name="connsiteX1248" fmla="*/ 5615190 w 13759469"/>
                <a:gd name="connsiteY1248" fmla="*/ 847492 h 2252732"/>
                <a:gd name="connsiteX1249" fmla="*/ 5635129 w 13759469"/>
                <a:gd name="connsiteY1249" fmla="*/ 839616 h 2252732"/>
                <a:gd name="connsiteX1250" fmla="*/ 5655095 w 13759469"/>
                <a:gd name="connsiteY1250" fmla="*/ 831807 h 2252732"/>
                <a:gd name="connsiteX1251" fmla="*/ 5675087 w 13759469"/>
                <a:gd name="connsiteY1251" fmla="*/ 824070 h 2252732"/>
                <a:gd name="connsiteX1252" fmla="*/ 5695108 w 13759469"/>
                <a:gd name="connsiteY1252" fmla="*/ 816408 h 2252732"/>
                <a:gd name="connsiteX1253" fmla="*/ 5715156 w 13759469"/>
                <a:gd name="connsiteY1253" fmla="*/ 808827 h 2252732"/>
                <a:gd name="connsiteX1254" fmla="*/ 5735235 w 13759469"/>
                <a:gd name="connsiteY1254" fmla="*/ 801329 h 2252732"/>
                <a:gd name="connsiteX1255" fmla="*/ 5755343 w 13759469"/>
                <a:gd name="connsiteY1255" fmla="*/ 793920 h 2252732"/>
                <a:gd name="connsiteX1256" fmla="*/ 5775482 w 13759469"/>
                <a:gd name="connsiteY1256" fmla="*/ 786604 h 2252732"/>
                <a:gd name="connsiteX1257" fmla="*/ 5795653 w 13759469"/>
                <a:gd name="connsiteY1257" fmla="*/ 779384 h 2252732"/>
                <a:gd name="connsiteX1258" fmla="*/ 5815856 w 13759469"/>
                <a:gd name="connsiteY1258" fmla="*/ 772266 h 2252732"/>
                <a:gd name="connsiteX1259" fmla="*/ 5836093 w 13759469"/>
                <a:gd name="connsiteY1259" fmla="*/ 765254 h 2252732"/>
                <a:gd name="connsiteX1260" fmla="*/ 5856363 w 13759469"/>
                <a:gd name="connsiteY1260" fmla="*/ 758352 h 2252732"/>
                <a:gd name="connsiteX1261" fmla="*/ 5876668 w 13759469"/>
                <a:gd name="connsiteY1261" fmla="*/ 751565 h 2252732"/>
                <a:gd name="connsiteX1262" fmla="*/ 5897008 w 13759469"/>
                <a:gd name="connsiteY1262" fmla="*/ 744896 h 2252732"/>
                <a:gd name="connsiteX1263" fmla="*/ 5917384 w 13759469"/>
                <a:gd name="connsiteY1263" fmla="*/ 738350 h 2252732"/>
                <a:gd name="connsiteX1264" fmla="*/ 5937797 w 13759469"/>
                <a:gd name="connsiteY1264" fmla="*/ 731931 h 2252732"/>
                <a:gd name="connsiteX1265" fmla="*/ 5958248 w 13759469"/>
                <a:gd name="connsiteY1265" fmla="*/ 725645 h 2252732"/>
                <a:gd name="connsiteX1266" fmla="*/ 5978737 w 13759469"/>
                <a:gd name="connsiteY1266" fmla="*/ 719494 h 2252732"/>
                <a:gd name="connsiteX1267" fmla="*/ 5999265 w 13759469"/>
                <a:gd name="connsiteY1267" fmla="*/ 713484 h 2252732"/>
                <a:gd name="connsiteX1268" fmla="*/ 6019834 w 13759469"/>
                <a:gd name="connsiteY1268" fmla="*/ 707618 h 2252732"/>
                <a:gd name="connsiteX1269" fmla="*/ 6040442 w 13759469"/>
                <a:gd name="connsiteY1269" fmla="*/ 701901 h 2252732"/>
                <a:gd name="connsiteX1270" fmla="*/ 6061092 w 13759469"/>
                <a:gd name="connsiteY1270" fmla="*/ 696338 h 2252732"/>
                <a:gd name="connsiteX1271" fmla="*/ 6081784 w 13759469"/>
                <a:gd name="connsiteY1271" fmla="*/ 690933 h 2252732"/>
                <a:gd name="connsiteX1272" fmla="*/ 6102518 w 13759469"/>
                <a:gd name="connsiteY1272" fmla="*/ 685690 h 2252732"/>
                <a:gd name="connsiteX1273" fmla="*/ 6123297 w 13759469"/>
                <a:gd name="connsiteY1273" fmla="*/ 680613 h 2252732"/>
                <a:gd name="connsiteX1274" fmla="*/ 6144119 w 13759469"/>
                <a:gd name="connsiteY1274" fmla="*/ 675707 h 2252732"/>
                <a:gd name="connsiteX1275" fmla="*/ 6164987 w 13759469"/>
                <a:gd name="connsiteY1275" fmla="*/ 670976 h 2252732"/>
                <a:gd name="connsiteX1276" fmla="*/ 6185900 w 13759469"/>
                <a:gd name="connsiteY1276" fmla="*/ 666424 h 2252732"/>
                <a:gd name="connsiteX1277" fmla="*/ 6206859 w 13759469"/>
                <a:gd name="connsiteY1277" fmla="*/ 662057 h 2252732"/>
                <a:gd name="connsiteX1278" fmla="*/ 6227866 w 13759469"/>
                <a:gd name="connsiteY1278" fmla="*/ 657877 h 2252732"/>
                <a:gd name="connsiteX1279" fmla="*/ 6248920 w 13759469"/>
                <a:gd name="connsiteY1279" fmla="*/ 653890 h 2252732"/>
                <a:gd name="connsiteX1280" fmla="*/ 6270023 w 13759469"/>
                <a:gd name="connsiteY1280" fmla="*/ 650101 h 2252732"/>
                <a:gd name="connsiteX1281" fmla="*/ 6291176 w 13759469"/>
                <a:gd name="connsiteY1281" fmla="*/ 646512 h 2252732"/>
                <a:gd name="connsiteX1282" fmla="*/ 6312378 w 13759469"/>
                <a:gd name="connsiteY1282" fmla="*/ 643129 h 2252732"/>
                <a:gd name="connsiteX1283" fmla="*/ 6333630 w 13759469"/>
                <a:gd name="connsiteY1283" fmla="*/ 639957 h 2252732"/>
                <a:gd name="connsiteX1284" fmla="*/ 6354934 w 13759469"/>
                <a:gd name="connsiteY1284" fmla="*/ 636999 h 2252732"/>
                <a:gd name="connsiteX1285" fmla="*/ 6376290 w 13759469"/>
                <a:gd name="connsiteY1285" fmla="*/ 634259 h 2252732"/>
                <a:gd name="connsiteX1286" fmla="*/ 6397698 w 13759469"/>
                <a:gd name="connsiteY1286" fmla="*/ 631743 h 2252732"/>
                <a:gd name="connsiteX1287" fmla="*/ 6419161 w 13759469"/>
                <a:gd name="connsiteY1287" fmla="*/ 629454 h 2252732"/>
                <a:gd name="connsiteX1288" fmla="*/ 6440676 w 13759469"/>
                <a:gd name="connsiteY1288" fmla="*/ 627398 h 2252732"/>
                <a:gd name="connsiteX1289" fmla="*/ 6483783 w 13759469"/>
                <a:gd name="connsiteY1289" fmla="*/ 624003 h 2252732"/>
                <a:gd name="connsiteX1290" fmla="*/ 6505632 w 13759469"/>
                <a:gd name="connsiteY1290" fmla="*/ 622689 h 2252732"/>
                <a:gd name="connsiteX1291" fmla="*/ 6527443 w 13759469"/>
                <a:gd name="connsiteY1291" fmla="*/ 621687 h 2252732"/>
                <a:gd name="connsiteX1292" fmla="*/ 6549326 w 13759469"/>
                <a:gd name="connsiteY1292" fmla="*/ 620982 h 2252732"/>
                <a:gd name="connsiteX1293" fmla="*/ 6571281 w 13759469"/>
                <a:gd name="connsiteY1293" fmla="*/ 620568 h 2252732"/>
                <a:gd name="connsiteX1294" fmla="*/ 6593305 w 13759469"/>
                <a:gd name="connsiteY1294" fmla="*/ 620439 h 2252732"/>
                <a:gd name="connsiteX1295" fmla="*/ 6615398 w 13759469"/>
                <a:gd name="connsiteY1295" fmla="*/ 620587 h 2252732"/>
                <a:gd name="connsiteX1296" fmla="*/ 6637559 w 13759469"/>
                <a:gd name="connsiteY1296" fmla="*/ 621008 h 2252732"/>
                <a:gd name="connsiteX1297" fmla="*/ 6659784 w 13759469"/>
                <a:gd name="connsiteY1297" fmla="*/ 621695 h 2252732"/>
                <a:gd name="connsiteX1298" fmla="*/ 6682073 w 13759469"/>
                <a:gd name="connsiteY1298" fmla="*/ 622640 h 2252732"/>
                <a:gd name="connsiteX1299" fmla="*/ 6704423 w 13759469"/>
                <a:gd name="connsiteY1299" fmla="*/ 623838 h 2252732"/>
                <a:gd name="connsiteX1300" fmla="*/ 6726835 w 13759469"/>
                <a:gd name="connsiteY1300" fmla="*/ 625282 h 2252732"/>
                <a:gd name="connsiteX1301" fmla="*/ 6749305 w 13759469"/>
                <a:gd name="connsiteY1301" fmla="*/ 626966 h 2252732"/>
                <a:gd name="connsiteX1302" fmla="*/ 6771834 w 13759469"/>
                <a:gd name="connsiteY1302" fmla="*/ 628885 h 2252732"/>
                <a:gd name="connsiteX1303" fmla="*/ 6794418 w 13759469"/>
                <a:gd name="connsiteY1303" fmla="*/ 631030 h 2252732"/>
                <a:gd name="connsiteX1304" fmla="*/ 6817057 w 13759469"/>
                <a:gd name="connsiteY1304" fmla="*/ 633396 h 2252732"/>
                <a:gd name="connsiteX1305" fmla="*/ 6839748 w 13759469"/>
                <a:gd name="connsiteY1305" fmla="*/ 635978 h 2252732"/>
                <a:gd name="connsiteX1306" fmla="*/ 6862490 w 13759469"/>
                <a:gd name="connsiteY1306" fmla="*/ 638767 h 2252732"/>
                <a:gd name="connsiteX1307" fmla="*/ 6885283 w 13759469"/>
                <a:gd name="connsiteY1307" fmla="*/ 641759 h 2252732"/>
                <a:gd name="connsiteX1308" fmla="*/ 6908124 w 13759469"/>
                <a:gd name="connsiteY1308" fmla="*/ 644946 h 2252732"/>
                <a:gd name="connsiteX1309" fmla="*/ 6931012 w 13759469"/>
                <a:gd name="connsiteY1309" fmla="*/ 648322 h 2252732"/>
                <a:gd name="connsiteX1310" fmla="*/ 6953945 w 13759469"/>
                <a:gd name="connsiteY1310" fmla="*/ 651883 h 2252732"/>
                <a:gd name="connsiteX1311" fmla="*/ 6976922 w 13759469"/>
                <a:gd name="connsiteY1311" fmla="*/ 655620 h 2252732"/>
                <a:gd name="connsiteX1312" fmla="*/ 6999942 w 13759469"/>
                <a:gd name="connsiteY1312" fmla="*/ 659528 h 2252732"/>
                <a:gd name="connsiteX1313" fmla="*/ 7023003 w 13759469"/>
                <a:gd name="connsiteY1313" fmla="*/ 663600 h 2252732"/>
                <a:gd name="connsiteX1314" fmla="*/ 7046102 w 13759469"/>
                <a:gd name="connsiteY1314" fmla="*/ 667830 h 2252732"/>
                <a:gd name="connsiteX1315" fmla="*/ 7069240 w 13759469"/>
                <a:gd name="connsiteY1315" fmla="*/ 672213 h 2252732"/>
                <a:gd name="connsiteX1316" fmla="*/ 7092413 w 13759469"/>
                <a:gd name="connsiteY1316" fmla="*/ 676741 h 2252732"/>
                <a:gd name="connsiteX1317" fmla="*/ 7115621 w 13759469"/>
                <a:gd name="connsiteY1317" fmla="*/ 681408 h 2252732"/>
                <a:gd name="connsiteX1318" fmla="*/ 7138863 w 13759469"/>
                <a:gd name="connsiteY1318" fmla="*/ 686209 h 2252732"/>
                <a:gd name="connsiteX1319" fmla="*/ 7162136 w 13759469"/>
                <a:gd name="connsiteY1319" fmla="*/ 691136 h 2252732"/>
                <a:gd name="connsiteX1320" fmla="*/ 7185440 w 13759469"/>
                <a:gd name="connsiteY1320" fmla="*/ 696184 h 2252732"/>
                <a:gd name="connsiteX1321" fmla="*/ 7208771 w 13759469"/>
                <a:gd name="connsiteY1321" fmla="*/ 701347 h 2252732"/>
                <a:gd name="connsiteX1322" fmla="*/ 7232130 w 13759469"/>
                <a:gd name="connsiteY1322" fmla="*/ 706618 h 2252732"/>
                <a:gd name="connsiteX1323" fmla="*/ 7255514 w 13759469"/>
                <a:gd name="connsiteY1323" fmla="*/ 711992 h 2252732"/>
                <a:gd name="connsiteX1324" fmla="*/ 7278923 w 13759469"/>
                <a:gd name="connsiteY1324" fmla="*/ 717461 h 2252732"/>
                <a:gd name="connsiteX1325" fmla="*/ 7302353 w 13759469"/>
                <a:gd name="connsiteY1325" fmla="*/ 723019 h 2252732"/>
                <a:gd name="connsiteX1326" fmla="*/ 7325805 w 13759469"/>
                <a:gd name="connsiteY1326" fmla="*/ 728661 h 2252732"/>
                <a:gd name="connsiteX1327" fmla="*/ 7349276 w 13759469"/>
                <a:gd name="connsiteY1327" fmla="*/ 734381 h 2252732"/>
                <a:gd name="connsiteX1328" fmla="*/ 7372764 w 13759469"/>
                <a:gd name="connsiteY1328" fmla="*/ 740172 h 2252732"/>
                <a:gd name="connsiteX1329" fmla="*/ 7396269 w 13759469"/>
                <a:gd name="connsiteY1329" fmla="*/ 746027 h 2252732"/>
                <a:gd name="connsiteX1330" fmla="*/ 7419789 w 13759469"/>
                <a:gd name="connsiteY1330" fmla="*/ 751941 h 2252732"/>
                <a:gd name="connsiteX1331" fmla="*/ 7443321 w 13759469"/>
                <a:gd name="connsiteY1331" fmla="*/ 757907 h 2252732"/>
                <a:gd name="connsiteX1332" fmla="*/ 7466865 w 13759469"/>
                <a:gd name="connsiteY1332" fmla="*/ 763920 h 2252732"/>
                <a:gd name="connsiteX1333" fmla="*/ 7490419 w 13759469"/>
                <a:gd name="connsiteY1333" fmla="*/ 769973 h 2252732"/>
                <a:gd name="connsiteX1334" fmla="*/ 7513982 w 13759469"/>
                <a:gd name="connsiteY1334" fmla="*/ 776059 h 2252732"/>
                <a:gd name="connsiteX1335" fmla="*/ 7537550 w 13759469"/>
                <a:gd name="connsiteY1335" fmla="*/ 782174 h 2252732"/>
                <a:gd name="connsiteX1336" fmla="*/ 7561125 w 13759469"/>
                <a:gd name="connsiteY1336" fmla="*/ 788309 h 2252732"/>
                <a:gd name="connsiteX1337" fmla="*/ 7584703 w 13759469"/>
                <a:gd name="connsiteY1337" fmla="*/ 794460 h 2252732"/>
                <a:gd name="connsiteX1338" fmla="*/ 7608283 w 13759469"/>
                <a:gd name="connsiteY1338" fmla="*/ 800621 h 2252732"/>
                <a:gd name="connsiteX1339" fmla="*/ 7631863 w 13759469"/>
                <a:gd name="connsiteY1339" fmla="*/ 806784 h 2252732"/>
                <a:gd name="connsiteX1340" fmla="*/ 7655441 w 13759469"/>
                <a:gd name="connsiteY1340" fmla="*/ 812943 h 2252732"/>
                <a:gd name="connsiteX1341" fmla="*/ 7679016 w 13759469"/>
                <a:gd name="connsiteY1341" fmla="*/ 819094 h 2252732"/>
                <a:gd name="connsiteX1342" fmla="*/ 7702589 w 13759469"/>
                <a:gd name="connsiteY1342" fmla="*/ 825229 h 2252732"/>
                <a:gd name="connsiteX1343" fmla="*/ 7726155 w 13759469"/>
                <a:gd name="connsiteY1343" fmla="*/ 831342 h 2252732"/>
                <a:gd name="connsiteX1344" fmla="*/ 7749713 w 13759469"/>
                <a:gd name="connsiteY1344" fmla="*/ 837427 h 2252732"/>
                <a:gd name="connsiteX1345" fmla="*/ 7773263 w 13759469"/>
                <a:gd name="connsiteY1345" fmla="*/ 843478 h 2252732"/>
                <a:gd name="connsiteX1346" fmla="*/ 7796800 w 13759469"/>
                <a:gd name="connsiteY1346" fmla="*/ 849490 h 2252732"/>
                <a:gd name="connsiteX1347" fmla="*/ 7820326 w 13759469"/>
                <a:gd name="connsiteY1347" fmla="*/ 855454 h 2252732"/>
                <a:gd name="connsiteX1348" fmla="*/ 7843837 w 13759469"/>
                <a:gd name="connsiteY1348" fmla="*/ 861366 h 2252732"/>
                <a:gd name="connsiteX1349" fmla="*/ 7867334 w 13759469"/>
                <a:gd name="connsiteY1349" fmla="*/ 867218 h 2252732"/>
                <a:gd name="connsiteX1350" fmla="*/ 7890811 w 13759469"/>
                <a:gd name="connsiteY1350" fmla="*/ 873007 h 2252732"/>
                <a:gd name="connsiteX1351" fmla="*/ 7914270 w 13759469"/>
                <a:gd name="connsiteY1351" fmla="*/ 878724 h 2252732"/>
                <a:gd name="connsiteX1352" fmla="*/ 7937708 w 13759469"/>
                <a:gd name="connsiteY1352" fmla="*/ 884363 h 2252732"/>
                <a:gd name="connsiteX1353" fmla="*/ 7961126 w 13759469"/>
                <a:gd name="connsiteY1353" fmla="*/ 889920 h 2252732"/>
                <a:gd name="connsiteX1354" fmla="*/ 7984519 w 13759469"/>
                <a:gd name="connsiteY1354" fmla="*/ 895387 h 2252732"/>
                <a:gd name="connsiteX1355" fmla="*/ 8007885 w 13759469"/>
                <a:gd name="connsiteY1355" fmla="*/ 900758 h 2252732"/>
                <a:gd name="connsiteX1356" fmla="*/ 8031225 w 13759469"/>
                <a:gd name="connsiteY1356" fmla="*/ 906028 h 2252732"/>
                <a:gd name="connsiteX1357" fmla="*/ 8054536 w 13759469"/>
                <a:gd name="connsiteY1357" fmla="*/ 911189 h 2252732"/>
                <a:gd name="connsiteX1358" fmla="*/ 8077817 w 13759469"/>
                <a:gd name="connsiteY1358" fmla="*/ 916236 h 2252732"/>
                <a:gd name="connsiteX1359" fmla="*/ 8101066 w 13759469"/>
                <a:gd name="connsiteY1359" fmla="*/ 921163 h 2252732"/>
                <a:gd name="connsiteX1360" fmla="*/ 8124279 w 13759469"/>
                <a:gd name="connsiteY1360" fmla="*/ 925964 h 2252732"/>
                <a:gd name="connsiteX1361" fmla="*/ 8147459 w 13759469"/>
                <a:gd name="connsiteY1361" fmla="*/ 930632 h 2252732"/>
                <a:gd name="connsiteX1362" fmla="*/ 8170600 w 13759469"/>
                <a:gd name="connsiteY1362" fmla="*/ 935161 h 2252732"/>
                <a:gd name="connsiteX1363" fmla="*/ 8193704 w 13759469"/>
                <a:gd name="connsiteY1363" fmla="*/ 939546 h 2252732"/>
                <a:gd name="connsiteX1364" fmla="*/ 8216766 w 13759469"/>
                <a:gd name="connsiteY1364" fmla="*/ 943780 h 2252732"/>
                <a:gd name="connsiteX1365" fmla="*/ 8239787 w 13759469"/>
                <a:gd name="connsiteY1365" fmla="*/ 947857 h 2252732"/>
                <a:gd name="connsiteX1366" fmla="*/ 8262762 w 13759469"/>
                <a:gd name="connsiteY1366" fmla="*/ 951770 h 2252732"/>
                <a:gd name="connsiteX1367" fmla="*/ 8285694 w 13759469"/>
                <a:gd name="connsiteY1367" fmla="*/ 955515 h 2252732"/>
                <a:gd name="connsiteX1368" fmla="*/ 8308578 w 13759469"/>
                <a:gd name="connsiteY1368" fmla="*/ 959084 h 2252732"/>
                <a:gd name="connsiteX1369" fmla="*/ 8331413 w 13759469"/>
                <a:gd name="connsiteY1369" fmla="*/ 962472 h 2252732"/>
                <a:gd name="connsiteX1370" fmla="*/ 8354197 w 13759469"/>
                <a:gd name="connsiteY1370" fmla="*/ 965673 h 2252732"/>
                <a:gd name="connsiteX1371" fmla="*/ 8376930 w 13759469"/>
                <a:gd name="connsiteY1371" fmla="*/ 968680 h 2252732"/>
                <a:gd name="connsiteX1372" fmla="*/ 8399607 w 13759469"/>
                <a:gd name="connsiteY1372" fmla="*/ 971487 h 2252732"/>
                <a:gd name="connsiteX1373" fmla="*/ 8422232 w 13759469"/>
                <a:gd name="connsiteY1373" fmla="*/ 974089 h 2252732"/>
                <a:gd name="connsiteX1374" fmla="*/ 8444797 w 13759469"/>
                <a:gd name="connsiteY1374" fmla="*/ 976479 h 2252732"/>
                <a:gd name="connsiteX1375" fmla="*/ 8467304 w 13759469"/>
                <a:gd name="connsiteY1375" fmla="*/ 978651 h 2252732"/>
                <a:gd name="connsiteX1376" fmla="*/ 8489750 w 13759469"/>
                <a:gd name="connsiteY1376" fmla="*/ 980600 h 2252732"/>
                <a:gd name="connsiteX1377" fmla="*/ 8512133 w 13759469"/>
                <a:gd name="connsiteY1377" fmla="*/ 982319 h 2252732"/>
                <a:gd name="connsiteX1378" fmla="*/ 8534455 w 13759469"/>
                <a:gd name="connsiteY1378" fmla="*/ 983802 h 2252732"/>
                <a:gd name="connsiteX1379" fmla="*/ 8556709 w 13759469"/>
                <a:gd name="connsiteY1379" fmla="*/ 985043 h 2252732"/>
                <a:gd name="connsiteX1380" fmla="*/ 8578896 w 13759469"/>
                <a:gd name="connsiteY1380" fmla="*/ 986037 h 2252732"/>
                <a:gd name="connsiteX1381" fmla="*/ 8601015 w 13759469"/>
                <a:gd name="connsiteY1381" fmla="*/ 986777 h 2252732"/>
                <a:gd name="connsiteX1382" fmla="*/ 8623063 w 13759469"/>
                <a:gd name="connsiteY1382" fmla="*/ 987256 h 2252732"/>
                <a:gd name="connsiteX1383" fmla="*/ 8645040 w 13759469"/>
                <a:gd name="connsiteY1383" fmla="*/ 987470 h 2252732"/>
                <a:gd name="connsiteX1384" fmla="*/ 8666942 w 13759469"/>
                <a:gd name="connsiteY1384" fmla="*/ 987413 h 2252732"/>
                <a:gd name="connsiteX1385" fmla="*/ 8688769 w 13759469"/>
                <a:gd name="connsiteY1385" fmla="*/ 987077 h 2252732"/>
                <a:gd name="connsiteX1386" fmla="*/ 8710520 w 13759469"/>
                <a:gd name="connsiteY1386" fmla="*/ 986457 h 2252732"/>
                <a:gd name="connsiteX1387" fmla="*/ 8732193 w 13759469"/>
                <a:gd name="connsiteY1387" fmla="*/ 985549 h 2252732"/>
                <a:gd name="connsiteX1388" fmla="*/ 8775413 w 13759469"/>
                <a:gd name="connsiteY1388" fmla="*/ 982829 h 2252732"/>
                <a:gd name="connsiteX1389" fmla="*/ 8796868 w 13759469"/>
                <a:gd name="connsiteY1389" fmla="*/ 981046 h 2252732"/>
                <a:gd name="connsiteX1390" fmla="*/ 8818461 w 13759469"/>
                <a:gd name="connsiteY1390" fmla="*/ 979004 h 2252732"/>
                <a:gd name="connsiteX1391" fmla="*/ 8840101 w 13759469"/>
                <a:gd name="connsiteY1391" fmla="*/ 976714 h 2252732"/>
                <a:gd name="connsiteX1392" fmla="*/ 8861785 w 13759469"/>
                <a:gd name="connsiteY1392" fmla="*/ 974180 h 2252732"/>
                <a:gd name="connsiteX1393" fmla="*/ 8883512 w 13759469"/>
                <a:gd name="connsiteY1393" fmla="*/ 971409 h 2252732"/>
                <a:gd name="connsiteX1394" fmla="*/ 8905279 w 13759469"/>
                <a:gd name="connsiteY1394" fmla="*/ 968403 h 2252732"/>
                <a:gd name="connsiteX1395" fmla="*/ 8927084 w 13759469"/>
                <a:gd name="connsiteY1395" fmla="*/ 965167 h 2252732"/>
                <a:gd name="connsiteX1396" fmla="*/ 8948923 w 13759469"/>
                <a:gd name="connsiteY1396" fmla="*/ 961707 h 2252732"/>
                <a:gd name="connsiteX1397" fmla="*/ 8970796 w 13759469"/>
                <a:gd name="connsiteY1397" fmla="*/ 958026 h 2252732"/>
                <a:gd name="connsiteX1398" fmla="*/ 8992701 w 13759469"/>
                <a:gd name="connsiteY1398" fmla="*/ 954129 h 2252732"/>
                <a:gd name="connsiteX1399" fmla="*/ 9014633 w 13759469"/>
                <a:gd name="connsiteY1399" fmla="*/ 950019 h 2252732"/>
                <a:gd name="connsiteX1400" fmla="*/ 9036594 w 13759469"/>
                <a:gd name="connsiteY1400" fmla="*/ 945703 h 2252732"/>
                <a:gd name="connsiteX1401" fmla="*/ 9058579 w 13759469"/>
                <a:gd name="connsiteY1401" fmla="*/ 941184 h 2252732"/>
                <a:gd name="connsiteX1402" fmla="*/ 9080587 w 13759469"/>
                <a:gd name="connsiteY1402" fmla="*/ 936467 h 2252732"/>
                <a:gd name="connsiteX1403" fmla="*/ 9102615 w 13759469"/>
                <a:gd name="connsiteY1403" fmla="*/ 931556 h 2252732"/>
                <a:gd name="connsiteX1404" fmla="*/ 9124660 w 13759469"/>
                <a:gd name="connsiteY1404" fmla="*/ 926456 h 2252732"/>
                <a:gd name="connsiteX1405" fmla="*/ 9146721 w 13759469"/>
                <a:gd name="connsiteY1405" fmla="*/ 921171 h 2252732"/>
                <a:gd name="connsiteX1406" fmla="*/ 9168796 w 13759469"/>
                <a:gd name="connsiteY1406" fmla="*/ 915707 h 2252732"/>
                <a:gd name="connsiteX1407" fmla="*/ 9190882 w 13759469"/>
                <a:gd name="connsiteY1407" fmla="*/ 910067 h 2252732"/>
                <a:gd name="connsiteX1408" fmla="*/ 9212978 w 13759469"/>
                <a:gd name="connsiteY1408" fmla="*/ 904254 h 2252732"/>
                <a:gd name="connsiteX1409" fmla="*/ 9235082 w 13759469"/>
                <a:gd name="connsiteY1409" fmla="*/ 898276 h 2252732"/>
                <a:gd name="connsiteX1410" fmla="*/ 9257190 w 13759469"/>
                <a:gd name="connsiteY1410" fmla="*/ 892137 h 2252732"/>
                <a:gd name="connsiteX1411" fmla="*/ 9279301 w 13759469"/>
                <a:gd name="connsiteY1411" fmla="*/ 885839 h 2252732"/>
                <a:gd name="connsiteX1412" fmla="*/ 9301413 w 13759469"/>
                <a:gd name="connsiteY1412" fmla="*/ 879389 h 2252732"/>
                <a:gd name="connsiteX1413" fmla="*/ 9323522 w 13759469"/>
                <a:gd name="connsiteY1413" fmla="*/ 872790 h 2252732"/>
                <a:gd name="connsiteX1414" fmla="*/ 9345628 w 13759469"/>
                <a:gd name="connsiteY1414" fmla="*/ 866048 h 2252732"/>
                <a:gd name="connsiteX1415" fmla="*/ 9367728 w 13759469"/>
                <a:gd name="connsiteY1415" fmla="*/ 859166 h 2252732"/>
                <a:gd name="connsiteX1416" fmla="*/ 9389820 w 13759469"/>
                <a:gd name="connsiteY1416" fmla="*/ 852149 h 2252732"/>
                <a:gd name="connsiteX1417" fmla="*/ 9411901 w 13759469"/>
                <a:gd name="connsiteY1417" fmla="*/ 845003 h 2252732"/>
                <a:gd name="connsiteX1418" fmla="*/ 9433971 w 13759469"/>
                <a:gd name="connsiteY1418" fmla="*/ 837730 h 2252732"/>
                <a:gd name="connsiteX1419" fmla="*/ 9456025 w 13759469"/>
                <a:gd name="connsiteY1419" fmla="*/ 830337 h 2252732"/>
                <a:gd name="connsiteX1420" fmla="*/ 9478063 w 13759469"/>
                <a:gd name="connsiteY1420" fmla="*/ 822827 h 2252732"/>
                <a:gd name="connsiteX1421" fmla="*/ 9500082 w 13759469"/>
                <a:gd name="connsiteY1421" fmla="*/ 815205 h 2252732"/>
                <a:gd name="connsiteX1422" fmla="*/ 9522079 w 13759469"/>
                <a:gd name="connsiteY1422" fmla="*/ 807476 h 2252732"/>
                <a:gd name="connsiteX1423" fmla="*/ 9544054 w 13759469"/>
                <a:gd name="connsiteY1423" fmla="*/ 799643 h 2252732"/>
                <a:gd name="connsiteX1424" fmla="*/ 9566003 w 13759469"/>
                <a:gd name="connsiteY1424" fmla="*/ 791713 h 2252732"/>
                <a:gd name="connsiteX1425" fmla="*/ 9587925 w 13759469"/>
                <a:gd name="connsiteY1425" fmla="*/ 783689 h 2252732"/>
                <a:gd name="connsiteX1426" fmla="*/ 9609816 w 13759469"/>
                <a:gd name="connsiteY1426" fmla="*/ 775576 h 2252732"/>
                <a:gd name="connsiteX1427" fmla="*/ 9631676 w 13759469"/>
                <a:gd name="connsiteY1427" fmla="*/ 767378 h 2252732"/>
                <a:gd name="connsiteX1428" fmla="*/ 9653501 w 13759469"/>
                <a:gd name="connsiteY1428" fmla="*/ 759101 h 2252732"/>
                <a:gd name="connsiteX1429" fmla="*/ 9675291 w 13759469"/>
                <a:gd name="connsiteY1429" fmla="*/ 750747 h 2252732"/>
                <a:gd name="connsiteX1430" fmla="*/ 9697043 w 13759469"/>
                <a:gd name="connsiteY1430" fmla="*/ 742323 h 2252732"/>
                <a:gd name="connsiteX1431" fmla="*/ 9718753 w 13759469"/>
                <a:gd name="connsiteY1431" fmla="*/ 733833 h 2252732"/>
                <a:gd name="connsiteX1432" fmla="*/ 9740422 w 13759469"/>
                <a:gd name="connsiteY1432" fmla="*/ 725281 h 2252732"/>
                <a:gd name="connsiteX1433" fmla="*/ 9762045 w 13759469"/>
                <a:gd name="connsiteY1433" fmla="*/ 716672 h 2252732"/>
                <a:gd name="connsiteX1434" fmla="*/ 9783622 w 13759469"/>
                <a:gd name="connsiteY1434" fmla="*/ 708010 h 2252732"/>
                <a:gd name="connsiteX1435" fmla="*/ 9805149 w 13759469"/>
                <a:gd name="connsiteY1435" fmla="*/ 699301 h 2252732"/>
                <a:gd name="connsiteX1436" fmla="*/ 9826626 w 13759469"/>
                <a:gd name="connsiteY1436" fmla="*/ 690547 h 2252732"/>
                <a:gd name="connsiteX1437" fmla="*/ 9848049 w 13759469"/>
                <a:gd name="connsiteY1437" fmla="*/ 681755 h 2252732"/>
                <a:gd name="connsiteX1438" fmla="*/ 9869416 w 13759469"/>
                <a:gd name="connsiteY1438" fmla="*/ 672928 h 2252732"/>
                <a:gd name="connsiteX1439" fmla="*/ 9890726 w 13759469"/>
                <a:gd name="connsiteY1439" fmla="*/ 664072 h 2252732"/>
                <a:gd name="connsiteX1440" fmla="*/ 9911978 w 13759469"/>
                <a:gd name="connsiteY1440" fmla="*/ 655191 h 2252732"/>
                <a:gd name="connsiteX1441" fmla="*/ 9933166 w 13759469"/>
                <a:gd name="connsiteY1441" fmla="*/ 646289 h 2252732"/>
                <a:gd name="connsiteX1442" fmla="*/ 9954291 w 13759469"/>
                <a:gd name="connsiteY1442" fmla="*/ 637371 h 2252732"/>
                <a:gd name="connsiteX1443" fmla="*/ 9975349 w 13759469"/>
                <a:gd name="connsiteY1443" fmla="*/ 628442 h 2252732"/>
                <a:gd name="connsiteX1444" fmla="*/ 9996341 w 13759469"/>
                <a:gd name="connsiteY1444" fmla="*/ 619506 h 2252732"/>
                <a:gd name="connsiteX1445" fmla="*/ 10017260 w 13759469"/>
                <a:gd name="connsiteY1445" fmla="*/ 610567 h 2252732"/>
                <a:gd name="connsiteX1446" fmla="*/ 10038110 w 13759469"/>
                <a:gd name="connsiteY1446" fmla="*/ 601631 h 2252732"/>
                <a:gd name="connsiteX1447" fmla="*/ 10058883 w 13759469"/>
                <a:gd name="connsiteY1447" fmla="*/ 592702 h 2252732"/>
                <a:gd name="connsiteX1448" fmla="*/ 10079580 w 13759469"/>
                <a:gd name="connsiteY1448" fmla="*/ 583784 h 2252732"/>
                <a:gd name="connsiteX1449" fmla="*/ 10100198 w 13759469"/>
                <a:gd name="connsiteY1449" fmla="*/ 574882 h 2252732"/>
                <a:gd name="connsiteX1450" fmla="*/ 10120736 w 13759469"/>
                <a:gd name="connsiteY1450" fmla="*/ 566001 h 2252732"/>
                <a:gd name="connsiteX1451" fmla="*/ 10141191 w 13759469"/>
                <a:gd name="connsiteY1451" fmla="*/ 557144 h 2252732"/>
                <a:gd name="connsiteX1452" fmla="*/ 10161561 w 13759469"/>
                <a:gd name="connsiteY1452" fmla="*/ 548318 h 2252732"/>
                <a:gd name="connsiteX1453" fmla="*/ 10181843 w 13759469"/>
                <a:gd name="connsiteY1453" fmla="*/ 539526 h 2252732"/>
                <a:gd name="connsiteX1454" fmla="*/ 10202037 w 13759469"/>
                <a:gd name="connsiteY1454" fmla="*/ 530772 h 2252732"/>
                <a:gd name="connsiteX1455" fmla="*/ 10222139 w 13759469"/>
                <a:gd name="connsiteY1455" fmla="*/ 522062 h 2252732"/>
                <a:gd name="connsiteX1456" fmla="*/ 10242148 w 13759469"/>
                <a:gd name="connsiteY1456" fmla="*/ 513401 h 2252732"/>
                <a:gd name="connsiteX1457" fmla="*/ 10262062 w 13759469"/>
                <a:gd name="connsiteY1457" fmla="*/ 504791 h 2252732"/>
                <a:gd name="connsiteX1458" fmla="*/ 10281878 w 13759469"/>
                <a:gd name="connsiteY1458" fmla="*/ 496239 h 2252732"/>
                <a:gd name="connsiteX1459" fmla="*/ 10301595 w 13759469"/>
                <a:gd name="connsiteY1459" fmla="*/ 487748 h 2252732"/>
                <a:gd name="connsiteX1460" fmla="*/ 10321210 w 13759469"/>
                <a:gd name="connsiteY1460" fmla="*/ 479324 h 2252732"/>
                <a:gd name="connsiteX1461" fmla="*/ 10340721 w 13759469"/>
                <a:gd name="connsiteY1461" fmla="*/ 470971 h 2252732"/>
                <a:gd name="connsiteX1462" fmla="*/ 10360127 w 13759469"/>
                <a:gd name="connsiteY1462" fmla="*/ 462692 h 2252732"/>
                <a:gd name="connsiteX1463" fmla="*/ 10379425 w 13759469"/>
                <a:gd name="connsiteY1463" fmla="*/ 454494 h 2252732"/>
                <a:gd name="connsiteX1464" fmla="*/ 10398614 w 13759469"/>
                <a:gd name="connsiteY1464" fmla="*/ 446380 h 2252732"/>
                <a:gd name="connsiteX1465" fmla="*/ 10417690 w 13759469"/>
                <a:gd name="connsiteY1465" fmla="*/ 438356 h 2252732"/>
                <a:gd name="connsiteX1466" fmla="*/ 10436652 w 13759469"/>
                <a:gd name="connsiteY1466" fmla="*/ 430425 h 2252732"/>
                <a:gd name="connsiteX1467" fmla="*/ 10455499 w 13759469"/>
                <a:gd name="connsiteY1467" fmla="*/ 422592 h 2252732"/>
                <a:gd name="connsiteX1468" fmla="*/ 10474228 w 13759469"/>
                <a:gd name="connsiteY1468" fmla="*/ 414863 h 2252732"/>
                <a:gd name="connsiteX1469" fmla="*/ 10492836 w 13759469"/>
                <a:gd name="connsiteY1469" fmla="*/ 407241 h 2252732"/>
                <a:gd name="connsiteX1470" fmla="*/ 10511322 w 13759469"/>
                <a:gd name="connsiteY1470" fmla="*/ 399731 h 2252732"/>
                <a:gd name="connsiteX1471" fmla="*/ 10529685 w 13759469"/>
                <a:gd name="connsiteY1471" fmla="*/ 392337 h 2252732"/>
                <a:gd name="connsiteX1472" fmla="*/ 10547923 w 13759469"/>
                <a:gd name="connsiteY1472" fmla="*/ 385064 h 2252732"/>
                <a:gd name="connsiteX1473" fmla="*/ 10566031 w 13759469"/>
                <a:gd name="connsiteY1473" fmla="*/ 377917 h 2252732"/>
                <a:gd name="connsiteX1474" fmla="*/ 10584010 w 13759469"/>
                <a:gd name="connsiteY1474" fmla="*/ 370900 h 2252732"/>
                <a:gd name="connsiteX1475" fmla="*/ 10601857 w 13759469"/>
                <a:gd name="connsiteY1475" fmla="*/ 364019 h 2252732"/>
                <a:gd name="connsiteX1476" fmla="*/ 10619569 w 13759469"/>
                <a:gd name="connsiteY1476" fmla="*/ 357276 h 2252732"/>
                <a:gd name="connsiteX1477" fmla="*/ 10637147 w 13759469"/>
                <a:gd name="connsiteY1477" fmla="*/ 350677 h 2252732"/>
                <a:gd name="connsiteX1478" fmla="*/ 10654586 w 13759469"/>
                <a:gd name="connsiteY1478" fmla="*/ 344227 h 2252732"/>
                <a:gd name="connsiteX1479" fmla="*/ 10671886 w 13759469"/>
                <a:gd name="connsiteY1479" fmla="*/ 337931 h 2252732"/>
                <a:gd name="connsiteX1480" fmla="*/ 10689045 w 13759469"/>
                <a:gd name="connsiteY1480" fmla="*/ 331791 h 2252732"/>
                <a:gd name="connsiteX1481" fmla="*/ 10706061 w 13759469"/>
                <a:gd name="connsiteY1481" fmla="*/ 325814 h 2252732"/>
                <a:gd name="connsiteX1482" fmla="*/ 10722931 w 13759469"/>
                <a:gd name="connsiteY1482" fmla="*/ 320005 h 2252732"/>
                <a:gd name="connsiteX1483" fmla="*/ 10739653 w 13759469"/>
                <a:gd name="connsiteY1483" fmla="*/ 314367 h 2252732"/>
                <a:gd name="connsiteX1484" fmla="*/ 10756227 w 13759469"/>
                <a:gd name="connsiteY1484" fmla="*/ 308904 h 2252732"/>
                <a:gd name="connsiteX1485" fmla="*/ 10772650 w 13759469"/>
                <a:gd name="connsiteY1485" fmla="*/ 303623 h 2252732"/>
                <a:gd name="connsiteX1486" fmla="*/ 10788920 w 13759469"/>
                <a:gd name="connsiteY1486" fmla="*/ 298528 h 2252732"/>
                <a:gd name="connsiteX1487" fmla="*/ 10820928 w 13759469"/>
                <a:gd name="connsiteY1487" fmla="*/ 288931 h 2252732"/>
                <a:gd name="connsiteX1488" fmla="*/ 10836585 w 13759469"/>
                <a:gd name="connsiteY1488" fmla="*/ 284388 h 2252732"/>
                <a:gd name="connsiteX1489" fmla="*/ 10852048 w 13759469"/>
                <a:gd name="connsiteY1489" fmla="*/ 279908 h 2252732"/>
                <a:gd name="connsiteX1490" fmla="*/ 10867323 w 13759469"/>
                <a:gd name="connsiteY1490" fmla="*/ 275492 h 2252732"/>
                <a:gd name="connsiteX1491" fmla="*/ 10882415 w 13759469"/>
                <a:gd name="connsiteY1491" fmla="*/ 271137 h 2252732"/>
                <a:gd name="connsiteX1492" fmla="*/ 10897326 w 13759469"/>
                <a:gd name="connsiteY1492" fmla="*/ 266843 h 2252732"/>
                <a:gd name="connsiteX1493" fmla="*/ 10912059 w 13759469"/>
                <a:gd name="connsiteY1493" fmla="*/ 262611 h 2252732"/>
                <a:gd name="connsiteX1494" fmla="*/ 10926617 w 13759469"/>
                <a:gd name="connsiteY1494" fmla="*/ 258440 h 2252732"/>
                <a:gd name="connsiteX1495" fmla="*/ 10941004 w 13759469"/>
                <a:gd name="connsiteY1495" fmla="*/ 254328 h 2252732"/>
                <a:gd name="connsiteX1496" fmla="*/ 10955222 w 13759469"/>
                <a:gd name="connsiteY1496" fmla="*/ 250277 h 2252732"/>
                <a:gd name="connsiteX1497" fmla="*/ 10969272 w 13759469"/>
                <a:gd name="connsiteY1497" fmla="*/ 246284 h 2252732"/>
                <a:gd name="connsiteX1498" fmla="*/ 10983160 w 13759469"/>
                <a:gd name="connsiteY1498" fmla="*/ 242350 h 2252732"/>
                <a:gd name="connsiteX1499" fmla="*/ 10996888 w 13759469"/>
                <a:gd name="connsiteY1499" fmla="*/ 238474 h 2252732"/>
                <a:gd name="connsiteX1500" fmla="*/ 11010458 w 13759469"/>
                <a:gd name="connsiteY1500" fmla="*/ 234655 h 2252732"/>
                <a:gd name="connsiteX1501" fmla="*/ 11023876 w 13759469"/>
                <a:gd name="connsiteY1501" fmla="*/ 230894 h 2252732"/>
                <a:gd name="connsiteX1502" fmla="*/ 11037141 w 13759469"/>
                <a:gd name="connsiteY1502" fmla="*/ 227190 h 2252732"/>
                <a:gd name="connsiteX1503" fmla="*/ 11050257 w 13759469"/>
                <a:gd name="connsiteY1503" fmla="*/ 223542 h 2252732"/>
                <a:gd name="connsiteX1504" fmla="*/ 11063228 w 13759469"/>
                <a:gd name="connsiteY1504" fmla="*/ 219949 h 2252732"/>
                <a:gd name="connsiteX1505" fmla="*/ 11076058 w 13759469"/>
                <a:gd name="connsiteY1505" fmla="*/ 216411 h 2252732"/>
                <a:gd name="connsiteX1506" fmla="*/ 11088747 w 13759469"/>
                <a:gd name="connsiteY1506" fmla="*/ 212929 h 2252732"/>
                <a:gd name="connsiteX1507" fmla="*/ 11101301 w 13759469"/>
                <a:gd name="connsiteY1507" fmla="*/ 209500 h 2252732"/>
                <a:gd name="connsiteX1508" fmla="*/ 11113721 w 13759469"/>
                <a:gd name="connsiteY1508" fmla="*/ 206125 h 2252732"/>
                <a:gd name="connsiteX1509" fmla="*/ 11126011 w 13759469"/>
                <a:gd name="connsiteY1509" fmla="*/ 202804 h 2252732"/>
                <a:gd name="connsiteX1510" fmla="*/ 11138173 w 13759469"/>
                <a:gd name="connsiteY1510" fmla="*/ 199536 h 2252732"/>
                <a:gd name="connsiteX1511" fmla="*/ 11150211 w 13759469"/>
                <a:gd name="connsiteY1511" fmla="*/ 196319 h 2252732"/>
                <a:gd name="connsiteX1512" fmla="*/ 11162126 w 13759469"/>
                <a:gd name="connsiteY1512" fmla="*/ 193155 h 2252732"/>
                <a:gd name="connsiteX1513" fmla="*/ 11173924 w 13759469"/>
                <a:gd name="connsiteY1513" fmla="*/ 190042 h 2252732"/>
                <a:gd name="connsiteX1514" fmla="*/ 11185605 w 13759469"/>
                <a:gd name="connsiteY1514" fmla="*/ 186979 h 2252732"/>
                <a:gd name="connsiteX1515" fmla="*/ 11197174 w 13759469"/>
                <a:gd name="connsiteY1515" fmla="*/ 183967 h 2252732"/>
                <a:gd name="connsiteX1516" fmla="*/ 11208634 w 13759469"/>
                <a:gd name="connsiteY1516" fmla="*/ 181004 h 2252732"/>
                <a:gd name="connsiteX1517" fmla="*/ 11219986 w 13759469"/>
                <a:gd name="connsiteY1517" fmla="*/ 178091 h 2252732"/>
                <a:gd name="connsiteX1518" fmla="*/ 11231234 w 13759469"/>
                <a:gd name="connsiteY1518" fmla="*/ 175228 h 2252732"/>
                <a:gd name="connsiteX1519" fmla="*/ 11242382 w 13759469"/>
                <a:gd name="connsiteY1519" fmla="*/ 172412 h 2252732"/>
                <a:gd name="connsiteX1520" fmla="*/ 11253431 w 13759469"/>
                <a:gd name="connsiteY1520" fmla="*/ 169645 h 2252732"/>
                <a:gd name="connsiteX1521" fmla="*/ 11264386 w 13759469"/>
                <a:gd name="connsiteY1521" fmla="*/ 166925 h 2252732"/>
                <a:gd name="connsiteX1522" fmla="*/ 11275249 w 13759469"/>
                <a:gd name="connsiteY1522" fmla="*/ 164252 h 2252732"/>
                <a:gd name="connsiteX1523" fmla="*/ 11286023 w 13759469"/>
                <a:gd name="connsiteY1523" fmla="*/ 161625 h 2252732"/>
                <a:gd name="connsiteX1524" fmla="*/ 11296710 w 13759469"/>
                <a:gd name="connsiteY1524" fmla="*/ 159044 h 2252732"/>
                <a:gd name="connsiteX1525" fmla="*/ 11307314 w 13759469"/>
                <a:gd name="connsiteY1525" fmla="*/ 156509 h 2252732"/>
                <a:gd name="connsiteX1526" fmla="*/ 11317838 w 13759469"/>
                <a:gd name="connsiteY1526" fmla="*/ 154019 h 2252732"/>
                <a:gd name="connsiteX1527" fmla="*/ 11328285 w 13759469"/>
                <a:gd name="connsiteY1527" fmla="*/ 151574 h 2252732"/>
                <a:gd name="connsiteX1528" fmla="*/ 11338657 w 13759469"/>
                <a:gd name="connsiteY1528" fmla="*/ 149172 h 2252732"/>
                <a:gd name="connsiteX1529" fmla="*/ 11348958 w 13759469"/>
                <a:gd name="connsiteY1529" fmla="*/ 146814 h 2252732"/>
                <a:gd name="connsiteX1530" fmla="*/ 11359191 w 13759469"/>
                <a:gd name="connsiteY1530" fmla="*/ 144500 h 2252732"/>
                <a:gd name="connsiteX1531" fmla="*/ 11369358 w 13759469"/>
                <a:gd name="connsiteY1531" fmla="*/ 142228 h 2252732"/>
                <a:gd name="connsiteX1532" fmla="*/ 11379463 w 13759469"/>
                <a:gd name="connsiteY1532" fmla="*/ 139998 h 2252732"/>
                <a:gd name="connsiteX1533" fmla="*/ 11389507 w 13759469"/>
                <a:gd name="connsiteY1533" fmla="*/ 137811 h 2252732"/>
                <a:gd name="connsiteX1534" fmla="*/ 11399496 w 13759469"/>
                <a:gd name="connsiteY1534" fmla="*/ 135663 h 2252732"/>
                <a:gd name="connsiteX1535" fmla="*/ 11409429 w 13759469"/>
                <a:gd name="connsiteY1535" fmla="*/ 133558 h 2252732"/>
                <a:gd name="connsiteX1536" fmla="*/ 11419313 w 13759469"/>
                <a:gd name="connsiteY1536" fmla="*/ 131492 h 2252732"/>
                <a:gd name="connsiteX1537" fmla="*/ 11429147 w 13759469"/>
                <a:gd name="connsiteY1537" fmla="*/ 129467 h 2252732"/>
                <a:gd name="connsiteX1538" fmla="*/ 11438937 w 13759469"/>
                <a:gd name="connsiteY1538" fmla="*/ 127480 h 2252732"/>
                <a:gd name="connsiteX1539" fmla="*/ 11448685 w 13759469"/>
                <a:gd name="connsiteY1539" fmla="*/ 125532 h 2252732"/>
                <a:gd name="connsiteX1540" fmla="*/ 11458394 w 13759469"/>
                <a:gd name="connsiteY1540" fmla="*/ 123623 h 2252732"/>
                <a:gd name="connsiteX1541" fmla="*/ 11468067 w 13759469"/>
                <a:gd name="connsiteY1541" fmla="*/ 121752 h 2252732"/>
                <a:gd name="connsiteX1542" fmla="*/ 11477705 w 13759469"/>
                <a:gd name="connsiteY1542" fmla="*/ 119918 h 2252732"/>
                <a:gd name="connsiteX1543" fmla="*/ 11487315 w 13759469"/>
                <a:gd name="connsiteY1543" fmla="*/ 118121 h 2252732"/>
                <a:gd name="connsiteX1544" fmla="*/ 11496897 w 13759469"/>
                <a:gd name="connsiteY1544" fmla="*/ 116361 h 2252732"/>
                <a:gd name="connsiteX1545" fmla="*/ 11506453 w 13759469"/>
                <a:gd name="connsiteY1545" fmla="*/ 114637 h 2252732"/>
                <a:gd name="connsiteX1546" fmla="*/ 11515988 w 13759469"/>
                <a:gd name="connsiteY1546" fmla="*/ 112949 h 2252732"/>
                <a:gd name="connsiteX1547" fmla="*/ 11525504 w 13759469"/>
                <a:gd name="connsiteY1547" fmla="*/ 111295 h 2252732"/>
                <a:gd name="connsiteX1548" fmla="*/ 11535004 w 13759469"/>
                <a:gd name="connsiteY1548" fmla="*/ 109676 h 2252732"/>
                <a:gd name="connsiteX1549" fmla="*/ 11544491 w 13759469"/>
                <a:gd name="connsiteY1549" fmla="*/ 108091 h 2252732"/>
                <a:gd name="connsiteX1550" fmla="*/ 11553968 w 13759469"/>
                <a:gd name="connsiteY1550" fmla="*/ 106540 h 2252732"/>
                <a:gd name="connsiteX1551" fmla="*/ 11563438 w 13759469"/>
                <a:gd name="connsiteY1551" fmla="*/ 105022 h 2252732"/>
                <a:gd name="connsiteX1552" fmla="*/ 11572903 w 13759469"/>
                <a:gd name="connsiteY1552" fmla="*/ 103538 h 2252732"/>
                <a:gd name="connsiteX1553" fmla="*/ 11582367 w 13759469"/>
                <a:gd name="connsiteY1553" fmla="*/ 102084 h 2252732"/>
                <a:gd name="connsiteX1554" fmla="*/ 11591832 w 13759469"/>
                <a:gd name="connsiteY1554" fmla="*/ 100663 h 2252732"/>
                <a:gd name="connsiteX1555" fmla="*/ 11601303 w 13759469"/>
                <a:gd name="connsiteY1555" fmla="*/ 99273 h 2252732"/>
                <a:gd name="connsiteX1556" fmla="*/ 11610779 w 13759469"/>
                <a:gd name="connsiteY1556" fmla="*/ 97914 h 2252732"/>
                <a:gd name="connsiteX1557" fmla="*/ 11620267 w 13759469"/>
                <a:gd name="connsiteY1557" fmla="*/ 96585 h 2252732"/>
                <a:gd name="connsiteX1558" fmla="*/ 11629766 w 13759469"/>
                <a:gd name="connsiteY1558" fmla="*/ 95286 h 2252732"/>
                <a:gd name="connsiteX1559" fmla="*/ 11639284 w 13759469"/>
                <a:gd name="connsiteY1559" fmla="*/ 94016 h 2252732"/>
                <a:gd name="connsiteX1560" fmla="*/ 11648819 w 13759469"/>
                <a:gd name="connsiteY1560" fmla="*/ 92776 h 2252732"/>
                <a:gd name="connsiteX1561" fmla="*/ 11658377 w 13759469"/>
                <a:gd name="connsiteY1561" fmla="*/ 91563 h 2252732"/>
                <a:gd name="connsiteX1562" fmla="*/ 11667958 w 13759469"/>
                <a:gd name="connsiteY1562" fmla="*/ 90379 h 2252732"/>
                <a:gd name="connsiteX1563" fmla="*/ 11677567 w 13759469"/>
                <a:gd name="connsiteY1563" fmla="*/ 89222 h 2252732"/>
                <a:gd name="connsiteX1564" fmla="*/ 11687207 w 13759469"/>
                <a:gd name="connsiteY1564" fmla="*/ 88092 h 2252732"/>
                <a:gd name="connsiteX1565" fmla="*/ 11696880 w 13759469"/>
                <a:gd name="connsiteY1565" fmla="*/ 86988 h 2252732"/>
                <a:gd name="connsiteX1566" fmla="*/ 11706591 w 13759469"/>
                <a:gd name="connsiteY1566" fmla="*/ 85910 h 2252732"/>
                <a:gd name="connsiteX1567" fmla="*/ 11716337 w 13759469"/>
                <a:gd name="connsiteY1567" fmla="*/ 84859 h 2252732"/>
                <a:gd name="connsiteX1568" fmla="*/ 11726129 w 13759469"/>
                <a:gd name="connsiteY1568" fmla="*/ 83831 h 2252732"/>
                <a:gd name="connsiteX1569" fmla="*/ 11735966 w 13759469"/>
                <a:gd name="connsiteY1569" fmla="*/ 82828 h 2252732"/>
                <a:gd name="connsiteX1570" fmla="*/ 11745850 w 13759469"/>
                <a:gd name="connsiteY1570" fmla="*/ 81849 h 2252732"/>
                <a:gd name="connsiteX1571" fmla="*/ 11755785 w 13759469"/>
                <a:gd name="connsiteY1571" fmla="*/ 80894 h 2252732"/>
                <a:gd name="connsiteX1572" fmla="*/ 11765773 w 13759469"/>
                <a:gd name="connsiteY1572" fmla="*/ 79962 h 2252732"/>
                <a:gd name="connsiteX1573" fmla="*/ 11775820 w 13759469"/>
                <a:gd name="connsiteY1573" fmla="*/ 79052 h 2252732"/>
                <a:gd name="connsiteX1574" fmla="*/ 11785925 w 13759469"/>
                <a:gd name="connsiteY1574" fmla="*/ 78165 h 2252732"/>
                <a:gd name="connsiteX1575" fmla="*/ 11796093 w 13759469"/>
                <a:gd name="connsiteY1575" fmla="*/ 77298 h 2252732"/>
                <a:gd name="connsiteX1576" fmla="*/ 11806326 w 13759469"/>
                <a:gd name="connsiteY1576" fmla="*/ 76453 h 2252732"/>
                <a:gd name="connsiteX1577" fmla="*/ 11816628 w 13759469"/>
                <a:gd name="connsiteY1577" fmla="*/ 75629 h 2252732"/>
                <a:gd name="connsiteX1578" fmla="*/ 11827002 w 13759469"/>
                <a:gd name="connsiteY1578" fmla="*/ 74825 h 2252732"/>
                <a:gd name="connsiteX1579" fmla="*/ 11837449 w 13759469"/>
                <a:gd name="connsiteY1579" fmla="*/ 74040 h 2252732"/>
                <a:gd name="connsiteX1580" fmla="*/ 11847974 w 13759469"/>
                <a:gd name="connsiteY1580" fmla="*/ 73274 h 2252732"/>
                <a:gd name="connsiteX1581" fmla="*/ 11858580 w 13759469"/>
                <a:gd name="connsiteY1581" fmla="*/ 72527 h 2252732"/>
                <a:gd name="connsiteX1582" fmla="*/ 11869269 w 13759469"/>
                <a:gd name="connsiteY1582" fmla="*/ 71798 h 2252732"/>
                <a:gd name="connsiteX1583" fmla="*/ 11880044 w 13759469"/>
                <a:gd name="connsiteY1583" fmla="*/ 71086 h 2252732"/>
                <a:gd name="connsiteX1584" fmla="*/ 11890907 w 13759469"/>
                <a:gd name="connsiteY1584" fmla="*/ 70392 h 2252732"/>
                <a:gd name="connsiteX1585" fmla="*/ 11901863 w 13759469"/>
                <a:gd name="connsiteY1585" fmla="*/ 69714 h 2252732"/>
                <a:gd name="connsiteX1586" fmla="*/ 11924048 w 13759469"/>
                <a:gd name="connsiteY1586" fmla="*/ 68407 h 2252732"/>
                <a:gd name="connsiteX1587" fmla="*/ 11935433 w 13759469"/>
                <a:gd name="connsiteY1587" fmla="*/ 67805 h 2252732"/>
                <a:gd name="connsiteX1588" fmla="*/ 11946798 w 13759469"/>
                <a:gd name="connsiteY1588" fmla="*/ 67294 h 2252732"/>
                <a:gd name="connsiteX1589" fmla="*/ 11958207 w 13759469"/>
                <a:gd name="connsiteY1589" fmla="*/ 66868 h 2252732"/>
                <a:gd name="connsiteX1590" fmla="*/ 11969661 w 13759469"/>
                <a:gd name="connsiteY1590" fmla="*/ 66525 h 2252732"/>
                <a:gd name="connsiteX1591" fmla="*/ 11981157 w 13759469"/>
                <a:gd name="connsiteY1591" fmla="*/ 66265 h 2252732"/>
                <a:gd name="connsiteX1592" fmla="*/ 11992694 w 13759469"/>
                <a:gd name="connsiteY1592" fmla="*/ 66085 h 2252732"/>
                <a:gd name="connsiteX1593" fmla="*/ 12004270 w 13759469"/>
                <a:gd name="connsiteY1593" fmla="*/ 65984 h 2252732"/>
                <a:gd name="connsiteX1594" fmla="*/ 12015885 w 13759469"/>
                <a:gd name="connsiteY1594" fmla="*/ 65959 h 2252732"/>
                <a:gd name="connsiteX1595" fmla="*/ 12027535 w 13759469"/>
                <a:gd name="connsiteY1595" fmla="*/ 66010 h 2252732"/>
                <a:gd name="connsiteX1596" fmla="*/ 12039219 w 13759469"/>
                <a:gd name="connsiteY1596" fmla="*/ 66133 h 2252732"/>
                <a:gd name="connsiteX1597" fmla="*/ 12050938 w 13759469"/>
                <a:gd name="connsiteY1597" fmla="*/ 66327 h 2252732"/>
                <a:gd name="connsiteX1598" fmla="*/ 12062689 w 13759469"/>
                <a:gd name="connsiteY1598" fmla="*/ 66592 h 2252732"/>
                <a:gd name="connsiteX1599" fmla="*/ 12074473 w 13759469"/>
                <a:gd name="connsiteY1599" fmla="*/ 66925 h 2252732"/>
                <a:gd name="connsiteX1600" fmla="*/ 12086285 w 13759469"/>
                <a:gd name="connsiteY1600" fmla="*/ 67324 h 2252732"/>
                <a:gd name="connsiteX1601" fmla="*/ 12098127 w 13759469"/>
                <a:gd name="connsiteY1601" fmla="*/ 67788 h 2252732"/>
                <a:gd name="connsiteX1602" fmla="*/ 12109994 w 13759469"/>
                <a:gd name="connsiteY1602" fmla="*/ 68314 h 2252732"/>
                <a:gd name="connsiteX1603" fmla="*/ 12121887 w 13759469"/>
                <a:gd name="connsiteY1603" fmla="*/ 68901 h 2252732"/>
                <a:gd name="connsiteX1604" fmla="*/ 12133804 w 13759469"/>
                <a:gd name="connsiteY1604" fmla="*/ 69548 h 2252732"/>
                <a:gd name="connsiteX1605" fmla="*/ 12145744 w 13759469"/>
                <a:gd name="connsiteY1605" fmla="*/ 70252 h 2252732"/>
                <a:gd name="connsiteX1606" fmla="*/ 12157704 w 13759469"/>
                <a:gd name="connsiteY1606" fmla="*/ 71011 h 2252732"/>
                <a:gd name="connsiteX1607" fmla="*/ 12169686 w 13759469"/>
                <a:gd name="connsiteY1607" fmla="*/ 71825 h 2252732"/>
                <a:gd name="connsiteX1608" fmla="*/ 12181687 w 13759469"/>
                <a:gd name="connsiteY1608" fmla="*/ 72691 h 2252732"/>
                <a:gd name="connsiteX1609" fmla="*/ 12193705 w 13759469"/>
                <a:gd name="connsiteY1609" fmla="*/ 73608 h 2252732"/>
                <a:gd name="connsiteX1610" fmla="*/ 12205739 w 13759469"/>
                <a:gd name="connsiteY1610" fmla="*/ 74574 h 2252732"/>
                <a:gd name="connsiteX1611" fmla="*/ 12217785 w 13759469"/>
                <a:gd name="connsiteY1611" fmla="*/ 75587 h 2252732"/>
                <a:gd name="connsiteX1612" fmla="*/ 12229848 w 13759469"/>
                <a:gd name="connsiteY1612" fmla="*/ 76645 h 2252732"/>
                <a:gd name="connsiteX1613" fmla="*/ 12241919 w 13759469"/>
                <a:gd name="connsiteY1613" fmla="*/ 77747 h 2252732"/>
                <a:gd name="connsiteX1614" fmla="*/ 12254002 w 13759469"/>
                <a:gd name="connsiteY1614" fmla="*/ 78891 h 2252732"/>
                <a:gd name="connsiteX1615" fmla="*/ 12266094 w 13759469"/>
                <a:gd name="connsiteY1615" fmla="*/ 80075 h 2252732"/>
                <a:gd name="connsiteX1616" fmla="*/ 12278194 w 13759469"/>
                <a:gd name="connsiteY1616" fmla="*/ 81298 h 2252732"/>
                <a:gd name="connsiteX1617" fmla="*/ 12290298 w 13759469"/>
                <a:gd name="connsiteY1617" fmla="*/ 82558 h 2252732"/>
                <a:gd name="connsiteX1618" fmla="*/ 12302409 w 13759469"/>
                <a:gd name="connsiteY1618" fmla="*/ 83853 h 2252732"/>
                <a:gd name="connsiteX1619" fmla="*/ 12314521 w 13759469"/>
                <a:gd name="connsiteY1619" fmla="*/ 85181 h 2252732"/>
                <a:gd name="connsiteX1620" fmla="*/ 12326637 w 13759469"/>
                <a:gd name="connsiteY1620" fmla="*/ 86541 h 2252732"/>
                <a:gd name="connsiteX1621" fmla="*/ 12338753 w 13759469"/>
                <a:gd name="connsiteY1621" fmla="*/ 87931 h 2252732"/>
                <a:gd name="connsiteX1622" fmla="*/ 12350868 w 13759469"/>
                <a:gd name="connsiteY1622" fmla="*/ 89348 h 2252732"/>
                <a:gd name="connsiteX1623" fmla="*/ 12362980 w 13759469"/>
                <a:gd name="connsiteY1623" fmla="*/ 90793 h 2252732"/>
                <a:gd name="connsiteX1624" fmla="*/ 12375089 w 13759469"/>
                <a:gd name="connsiteY1624" fmla="*/ 92263 h 2252732"/>
                <a:gd name="connsiteX1625" fmla="*/ 12387193 w 13759469"/>
                <a:gd name="connsiteY1625" fmla="*/ 93756 h 2252732"/>
                <a:gd name="connsiteX1626" fmla="*/ 12399290 w 13759469"/>
                <a:gd name="connsiteY1626" fmla="*/ 95270 h 2252732"/>
                <a:gd name="connsiteX1627" fmla="*/ 12411378 w 13759469"/>
                <a:gd name="connsiteY1627" fmla="*/ 96803 h 2252732"/>
                <a:gd name="connsiteX1628" fmla="*/ 12423459 w 13759469"/>
                <a:gd name="connsiteY1628" fmla="*/ 98355 h 2252732"/>
                <a:gd name="connsiteX1629" fmla="*/ 12435528 w 13759469"/>
                <a:gd name="connsiteY1629" fmla="*/ 99923 h 2252732"/>
                <a:gd name="connsiteX1630" fmla="*/ 12447583 w 13759469"/>
                <a:gd name="connsiteY1630" fmla="*/ 101505 h 2252732"/>
                <a:gd name="connsiteX1631" fmla="*/ 12459628 w 13759469"/>
                <a:gd name="connsiteY1631" fmla="*/ 103101 h 2252732"/>
                <a:gd name="connsiteX1632" fmla="*/ 12471656 w 13759469"/>
                <a:gd name="connsiteY1632" fmla="*/ 104708 h 2252732"/>
                <a:gd name="connsiteX1633" fmla="*/ 12483667 w 13759469"/>
                <a:gd name="connsiteY1633" fmla="*/ 106324 h 2252732"/>
                <a:gd name="connsiteX1634" fmla="*/ 12495661 w 13759469"/>
                <a:gd name="connsiteY1634" fmla="*/ 107947 h 2252732"/>
                <a:gd name="connsiteX1635" fmla="*/ 12507635 w 13759469"/>
                <a:gd name="connsiteY1635" fmla="*/ 109578 h 2252732"/>
                <a:gd name="connsiteX1636" fmla="*/ 12519588 w 13759469"/>
                <a:gd name="connsiteY1636" fmla="*/ 111212 h 2252732"/>
                <a:gd name="connsiteX1637" fmla="*/ 12531519 w 13759469"/>
                <a:gd name="connsiteY1637" fmla="*/ 112848 h 2252732"/>
                <a:gd name="connsiteX1638" fmla="*/ 12543426 w 13759469"/>
                <a:gd name="connsiteY1638" fmla="*/ 114486 h 2252732"/>
                <a:gd name="connsiteX1639" fmla="*/ 12555309 w 13759469"/>
                <a:gd name="connsiteY1639" fmla="*/ 116123 h 2252732"/>
                <a:gd name="connsiteX1640" fmla="*/ 12567165 w 13759469"/>
                <a:gd name="connsiteY1640" fmla="*/ 117758 h 2252732"/>
                <a:gd name="connsiteX1641" fmla="*/ 12578995 w 13759469"/>
                <a:gd name="connsiteY1641" fmla="*/ 119388 h 2252732"/>
                <a:gd name="connsiteX1642" fmla="*/ 12590793 w 13759469"/>
                <a:gd name="connsiteY1642" fmla="*/ 121012 h 2252732"/>
                <a:gd name="connsiteX1643" fmla="*/ 12602562 w 13759469"/>
                <a:gd name="connsiteY1643" fmla="*/ 122629 h 2252732"/>
                <a:gd name="connsiteX1644" fmla="*/ 12614297 w 13759469"/>
                <a:gd name="connsiteY1644" fmla="*/ 124237 h 2252732"/>
                <a:gd name="connsiteX1645" fmla="*/ 12626000 w 13759469"/>
                <a:gd name="connsiteY1645" fmla="*/ 125833 h 2252732"/>
                <a:gd name="connsiteX1646" fmla="*/ 12637667 w 13759469"/>
                <a:gd name="connsiteY1646" fmla="*/ 127417 h 2252732"/>
                <a:gd name="connsiteX1647" fmla="*/ 12649296 w 13759469"/>
                <a:gd name="connsiteY1647" fmla="*/ 128987 h 2252732"/>
                <a:gd name="connsiteX1648" fmla="*/ 12660890 w 13759469"/>
                <a:gd name="connsiteY1648" fmla="*/ 130540 h 2252732"/>
                <a:gd name="connsiteX1649" fmla="*/ 12672443 w 13759469"/>
                <a:gd name="connsiteY1649" fmla="*/ 132076 h 2252732"/>
                <a:gd name="connsiteX1650" fmla="*/ 12683955 w 13759469"/>
                <a:gd name="connsiteY1650" fmla="*/ 133592 h 2252732"/>
                <a:gd name="connsiteX1651" fmla="*/ 12695424 w 13759469"/>
                <a:gd name="connsiteY1651" fmla="*/ 135087 h 2252732"/>
                <a:gd name="connsiteX1652" fmla="*/ 12706851 w 13759469"/>
                <a:gd name="connsiteY1652" fmla="*/ 136559 h 2252732"/>
                <a:gd name="connsiteX1653" fmla="*/ 12718231 w 13759469"/>
                <a:gd name="connsiteY1653" fmla="*/ 138006 h 2252732"/>
                <a:gd name="connsiteX1654" fmla="*/ 12729565 w 13759469"/>
                <a:gd name="connsiteY1654" fmla="*/ 139428 h 2252732"/>
                <a:gd name="connsiteX1655" fmla="*/ 12740850 w 13759469"/>
                <a:gd name="connsiteY1655" fmla="*/ 140821 h 2252732"/>
                <a:gd name="connsiteX1656" fmla="*/ 12752085 w 13759469"/>
                <a:gd name="connsiteY1656" fmla="*/ 142184 h 2252732"/>
                <a:gd name="connsiteX1657" fmla="*/ 12763270 w 13759469"/>
                <a:gd name="connsiteY1657" fmla="*/ 143516 h 2252732"/>
                <a:gd name="connsiteX1658" fmla="*/ 12774402 w 13759469"/>
                <a:gd name="connsiteY1658" fmla="*/ 144816 h 2252732"/>
                <a:gd name="connsiteX1659" fmla="*/ 12785480 w 13759469"/>
                <a:gd name="connsiteY1659" fmla="*/ 146080 h 2252732"/>
                <a:gd name="connsiteX1660" fmla="*/ 12796502 w 13759469"/>
                <a:gd name="connsiteY1660" fmla="*/ 147308 h 2252732"/>
                <a:gd name="connsiteX1661" fmla="*/ 12807467 w 13759469"/>
                <a:gd name="connsiteY1661" fmla="*/ 148498 h 2252732"/>
                <a:gd name="connsiteX1662" fmla="*/ 12818373 w 13759469"/>
                <a:gd name="connsiteY1662" fmla="*/ 149648 h 2252732"/>
                <a:gd name="connsiteX1663" fmla="*/ 12829218 w 13759469"/>
                <a:gd name="connsiteY1663" fmla="*/ 150757 h 2252732"/>
                <a:gd name="connsiteX1664" fmla="*/ 12840004 w 13759469"/>
                <a:gd name="connsiteY1664" fmla="*/ 151823 h 2252732"/>
                <a:gd name="connsiteX1665" fmla="*/ 12850726 w 13759469"/>
                <a:gd name="connsiteY1665" fmla="*/ 152843 h 2252732"/>
                <a:gd name="connsiteX1666" fmla="*/ 12861381 w 13759469"/>
                <a:gd name="connsiteY1666" fmla="*/ 153818 h 2252732"/>
                <a:gd name="connsiteX1667" fmla="*/ 12871974 w 13759469"/>
                <a:gd name="connsiteY1667" fmla="*/ 154744 h 2252732"/>
                <a:gd name="connsiteX1668" fmla="*/ 12882496 w 13759469"/>
                <a:gd name="connsiteY1668" fmla="*/ 155620 h 2252732"/>
                <a:gd name="connsiteX1669" fmla="*/ 12892950 w 13759469"/>
                <a:gd name="connsiteY1669" fmla="*/ 156445 h 2252732"/>
                <a:gd name="connsiteX1670" fmla="*/ 12903334 w 13759469"/>
                <a:gd name="connsiteY1670" fmla="*/ 157217 h 2252732"/>
                <a:gd name="connsiteX1671" fmla="*/ 12913645 w 13759469"/>
                <a:gd name="connsiteY1671" fmla="*/ 157933 h 2252732"/>
                <a:gd name="connsiteX1672" fmla="*/ 12923882 w 13759469"/>
                <a:gd name="connsiteY1672" fmla="*/ 158594 h 2252732"/>
                <a:gd name="connsiteX1673" fmla="*/ 12934044 w 13759469"/>
                <a:gd name="connsiteY1673" fmla="*/ 159196 h 2252732"/>
                <a:gd name="connsiteX1674" fmla="*/ 12944130 w 13759469"/>
                <a:gd name="connsiteY1674" fmla="*/ 159738 h 2252732"/>
                <a:gd name="connsiteX1675" fmla="*/ 12954136 w 13759469"/>
                <a:gd name="connsiteY1675" fmla="*/ 160219 h 2252732"/>
                <a:gd name="connsiteX1676" fmla="*/ 12964064 w 13759469"/>
                <a:gd name="connsiteY1676" fmla="*/ 160638 h 2252732"/>
                <a:gd name="connsiteX1677" fmla="*/ 12973909 w 13759469"/>
                <a:gd name="connsiteY1677" fmla="*/ 160991 h 2252732"/>
                <a:gd name="connsiteX1678" fmla="*/ 12983671 w 13759469"/>
                <a:gd name="connsiteY1678" fmla="*/ 161277 h 2252732"/>
                <a:gd name="connsiteX1679" fmla="*/ 12993349 w 13759469"/>
                <a:gd name="connsiteY1679" fmla="*/ 161497 h 2252732"/>
                <a:gd name="connsiteX1680" fmla="*/ 13002941 w 13759469"/>
                <a:gd name="connsiteY1680" fmla="*/ 161646 h 2252732"/>
                <a:gd name="connsiteX1681" fmla="*/ 13012445 w 13759469"/>
                <a:gd name="connsiteY1681" fmla="*/ 161725 h 2252732"/>
                <a:gd name="connsiteX1682" fmla="*/ 13021860 w 13759469"/>
                <a:gd name="connsiteY1682" fmla="*/ 161730 h 2252732"/>
                <a:gd name="connsiteX1683" fmla="*/ 13031183 w 13759469"/>
                <a:gd name="connsiteY1683" fmla="*/ 161662 h 2252732"/>
                <a:gd name="connsiteX1684" fmla="*/ 13040413 w 13759469"/>
                <a:gd name="connsiteY1684" fmla="*/ 161517 h 2252732"/>
                <a:gd name="connsiteX1685" fmla="*/ 13058668 w 13759469"/>
                <a:gd name="connsiteY1685" fmla="*/ 160992 h 2252732"/>
                <a:gd name="connsiteX1686" fmla="*/ 13067674 w 13759469"/>
                <a:gd name="connsiteY1686" fmla="*/ 160630 h 2252732"/>
                <a:gd name="connsiteX1687" fmla="*/ 13076649 w 13759469"/>
                <a:gd name="connsiteY1687" fmla="*/ 160229 h 2252732"/>
                <a:gd name="connsiteX1688" fmla="*/ 13085558 w 13759469"/>
                <a:gd name="connsiteY1688" fmla="*/ 159791 h 2252732"/>
                <a:gd name="connsiteX1689" fmla="*/ 13094402 w 13759469"/>
                <a:gd name="connsiteY1689" fmla="*/ 159316 h 2252732"/>
                <a:gd name="connsiteX1690" fmla="*/ 13103185 w 13759469"/>
                <a:gd name="connsiteY1690" fmla="*/ 158805 h 2252732"/>
                <a:gd name="connsiteX1691" fmla="*/ 13111905 w 13759469"/>
                <a:gd name="connsiteY1691" fmla="*/ 158258 h 2252732"/>
                <a:gd name="connsiteX1692" fmla="*/ 13120562 w 13759469"/>
                <a:gd name="connsiteY1692" fmla="*/ 157676 h 2252732"/>
                <a:gd name="connsiteX1693" fmla="*/ 13129157 w 13759469"/>
                <a:gd name="connsiteY1693" fmla="*/ 157059 h 2252732"/>
                <a:gd name="connsiteX1694" fmla="*/ 13137692 w 13759469"/>
                <a:gd name="connsiteY1694" fmla="*/ 156406 h 2252732"/>
                <a:gd name="connsiteX1695" fmla="*/ 13146166 w 13759469"/>
                <a:gd name="connsiteY1695" fmla="*/ 155720 h 2252732"/>
                <a:gd name="connsiteX1696" fmla="*/ 13154580 w 13759469"/>
                <a:gd name="connsiteY1696" fmla="*/ 154998 h 2252732"/>
                <a:gd name="connsiteX1697" fmla="*/ 13162936 w 13759469"/>
                <a:gd name="connsiteY1697" fmla="*/ 154244 h 2252732"/>
                <a:gd name="connsiteX1698" fmla="*/ 13171235 w 13759469"/>
                <a:gd name="connsiteY1698" fmla="*/ 153456 h 2252732"/>
                <a:gd name="connsiteX1699" fmla="*/ 13179476 w 13759469"/>
                <a:gd name="connsiteY1699" fmla="*/ 152636 h 2252732"/>
                <a:gd name="connsiteX1700" fmla="*/ 13187660 w 13759469"/>
                <a:gd name="connsiteY1700" fmla="*/ 151783 h 2252732"/>
                <a:gd name="connsiteX1701" fmla="*/ 13195787 w 13759469"/>
                <a:gd name="connsiteY1701" fmla="*/ 150897 h 2252732"/>
                <a:gd name="connsiteX1702" fmla="*/ 13203860 w 13759469"/>
                <a:gd name="connsiteY1702" fmla="*/ 149980 h 2252732"/>
                <a:gd name="connsiteX1703" fmla="*/ 13211877 w 13759469"/>
                <a:gd name="connsiteY1703" fmla="*/ 149032 h 2252732"/>
                <a:gd name="connsiteX1704" fmla="*/ 13219839 w 13759469"/>
                <a:gd name="connsiteY1704" fmla="*/ 148053 h 2252732"/>
                <a:gd name="connsiteX1705" fmla="*/ 13227751 w 13759469"/>
                <a:gd name="connsiteY1705" fmla="*/ 147042 h 2252732"/>
                <a:gd name="connsiteX1706" fmla="*/ 13235607 w 13759469"/>
                <a:gd name="connsiteY1706" fmla="*/ 146002 h 2252732"/>
                <a:gd name="connsiteX1707" fmla="*/ 13243413 w 13759469"/>
                <a:gd name="connsiteY1707" fmla="*/ 144932 h 2252732"/>
                <a:gd name="connsiteX1708" fmla="*/ 13251169 w 13759469"/>
                <a:gd name="connsiteY1708" fmla="*/ 143832 h 2252732"/>
                <a:gd name="connsiteX1709" fmla="*/ 13258873 w 13759469"/>
                <a:gd name="connsiteY1709" fmla="*/ 142704 h 2252732"/>
                <a:gd name="connsiteX1710" fmla="*/ 13266525 w 13759469"/>
                <a:gd name="connsiteY1710" fmla="*/ 141547 h 2252732"/>
                <a:gd name="connsiteX1711" fmla="*/ 13274129 w 13759469"/>
                <a:gd name="connsiteY1711" fmla="*/ 140362 h 2252732"/>
                <a:gd name="connsiteX1712" fmla="*/ 13281686 w 13759469"/>
                <a:gd name="connsiteY1712" fmla="*/ 139148 h 2252732"/>
                <a:gd name="connsiteX1713" fmla="*/ 13289193 w 13759469"/>
                <a:gd name="connsiteY1713" fmla="*/ 137907 h 2252732"/>
                <a:gd name="connsiteX1714" fmla="*/ 13296653 w 13759469"/>
                <a:gd name="connsiteY1714" fmla="*/ 136639 h 2252732"/>
                <a:gd name="connsiteX1715" fmla="*/ 13304067 w 13759469"/>
                <a:gd name="connsiteY1715" fmla="*/ 135343 h 2252732"/>
                <a:gd name="connsiteX1716" fmla="*/ 13311435 w 13759469"/>
                <a:gd name="connsiteY1716" fmla="*/ 134021 h 2252732"/>
                <a:gd name="connsiteX1717" fmla="*/ 13318758 w 13759469"/>
                <a:gd name="connsiteY1717" fmla="*/ 132673 h 2252732"/>
                <a:gd name="connsiteX1718" fmla="*/ 13326036 w 13759469"/>
                <a:gd name="connsiteY1718" fmla="*/ 131300 h 2252732"/>
                <a:gd name="connsiteX1719" fmla="*/ 13333272 w 13759469"/>
                <a:gd name="connsiteY1719" fmla="*/ 129901 h 2252732"/>
                <a:gd name="connsiteX1720" fmla="*/ 13340462 w 13759469"/>
                <a:gd name="connsiteY1720" fmla="*/ 128477 h 2252732"/>
                <a:gd name="connsiteX1721" fmla="*/ 13347612 w 13759469"/>
                <a:gd name="connsiteY1721" fmla="*/ 127028 h 2252732"/>
                <a:gd name="connsiteX1722" fmla="*/ 13354719 w 13759469"/>
                <a:gd name="connsiteY1722" fmla="*/ 125556 h 2252732"/>
                <a:gd name="connsiteX1723" fmla="*/ 13361785 w 13759469"/>
                <a:gd name="connsiteY1723" fmla="*/ 124060 h 2252732"/>
                <a:gd name="connsiteX1724" fmla="*/ 13368810 w 13759469"/>
                <a:gd name="connsiteY1724" fmla="*/ 122539 h 2252732"/>
                <a:gd name="connsiteX1725" fmla="*/ 13375797 w 13759469"/>
                <a:gd name="connsiteY1725" fmla="*/ 120996 h 2252732"/>
                <a:gd name="connsiteX1726" fmla="*/ 13382743 w 13759469"/>
                <a:gd name="connsiteY1726" fmla="*/ 119430 h 2252732"/>
                <a:gd name="connsiteX1727" fmla="*/ 13389652 w 13759469"/>
                <a:gd name="connsiteY1727" fmla="*/ 117842 h 2252732"/>
                <a:gd name="connsiteX1728" fmla="*/ 13396523 w 13759469"/>
                <a:gd name="connsiteY1728" fmla="*/ 116232 h 2252732"/>
                <a:gd name="connsiteX1729" fmla="*/ 13403357 w 13759469"/>
                <a:gd name="connsiteY1729" fmla="*/ 114600 h 2252732"/>
                <a:gd name="connsiteX1730" fmla="*/ 13410156 w 13759469"/>
                <a:gd name="connsiteY1730" fmla="*/ 112946 h 2252732"/>
                <a:gd name="connsiteX1731" fmla="*/ 13416917 w 13759469"/>
                <a:gd name="connsiteY1731" fmla="*/ 111273 h 2252732"/>
                <a:gd name="connsiteX1732" fmla="*/ 13423645 w 13759469"/>
                <a:gd name="connsiteY1732" fmla="*/ 109578 h 2252732"/>
                <a:gd name="connsiteX1733" fmla="*/ 13430337 w 13759469"/>
                <a:gd name="connsiteY1733" fmla="*/ 107863 h 2252732"/>
                <a:gd name="connsiteX1734" fmla="*/ 13436997 w 13759469"/>
                <a:gd name="connsiteY1734" fmla="*/ 106129 h 2252732"/>
                <a:gd name="connsiteX1735" fmla="*/ 13443622 w 13759469"/>
                <a:gd name="connsiteY1735" fmla="*/ 104375 h 2252732"/>
                <a:gd name="connsiteX1736" fmla="*/ 13450217 w 13759469"/>
                <a:gd name="connsiteY1736" fmla="*/ 102601 h 2252732"/>
                <a:gd name="connsiteX1737" fmla="*/ 13456778 w 13759469"/>
                <a:gd name="connsiteY1737" fmla="*/ 100810 h 2252732"/>
                <a:gd name="connsiteX1738" fmla="*/ 13463311 w 13759469"/>
                <a:gd name="connsiteY1738" fmla="*/ 98999 h 2252732"/>
                <a:gd name="connsiteX1739" fmla="*/ 13469814 w 13759469"/>
                <a:gd name="connsiteY1739" fmla="*/ 97171 h 2252732"/>
                <a:gd name="connsiteX1740" fmla="*/ 13476286 w 13759469"/>
                <a:gd name="connsiteY1740" fmla="*/ 95326 h 2252732"/>
                <a:gd name="connsiteX1741" fmla="*/ 13482730 w 13759469"/>
                <a:gd name="connsiteY1741" fmla="*/ 93462 h 2252732"/>
                <a:gd name="connsiteX1742" fmla="*/ 13489145 w 13759469"/>
                <a:gd name="connsiteY1742" fmla="*/ 91583 h 2252732"/>
                <a:gd name="connsiteX1743" fmla="*/ 13495533 w 13759469"/>
                <a:gd name="connsiteY1743" fmla="*/ 89687 h 2252732"/>
                <a:gd name="connsiteX1744" fmla="*/ 13501895 w 13759469"/>
                <a:gd name="connsiteY1744" fmla="*/ 87774 h 2252732"/>
                <a:gd name="connsiteX1745" fmla="*/ 13508231 w 13759469"/>
                <a:gd name="connsiteY1745" fmla="*/ 85845 h 2252732"/>
                <a:gd name="connsiteX1746" fmla="*/ 13514540 w 13759469"/>
                <a:gd name="connsiteY1746" fmla="*/ 83902 h 2252732"/>
                <a:gd name="connsiteX1747" fmla="*/ 13520826 w 13759469"/>
                <a:gd name="connsiteY1747" fmla="*/ 81943 h 2252732"/>
                <a:gd name="connsiteX1748" fmla="*/ 13527088 w 13759469"/>
                <a:gd name="connsiteY1748" fmla="*/ 79970 h 2252732"/>
                <a:gd name="connsiteX1749" fmla="*/ 13533326 w 13759469"/>
                <a:gd name="connsiteY1749" fmla="*/ 77983 h 2252732"/>
                <a:gd name="connsiteX1750" fmla="*/ 13539541 w 13759469"/>
                <a:gd name="connsiteY1750" fmla="*/ 75981 h 2252732"/>
                <a:gd name="connsiteX1751" fmla="*/ 13545735 w 13759469"/>
                <a:gd name="connsiteY1751" fmla="*/ 73965 h 2252732"/>
                <a:gd name="connsiteX1752" fmla="*/ 13551907 w 13759469"/>
                <a:gd name="connsiteY1752" fmla="*/ 71938 h 2252732"/>
                <a:gd name="connsiteX1753" fmla="*/ 13558058 w 13759469"/>
                <a:gd name="connsiteY1753" fmla="*/ 69896 h 2252732"/>
                <a:gd name="connsiteX1754" fmla="*/ 13564190 w 13759469"/>
                <a:gd name="connsiteY1754" fmla="*/ 67842 h 2252732"/>
                <a:gd name="connsiteX1755" fmla="*/ 13570303 w 13759469"/>
                <a:gd name="connsiteY1755" fmla="*/ 65776 h 2252732"/>
                <a:gd name="connsiteX1756" fmla="*/ 13576395 w 13759469"/>
                <a:gd name="connsiteY1756" fmla="*/ 63699 h 2252732"/>
                <a:gd name="connsiteX1757" fmla="*/ 13582471 w 13759469"/>
                <a:gd name="connsiteY1757" fmla="*/ 61610 h 2252732"/>
                <a:gd name="connsiteX1758" fmla="*/ 13588529 w 13759469"/>
                <a:gd name="connsiteY1758" fmla="*/ 59510 h 2252732"/>
                <a:gd name="connsiteX1759" fmla="*/ 13594571 w 13759469"/>
                <a:gd name="connsiteY1759" fmla="*/ 57399 h 2252732"/>
                <a:gd name="connsiteX1760" fmla="*/ 13600598 w 13759469"/>
                <a:gd name="connsiteY1760" fmla="*/ 55278 h 2252732"/>
                <a:gd name="connsiteX1761" fmla="*/ 13606607 w 13759469"/>
                <a:gd name="connsiteY1761" fmla="*/ 53148 h 2252732"/>
                <a:gd name="connsiteX1762" fmla="*/ 13612604 w 13759469"/>
                <a:gd name="connsiteY1762" fmla="*/ 51007 h 2252732"/>
                <a:gd name="connsiteX1763" fmla="*/ 13618586 w 13759469"/>
                <a:gd name="connsiteY1763" fmla="*/ 48858 h 2252732"/>
                <a:gd name="connsiteX1764" fmla="*/ 13624555 w 13759469"/>
                <a:gd name="connsiteY1764" fmla="*/ 46699 h 2252732"/>
                <a:gd name="connsiteX1765" fmla="*/ 13630511 w 13759469"/>
                <a:gd name="connsiteY1765" fmla="*/ 44532 h 2252732"/>
                <a:gd name="connsiteX1766" fmla="*/ 13636457 w 13759469"/>
                <a:gd name="connsiteY1766" fmla="*/ 42358 h 2252732"/>
                <a:gd name="connsiteX1767" fmla="*/ 13642390 w 13759469"/>
                <a:gd name="connsiteY1767" fmla="*/ 40175 h 2252732"/>
                <a:gd name="connsiteX1768" fmla="*/ 13648313 w 13759469"/>
                <a:gd name="connsiteY1768" fmla="*/ 37985 h 2252732"/>
                <a:gd name="connsiteX1769" fmla="*/ 13654225 w 13759469"/>
                <a:gd name="connsiteY1769" fmla="*/ 35789 h 2252732"/>
                <a:gd name="connsiteX1770" fmla="*/ 13660130 w 13759469"/>
                <a:gd name="connsiteY1770" fmla="*/ 33585 h 2252732"/>
                <a:gd name="connsiteX1771" fmla="*/ 13666024 w 13759469"/>
                <a:gd name="connsiteY1771" fmla="*/ 31376 h 2252732"/>
                <a:gd name="connsiteX1772" fmla="*/ 13671910 w 13759469"/>
                <a:gd name="connsiteY1772" fmla="*/ 29160 h 2252732"/>
                <a:gd name="connsiteX1773" fmla="*/ 13677792 w 13759469"/>
                <a:gd name="connsiteY1773" fmla="*/ 26938 h 2252732"/>
                <a:gd name="connsiteX1774" fmla="*/ 13683665 w 13759469"/>
                <a:gd name="connsiteY1774" fmla="*/ 24714 h 2252732"/>
                <a:gd name="connsiteX1775" fmla="*/ 13689532 w 13759469"/>
                <a:gd name="connsiteY1775" fmla="*/ 22482 h 2252732"/>
                <a:gd name="connsiteX1776" fmla="*/ 13695394 w 13759469"/>
                <a:gd name="connsiteY1776" fmla="*/ 20247 h 2252732"/>
                <a:gd name="connsiteX1777" fmla="*/ 13701253 w 13759469"/>
                <a:gd name="connsiteY1777" fmla="*/ 18008 h 2252732"/>
                <a:gd name="connsiteX1778" fmla="*/ 13707107 w 13759469"/>
                <a:gd name="connsiteY1778" fmla="*/ 15766 h 2252732"/>
                <a:gd name="connsiteX1779" fmla="*/ 13712959 w 13759469"/>
                <a:gd name="connsiteY1779" fmla="*/ 13520 h 2252732"/>
                <a:gd name="connsiteX1780" fmla="*/ 13718805 w 13759469"/>
                <a:gd name="connsiteY1780" fmla="*/ 11272 h 2252732"/>
                <a:gd name="connsiteX1781" fmla="*/ 13724651 w 13759469"/>
                <a:gd name="connsiteY1781" fmla="*/ 9021 h 2252732"/>
                <a:gd name="connsiteX1782" fmla="*/ 13730497 w 13759469"/>
                <a:gd name="connsiteY1782" fmla="*/ 6767 h 2252732"/>
                <a:gd name="connsiteX1783" fmla="*/ 13736342 w 13759469"/>
                <a:gd name="connsiteY1783" fmla="*/ 4513 h 2252732"/>
                <a:gd name="connsiteX1784" fmla="*/ 13748031 w 13759469"/>
                <a:gd name="connsiteY1784" fmla="*/ 0 h 225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</a:cxnLst>
              <a:rect l="l" t="t" r="r" b="b"/>
              <a:pathLst>
                <a:path w="13759469" h="2252732">
                  <a:moveTo>
                    <a:pt x="13748031" y="0"/>
                  </a:moveTo>
                  <a:lnTo>
                    <a:pt x="13759469" y="29618"/>
                  </a:lnTo>
                  <a:lnTo>
                    <a:pt x="13747777" y="34132"/>
                  </a:lnTo>
                  <a:lnTo>
                    <a:pt x="13741923" y="36390"/>
                  </a:lnTo>
                  <a:lnTo>
                    <a:pt x="13736071" y="38646"/>
                  </a:lnTo>
                  <a:lnTo>
                    <a:pt x="13730215" y="40901"/>
                  </a:lnTo>
                  <a:lnTo>
                    <a:pt x="13724351" y="43155"/>
                  </a:lnTo>
                  <a:lnTo>
                    <a:pt x="13718486" y="45407"/>
                  </a:lnTo>
                  <a:lnTo>
                    <a:pt x="13712610" y="47658"/>
                  </a:lnTo>
                  <a:lnTo>
                    <a:pt x="13706730" y="49905"/>
                  </a:lnTo>
                  <a:lnTo>
                    <a:pt x="13700840" y="52150"/>
                  </a:lnTo>
                  <a:lnTo>
                    <a:pt x="13694951" y="54390"/>
                  </a:lnTo>
                  <a:lnTo>
                    <a:pt x="13689041" y="56629"/>
                  </a:lnTo>
                  <a:lnTo>
                    <a:pt x="13683131" y="58862"/>
                  </a:lnTo>
                  <a:lnTo>
                    <a:pt x="13677208" y="61091"/>
                  </a:lnTo>
                  <a:lnTo>
                    <a:pt x="13671270" y="63316"/>
                  </a:lnTo>
                  <a:lnTo>
                    <a:pt x="13665328" y="65534"/>
                  </a:lnTo>
                  <a:lnTo>
                    <a:pt x="13659370" y="67747"/>
                  </a:lnTo>
                  <a:lnTo>
                    <a:pt x="13653400" y="69955"/>
                  </a:lnTo>
                  <a:lnTo>
                    <a:pt x="13647417" y="72155"/>
                  </a:lnTo>
                  <a:lnTo>
                    <a:pt x="13641419" y="74350"/>
                  </a:lnTo>
                  <a:lnTo>
                    <a:pt x="13635410" y="76536"/>
                  </a:lnTo>
                  <a:lnTo>
                    <a:pt x="13629383" y="78715"/>
                  </a:lnTo>
                  <a:lnTo>
                    <a:pt x="13623341" y="80887"/>
                  </a:lnTo>
                  <a:lnTo>
                    <a:pt x="13617283" y="83050"/>
                  </a:lnTo>
                  <a:lnTo>
                    <a:pt x="13611205" y="85203"/>
                  </a:lnTo>
                  <a:lnTo>
                    <a:pt x="13605113" y="87348"/>
                  </a:lnTo>
                  <a:lnTo>
                    <a:pt x="13599000" y="89483"/>
                  </a:lnTo>
                  <a:lnTo>
                    <a:pt x="13592870" y="91608"/>
                  </a:lnTo>
                  <a:lnTo>
                    <a:pt x="13586720" y="93723"/>
                  </a:lnTo>
                  <a:lnTo>
                    <a:pt x="13580547" y="95828"/>
                  </a:lnTo>
                  <a:lnTo>
                    <a:pt x="13574357" y="97920"/>
                  </a:lnTo>
                  <a:lnTo>
                    <a:pt x="13568141" y="100002"/>
                  </a:lnTo>
                  <a:lnTo>
                    <a:pt x="13561906" y="102071"/>
                  </a:lnTo>
                  <a:lnTo>
                    <a:pt x="13555646" y="104129"/>
                  </a:lnTo>
                  <a:lnTo>
                    <a:pt x="13549365" y="106173"/>
                  </a:lnTo>
                  <a:lnTo>
                    <a:pt x="13543060" y="108204"/>
                  </a:lnTo>
                  <a:lnTo>
                    <a:pt x="13536726" y="110222"/>
                  </a:lnTo>
                  <a:lnTo>
                    <a:pt x="13530370" y="112225"/>
                  </a:lnTo>
                  <a:lnTo>
                    <a:pt x="13523988" y="114214"/>
                  </a:lnTo>
                  <a:lnTo>
                    <a:pt x="13517576" y="116189"/>
                  </a:lnTo>
                  <a:lnTo>
                    <a:pt x="13511139" y="118148"/>
                  </a:lnTo>
                  <a:lnTo>
                    <a:pt x="13504675" y="120092"/>
                  </a:lnTo>
                  <a:lnTo>
                    <a:pt x="13498182" y="122020"/>
                  </a:lnTo>
                  <a:lnTo>
                    <a:pt x="13491657" y="123932"/>
                  </a:lnTo>
                  <a:lnTo>
                    <a:pt x="13485105" y="125826"/>
                  </a:lnTo>
                  <a:lnTo>
                    <a:pt x="13478519" y="127704"/>
                  </a:lnTo>
                  <a:lnTo>
                    <a:pt x="13471906" y="129564"/>
                  </a:lnTo>
                  <a:lnTo>
                    <a:pt x="13465260" y="131406"/>
                  </a:lnTo>
                  <a:lnTo>
                    <a:pt x="13458579" y="133230"/>
                  </a:lnTo>
                  <a:lnTo>
                    <a:pt x="13451869" y="135035"/>
                  </a:lnTo>
                  <a:lnTo>
                    <a:pt x="13445122" y="136822"/>
                  </a:lnTo>
                  <a:lnTo>
                    <a:pt x="13438340" y="138588"/>
                  </a:lnTo>
                  <a:lnTo>
                    <a:pt x="13431525" y="140334"/>
                  </a:lnTo>
                  <a:lnTo>
                    <a:pt x="13424673" y="142061"/>
                  </a:lnTo>
                  <a:lnTo>
                    <a:pt x="13417785" y="143766"/>
                  </a:lnTo>
                  <a:lnTo>
                    <a:pt x="13410862" y="145450"/>
                  </a:lnTo>
                  <a:lnTo>
                    <a:pt x="13403898" y="147114"/>
                  </a:lnTo>
                  <a:lnTo>
                    <a:pt x="13396897" y="148755"/>
                  </a:lnTo>
                  <a:lnTo>
                    <a:pt x="13389858" y="150373"/>
                  </a:lnTo>
                  <a:lnTo>
                    <a:pt x="13382779" y="151969"/>
                  </a:lnTo>
                  <a:lnTo>
                    <a:pt x="13375659" y="153542"/>
                  </a:lnTo>
                  <a:lnTo>
                    <a:pt x="13368499" y="155091"/>
                  </a:lnTo>
                  <a:lnTo>
                    <a:pt x="13361298" y="156617"/>
                  </a:lnTo>
                  <a:lnTo>
                    <a:pt x="13354054" y="158118"/>
                  </a:lnTo>
                  <a:lnTo>
                    <a:pt x="13346769" y="159595"/>
                  </a:lnTo>
                  <a:lnTo>
                    <a:pt x="13339438" y="161046"/>
                  </a:lnTo>
                  <a:lnTo>
                    <a:pt x="13332065" y="162472"/>
                  </a:lnTo>
                  <a:lnTo>
                    <a:pt x="13324646" y="163873"/>
                  </a:lnTo>
                  <a:lnTo>
                    <a:pt x="13317182" y="165246"/>
                  </a:lnTo>
                  <a:lnTo>
                    <a:pt x="13309674" y="166594"/>
                  </a:lnTo>
                  <a:lnTo>
                    <a:pt x="13302119" y="167914"/>
                  </a:lnTo>
                  <a:lnTo>
                    <a:pt x="13294515" y="169207"/>
                  </a:lnTo>
                  <a:lnTo>
                    <a:pt x="13286864" y="170472"/>
                  </a:lnTo>
                  <a:lnTo>
                    <a:pt x="13279166" y="171709"/>
                  </a:lnTo>
                  <a:lnTo>
                    <a:pt x="13271418" y="172918"/>
                  </a:lnTo>
                  <a:lnTo>
                    <a:pt x="13263620" y="174098"/>
                  </a:lnTo>
                  <a:lnTo>
                    <a:pt x="13255771" y="175247"/>
                  </a:lnTo>
                  <a:lnTo>
                    <a:pt x="13247872" y="176368"/>
                  </a:lnTo>
                  <a:lnTo>
                    <a:pt x="13239920" y="177458"/>
                  </a:lnTo>
                  <a:lnTo>
                    <a:pt x="13231916" y="178517"/>
                  </a:lnTo>
                  <a:lnTo>
                    <a:pt x="13223864" y="179547"/>
                  </a:lnTo>
                  <a:lnTo>
                    <a:pt x="13215753" y="180544"/>
                  </a:lnTo>
                  <a:lnTo>
                    <a:pt x="13207588" y="181510"/>
                  </a:lnTo>
                  <a:lnTo>
                    <a:pt x="13199374" y="182444"/>
                  </a:lnTo>
                  <a:lnTo>
                    <a:pt x="13191099" y="183346"/>
                  </a:lnTo>
                  <a:lnTo>
                    <a:pt x="13182769" y="184214"/>
                  </a:lnTo>
                  <a:lnTo>
                    <a:pt x="13174381" y="185050"/>
                  </a:lnTo>
                  <a:lnTo>
                    <a:pt x="13165937" y="185852"/>
                  </a:lnTo>
                  <a:lnTo>
                    <a:pt x="13157435" y="186620"/>
                  </a:lnTo>
                  <a:lnTo>
                    <a:pt x="13148878" y="187353"/>
                  </a:lnTo>
                  <a:lnTo>
                    <a:pt x="13140257" y="188053"/>
                  </a:lnTo>
                  <a:lnTo>
                    <a:pt x="13131577" y="188716"/>
                  </a:lnTo>
                  <a:lnTo>
                    <a:pt x="13122838" y="189345"/>
                  </a:lnTo>
                  <a:lnTo>
                    <a:pt x="13114035" y="189937"/>
                  </a:lnTo>
                  <a:lnTo>
                    <a:pt x="13105172" y="190493"/>
                  </a:lnTo>
                  <a:lnTo>
                    <a:pt x="13096247" y="191013"/>
                  </a:lnTo>
                  <a:lnTo>
                    <a:pt x="13087261" y="191496"/>
                  </a:lnTo>
                  <a:lnTo>
                    <a:pt x="13078207" y="191941"/>
                  </a:lnTo>
                  <a:lnTo>
                    <a:pt x="13069090" y="192348"/>
                  </a:lnTo>
                  <a:lnTo>
                    <a:pt x="13059872" y="192718"/>
                  </a:lnTo>
                  <a:lnTo>
                    <a:pt x="13041187" y="193258"/>
                  </a:lnTo>
                  <a:lnTo>
                    <a:pt x="13031682" y="193408"/>
                  </a:lnTo>
                  <a:lnTo>
                    <a:pt x="13022094" y="193479"/>
                  </a:lnTo>
                  <a:lnTo>
                    <a:pt x="13012427" y="193475"/>
                  </a:lnTo>
                  <a:lnTo>
                    <a:pt x="13002681" y="193395"/>
                  </a:lnTo>
                  <a:lnTo>
                    <a:pt x="12992856" y="193243"/>
                  </a:lnTo>
                  <a:lnTo>
                    <a:pt x="12982953" y="193020"/>
                  </a:lnTo>
                  <a:lnTo>
                    <a:pt x="12972977" y="192727"/>
                  </a:lnTo>
                  <a:lnTo>
                    <a:pt x="12962926" y="192367"/>
                  </a:lnTo>
                  <a:lnTo>
                    <a:pt x="12952801" y="191941"/>
                  </a:lnTo>
                  <a:lnTo>
                    <a:pt x="12942606" y="191452"/>
                  </a:lnTo>
                  <a:lnTo>
                    <a:pt x="12932341" y="190900"/>
                  </a:lnTo>
                  <a:lnTo>
                    <a:pt x="12922005" y="190288"/>
                  </a:lnTo>
                  <a:lnTo>
                    <a:pt x="12911602" y="189618"/>
                  </a:lnTo>
                  <a:lnTo>
                    <a:pt x="12901133" y="188890"/>
                  </a:lnTo>
                  <a:lnTo>
                    <a:pt x="12890598" y="188108"/>
                  </a:lnTo>
                  <a:lnTo>
                    <a:pt x="12880000" y="187272"/>
                  </a:lnTo>
                  <a:lnTo>
                    <a:pt x="12869338" y="186384"/>
                  </a:lnTo>
                  <a:lnTo>
                    <a:pt x="12858617" y="185447"/>
                  </a:lnTo>
                  <a:lnTo>
                    <a:pt x="12847835" y="184462"/>
                  </a:lnTo>
                  <a:lnTo>
                    <a:pt x="12836995" y="183430"/>
                  </a:lnTo>
                  <a:lnTo>
                    <a:pt x="12826098" y="182354"/>
                  </a:lnTo>
                  <a:lnTo>
                    <a:pt x="12815144" y="181234"/>
                  </a:lnTo>
                  <a:lnTo>
                    <a:pt x="12804137" y="180073"/>
                  </a:lnTo>
                  <a:lnTo>
                    <a:pt x="12793076" y="178873"/>
                  </a:lnTo>
                  <a:lnTo>
                    <a:pt x="12781964" y="177635"/>
                  </a:lnTo>
                  <a:lnTo>
                    <a:pt x="12770801" y="176361"/>
                  </a:lnTo>
                  <a:lnTo>
                    <a:pt x="12759590" y="175053"/>
                  </a:lnTo>
                  <a:lnTo>
                    <a:pt x="12748330" y="173711"/>
                  </a:lnTo>
                  <a:lnTo>
                    <a:pt x="12737025" y="172340"/>
                  </a:lnTo>
                  <a:lnTo>
                    <a:pt x="12725675" y="170938"/>
                  </a:lnTo>
                  <a:lnTo>
                    <a:pt x="12714280" y="169509"/>
                  </a:lnTo>
                  <a:lnTo>
                    <a:pt x="12702845" y="168055"/>
                  </a:lnTo>
                  <a:lnTo>
                    <a:pt x="12691367" y="166576"/>
                  </a:lnTo>
                  <a:lnTo>
                    <a:pt x="12679851" y="165075"/>
                  </a:lnTo>
                  <a:lnTo>
                    <a:pt x="12668297" y="163554"/>
                  </a:lnTo>
                  <a:lnTo>
                    <a:pt x="12656706" y="162013"/>
                  </a:lnTo>
                  <a:lnTo>
                    <a:pt x="12645081" y="160455"/>
                  </a:lnTo>
                  <a:lnTo>
                    <a:pt x="12633421" y="158882"/>
                  </a:lnTo>
                  <a:lnTo>
                    <a:pt x="12621729" y="157295"/>
                  </a:lnTo>
                  <a:lnTo>
                    <a:pt x="12610005" y="155695"/>
                  </a:lnTo>
                  <a:lnTo>
                    <a:pt x="12598252" y="154085"/>
                  </a:lnTo>
                  <a:lnTo>
                    <a:pt x="12586472" y="152467"/>
                  </a:lnTo>
                  <a:lnTo>
                    <a:pt x="12574663" y="150841"/>
                  </a:lnTo>
                  <a:lnTo>
                    <a:pt x="12562831" y="149210"/>
                  </a:lnTo>
                  <a:lnTo>
                    <a:pt x="12550973" y="147575"/>
                  </a:lnTo>
                  <a:lnTo>
                    <a:pt x="12539094" y="145939"/>
                  </a:lnTo>
                  <a:lnTo>
                    <a:pt x="12527193" y="144302"/>
                  </a:lnTo>
                  <a:lnTo>
                    <a:pt x="12515273" y="142667"/>
                  </a:lnTo>
                  <a:lnTo>
                    <a:pt x="12503334" y="141035"/>
                  </a:lnTo>
                  <a:lnTo>
                    <a:pt x="12491378" y="139407"/>
                  </a:lnTo>
                  <a:lnTo>
                    <a:pt x="12479408" y="137787"/>
                  </a:lnTo>
                  <a:lnTo>
                    <a:pt x="12467422" y="136174"/>
                  </a:lnTo>
                  <a:lnTo>
                    <a:pt x="12455423" y="134571"/>
                  </a:lnTo>
                  <a:lnTo>
                    <a:pt x="12443413" y="132980"/>
                  </a:lnTo>
                  <a:lnTo>
                    <a:pt x="12431396" y="131403"/>
                  </a:lnTo>
                  <a:lnTo>
                    <a:pt x="12419367" y="129841"/>
                  </a:lnTo>
                  <a:lnTo>
                    <a:pt x="12407333" y="128295"/>
                  </a:lnTo>
                  <a:lnTo>
                    <a:pt x="12395294" y="126767"/>
                  </a:lnTo>
                  <a:lnTo>
                    <a:pt x="12383250" y="125260"/>
                  </a:lnTo>
                  <a:lnTo>
                    <a:pt x="12371203" y="123774"/>
                  </a:lnTo>
                  <a:lnTo>
                    <a:pt x="12359156" y="122312"/>
                  </a:lnTo>
                  <a:lnTo>
                    <a:pt x="12347107" y="120875"/>
                  </a:lnTo>
                  <a:lnTo>
                    <a:pt x="12335062" y="119465"/>
                  </a:lnTo>
                  <a:lnTo>
                    <a:pt x="12323018" y="118084"/>
                  </a:lnTo>
                  <a:lnTo>
                    <a:pt x="12310980" y="116733"/>
                  </a:lnTo>
                  <a:lnTo>
                    <a:pt x="12298948" y="115414"/>
                  </a:lnTo>
                  <a:lnTo>
                    <a:pt x="12286924" y="114128"/>
                  </a:lnTo>
                  <a:lnTo>
                    <a:pt x="12274907" y="112878"/>
                  </a:lnTo>
                  <a:lnTo>
                    <a:pt x="12262902" y="111665"/>
                  </a:lnTo>
                  <a:lnTo>
                    <a:pt x="12250908" y="110490"/>
                  </a:lnTo>
                  <a:lnTo>
                    <a:pt x="12238927" y="109356"/>
                  </a:lnTo>
                  <a:lnTo>
                    <a:pt x="12226961" y="108264"/>
                  </a:lnTo>
                  <a:lnTo>
                    <a:pt x="12215012" y="107216"/>
                  </a:lnTo>
                  <a:lnTo>
                    <a:pt x="12203079" y="106213"/>
                  </a:lnTo>
                  <a:lnTo>
                    <a:pt x="12191166" y="105257"/>
                  </a:lnTo>
                  <a:lnTo>
                    <a:pt x="12179272" y="104349"/>
                  </a:lnTo>
                  <a:lnTo>
                    <a:pt x="12167401" y="103493"/>
                  </a:lnTo>
                  <a:lnTo>
                    <a:pt x="12155552" y="102688"/>
                  </a:lnTo>
                  <a:lnTo>
                    <a:pt x="12143733" y="101938"/>
                  </a:lnTo>
                  <a:lnTo>
                    <a:pt x="12131936" y="101243"/>
                  </a:lnTo>
                  <a:lnTo>
                    <a:pt x="12120166" y="100604"/>
                  </a:lnTo>
                  <a:lnTo>
                    <a:pt x="12108430" y="100026"/>
                  </a:lnTo>
                  <a:lnTo>
                    <a:pt x="12096720" y="99507"/>
                  </a:lnTo>
                  <a:lnTo>
                    <a:pt x="12085044" y="99050"/>
                  </a:lnTo>
                  <a:lnTo>
                    <a:pt x="12073402" y="98657"/>
                  </a:lnTo>
                  <a:lnTo>
                    <a:pt x="12061795" y="98330"/>
                  </a:lnTo>
                  <a:lnTo>
                    <a:pt x="12050223" y="98070"/>
                  </a:lnTo>
                  <a:lnTo>
                    <a:pt x="12038694" y="97879"/>
                  </a:lnTo>
                  <a:lnTo>
                    <a:pt x="12027200" y="97758"/>
                  </a:lnTo>
                  <a:lnTo>
                    <a:pt x="12015747" y="97709"/>
                  </a:lnTo>
                  <a:lnTo>
                    <a:pt x="12004338" y="97734"/>
                  </a:lnTo>
                  <a:lnTo>
                    <a:pt x="11992973" y="97834"/>
                  </a:lnTo>
                  <a:lnTo>
                    <a:pt x="11981653" y="98011"/>
                  </a:lnTo>
                  <a:lnTo>
                    <a:pt x="11970380" y="98267"/>
                  </a:lnTo>
                  <a:lnTo>
                    <a:pt x="11959159" y="98604"/>
                  </a:lnTo>
                  <a:lnTo>
                    <a:pt x="11947984" y="99022"/>
                  </a:lnTo>
                  <a:lnTo>
                    <a:pt x="11936860" y="99523"/>
                  </a:lnTo>
                  <a:lnTo>
                    <a:pt x="11925854" y="100106"/>
                  </a:lnTo>
                  <a:lnTo>
                    <a:pt x="11903760" y="101408"/>
                  </a:lnTo>
                  <a:lnTo>
                    <a:pt x="11892867" y="102081"/>
                  </a:lnTo>
                  <a:lnTo>
                    <a:pt x="11882068" y="102772"/>
                  </a:lnTo>
                  <a:lnTo>
                    <a:pt x="11871361" y="103479"/>
                  </a:lnTo>
                  <a:lnTo>
                    <a:pt x="11860741" y="104203"/>
                  </a:lnTo>
                  <a:lnTo>
                    <a:pt x="11850206" y="104946"/>
                  </a:lnTo>
                  <a:lnTo>
                    <a:pt x="11839753" y="105706"/>
                  </a:lnTo>
                  <a:lnTo>
                    <a:pt x="11829380" y="106485"/>
                  </a:lnTo>
                  <a:lnTo>
                    <a:pt x="11819084" y="107284"/>
                  </a:lnTo>
                  <a:lnTo>
                    <a:pt x="11808859" y="108102"/>
                  </a:lnTo>
                  <a:lnTo>
                    <a:pt x="11798705" y="108940"/>
                  </a:lnTo>
                  <a:lnTo>
                    <a:pt x="11788621" y="109800"/>
                  </a:lnTo>
                  <a:lnTo>
                    <a:pt x="11778596" y="110680"/>
                  </a:lnTo>
                  <a:lnTo>
                    <a:pt x="11768638" y="111582"/>
                  </a:lnTo>
                  <a:lnTo>
                    <a:pt x="11758736" y="112507"/>
                  </a:lnTo>
                  <a:lnTo>
                    <a:pt x="11748889" y="113454"/>
                  </a:lnTo>
                  <a:lnTo>
                    <a:pt x="11739095" y="114424"/>
                  </a:lnTo>
                  <a:lnTo>
                    <a:pt x="11729351" y="115417"/>
                  </a:lnTo>
                  <a:lnTo>
                    <a:pt x="11719652" y="116435"/>
                  </a:lnTo>
                  <a:lnTo>
                    <a:pt x="11709997" y="117477"/>
                  </a:lnTo>
                  <a:lnTo>
                    <a:pt x="11700383" y="118544"/>
                  </a:lnTo>
                  <a:lnTo>
                    <a:pt x="11690806" y="119637"/>
                  </a:lnTo>
                  <a:lnTo>
                    <a:pt x="11681266" y="120756"/>
                  </a:lnTo>
                  <a:lnTo>
                    <a:pt x="11671753" y="121902"/>
                  </a:lnTo>
                  <a:lnTo>
                    <a:pt x="11662272" y="123074"/>
                  </a:lnTo>
                  <a:lnTo>
                    <a:pt x="11652814" y="124273"/>
                  </a:lnTo>
                  <a:lnTo>
                    <a:pt x="11643380" y="125501"/>
                  </a:lnTo>
                  <a:lnTo>
                    <a:pt x="11633966" y="126757"/>
                  </a:lnTo>
                  <a:lnTo>
                    <a:pt x="11624567" y="128043"/>
                  </a:lnTo>
                  <a:lnTo>
                    <a:pt x="11615185" y="129357"/>
                  </a:lnTo>
                  <a:lnTo>
                    <a:pt x="11605809" y="130701"/>
                  </a:lnTo>
                  <a:lnTo>
                    <a:pt x="11596442" y="132076"/>
                  </a:lnTo>
                  <a:lnTo>
                    <a:pt x="11587081" y="133482"/>
                  </a:lnTo>
                  <a:lnTo>
                    <a:pt x="11577723" y="134919"/>
                  </a:lnTo>
                  <a:lnTo>
                    <a:pt x="11568359" y="136389"/>
                  </a:lnTo>
                  <a:lnTo>
                    <a:pt x="11558993" y="137890"/>
                  </a:lnTo>
                  <a:lnTo>
                    <a:pt x="11549620" y="139424"/>
                  </a:lnTo>
                  <a:lnTo>
                    <a:pt x="11540235" y="140992"/>
                  </a:lnTo>
                  <a:lnTo>
                    <a:pt x="11530837" y="142594"/>
                  </a:lnTo>
                  <a:lnTo>
                    <a:pt x="11521425" y="144230"/>
                  </a:lnTo>
                  <a:lnTo>
                    <a:pt x="11511989" y="145900"/>
                  </a:lnTo>
                  <a:lnTo>
                    <a:pt x="11502533" y="147607"/>
                  </a:lnTo>
                  <a:lnTo>
                    <a:pt x="11493053" y="149349"/>
                  </a:lnTo>
                  <a:lnTo>
                    <a:pt x="11483542" y="151127"/>
                  </a:lnTo>
                  <a:lnTo>
                    <a:pt x="11474000" y="152942"/>
                  </a:lnTo>
                  <a:lnTo>
                    <a:pt x="11464425" y="154795"/>
                  </a:lnTo>
                  <a:lnTo>
                    <a:pt x="11454812" y="156685"/>
                  </a:lnTo>
                  <a:lnTo>
                    <a:pt x="11445159" y="158614"/>
                  </a:lnTo>
                  <a:lnTo>
                    <a:pt x="11435463" y="160582"/>
                  </a:lnTo>
                  <a:lnTo>
                    <a:pt x="11425717" y="162589"/>
                  </a:lnTo>
                  <a:lnTo>
                    <a:pt x="11415925" y="164636"/>
                  </a:lnTo>
                  <a:lnTo>
                    <a:pt x="11406080" y="166724"/>
                  </a:lnTo>
                  <a:lnTo>
                    <a:pt x="11396179" y="168851"/>
                  </a:lnTo>
                  <a:lnTo>
                    <a:pt x="11386219" y="171021"/>
                  </a:lnTo>
                  <a:lnTo>
                    <a:pt x="11376199" y="173232"/>
                  </a:lnTo>
                  <a:lnTo>
                    <a:pt x="11366115" y="175485"/>
                  </a:lnTo>
                  <a:lnTo>
                    <a:pt x="11355963" y="177782"/>
                  </a:lnTo>
                  <a:lnTo>
                    <a:pt x="11345741" y="180122"/>
                  </a:lnTo>
                  <a:lnTo>
                    <a:pt x="11335446" y="182505"/>
                  </a:lnTo>
                  <a:lnTo>
                    <a:pt x="11325074" y="184933"/>
                  </a:lnTo>
                  <a:lnTo>
                    <a:pt x="11314624" y="187406"/>
                  </a:lnTo>
                  <a:lnTo>
                    <a:pt x="11304092" y="189924"/>
                  </a:lnTo>
                  <a:lnTo>
                    <a:pt x="11293475" y="192488"/>
                  </a:lnTo>
                  <a:lnTo>
                    <a:pt x="11282769" y="195098"/>
                  </a:lnTo>
                  <a:lnTo>
                    <a:pt x="11271973" y="197755"/>
                  </a:lnTo>
                  <a:lnTo>
                    <a:pt x="11261083" y="200459"/>
                  </a:lnTo>
                  <a:lnTo>
                    <a:pt x="11250096" y="203211"/>
                  </a:lnTo>
                  <a:lnTo>
                    <a:pt x="11239009" y="206011"/>
                  </a:lnTo>
                  <a:lnTo>
                    <a:pt x="11227819" y="208860"/>
                  </a:lnTo>
                  <a:lnTo>
                    <a:pt x="11216525" y="211758"/>
                  </a:lnTo>
                  <a:lnTo>
                    <a:pt x="11205121" y="214706"/>
                  </a:lnTo>
                  <a:lnTo>
                    <a:pt x="11193605" y="217705"/>
                  </a:lnTo>
                  <a:lnTo>
                    <a:pt x="11181975" y="220754"/>
                  </a:lnTo>
                  <a:lnTo>
                    <a:pt x="11170228" y="223854"/>
                  </a:lnTo>
                  <a:lnTo>
                    <a:pt x="11158361" y="227006"/>
                  </a:lnTo>
                  <a:lnTo>
                    <a:pt x="11146369" y="230210"/>
                  </a:lnTo>
                  <a:lnTo>
                    <a:pt x="11134252" y="233466"/>
                  </a:lnTo>
                  <a:lnTo>
                    <a:pt x="11122003" y="236776"/>
                  </a:lnTo>
                  <a:lnTo>
                    <a:pt x="11109626" y="240139"/>
                  </a:lnTo>
                  <a:lnTo>
                    <a:pt x="11097114" y="243557"/>
                  </a:lnTo>
                  <a:lnTo>
                    <a:pt x="11084460" y="247030"/>
                  </a:lnTo>
                  <a:lnTo>
                    <a:pt x="11071667" y="250557"/>
                  </a:lnTo>
                  <a:lnTo>
                    <a:pt x="11058734" y="254140"/>
                  </a:lnTo>
                  <a:lnTo>
                    <a:pt x="11045649" y="257779"/>
                  </a:lnTo>
                  <a:lnTo>
                    <a:pt x="11032415" y="261474"/>
                  </a:lnTo>
                  <a:lnTo>
                    <a:pt x="11019028" y="265227"/>
                  </a:lnTo>
                  <a:lnTo>
                    <a:pt x="11005487" y="269037"/>
                  </a:lnTo>
                  <a:lnTo>
                    <a:pt x="10991786" y="272905"/>
                  </a:lnTo>
                  <a:lnTo>
                    <a:pt x="10977927" y="276832"/>
                  </a:lnTo>
                  <a:lnTo>
                    <a:pt x="10963900" y="280818"/>
                  </a:lnTo>
                  <a:lnTo>
                    <a:pt x="10949706" y="284863"/>
                  </a:lnTo>
                  <a:lnTo>
                    <a:pt x="10935342" y="288968"/>
                  </a:lnTo>
                  <a:lnTo>
                    <a:pt x="10920805" y="293133"/>
                  </a:lnTo>
                  <a:lnTo>
                    <a:pt x="10906092" y="297359"/>
                  </a:lnTo>
                  <a:lnTo>
                    <a:pt x="10891199" y="301647"/>
                  </a:lnTo>
                  <a:lnTo>
                    <a:pt x="10876127" y="305997"/>
                  </a:lnTo>
                  <a:lnTo>
                    <a:pt x="10860866" y="310409"/>
                  </a:lnTo>
                  <a:lnTo>
                    <a:pt x="10845418" y="314884"/>
                  </a:lnTo>
                  <a:lnTo>
                    <a:pt x="10829784" y="319421"/>
                  </a:lnTo>
                  <a:lnTo>
                    <a:pt x="10798168" y="328902"/>
                  </a:lnTo>
                  <a:lnTo>
                    <a:pt x="10782139" y="333922"/>
                  </a:lnTo>
                  <a:lnTo>
                    <a:pt x="10765947" y="339130"/>
                  </a:lnTo>
                  <a:lnTo>
                    <a:pt x="10749592" y="344521"/>
                  </a:lnTo>
                  <a:lnTo>
                    <a:pt x="10733076" y="350091"/>
                  </a:lnTo>
                  <a:lnTo>
                    <a:pt x="10716400" y="355834"/>
                  </a:lnTo>
                  <a:lnTo>
                    <a:pt x="10699567" y="361747"/>
                  </a:lnTo>
                  <a:lnTo>
                    <a:pt x="10682583" y="367824"/>
                  </a:lnTo>
                  <a:lnTo>
                    <a:pt x="10665446" y="374062"/>
                  </a:lnTo>
                  <a:lnTo>
                    <a:pt x="10648161" y="380455"/>
                  </a:lnTo>
                  <a:lnTo>
                    <a:pt x="10630728" y="387000"/>
                  </a:lnTo>
                  <a:lnTo>
                    <a:pt x="10613154" y="393691"/>
                  </a:lnTo>
                  <a:lnTo>
                    <a:pt x="10595432" y="400524"/>
                  </a:lnTo>
                  <a:lnTo>
                    <a:pt x="10577574" y="407494"/>
                  </a:lnTo>
                  <a:lnTo>
                    <a:pt x="10559578" y="414597"/>
                  </a:lnTo>
                  <a:lnTo>
                    <a:pt x="10541446" y="421828"/>
                  </a:lnTo>
                  <a:lnTo>
                    <a:pt x="10523182" y="429182"/>
                  </a:lnTo>
                  <a:lnTo>
                    <a:pt x="10504786" y="436656"/>
                  </a:lnTo>
                  <a:lnTo>
                    <a:pt x="10486263" y="444243"/>
                  </a:lnTo>
                  <a:lnTo>
                    <a:pt x="10467611" y="451941"/>
                  </a:lnTo>
                  <a:lnTo>
                    <a:pt x="10448837" y="459744"/>
                  </a:lnTo>
                  <a:lnTo>
                    <a:pt x="10429942" y="467647"/>
                  </a:lnTo>
                  <a:lnTo>
                    <a:pt x="10410925" y="475647"/>
                  </a:lnTo>
                  <a:lnTo>
                    <a:pt x="10391790" y="483737"/>
                  </a:lnTo>
                  <a:lnTo>
                    <a:pt x="10372542" y="491915"/>
                  </a:lnTo>
                  <a:lnTo>
                    <a:pt x="10353180" y="500174"/>
                  </a:lnTo>
                  <a:lnTo>
                    <a:pt x="10333706" y="508511"/>
                  </a:lnTo>
                  <a:lnTo>
                    <a:pt x="10314125" y="516921"/>
                  </a:lnTo>
                  <a:lnTo>
                    <a:pt x="10294436" y="525400"/>
                  </a:lnTo>
                  <a:lnTo>
                    <a:pt x="10274642" y="533942"/>
                  </a:lnTo>
                  <a:lnTo>
                    <a:pt x="10254748" y="542543"/>
                  </a:lnTo>
                  <a:lnTo>
                    <a:pt x="10234753" y="551199"/>
                  </a:lnTo>
                  <a:lnTo>
                    <a:pt x="10214659" y="559905"/>
                  </a:lnTo>
                  <a:lnTo>
                    <a:pt x="10194471" y="568657"/>
                  </a:lnTo>
                  <a:lnTo>
                    <a:pt x="10174188" y="577449"/>
                  </a:lnTo>
                  <a:lnTo>
                    <a:pt x="10153813" y="586277"/>
                  </a:lnTo>
                  <a:lnTo>
                    <a:pt x="10133351" y="595137"/>
                  </a:lnTo>
                  <a:lnTo>
                    <a:pt x="10112799" y="604024"/>
                  </a:lnTo>
                  <a:lnTo>
                    <a:pt x="10092165" y="612933"/>
                  </a:lnTo>
                  <a:lnTo>
                    <a:pt x="10071446" y="621861"/>
                  </a:lnTo>
                  <a:lnTo>
                    <a:pt x="10050647" y="630800"/>
                  </a:lnTo>
                  <a:lnTo>
                    <a:pt x="10029770" y="639749"/>
                  </a:lnTo>
                  <a:lnTo>
                    <a:pt x="10008815" y="648702"/>
                  </a:lnTo>
                  <a:lnTo>
                    <a:pt x="9987786" y="657655"/>
                  </a:lnTo>
                  <a:lnTo>
                    <a:pt x="9966685" y="666602"/>
                  </a:lnTo>
                  <a:lnTo>
                    <a:pt x="9945514" y="675539"/>
                  </a:lnTo>
                  <a:lnTo>
                    <a:pt x="9924275" y="684463"/>
                  </a:lnTo>
                  <a:lnTo>
                    <a:pt x="9902969" y="693367"/>
                  </a:lnTo>
                  <a:lnTo>
                    <a:pt x="9881601" y="702247"/>
                  </a:lnTo>
                  <a:lnTo>
                    <a:pt x="9860171" y="711100"/>
                  </a:lnTo>
                  <a:lnTo>
                    <a:pt x="9838681" y="719920"/>
                  </a:lnTo>
                  <a:lnTo>
                    <a:pt x="9817133" y="728702"/>
                  </a:lnTo>
                  <a:lnTo>
                    <a:pt x="9795530" y="737442"/>
                  </a:lnTo>
                  <a:lnTo>
                    <a:pt x="9773874" y="746136"/>
                  </a:lnTo>
                  <a:lnTo>
                    <a:pt x="9752167" y="754779"/>
                  </a:lnTo>
                  <a:lnTo>
                    <a:pt x="9730410" y="763366"/>
                  </a:lnTo>
                  <a:lnTo>
                    <a:pt x="9708606" y="771893"/>
                  </a:lnTo>
                  <a:lnTo>
                    <a:pt x="9686757" y="780355"/>
                  </a:lnTo>
                  <a:lnTo>
                    <a:pt x="9664867" y="788747"/>
                  </a:lnTo>
                  <a:lnTo>
                    <a:pt x="9642935" y="797065"/>
                  </a:lnTo>
                  <a:lnTo>
                    <a:pt x="9620965" y="805304"/>
                  </a:lnTo>
                  <a:lnTo>
                    <a:pt x="9598958" y="813460"/>
                  </a:lnTo>
                  <a:lnTo>
                    <a:pt x="9576917" y="821529"/>
                  </a:lnTo>
                  <a:lnTo>
                    <a:pt x="9554843" y="829504"/>
                  </a:lnTo>
                  <a:lnTo>
                    <a:pt x="9532739" y="837383"/>
                  </a:lnTo>
                  <a:lnTo>
                    <a:pt x="9510607" y="845160"/>
                  </a:lnTo>
                  <a:lnTo>
                    <a:pt x="9488449" y="852830"/>
                  </a:lnTo>
                  <a:lnTo>
                    <a:pt x="9466266" y="860390"/>
                  </a:lnTo>
                  <a:lnTo>
                    <a:pt x="9444063" y="867833"/>
                  </a:lnTo>
                  <a:lnTo>
                    <a:pt x="9421839" y="875157"/>
                  </a:lnTo>
                  <a:lnTo>
                    <a:pt x="9399597" y="882357"/>
                  </a:lnTo>
                  <a:lnTo>
                    <a:pt x="9377338" y="889426"/>
                  </a:lnTo>
                  <a:lnTo>
                    <a:pt x="9355069" y="896362"/>
                  </a:lnTo>
                  <a:lnTo>
                    <a:pt x="9332785" y="903159"/>
                  </a:lnTo>
                  <a:lnTo>
                    <a:pt x="9310493" y="909813"/>
                  </a:lnTo>
                  <a:lnTo>
                    <a:pt x="9288193" y="916319"/>
                  </a:lnTo>
                  <a:lnTo>
                    <a:pt x="9265887" y="922672"/>
                  </a:lnTo>
                  <a:lnTo>
                    <a:pt x="9243577" y="928868"/>
                  </a:lnTo>
                  <a:lnTo>
                    <a:pt x="9221267" y="934903"/>
                  </a:lnTo>
                  <a:lnTo>
                    <a:pt x="9198961" y="940772"/>
                  </a:lnTo>
                  <a:lnTo>
                    <a:pt x="9176653" y="946469"/>
                  </a:lnTo>
                  <a:lnTo>
                    <a:pt x="9154351" y="951991"/>
                  </a:lnTo>
                  <a:lnTo>
                    <a:pt x="9132058" y="957333"/>
                  </a:lnTo>
                  <a:lnTo>
                    <a:pt x="9109771" y="962489"/>
                  </a:lnTo>
                  <a:lnTo>
                    <a:pt x="9087496" y="967456"/>
                  </a:lnTo>
                  <a:lnTo>
                    <a:pt x="9065234" y="972229"/>
                  </a:lnTo>
                  <a:lnTo>
                    <a:pt x="9042987" y="976802"/>
                  </a:lnTo>
                  <a:lnTo>
                    <a:pt x="9020757" y="981173"/>
                  </a:lnTo>
                  <a:lnTo>
                    <a:pt x="8998550" y="985336"/>
                  </a:lnTo>
                  <a:lnTo>
                    <a:pt x="8976359" y="989285"/>
                  </a:lnTo>
                  <a:lnTo>
                    <a:pt x="8954193" y="993017"/>
                  </a:lnTo>
                  <a:lnTo>
                    <a:pt x="8932052" y="996526"/>
                  </a:lnTo>
                  <a:lnTo>
                    <a:pt x="8909940" y="999809"/>
                  </a:lnTo>
                  <a:lnTo>
                    <a:pt x="8887856" y="1002860"/>
                  </a:lnTo>
                  <a:lnTo>
                    <a:pt x="8865804" y="1005675"/>
                  </a:lnTo>
                  <a:lnTo>
                    <a:pt x="8843787" y="1008249"/>
                  </a:lnTo>
                  <a:lnTo>
                    <a:pt x="8821803" y="1010577"/>
                  </a:lnTo>
                  <a:lnTo>
                    <a:pt x="8799858" y="1012655"/>
                  </a:lnTo>
                  <a:lnTo>
                    <a:pt x="8777861" y="1014485"/>
                  </a:lnTo>
                  <a:lnTo>
                    <a:pt x="8733964" y="1017249"/>
                  </a:lnTo>
                  <a:lnTo>
                    <a:pt x="8711852" y="1018179"/>
                  </a:lnTo>
                  <a:lnTo>
                    <a:pt x="8689676" y="1018814"/>
                  </a:lnTo>
                  <a:lnTo>
                    <a:pt x="8667432" y="1019159"/>
                  </a:lnTo>
                  <a:lnTo>
                    <a:pt x="8645125" y="1019220"/>
                  </a:lnTo>
                  <a:lnTo>
                    <a:pt x="8622756" y="1019005"/>
                  </a:lnTo>
                  <a:lnTo>
                    <a:pt x="8600325" y="1018519"/>
                  </a:lnTo>
                  <a:lnTo>
                    <a:pt x="8577836" y="1017769"/>
                  </a:lnTo>
                  <a:lnTo>
                    <a:pt x="8555290" y="1016761"/>
                  </a:lnTo>
                  <a:lnTo>
                    <a:pt x="8532688" y="1015503"/>
                  </a:lnTo>
                  <a:lnTo>
                    <a:pt x="8510029" y="1013999"/>
                  </a:lnTo>
                  <a:lnTo>
                    <a:pt x="8487319" y="1012257"/>
                  </a:lnTo>
                  <a:lnTo>
                    <a:pt x="8464558" y="1010283"/>
                  </a:lnTo>
                  <a:lnTo>
                    <a:pt x="8441747" y="1008083"/>
                  </a:lnTo>
                  <a:lnTo>
                    <a:pt x="8418888" y="1005662"/>
                  </a:lnTo>
                  <a:lnTo>
                    <a:pt x="8395981" y="1003030"/>
                  </a:lnTo>
                  <a:lnTo>
                    <a:pt x="8373029" y="1000189"/>
                  </a:lnTo>
                  <a:lnTo>
                    <a:pt x="8350034" y="997148"/>
                  </a:lnTo>
                  <a:lnTo>
                    <a:pt x="8326998" y="993914"/>
                  </a:lnTo>
                  <a:lnTo>
                    <a:pt x="8303919" y="990491"/>
                  </a:lnTo>
                  <a:lnTo>
                    <a:pt x="8280801" y="986886"/>
                  </a:lnTo>
                  <a:lnTo>
                    <a:pt x="8257646" y="983106"/>
                  </a:lnTo>
                  <a:lnTo>
                    <a:pt x="8234455" y="979155"/>
                  </a:lnTo>
                  <a:lnTo>
                    <a:pt x="8211230" y="975044"/>
                  </a:lnTo>
                  <a:lnTo>
                    <a:pt x="8187971" y="970774"/>
                  </a:lnTo>
                  <a:lnTo>
                    <a:pt x="8164681" y="966355"/>
                  </a:lnTo>
                  <a:lnTo>
                    <a:pt x="8141360" y="961791"/>
                  </a:lnTo>
                  <a:lnTo>
                    <a:pt x="8118011" y="957089"/>
                  </a:lnTo>
                  <a:lnTo>
                    <a:pt x="8094635" y="952255"/>
                  </a:lnTo>
                  <a:lnTo>
                    <a:pt x="8071234" y="947296"/>
                  </a:lnTo>
                  <a:lnTo>
                    <a:pt x="8047809" y="942218"/>
                  </a:lnTo>
                  <a:lnTo>
                    <a:pt x="8024362" y="937027"/>
                  </a:lnTo>
                  <a:lnTo>
                    <a:pt x="8000894" y="931728"/>
                  </a:lnTo>
                  <a:lnTo>
                    <a:pt x="7977406" y="926330"/>
                  </a:lnTo>
                  <a:lnTo>
                    <a:pt x="7953900" y="920837"/>
                  </a:lnTo>
                  <a:lnTo>
                    <a:pt x="7930379" y="915256"/>
                  </a:lnTo>
                  <a:lnTo>
                    <a:pt x="7906843" y="909593"/>
                  </a:lnTo>
                  <a:lnTo>
                    <a:pt x="7883294" y="903854"/>
                  </a:lnTo>
                  <a:lnTo>
                    <a:pt x="7859733" y="898045"/>
                  </a:lnTo>
                  <a:lnTo>
                    <a:pt x="7836163" y="892174"/>
                  </a:lnTo>
                  <a:lnTo>
                    <a:pt x="7812583" y="886246"/>
                  </a:lnTo>
                  <a:lnTo>
                    <a:pt x="7788997" y="880266"/>
                  </a:lnTo>
                  <a:lnTo>
                    <a:pt x="7765406" y="874241"/>
                  </a:lnTo>
                  <a:lnTo>
                    <a:pt x="7741811" y="868178"/>
                  </a:lnTo>
                  <a:lnTo>
                    <a:pt x="7718214" y="862083"/>
                  </a:lnTo>
                  <a:lnTo>
                    <a:pt x="7694616" y="855962"/>
                  </a:lnTo>
                  <a:lnTo>
                    <a:pt x="7671020" y="849821"/>
                  </a:lnTo>
                  <a:lnTo>
                    <a:pt x="7647426" y="843665"/>
                  </a:lnTo>
                  <a:lnTo>
                    <a:pt x="7623838" y="837503"/>
                  </a:lnTo>
                  <a:lnTo>
                    <a:pt x="7600254" y="831339"/>
                  </a:lnTo>
                  <a:lnTo>
                    <a:pt x="7576677" y="825180"/>
                  </a:lnTo>
                  <a:lnTo>
                    <a:pt x="7553110" y="819031"/>
                  </a:lnTo>
                  <a:lnTo>
                    <a:pt x="7529553" y="812900"/>
                  </a:lnTo>
                  <a:lnTo>
                    <a:pt x="7506008" y="806792"/>
                  </a:lnTo>
                  <a:lnTo>
                    <a:pt x="7482479" y="800714"/>
                  </a:lnTo>
                  <a:lnTo>
                    <a:pt x="7458963" y="794671"/>
                  </a:lnTo>
                  <a:lnTo>
                    <a:pt x="7435465" y="788670"/>
                  </a:lnTo>
                  <a:lnTo>
                    <a:pt x="7411986" y="782717"/>
                  </a:lnTo>
                  <a:lnTo>
                    <a:pt x="7388527" y="776819"/>
                  </a:lnTo>
                  <a:lnTo>
                    <a:pt x="7365090" y="770980"/>
                  </a:lnTo>
                  <a:lnTo>
                    <a:pt x="7341677" y="765208"/>
                  </a:lnTo>
                  <a:lnTo>
                    <a:pt x="7318287" y="759509"/>
                  </a:lnTo>
                  <a:lnTo>
                    <a:pt x="7294927" y="753889"/>
                  </a:lnTo>
                  <a:lnTo>
                    <a:pt x="7271593" y="748353"/>
                  </a:lnTo>
                  <a:lnTo>
                    <a:pt x="7248291" y="742909"/>
                  </a:lnTo>
                  <a:lnTo>
                    <a:pt x="7225019" y="737562"/>
                  </a:lnTo>
                  <a:lnTo>
                    <a:pt x="7201782" y="732319"/>
                  </a:lnTo>
                  <a:lnTo>
                    <a:pt x="7178580" y="727185"/>
                  </a:lnTo>
                  <a:lnTo>
                    <a:pt x="7155413" y="722167"/>
                  </a:lnTo>
                  <a:lnTo>
                    <a:pt x="7132286" y="717270"/>
                  </a:lnTo>
                  <a:lnTo>
                    <a:pt x="7109198" y="712502"/>
                  </a:lnTo>
                  <a:lnTo>
                    <a:pt x="7086154" y="707868"/>
                  </a:lnTo>
                  <a:lnTo>
                    <a:pt x="7063152" y="703374"/>
                  </a:lnTo>
                  <a:lnTo>
                    <a:pt x="7040194" y="699026"/>
                  </a:lnTo>
                  <a:lnTo>
                    <a:pt x="7017284" y="694831"/>
                  </a:lnTo>
                  <a:lnTo>
                    <a:pt x="6994421" y="690794"/>
                  </a:lnTo>
                  <a:lnTo>
                    <a:pt x="6971609" y="686922"/>
                  </a:lnTo>
                  <a:lnTo>
                    <a:pt x="6948849" y="683221"/>
                  </a:lnTo>
                  <a:lnTo>
                    <a:pt x="6926141" y="679697"/>
                  </a:lnTo>
                  <a:lnTo>
                    <a:pt x="6903491" y="676356"/>
                  </a:lnTo>
                  <a:lnTo>
                    <a:pt x="6880896" y="673204"/>
                  </a:lnTo>
                  <a:lnTo>
                    <a:pt x="6858359" y="670247"/>
                  </a:lnTo>
                  <a:lnTo>
                    <a:pt x="6835884" y="667491"/>
                  </a:lnTo>
                  <a:lnTo>
                    <a:pt x="6813468" y="664943"/>
                  </a:lnTo>
                  <a:lnTo>
                    <a:pt x="6791118" y="662608"/>
                  </a:lnTo>
                  <a:lnTo>
                    <a:pt x="6768832" y="660492"/>
                  </a:lnTo>
                  <a:lnTo>
                    <a:pt x="6746613" y="658602"/>
                  </a:lnTo>
                  <a:lnTo>
                    <a:pt x="6724463" y="656943"/>
                  </a:lnTo>
                  <a:lnTo>
                    <a:pt x="6702384" y="655522"/>
                  </a:lnTo>
                  <a:lnTo>
                    <a:pt x="6680375" y="654344"/>
                  </a:lnTo>
                  <a:lnTo>
                    <a:pt x="6658440" y="653416"/>
                  </a:lnTo>
                  <a:lnTo>
                    <a:pt x="6636580" y="652743"/>
                  </a:lnTo>
                  <a:lnTo>
                    <a:pt x="6614798" y="652332"/>
                  </a:lnTo>
                  <a:lnTo>
                    <a:pt x="6593093" y="652188"/>
                  </a:lnTo>
                  <a:lnTo>
                    <a:pt x="6571468" y="652317"/>
                  </a:lnTo>
                  <a:lnTo>
                    <a:pt x="6549927" y="652726"/>
                  </a:lnTo>
                  <a:lnTo>
                    <a:pt x="6528467" y="653421"/>
                  </a:lnTo>
                  <a:lnTo>
                    <a:pt x="6507092" y="654406"/>
                  </a:lnTo>
                  <a:lnTo>
                    <a:pt x="6485918" y="655681"/>
                  </a:lnTo>
                  <a:lnTo>
                    <a:pt x="6443348" y="659035"/>
                  </a:lnTo>
                  <a:lnTo>
                    <a:pt x="6422183" y="661060"/>
                  </a:lnTo>
                  <a:lnTo>
                    <a:pt x="6401066" y="663314"/>
                  </a:lnTo>
                  <a:lnTo>
                    <a:pt x="6379998" y="665792"/>
                  </a:lnTo>
                  <a:lnTo>
                    <a:pt x="6358975" y="668491"/>
                  </a:lnTo>
                  <a:lnTo>
                    <a:pt x="6337998" y="671405"/>
                  </a:lnTo>
                  <a:lnTo>
                    <a:pt x="6317067" y="674531"/>
                  </a:lnTo>
                  <a:lnTo>
                    <a:pt x="6296179" y="677865"/>
                  </a:lnTo>
                  <a:lnTo>
                    <a:pt x="6275335" y="681403"/>
                  </a:lnTo>
                  <a:lnTo>
                    <a:pt x="6254533" y="685140"/>
                  </a:lnTo>
                  <a:lnTo>
                    <a:pt x="6233774" y="689073"/>
                  </a:lnTo>
                  <a:lnTo>
                    <a:pt x="6213056" y="693196"/>
                  </a:lnTo>
                  <a:lnTo>
                    <a:pt x="6192378" y="697506"/>
                  </a:lnTo>
                  <a:lnTo>
                    <a:pt x="6171740" y="701999"/>
                  </a:lnTo>
                  <a:lnTo>
                    <a:pt x="6151140" y="706671"/>
                  </a:lnTo>
                  <a:lnTo>
                    <a:pt x="6130579" y="711516"/>
                  </a:lnTo>
                  <a:lnTo>
                    <a:pt x="6110055" y="716532"/>
                  </a:lnTo>
                  <a:lnTo>
                    <a:pt x="6089569" y="721714"/>
                  </a:lnTo>
                  <a:lnTo>
                    <a:pt x="6069117" y="727057"/>
                  </a:lnTo>
                  <a:lnTo>
                    <a:pt x="6048702" y="732558"/>
                  </a:lnTo>
                  <a:lnTo>
                    <a:pt x="6028321" y="738213"/>
                  </a:lnTo>
                  <a:lnTo>
                    <a:pt x="6007973" y="744016"/>
                  </a:lnTo>
                  <a:lnTo>
                    <a:pt x="5987659" y="749965"/>
                  </a:lnTo>
                  <a:lnTo>
                    <a:pt x="5967377" y="756054"/>
                  </a:lnTo>
                  <a:lnTo>
                    <a:pt x="5947127" y="762280"/>
                  </a:lnTo>
                  <a:lnTo>
                    <a:pt x="5926908" y="768638"/>
                  </a:lnTo>
                  <a:lnTo>
                    <a:pt x="5906720" y="775124"/>
                  </a:lnTo>
                  <a:lnTo>
                    <a:pt x="5886560" y="781734"/>
                  </a:lnTo>
                  <a:lnTo>
                    <a:pt x="5866429" y="788464"/>
                  </a:lnTo>
                  <a:lnTo>
                    <a:pt x="5846327" y="795310"/>
                  </a:lnTo>
                  <a:lnTo>
                    <a:pt x="5826252" y="802266"/>
                  </a:lnTo>
                  <a:lnTo>
                    <a:pt x="5806204" y="809330"/>
                  </a:lnTo>
                  <a:lnTo>
                    <a:pt x="5786182" y="816496"/>
                  </a:lnTo>
                  <a:lnTo>
                    <a:pt x="5766184" y="823761"/>
                  </a:lnTo>
                  <a:lnTo>
                    <a:pt x="5746212" y="831121"/>
                  </a:lnTo>
                  <a:lnTo>
                    <a:pt x="5726264" y="838571"/>
                  </a:lnTo>
                  <a:lnTo>
                    <a:pt x="5706338" y="846106"/>
                  </a:lnTo>
                  <a:lnTo>
                    <a:pt x="5686435" y="853723"/>
                  </a:lnTo>
                  <a:lnTo>
                    <a:pt x="5666554" y="861417"/>
                  </a:lnTo>
                  <a:lnTo>
                    <a:pt x="5646694" y="869185"/>
                  </a:lnTo>
                  <a:lnTo>
                    <a:pt x="5626854" y="877022"/>
                  </a:lnTo>
                  <a:lnTo>
                    <a:pt x="5607034" y="884923"/>
                  </a:lnTo>
                  <a:lnTo>
                    <a:pt x="5587232" y="892884"/>
                  </a:lnTo>
                  <a:lnTo>
                    <a:pt x="5567450" y="900902"/>
                  </a:lnTo>
                  <a:lnTo>
                    <a:pt x="5547684" y="908972"/>
                  </a:lnTo>
                  <a:lnTo>
                    <a:pt x="5527935" y="917090"/>
                  </a:lnTo>
                  <a:lnTo>
                    <a:pt x="5508202" y="925251"/>
                  </a:lnTo>
                  <a:lnTo>
                    <a:pt x="5488485" y="933451"/>
                  </a:lnTo>
                  <a:lnTo>
                    <a:pt x="5468783" y="941686"/>
                  </a:lnTo>
                  <a:lnTo>
                    <a:pt x="5449093" y="949952"/>
                  </a:lnTo>
                  <a:lnTo>
                    <a:pt x="5429417" y="958244"/>
                  </a:lnTo>
                  <a:lnTo>
                    <a:pt x="5409754" y="966559"/>
                  </a:lnTo>
                  <a:lnTo>
                    <a:pt x="5390102" y="974891"/>
                  </a:lnTo>
                  <a:lnTo>
                    <a:pt x="5370462" y="983237"/>
                  </a:lnTo>
                  <a:lnTo>
                    <a:pt x="5350831" y="991592"/>
                  </a:lnTo>
                  <a:lnTo>
                    <a:pt x="5331210" y="999953"/>
                  </a:lnTo>
                  <a:lnTo>
                    <a:pt x="5311598" y="1008314"/>
                  </a:lnTo>
                  <a:lnTo>
                    <a:pt x="5291994" y="1016672"/>
                  </a:lnTo>
                  <a:lnTo>
                    <a:pt x="5272398" y="1025022"/>
                  </a:lnTo>
                  <a:lnTo>
                    <a:pt x="5252807" y="1033360"/>
                  </a:lnTo>
                  <a:lnTo>
                    <a:pt x="5233223" y="1041682"/>
                  </a:lnTo>
                  <a:lnTo>
                    <a:pt x="5213644" y="1049984"/>
                  </a:lnTo>
                  <a:lnTo>
                    <a:pt x="5194069" y="1058260"/>
                  </a:lnTo>
                  <a:lnTo>
                    <a:pt x="5174498" y="1066507"/>
                  </a:lnTo>
                  <a:lnTo>
                    <a:pt x="5154930" y="1074722"/>
                  </a:lnTo>
                  <a:lnTo>
                    <a:pt x="5135363" y="1082899"/>
                  </a:lnTo>
                  <a:lnTo>
                    <a:pt x="5115798" y="1091033"/>
                  </a:lnTo>
                  <a:lnTo>
                    <a:pt x="5096235" y="1099122"/>
                  </a:lnTo>
                  <a:lnTo>
                    <a:pt x="5076671" y="1107160"/>
                  </a:lnTo>
                  <a:lnTo>
                    <a:pt x="5057106" y="1115143"/>
                  </a:lnTo>
                  <a:lnTo>
                    <a:pt x="5037539" y="1123068"/>
                  </a:lnTo>
                  <a:lnTo>
                    <a:pt x="5017970" y="1130929"/>
                  </a:lnTo>
                  <a:lnTo>
                    <a:pt x="4998398" y="1138722"/>
                  </a:lnTo>
                  <a:lnTo>
                    <a:pt x="4978822" y="1146444"/>
                  </a:lnTo>
                  <a:lnTo>
                    <a:pt x="4959241" y="1154089"/>
                  </a:lnTo>
                  <a:lnTo>
                    <a:pt x="4939655" y="1161654"/>
                  </a:lnTo>
                  <a:lnTo>
                    <a:pt x="4920063" y="1169133"/>
                  </a:lnTo>
                  <a:lnTo>
                    <a:pt x="4900464" y="1176524"/>
                  </a:lnTo>
                  <a:lnTo>
                    <a:pt x="4880857" y="1183821"/>
                  </a:lnTo>
                  <a:lnTo>
                    <a:pt x="4861243" y="1191022"/>
                  </a:lnTo>
                  <a:lnTo>
                    <a:pt x="4841618" y="1198119"/>
                  </a:lnTo>
                  <a:lnTo>
                    <a:pt x="4821983" y="1205111"/>
                  </a:lnTo>
                  <a:lnTo>
                    <a:pt x="4802340" y="1211992"/>
                  </a:lnTo>
                  <a:lnTo>
                    <a:pt x="4782683" y="1218757"/>
                  </a:lnTo>
                  <a:lnTo>
                    <a:pt x="4763014" y="1225404"/>
                  </a:lnTo>
                  <a:lnTo>
                    <a:pt x="4743332" y="1231926"/>
                  </a:lnTo>
                  <a:lnTo>
                    <a:pt x="4723637" y="1238322"/>
                  </a:lnTo>
                  <a:lnTo>
                    <a:pt x="4703927" y="1244585"/>
                  </a:lnTo>
                  <a:lnTo>
                    <a:pt x="4684203" y="1250711"/>
                  </a:lnTo>
                  <a:lnTo>
                    <a:pt x="4664461" y="1256696"/>
                  </a:lnTo>
                  <a:lnTo>
                    <a:pt x="4644703" y="1262536"/>
                  </a:lnTo>
                  <a:lnTo>
                    <a:pt x="4624927" y="1268227"/>
                  </a:lnTo>
                  <a:lnTo>
                    <a:pt x="4605133" y="1273763"/>
                  </a:lnTo>
                  <a:lnTo>
                    <a:pt x="4585320" y="1279141"/>
                  </a:lnTo>
                  <a:lnTo>
                    <a:pt x="4565487" y="1284357"/>
                  </a:lnTo>
                  <a:lnTo>
                    <a:pt x="4545635" y="1289406"/>
                  </a:lnTo>
                  <a:lnTo>
                    <a:pt x="4525759" y="1294283"/>
                  </a:lnTo>
                  <a:lnTo>
                    <a:pt x="4505862" y="1298984"/>
                  </a:lnTo>
                  <a:lnTo>
                    <a:pt x="4485873" y="1303521"/>
                  </a:lnTo>
                  <a:lnTo>
                    <a:pt x="4446021" y="1312145"/>
                  </a:lnTo>
                  <a:lnTo>
                    <a:pt x="4425979" y="1316312"/>
                  </a:lnTo>
                  <a:lnTo>
                    <a:pt x="4405874" y="1320382"/>
                  </a:lnTo>
                  <a:lnTo>
                    <a:pt x="4385712" y="1324356"/>
                  </a:lnTo>
                  <a:lnTo>
                    <a:pt x="4365494" y="1328237"/>
                  </a:lnTo>
                  <a:lnTo>
                    <a:pt x="4345221" y="1332025"/>
                  </a:lnTo>
                  <a:lnTo>
                    <a:pt x="4324896" y="1335724"/>
                  </a:lnTo>
                  <a:lnTo>
                    <a:pt x="4304521" y="1339336"/>
                  </a:lnTo>
                  <a:lnTo>
                    <a:pt x="4284098" y="1342860"/>
                  </a:lnTo>
                  <a:lnTo>
                    <a:pt x="4263631" y="1346300"/>
                  </a:lnTo>
                  <a:lnTo>
                    <a:pt x="4243120" y="1349658"/>
                  </a:lnTo>
                  <a:lnTo>
                    <a:pt x="4222568" y="1352935"/>
                  </a:lnTo>
                  <a:lnTo>
                    <a:pt x="4201976" y="1356132"/>
                  </a:lnTo>
                  <a:lnTo>
                    <a:pt x="4181349" y="1359253"/>
                  </a:lnTo>
                  <a:lnTo>
                    <a:pt x="4160687" y="1362299"/>
                  </a:lnTo>
                  <a:lnTo>
                    <a:pt x="4139993" y="1365271"/>
                  </a:lnTo>
                  <a:lnTo>
                    <a:pt x="4119269" y="1368172"/>
                  </a:lnTo>
                  <a:lnTo>
                    <a:pt x="4098517" y="1371002"/>
                  </a:lnTo>
                  <a:lnTo>
                    <a:pt x="4077740" y="1373765"/>
                  </a:lnTo>
                  <a:lnTo>
                    <a:pt x="4056939" y="1376461"/>
                  </a:lnTo>
                  <a:lnTo>
                    <a:pt x="4036117" y="1379093"/>
                  </a:lnTo>
                  <a:lnTo>
                    <a:pt x="4015276" y="1381663"/>
                  </a:lnTo>
                  <a:lnTo>
                    <a:pt x="3994418" y="1384172"/>
                  </a:lnTo>
                  <a:lnTo>
                    <a:pt x="3973546" y="1386623"/>
                  </a:lnTo>
                  <a:lnTo>
                    <a:pt x="3952662" y="1389016"/>
                  </a:lnTo>
                  <a:lnTo>
                    <a:pt x="3931766" y="1391354"/>
                  </a:lnTo>
                  <a:lnTo>
                    <a:pt x="3910864" y="1393639"/>
                  </a:lnTo>
                  <a:lnTo>
                    <a:pt x="3889956" y="1395871"/>
                  </a:lnTo>
                  <a:lnTo>
                    <a:pt x="3869044" y="1398055"/>
                  </a:lnTo>
                  <a:lnTo>
                    <a:pt x="3848132" y="1400190"/>
                  </a:lnTo>
                  <a:lnTo>
                    <a:pt x="3827219" y="1402279"/>
                  </a:lnTo>
                  <a:lnTo>
                    <a:pt x="3806311" y="1404324"/>
                  </a:lnTo>
                  <a:lnTo>
                    <a:pt x="3785407" y="1406327"/>
                  </a:lnTo>
                  <a:lnTo>
                    <a:pt x="3764511" y="1408289"/>
                  </a:lnTo>
                  <a:lnTo>
                    <a:pt x="3743625" y="1410212"/>
                  </a:lnTo>
                  <a:lnTo>
                    <a:pt x="3722751" y="1412098"/>
                  </a:lnTo>
                  <a:lnTo>
                    <a:pt x="3701891" y="1413948"/>
                  </a:lnTo>
                  <a:lnTo>
                    <a:pt x="3681048" y="1415765"/>
                  </a:lnTo>
                  <a:lnTo>
                    <a:pt x="3660223" y="1417551"/>
                  </a:lnTo>
                  <a:lnTo>
                    <a:pt x="3639419" y="1419307"/>
                  </a:lnTo>
                  <a:lnTo>
                    <a:pt x="3618638" y="1421035"/>
                  </a:lnTo>
                  <a:lnTo>
                    <a:pt x="3597883" y="1422737"/>
                  </a:lnTo>
                  <a:lnTo>
                    <a:pt x="3577156" y="1424414"/>
                  </a:lnTo>
                  <a:lnTo>
                    <a:pt x="3556458" y="1426069"/>
                  </a:lnTo>
                  <a:lnTo>
                    <a:pt x="3535792" y="1427704"/>
                  </a:lnTo>
                  <a:lnTo>
                    <a:pt x="3515160" y="1429319"/>
                  </a:lnTo>
                  <a:lnTo>
                    <a:pt x="3494565" y="1430917"/>
                  </a:lnTo>
                  <a:lnTo>
                    <a:pt x="3474008" y="1432499"/>
                  </a:lnTo>
                  <a:lnTo>
                    <a:pt x="3453494" y="1434069"/>
                  </a:lnTo>
                  <a:lnTo>
                    <a:pt x="3433020" y="1435626"/>
                  </a:lnTo>
                  <a:lnTo>
                    <a:pt x="3412594" y="1437174"/>
                  </a:lnTo>
                  <a:lnTo>
                    <a:pt x="3392214" y="1438714"/>
                  </a:lnTo>
                  <a:lnTo>
                    <a:pt x="3371885" y="1440247"/>
                  </a:lnTo>
                  <a:lnTo>
                    <a:pt x="3351607" y="1441776"/>
                  </a:lnTo>
                  <a:lnTo>
                    <a:pt x="3331384" y="1443303"/>
                  </a:lnTo>
                  <a:lnTo>
                    <a:pt x="3311217" y="1444827"/>
                  </a:lnTo>
                  <a:lnTo>
                    <a:pt x="3291110" y="1446354"/>
                  </a:lnTo>
                  <a:lnTo>
                    <a:pt x="3271063" y="1447883"/>
                  </a:lnTo>
                  <a:lnTo>
                    <a:pt x="3251080" y="1449417"/>
                  </a:lnTo>
                  <a:lnTo>
                    <a:pt x="3231161" y="1450957"/>
                  </a:lnTo>
                  <a:lnTo>
                    <a:pt x="3211311" y="1452505"/>
                  </a:lnTo>
                  <a:lnTo>
                    <a:pt x="3191531" y="1454063"/>
                  </a:lnTo>
                  <a:lnTo>
                    <a:pt x="3171822" y="1455633"/>
                  </a:lnTo>
                  <a:lnTo>
                    <a:pt x="3152189" y="1457216"/>
                  </a:lnTo>
                  <a:lnTo>
                    <a:pt x="3132632" y="1458815"/>
                  </a:lnTo>
                  <a:lnTo>
                    <a:pt x="3113154" y="1460431"/>
                  </a:lnTo>
                  <a:lnTo>
                    <a:pt x="3093757" y="1462066"/>
                  </a:lnTo>
                  <a:lnTo>
                    <a:pt x="3074444" y="1463721"/>
                  </a:lnTo>
                  <a:lnTo>
                    <a:pt x="3055216" y="1465399"/>
                  </a:lnTo>
                  <a:lnTo>
                    <a:pt x="3036077" y="1467102"/>
                  </a:lnTo>
                  <a:lnTo>
                    <a:pt x="3017027" y="1468830"/>
                  </a:lnTo>
                  <a:lnTo>
                    <a:pt x="2998070" y="1470587"/>
                  </a:lnTo>
                  <a:lnTo>
                    <a:pt x="2979208" y="1472373"/>
                  </a:lnTo>
                  <a:lnTo>
                    <a:pt x="2960443" y="1474191"/>
                  </a:lnTo>
                  <a:lnTo>
                    <a:pt x="2941777" y="1476042"/>
                  </a:lnTo>
                  <a:lnTo>
                    <a:pt x="2923212" y="1477928"/>
                  </a:lnTo>
                  <a:lnTo>
                    <a:pt x="2904751" y="1479851"/>
                  </a:lnTo>
                  <a:lnTo>
                    <a:pt x="2886396" y="1481812"/>
                  </a:lnTo>
                  <a:lnTo>
                    <a:pt x="2868150" y="1483814"/>
                  </a:lnTo>
                  <a:lnTo>
                    <a:pt x="2850015" y="1485859"/>
                  </a:lnTo>
                  <a:lnTo>
                    <a:pt x="2831991" y="1487947"/>
                  </a:lnTo>
                  <a:lnTo>
                    <a:pt x="2814083" y="1490081"/>
                  </a:lnTo>
                  <a:lnTo>
                    <a:pt x="2796294" y="1492263"/>
                  </a:lnTo>
                  <a:lnTo>
                    <a:pt x="2778622" y="1494494"/>
                  </a:lnTo>
                  <a:lnTo>
                    <a:pt x="2761073" y="1496776"/>
                  </a:lnTo>
                  <a:lnTo>
                    <a:pt x="2743648" y="1499110"/>
                  </a:lnTo>
                  <a:lnTo>
                    <a:pt x="2726351" y="1501500"/>
                  </a:lnTo>
                  <a:lnTo>
                    <a:pt x="2709181" y="1503945"/>
                  </a:lnTo>
                  <a:lnTo>
                    <a:pt x="2692144" y="1506450"/>
                  </a:lnTo>
                  <a:lnTo>
                    <a:pt x="2675239" y="1509014"/>
                  </a:lnTo>
                  <a:lnTo>
                    <a:pt x="2658470" y="1511640"/>
                  </a:lnTo>
                  <a:lnTo>
                    <a:pt x="2641839" y="1514329"/>
                  </a:lnTo>
                  <a:lnTo>
                    <a:pt x="2625348" y="1517083"/>
                  </a:lnTo>
                  <a:lnTo>
                    <a:pt x="2609000" y="1519904"/>
                  </a:lnTo>
                  <a:lnTo>
                    <a:pt x="2592797" y="1522793"/>
                  </a:lnTo>
                  <a:lnTo>
                    <a:pt x="2576742" y="1525754"/>
                  </a:lnTo>
                  <a:lnTo>
                    <a:pt x="2560835" y="1528786"/>
                  </a:lnTo>
                  <a:lnTo>
                    <a:pt x="2545080" y="1531892"/>
                  </a:lnTo>
                  <a:lnTo>
                    <a:pt x="2529532" y="1535062"/>
                  </a:lnTo>
                  <a:lnTo>
                    <a:pt x="2498749" y="1541614"/>
                  </a:lnTo>
                  <a:lnTo>
                    <a:pt x="2483635" y="1544956"/>
                  </a:lnTo>
                  <a:lnTo>
                    <a:pt x="2468689" y="1548344"/>
                  </a:lnTo>
                  <a:lnTo>
                    <a:pt x="2453905" y="1551775"/>
                  </a:lnTo>
                  <a:lnTo>
                    <a:pt x="2439285" y="1555251"/>
                  </a:lnTo>
                  <a:lnTo>
                    <a:pt x="2424822" y="1558769"/>
                  </a:lnTo>
                  <a:lnTo>
                    <a:pt x="2410515" y="1562329"/>
                  </a:lnTo>
                  <a:lnTo>
                    <a:pt x="2396359" y="1565931"/>
                  </a:lnTo>
                  <a:lnTo>
                    <a:pt x="2382354" y="1569572"/>
                  </a:lnTo>
                  <a:lnTo>
                    <a:pt x="2368494" y="1573252"/>
                  </a:lnTo>
                  <a:lnTo>
                    <a:pt x="2354780" y="1576971"/>
                  </a:lnTo>
                  <a:lnTo>
                    <a:pt x="2341202" y="1580727"/>
                  </a:lnTo>
                  <a:lnTo>
                    <a:pt x="2327766" y="1584520"/>
                  </a:lnTo>
                  <a:lnTo>
                    <a:pt x="2314462" y="1588349"/>
                  </a:lnTo>
                  <a:lnTo>
                    <a:pt x="2301290" y="1592212"/>
                  </a:lnTo>
                  <a:lnTo>
                    <a:pt x="2288248" y="1596110"/>
                  </a:lnTo>
                  <a:lnTo>
                    <a:pt x="2275329" y="1600040"/>
                  </a:lnTo>
                  <a:lnTo>
                    <a:pt x="2262535" y="1604003"/>
                  </a:lnTo>
                  <a:lnTo>
                    <a:pt x="2249859" y="1607997"/>
                  </a:lnTo>
                  <a:lnTo>
                    <a:pt x="2237301" y="1612021"/>
                  </a:lnTo>
                  <a:lnTo>
                    <a:pt x="2224856" y="1616075"/>
                  </a:lnTo>
                  <a:lnTo>
                    <a:pt x="2212522" y="1620157"/>
                  </a:lnTo>
                  <a:lnTo>
                    <a:pt x="2200296" y="1624268"/>
                  </a:lnTo>
                  <a:lnTo>
                    <a:pt x="2188173" y="1628406"/>
                  </a:lnTo>
                  <a:lnTo>
                    <a:pt x="2176154" y="1632569"/>
                  </a:lnTo>
                  <a:lnTo>
                    <a:pt x="2164233" y="1636758"/>
                  </a:lnTo>
                  <a:lnTo>
                    <a:pt x="2152407" y="1640972"/>
                  </a:lnTo>
                  <a:lnTo>
                    <a:pt x="2140674" y="1645208"/>
                  </a:lnTo>
                  <a:lnTo>
                    <a:pt x="2129032" y="1649468"/>
                  </a:lnTo>
                  <a:lnTo>
                    <a:pt x="2117476" y="1653749"/>
                  </a:lnTo>
                  <a:lnTo>
                    <a:pt x="2106005" y="1658051"/>
                  </a:lnTo>
                  <a:lnTo>
                    <a:pt x="2094613" y="1662373"/>
                  </a:lnTo>
                  <a:lnTo>
                    <a:pt x="2083300" y="1666715"/>
                  </a:lnTo>
                  <a:lnTo>
                    <a:pt x="2072063" y="1671075"/>
                  </a:lnTo>
                  <a:lnTo>
                    <a:pt x="2060897" y="1675452"/>
                  </a:lnTo>
                  <a:lnTo>
                    <a:pt x="2049800" y="1679846"/>
                  </a:lnTo>
                  <a:lnTo>
                    <a:pt x="2038769" y="1684256"/>
                  </a:lnTo>
                  <a:lnTo>
                    <a:pt x="2027801" y="1688681"/>
                  </a:lnTo>
                  <a:lnTo>
                    <a:pt x="2016894" y="1693120"/>
                  </a:lnTo>
                  <a:lnTo>
                    <a:pt x="2006043" y="1697572"/>
                  </a:lnTo>
                  <a:lnTo>
                    <a:pt x="1995248" y="1702036"/>
                  </a:lnTo>
                  <a:lnTo>
                    <a:pt x="1984502" y="1706511"/>
                  </a:lnTo>
                  <a:lnTo>
                    <a:pt x="1973806" y="1710998"/>
                  </a:lnTo>
                  <a:lnTo>
                    <a:pt x="1963155" y="1715494"/>
                  </a:lnTo>
                  <a:lnTo>
                    <a:pt x="1952545" y="1719999"/>
                  </a:lnTo>
                  <a:lnTo>
                    <a:pt x="1941976" y="1724512"/>
                  </a:lnTo>
                  <a:lnTo>
                    <a:pt x="1931444" y="1729032"/>
                  </a:lnTo>
                  <a:lnTo>
                    <a:pt x="1920944" y="1733559"/>
                  </a:lnTo>
                  <a:lnTo>
                    <a:pt x="1910476" y="1738091"/>
                  </a:lnTo>
                  <a:lnTo>
                    <a:pt x="1900034" y="1742627"/>
                  </a:lnTo>
                  <a:lnTo>
                    <a:pt x="1889618" y="1747167"/>
                  </a:lnTo>
                  <a:lnTo>
                    <a:pt x="1879222" y="1751710"/>
                  </a:lnTo>
                  <a:lnTo>
                    <a:pt x="1868847" y="1756254"/>
                  </a:lnTo>
                  <a:lnTo>
                    <a:pt x="1858487" y="1760800"/>
                  </a:lnTo>
                  <a:lnTo>
                    <a:pt x="1848140" y="1765345"/>
                  </a:lnTo>
                  <a:lnTo>
                    <a:pt x="1837802" y="1769890"/>
                  </a:lnTo>
                  <a:lnTo>
                    <a:pt x="1827473" y="1774433"/>
                  </a:lnTo>
                  <a:lnTo>
                    <a:pt x="1817147" y="1778973"/>
                  </a:lnTo>
                  <a:lnTo>
                    <a:pt x="1806823" y="1783510"/>
                  </a:lnTo>
                  <a:lnTo>
                    <a:pt x="1796497" y="1788042"/>
                  </a:lnTo>
                  <a:lnTo>
                    <a:pt x="1786166" y="1792569"/>
                  </a:lnTo>
                  <a:lnTo>
                    <a:pt x="1775828" y="1797090"/>
                  </a:lnTo>
                  <a:lnTo>
                    <a:pt x="1765479" y="1801604"/>
                  </a:lnTo>
                  <a:lnTo>
                    <a:pt x="1755118" y="1806109"/>
                  </a:lnTo>
                  <a:lnTo>
                    <a:pt x="1744740" y="1810606"/>
                  </a:lnTo>
                  <a:lnTo>
                    <a:pt x="1734343" y="1815093"/>
                  </a:lnTo>
                  <a:lnTo>
                    <a:pt x="1723923" y="1819569"/>
                  </a:lnTo>
                  <a:lnTo>
                    <a:pt x="1713479" y="1824033"/>
                  </a:lnTo>
                  <a:lnTo>
                    <a:pt x="1703007" y="1828484"/>
                  </a:lnTo>
                  <a:lnTo>
                    <a:pt x="1692505" y="1832922"/>
                  </a:lnTo>
                  <a:lnTo>
                    <a:pt x="1681969" y="1837346"/>
                  </a:lnTo>
                  <a:lnTo>
                    <a:pt x="1671395" y="1841753"/>
                  </a:lnTo>
                  <a:lnTo>
                    <a:pt x="1660784" y="1846145"/>
                  </a:lnTo>
                  <a:lnTo>
                    <a:pt x="1650129" y="1850518"/>
                  </a:lnTo>
                  <a:lnTo>
                    <a:pt x="1639430" y="1854874"/>
                  </a:lnTo>
                  <a:lnTo>
                    <a:pt x="1628682" y="1859211"/>
                  </a:lnTo>
                  <a:lnTo>
                    <a:pt x="1617883" y="1863527"/>
                  </a:lnTo>
                  <a:lnTo>
                    <a:pt x="1607032" y="1867822"/>
                  </a:lnTo>
                  <a:lnTo>
                    <a:pt x="1596123" y="1872095"/>
                  </a:lnTo>
                  <a:lnTo>
                    <a:pt x="1585155" y="1876345"/>
                  </a:lnTo>
                  <a:lnTo>
                    <a:pt x="1574124" y="1880572"/>
                  </a:lnTo>
                  <a:lnTo>
                    <a:pt x="1563028" y="1884773"/>
                  </a:lnTo>
                  <a:lnTo>
                    <a:pt x="1551865" y="1888949"/>
                  </a:lnTo>
                  <a:lnTo>
                    <a:pt x="1540629" y="1893097"/>
                  </a:lnTo>
                  <a:lnTo>
                    <a:pt x="1529320" y="1897218"/>
                  </a:lnTo>
                  <a:lnTo>
                    <a:pt x="1517935" y="1901310"/>
                  </a:lnTo>
                  <a:lnTo>
                    <a:pt x="1506470" y="1905372"/>
                  </a:lnTo>
                  <a:lnTo>
                    <a:pt x="1494922" y="1909404"/>
                  </a:lnTo>
                  <a:lnTo>
                    <a:pt x="1483291" y="1913405"/>
                  </a:lnTo>
                  <a:lnTo>
                    <a:pt x="1471569" y="1917373"/>
                  </a:lnTo>
                  <a:lnTo>
                    <a:pt x="1459758" y="1921307"/>
                  </a:lnTo>
                  <a:lnTo>
                    <a:pt x="1447852" y="1925207"/>
                  </a:lnTo>
                  <a:lnTo>
                    <a:pt x="1435850" y="1929071"/>
                  </a:lnTo>
                  <a:lnTo>
                    <a:pt x="1423749" y="1932900"/>
                  </a:lnTo>
                  <a:lnTo>
                    <a:pt x="1411545" y="1936691"/>
                  </a:lnTo>
                  <a:lnTo>
                    <a:pt x="1399237" y="1940444"/>
                  </a:lnTo>
                  <a:lnTo>
                    <a:pt x="1386819" y="1944158"/>
                  </a:lnTo>
                  <a:lnTo>
                    <a:pt x="1374291" y="1947832"/>
                  </a:lnTo>
                  <a:lnTo>
                    <a:pt x="1361608" y="1951477"/>
                  </a:lnTo>
                  <a:lnTo>
                    <a:pt x="1336277" y="1958630"/>
                  </a:lnTo>
                  <a:lnTo>
                    <a:pt x="1323565" y="1962183"/>
                  </a:lnTo>
                  <a:lnTo>
                    <a:pt x="1310825" y="1965720"/>
                  </a:lnTo>
                  <a:lnTo>
                    <a:pt x="1298060" y="1969239"/>
                  </a:lnTo>
                  <a:lnTo>
                    <a:pt x="1285268" y="1972741"/>
                  </a:lnTo>
                  <a:lnTo>
                    <a:pt x="1272451" y="1976227"/>
                  </a:lnTo>
                  <a:lnTo>
                    <a:pt x="1259608" y="1979697"/>
                  </a:lnTo>
                  <a:lnTo>
                    <a:pt x="1246741" y="1983151"/>
                  </a:lnTo>
                  <a:lnTo>
                    <a:pt x="1233848" y="1986589"/>
                  </a:lnTo>
                  <a:lnTo>
                    <a:pt x="1220929" y="1990010"/>
                  </a:lnTo>
                  <a:lnTo>
                    <a:pt x="1207989" y="1993417"/>
                  </a:lnTo>
                  <a:lnTo>
                    <a:pt x="1195022" y="1996808"/>
                  </a:lnTo>
                  <a:lnTo>
                    <a:pt x="1182032" y="2000184"/>
                  </a:lnTo>
                  <a:lnTo>
                    <a:pt x="1169019" y="2003544"/>
                  </a:lnTo>
                  <a:lnTo>
                    <a:pt x="1155983" y="2006891"/>
                  </a:lnTo>
                  <a:lnTo>
                    <a:pt x="1142922" y="2010222"/>
                  </a:lnTo>
                  <a:lnTo>
                    <a:pt x="1129840" y="2013538"/>
                  </a:lnTo>
                  <a:lnTo>
                    <a:pt x="1116735" y="2016840"/>
                  </a:lnTo>
                  <a:lnTo>
                    <a:pt x="1103608" y="2020129"/>
                  </a:lnTo>
                  <a:lnTo>
                    <a:pt x="1090459" y="2023403"/>
                  </a:lnTo>
                  <a:lnTo>
                    <a:pt x="1077288" y="2026663"/>
                  </a:lnTo>
                  <a:lnTo>
                    <a:pt x="1064097" y="2029910"/>
                  </a:lnTo>
                  <a:lnTo>
                    <a:pt x="1050883" y="2033143"/>
                  </a:lnTo>
                  <a:lnTo>
                    <a:pt x="1037650" y="2036363"/>
                  </a:lnTo>
                  <a:lnTo>
                    <a:pt x="1024395" y="2039569"/>
                  </a:lnTo>
                  <a:lnTo>
                    <a:pt x="1011120" y="2042763"/>
                  </a:lnTo>
                  <a:lnTo>
                    <a:pt x="997826" y="2045944"/>
                  </a:lnTo>
                  <a:lnTo>
                    <a:pt x="984512" y="2049113"/>
                  </a:lnTo>
                  <a:lnTo>
                    <a:pt x="971177" y="2052268"/>
                  </a:lnTo>
                  <a:lnTo>
                    <a:pt x="957826" y="2055412"/>
                  </a:lnTo>
                  <a:lnTo>
                    <a:pt x="944453" y="2058543"/>
                  </a:lnTo>
                  <a:lnTo>
                    <a:pt x="931064" y="2061663"/>
                  </a:lnTo>
                  <a:lnTo>
                    <a:pt x="917654" y="2064771"/>
                  </a:lnTo>
                  <a:lnTo>
                    <a:pt x="904228" y="2067868"/>
                  </a:lnTo>
                  <a:lnTo>
                    <a:pt x="890783" y="2070953"/>
                  </a:lnTo>
                  <a:lnTo>
                    <a:pt x="877322" y="2074027"/>
                  </a:lnTo>
                  <a:lnTo>
                    <a:pt x="863842" y="2077090"/>
                  </a:lnTo>
                  <a:lnTo>
                    <a:pt x="850347" y="2080142"/>
                  </a:lnTo>
                  <a:lnTo>
                    <a:pt x="836834" y="2083183"/>
                  </a:lnTo>
                  <a:lnTo>
                    <a:pt x="823305" y="2086214"/>
                  </a:lnTo>
                  <a:lnTo>
                    <a:pt x="809760" y="2089235"/>
                  </a:lnTo>
                  <a:lnTo>
                    <a:pt x="796198" y="2092245"/>
                  </a:lnTo>
                  <a:lnTo>
                    <a:pt x="782622" y="2095245"/>
                  </a:lnTo>
                  <a:lnTo>
                    <a:pt x="769030" y="2098236"/>
                  </a:lnTo>
                  <a:lnTo>
                    <a:pt x="755423" y="2101216"/>
                  </a:lnTo>
                  <a:lnTo>
                    <a:pt x="741802" y="2104188"/>
                  </a:lnTo>
                  <a:lnTo>
                    <a:pt x="728166" y="2107150"/>
                  </a:lnTo>
                  <a:lnTo>
                    <a:pt x="714515" y="2110104"/>
                  </a:lnTo>
                  <a:lnTo>
                    <a:pt x="700852" y="2113048"/>
                  </a:lnTo>
                  <a:lnTo>
                    <a:pt x="687174" y="2115984"/>
                  </a:lnTo>
                  <a:lnTo>
                    <a:pt x="673483" y="2118911"/>
                  </a:lnTo>
                  <a:lnTo>
                    <a:pt x="659778" y="2121829"/>
                  </a:lnTo>
                  <a:lnTo>
                    <a:pt x="646061" y="2124739"/>
                  </a:lnTo>
                  <a:lnTo>
                    <a:pt x="632332" y="2127641"/>
                  </a:lnTo>
                  <a:lnTo>
                    <a:pt x="618591" y="2130536"/>
                  </a:lnTo>
                  <a:lnTo>
                    <a:pt x="604837" y="2133423"/>
                  </a:lnTo>
                  <a:lnTo>
                    <a:pt x="591072" y="2136302"/>
                  </a:lnTo>
                  <a:lnTo>
                    <a:pt x="577295" y="2139173"/>
                  </a:lnTo>
                  <a:lnTo>
                    <a:pt x="563508" y="2142038"/>
                  </a:lnTo>
                  <a:lnTo>
                    <a:pt x="549708" y="2144895"/>
                  </a:lnTo>
                  <a:lnTo>
                    <a:pt x="535899" y="2147746"/>
                  </a:lnTo>
                  <a:lnTo>
                    <a:pt x="522080" y="2150590"/>
                  </a:lnTo>
                  <a:lnTo>
                    <a:pt x="508250" y="2153428"/>
                  </a:lnTo>
                  <a:lnTo>
                    <a:pt x="494411" y="2156259"/>
                  </a:lnTo>
                  <a:lnTo>
                    <a:pt x="480563" y="2159084"/>
                  </a:lnTo>
                  <a:lnTo>
                    <a:pt x="466705" y="2161904"/>
                  </a:lnTo>
                  <a:lnTo>
                    <a:pt x="452838" y="2164717"/>
                  </a:lnTo>
                  <a:lnTo>
                    <a:pt x="438962" y="2167525"/>
                  </a:lnTo>
                  <a:lnTo>
                    <a:pt x="425079" y="2170327"/>
                  </a:lnTo>
                  <a:lnTo>
                    <a:pt x="411187" y="2173124"/>
                  </a:lnTo>
                  <a:lnTo>
                    <a:pt x="397287" y="2175916"/>
                  </a:lnTo>
                  <a:lnTo>
                    <a:pt x="383380" y="2178703"/>
                  </a:lnTo>
                  <a:lnTo>
                    <a:pt x="369465" y="2181485"/>
                  </a:lnTo>
                  <a:lnTo>
                    <a:pt x="355544" y="2184263"/>
                  </a:lnTo>
                  <a:lnTo>
                    <a:pt x="341616" y="2187037"/>
                  </a:lnTo>
                  <a:lnTo>
                    <a:pt x="327681" y="2189806"/>
                  </a:lnTo>
                  <a:lnTo>
                    <a:pt x="313740" y="2192570"/>
                  </a:lnTo>
                  <a:lnTo>
                    <a:pt x="299794" y="2195332"/>
                  </a:lnTo>
                  <a:lnTo>
                    <a:pt x="285842" y="2198089"/>
                  </a:lnTo>
                  <a:lnTo>
                    <a:pt x="271885" y="2200844"/>
                  </a:lnTo>
                  <a:lnTo>
                    <a:pt x="257922" y="2203594"/>
                  </a:lnTo>
                  <a:lnTo>
                    <a:pt x="243954" y="2206341"/>
                  </a:lnTo>
                  <a:lnTo>
                    <a:pt x="229984" y="2209087"/>
                  </a:lnTo>
                  <a:lnTo>
                    <a:pt x="216007" y="2211828"/>
                  </a:lnTo>
                  <a:lnTo>
                    <a:pt x="202027" y="2214567"/>
                  </a:lnTo>
                  <a:lnTo>
                    <a:pt x="188044" y="2217303"/>
                  </a:lnTo>
                  <a:lnTo>
                    <a:pt x="174056" y="2220037"/>
                  </a:lnTo>
                  <a:lnTo>
                    <a:pt x="160067" y="2222769"/>
                  </a:lnTo>
                  <a:lnTo>
                    <a:pt x="146075" y="2225500"/>
                  </a:lnTo>
                  <a:lnTo>
                    <a:pt x="132079" y="2228228"/>
                  </a:lnTo>
                  <a:lnTo>
                    <a:pt x="118081" y="2230955"/>
                  </a:lnTo>
                  <a:lnTo>
                    <a:pt x="104082" y="2233680"/>
                  </a:lnTo>
                  <a:lnTo>
                    <a:pt x="90081" y="2236404"/>
                  </a:lnTo>
                  <a:lnTo>
                    <a:pt x="76078" y="2239127"/>
                  </a:lnTo>
                  <a:lnTo>
                    <a:pt x="62075" y="2241849"/>
                  </a:lnTo>
                  <a:lnTo>
                    <a:pt x="48071" y="2244571"/>
                  </a:lnTo>
                  <a:lnTo>
                    <a:pt x="34064" y="2247292"/>
                  </a:lnTo>
                  <a:lnTo>
                    <a:pt x="20059" y="2250012"/>
                  </a:lnTo>
                  <a:lnTo>
                    <a:pt x="6054" y="2252732"/>
                  </a:lnTo>
                  <a:lnTo>
                    <a:pt x="0" y="2221564"/>
                  </a:lnTo>
                  <a:lnTo>
                    <a:pt x="14006" y="2218844"/>
                  </a:lnTo>
                  <a:lnTo>
                    <a:pt x="28010" y="2216124"/>
                  </a:lnTo>
                  <a:lnTo>
                    <a:pt x="42013" y="2213404"/>
                  </a:lnTo>
                  <a:lnTo>
                    <a:pt x="56016" y="2210683"/>
                  </a:lnTo>
                  <a:lnTo>
                    <a:pt x="70018" y="2207961"/>
                  </a:lnTo>
                  <a:lnTo>
                    <a:pt x="84017" y="2205239"/>
                  </a:lnTo>
                  <a:lnTo>
                    <a:pt x="98015" y="2202515"/>
                  </a:lnTo>
                  <a:lnTo>
                    <a:pt x="112011" y="2199791"/>
                  </a:lnTo>
                  <a:lnTo>
                    <a:pt x="126004" y="2197065"/>
                  </a:lnTo>
                  <a:lnTo>
                    <a:pt x="139993" y="2194338"/>
                  </a:lnTo>
                  <a:lnTo>
                    <a:pt x="153981" y="2191608"/>
                  </a:lnTo>
                  <a:lnTo>
                    <a:pt x="167966" y="2188877"/>
                  </a:lnTo>
                  <a:lnTo>
                    <a:pt x="181946" y="2186144"/>
                  </a:lnTo>
                  <a:lnTo>
                    <a:pt x="195923" y="2183409"/>
                  </a:lnTo>
                  <a:lnTo>
                    <a:pt x="209895" y="2180672"/>
                  </a:lnTo>
                  <a:lnTo>
                    <a:pt x="223862" y="2177933"/>
                  </a:lnTo>
                  <a:lnTo>
                    <a:pt x="237827" y="2175188"/>
                  </a:lnTo>
                  <a:lnTo>
                    <a:pt x="251785" y="2172443"/>
                  </a:lnTo>
                  <a:lnTo>
                    <a:pt x="265737" y="2169694"/>
                  </a:lnTo>
                  <a:lnTo>
                    <a:pt x="279686" y="2166941"/>
                  </a:lnTo>
                  <a:lnTo>
                    <a:pt x="293628" y="2164186"/>
                  </a:lnTo>
                  <a:lnTo>
                    <a:pt x="307563" y="2161427"/>
                  </a:lnTo>
                  <a:lnTo>
                    <a:pt x="321493" y="2158664"/>
                  </a:lnTo>
                  <a:lnTo>
                    <a:pt x="335415" y="2155898"/>
                  </a:lnTo>
                  <a:lnTo>
                    <a:pt x="349331" y="2153127"/>
                  </a:lnTo>
                  <a:lnTo>
                    <a:pt x="363240" y="2150352"/>
                  </a:lnTo>
                  <a:lnTo>
                    <a:pt x="377141" y="2147572"/>
                  </a:lnTo>
                  <a:lnTo>
                    <a:pt x="391034" y="2144788"/>
                  </a:lnTo>
                  <a:lnTo>
                    <a:pt x="404920" y="2141999"/>
                  </a:lnTo>
                  <a:lnTo>
                    <a:pt x="418796" y="2139205"/>
                  </a:lnTo>
                  <a:lnTo>
                    <a:pt x="432665" y="2136406"/>
                  </a:lnTo>
                  <a:lnTo>
                    <a:pt x="446525" y="2133601"/>
                  </a:lnTo>
                  <a:lnTo>
                    <a:pt x="460375" y="2130791"/>
                  </a:lnTo>
                  <a:lnTo>
                    <a:pt x="474216" y="2127975"/>
                  </a:lnTo>
                  <a:lnTo>
                    <a:pt x="488048" y="2125153"/>
                  </a:lnTo>
                  <a:lnTo>
                    <a:pt x="501869" y="2122326"/>
                  </a:lnTo>
                  <a:lnTo>
                    <a:pt x="515680" y="2119492"/>
                  </a:lnTo>
                  <a:lnTo>
                    <a:pt x="529481" y="2116652"/>
                  </a:lnTo>
                  <a:lnTo>
                    <a:pt x="543270" y="2113805"/>
                  </a:lnTo>
                  <a:lnTo>
                    <a:pt x="557049" y="2110952"/>
                  </a:lnTo>
                  <a:lnTo>
                    <a:pt x="570816" y="2108092"/>
                  </a:lnTo>
                  <a:lnTo>
                    <a:pt x="584572" y="2105225"/>
                  </a:lnTo>
                  <a:lnTo>
                    <a:pt x="598315" y="2102350"/>
                  </a:lnTo>
                  <a:lnTo>
                    <a:pt x="612047" y="2099468"/>
                  </a:lnTo>
                  <a:lnTo>
                    <a:pt x="625766" y="2096578"/>
                  </a:lnTo>
                  <a:lnTo>
                    <a:pt x="639472" y="2093681"/>
                  </a:lnTo>
                  <a:lnTo>
                    <a:pt x="653165" y="2090776"/>
                  </a:lnTo>
                  <a:lnTo>
                    <a:pt x="666845" y="2087863"/>
                  </a:lnTo>
                  <a:lnTo>
                    <a:pt x="680511" y="2084941"/>
                  </a:lnTo>
                  <a:lnTo>
                    <a:pt x="694163" y="2082011"/>
                  </a:lnTo>
                  <a:lnTo>
                    <a:pt x="707802" y="2079072"/>
                  </a:lnTo>
                  <a:lnTo>
                    <a:pt x="721425" y="2076124"/>
                  </a:lnTo>
                  <a:lnTo>
                    <a:pt x="735034" y="2073168"/>
                  </a:lnTo>
                  <a:lnTo>
                    <a:pt x="748629" y="2070202"/>
                  </a:lnTo>
                  <a:lnTo>
                    <a:pt x="762207" y="2067228"/>
                  </a:lnTo>
                  <a:lnTo>
                    <a:pt x="775771" y="2064243"/>
                  </a:lnTo>
                  <a:lnTo>
                    <a:pt x="789318" y="2061249"/>
                  </a:lnTo>
                  <a:lnTo>
                    <a:pt x="802849" y="2058246"/>
                  </a:lnTo>
                  <a:lnTo>
                    <a:pt x="816364" y="2055232"/>
                  </a:lnTo>
                  <a:lnTo>
                    <a:pt x="829862" y="2052208"/>
                  </a:lnTo>
                  <a:lnTo>
                    <a:pt x="843343" y="2049174"/>
                  </a:lnTo>
                  <a:lnTo>
                    <a:pt x="856807" y="2046129"/>
                  </a:lnTo>
                  <a:lnTo>
                    <a:pt x="870253" y="2043073"/>
                  </a:lnTo>
                  <a:lnTo>
                    <a:pt x="883683" y="2040007"/>
                  </a:lnTo>
                  <a:lnTo>
                    <a:pt x="897093" y="2036930"/>
                  </a:lnTo>
                  <a:lnTo>
                    <a:pt x="910486" y="2033841"/>
                  </a:lnTo>
                  <a:lnTo>
                    <a:pt x="923858" y="2030742"/>
                  </a:lnTo>
                  <a:lnTo>
                    <a:pt x="937214" y="2027630"/>
                  </a:lnTo>
                  <a:lnTo>
                    <a:pt x="950549" y="2024507"/>
                  </a:lnTo>
                  <a:lnTo>
                    <a:pt x="963866" y="2021372"/>
                  </a:lnTo>
                  <a:lnTo>
                    <a:pt x="977161" y="2018225"/>
                  </a:lnTo>
                  <a:lnTo>
                    <a:pt x="990438" y="2015066"/>
                  </a:lnTo>
                  <a:lnTo>
                    <a:pt x="1003694" y="2011894"/>
                  </a:lnTo>
                  <a:lnTo>
                    <a:pt x="1016929" y="2008710"/>
                  </a:lnTo>
                  <a:lnTo>
                    <a:pt x="1030144" y="2005513"/>
                  </a:lnTo>
                  <a:lnTo>
                    <a:pt x="1043337" y="2002302"/>
                  </a:lnTo>
                  <a:lnTo>
                    <a:pt x="1056508" y="1999080"/>
                  </a:lnTo>
                  <a:lnTo>
                    <a:pt x="1069660" y="1995843"/>
                  </a:lnTo>
                  <a:lnTo>
                    <a:pt x="1082787" y="1992594"/>
                  </a:lnTo>
                  <a:lnTo>
                    <a:pt x="1095894" y="1989330"/>
                  </a:lnTo>
                  <a:lnTo>
                    <a:pt x="1108977" y="1986053"/>
                  </a:lnTo>
                  <a:lnTo>
                    <a:pt x="1122037" y="1982762"/>
                  </a:lnTo>
                  <a:lnTo>
                    <a:pt x="1135076" y="1979457"/>
                  </a:lnTo>
                  <a:lnTo>
                    <a:pt x="1148089" y="1976138"/>
                  </a:lnTo>
                  <a:lnTo>
                    <a:pt x="1161080" y="1972803"/>
                  </a:lnTo>
                  <a:lnTo>
                    <a:pt x="1174046" y="1969455"/>
                  </a:lnTo>
                  <a:lnTo>
                    <a:pt x="1186989" y="1966091"/>
                  </a:lnTo>
                  <a:lnTo>
                    <a:pt x="1199906" y="1962713"/>
                  </a:lnTo>
                  <a:lnTo>
                    <a:pt x="1212801" y="1959318"/>
                  </a:lnTo>
                  <a:lnTo>
                    <a:pt x="1225667" y="1955911"/>
                  </a:lnTo>
                  <a:lnTo>
                    <a:pt x="1238510" y="1952486"/>
                  </a:lnTo>
                  <a:lnTo>
                    <a:pt x="1251327" y="1949046"/>
                  </a:lnTo>
                  <a:lnTo>
                    <a:pt x="1264118" y="1945590"/>
                  </a:lnTo>
                  <a:lnTo>
                    <a:pt x="1276884" y="1942118"/>
                  </a:lnTo>
                  <a:lnTo>
                    <a:pt x="1289621" y="1938631"/>
                  </a:lnTo>
                  <a:lnTo>
                    <a:pt x="1302333" y="1935126"/>
                  </a:lnTo>
                  <a:lnTo>
                    <a:pt x="1315018" y="1931605"/>
                  </a:lnTo>
                  <a:lnTo>
                    <a:pt x="1327675" y="1928068"/>
                  </a:lnTo>
                  <a:lnTo>
                    <a:pt x="1352922" y="1920937"/>
                  </a:lnTo>
                  <a:lnTo>
                    <a:pt x="1365357" y="1917365"/>
                  </a:lnTo>
                  <a:lnTo>
                    <a:pt x="1377722" y="1913739"/>
                  </a:lnTo>
                  <a:lnTo>
                    <a:pt x="1389976" y="1910075"/>
                  </a:lnTo>
                  <a:lnTo>
                    <a:pt x="1402126" y="1906370"/>
                  </a:lnTo>
                  <a:lnTo>
                    <a:pt x="1414173" y="1902628"/>
                  </a:lnTo>
                  <a:lnTo>
                    <a:pt x="1426120" y="1898849"/>
                  </a:lnTo>
                  <a:lnTo>
                    <a:pt x="1437969" y="1895034"/>
                  </a:lnTo>
                  <a:lnTo>
                    <a:pt x="1449724" y="1891184"/>
                  </a:lnTo>
                  <a:lnTo>
                    <a:pt x="1461389" y="1887299"/>
                  </a:lnTo>
                  <a:lnTo>
                    <a:pt x="1472965" y="1883381"/>
                  </a:lnTo>
                  <a:lnTo>
                    <a:pt x="1484457" y="1879428"/>
                  </a:lnTo>
                  <a:lnTo>
                    <a:pt x="1495867" y="1875445"/>
                  </a:lnTo>
                  <a:lnTo>
                    <a:pt x="1507196" y="1871431"/>
                  </a:lnTo>
                  <a:lnTo>
                    <a:pt x="1518451" y="1867386"/>
                  </a:lnTo>
                  <a:lnTo>
                    <a:pt x="1529632" y="1863313"/>
                  </a:lnTo>
                  <a:lnTo>
                    <a:pt x="1540741" y="1859211"/>
                  </a:lnTo>
                  <a:lnTo>
                    <a:pt x="1551786" y="1855079"/>
                  </a:lnTo>
                  <a:lnTo>
                    <a:pt x="1562765" y="1850923"/>
                  </a:lnTo>
                  <a:lnTo>
                    <a:pt x="1573682" y="1846741"/>
                  </a:lnTo>
                  <a:lnTo>
                    <a:pt x="1584543" y="1842532"/>
                  </a:lnTo>
                  <a:lnTo>
                    <a:pt x="1595347" y="1838300"/>
                  </a:lnTo>
                  <a:lnTo>
                    <a:pt x="1606100" y="1834044"/>
                  </a:lnTo>
                  <a:lnTo>
                    <a:pt x="1616802" y="1829767"/>
                  </a:lnTo>
                  <a:lnTo>
                    <a:pt x="1627458" y="1825468"/>
                  </a:lnTo>
                  <a:lnTo>
                    <a:pt x="1638071" y="1821147"/>
                  </a:lnTo>
                  <a:lnTo>
                    <a:pt x="1648644" y="1816807"/>
                  </a:lnTo>
                  <a:lnTo>
                    <a:pt x="1659179" y="1812448"/>
                  </a:lnTo>
                  <a:lnTo>
                    <a:pt x="1669678" y="1808071"/>
                  </a:lnTo>
                  <a:lnTo>
                    <a:pt x="1680147" y="1803676"/>
                  </a:lnTo>
                  <a:lnTo>
                    <a:pt x="1690586" y="1799265"/>
                  </a:lnTo>
                  <a:lnTo>
                    <a:pt x="1701000" y="1794838"/>
                  </a:lnTo>
                  <a:lnTo>
                    <a:pt x="1711392" y="1790396"/>
                  </a:lnTo>
                  <a:lnTo>
                    <a:pt x="1721762" y="1785942"/>
                  </a:lnTo>
                  <a:lnTo>
                    <a:pt x="1732117" y="1781473"/>
                  </a:lnTo>
                  <a:lnTo>
                    <a:pt x="1742457" y="1776993"/>
                  </a:lnTo>
                  <a:lnTo>
                    <a:pt x="1752786" y="1772502"/>
                  </a:lnTo>
                  <a:lnTo>
                    <a:pt x="1763107" y="1768000"/>
                  </a:lnTo>
                  <a:lnTo>
                    <a:pt x="1773423" y="1763489"/>
                  </a:lnTo>
                  <a:lnTo>
                    <a:pt x="1783736" y="1758970"/>
                  </a:lnTo>
                  <a:lnTo>
                    <a:pt x="1794050" y="1754443"/>
                  </a:lnTo>
                  <a:lnTo>
                    <a:pt x="1804368" y="1749908"/>
                  </a:lnTo>
                  <a:lnTo>
                    <a:pt x="1814691" y="1745369"/>
                  </a:lnTo>
                  <a:lnTo>
                    <a:pt x="1825025" y="1740824"/>
                  </a:lnTo>
                  <a:lnTo>
                    <a:pt x="1835370" y="1736277"/>
                  </a:lnTo>
                  <a:lnTo>
                    <a:pt x="1845730" y="1731725"/>
                  </a:lnTo>
                  <a:lnTo>
                    <a:pt x="1856109" y="1727171"/>
                  </a:lnTo>
                  <a:lnTo>
                    <a:pt x="1866509" y="1722616"/>
                  </a:lnTo>
                  <a:lnTo>
                    <a:pt x="1876932" y="1718061"/>
                  </a:lnTo>
                  <a:lnTo>
                    <a:pt x="1887382" y="1713507"/>
                  </a:lnTo>
                  <a:lnTo>
                    <a:pt x="1897862" y="1708954"/>
                  </a:lnTo>
                  <a:lnTo>
                    <a:pt x="1908375" y="1704403"/>
                  </a:lnTo>
                  <a:lnTo>
                    <a:pt x="1918922" y="1699856"/>
                  </a:lnTo>
                  <a:lnTo>
                    <a:pt x="1929508" y="1695312"/>
                  </a:lnTo>
                  <a:lnTo>
                    <a:pt x="1940136" y="1690775"/>
                  </a:lnTo>
                  <a:lnTo>
                    <a:pt x="1950807" y="1686244"/>
                  </a:lnTo>
                  <a:lnTo>
                    <a:pt x="1961525" y="1681719"/>
                  </a:lnTo>
                  <a:lnTo>
                    <a:pt x="1972294" y="1677202"/>
                  </a:lnTo>
                  <a:lnTo>
                    <a:pt x="1983115" y="1672696"/>
                  </a:lnTo>
                  <a:lnTo>
                    <a:pt x="1993992" y="1668197"/>
                  </a:lnTo>
                  <a:lnTo>
                    <a:pt x="2004926" y="1663711"/>
                  </a:lnTo>
                  <a:lnTo>
                    <a:pt x="2015923" y="1659236"/>
                  </a:lnTo>
                  <a:lnTo>
                    <a:pt x="2026983" y="1654775"/>
                  </a:lnTo>
                  <a:lnTo>
                    <a:pt x="2038111" y="1650326"/>
                  </a:lnTo>
                  <a:lnTo>
                    <a:pt x="2049309" y="1645893"/>
                  </a:lnTo>
                  <a:lnTo>
                    <a:pt x="2060579" y="1641474"/>
                  </a:lnTo>
                  <a:lnTo>
                    <a:pt x="2071926" y="1637072"/>
                  </a:lnTo>
                  <a:lnTo>
                    <a:pt x="2083350" y="1632688"/>
                  </a:lnTo>
                  <a:lnTo>
                    <a:pt x="2094856" y="1628323"/>
                  </a:lnTo>
                  <a:lnTo>
                    <a:pt x="2106446" y="1623976"/>
                  </a:lnTo>
                  <a:lnTo>
                    <a:pt x="2118124" y="1619650"/>
                  </a:lnTo>
                  <a:lnTo>
                    <a:pt x="2129892" y="1615345"/>
                  </a:lnTo>
                  <a:lnTo>
                    <a:pt x="2141752" y="1611063"/>
                  </a:lnTo>
                  <a:lnTo>
                    <a:pt x="2153707" y="1606804"/>
                  </a:lnTo>
                  <a:lnTo>
                    <a:pt x="2165762" y="1602568"/>
                  </a:lnTo>
                  <a:lnTo>
                    <a:pt x="2177918" y="1598357"/>
                  </a:lnTo>
                  <a:lnTo>
                    <a:pt x="2190178" y="1594174"/>
                  </a:lnTo>
                  <a:lnTo>
                    <a:pt x="2202545" y="1590016"/>
                  </a:lnTo>
                  <a:lnTo>
                    <a:pt x="2215022" y="1585886"/>
                  </a:lnTo>
                  <a:lnTo>
                    <a:pt x="2227613" y="1581785"/>
                  </a:lnTo>
                  <a:lnTo>
                    <a:pt x="2240318" y="1577714"/>
                  </a:lnTo>
                  <a:lnTo>
                    <a:pt x="2253142" y="1573674"/>
                  </a:lnTo>
                  <a:lnTo>
                    <a:pt x="2266088" y="1569664"/>
                  </a:lnTo>
                  <a:lnTo>
                    <a:pt x="2279157" y="1565689"/>
                  </a:lnTo>
                  <a:lnTo>
                    <a:pt x="2292355" y="1561745"/>
                  </a:lnTo>
                  <a:lnTo>
                    <a:pt x="2305682" y="1557837"/>
                  </a:lnTo>
                  <a:lnTo>
                    <a:pt x="2319141" y="1553964"/>
                  </a:lnTo>
                  <a:lnTo>
                    <a:pt x="2332737" y="1550127"/>
                  </a:lnTo>
                  <a:lnTo>
                    <a:pt x="2346470" y="1546328"/>
                  </a:lnTo>
                  <a:lnTo>
                    <a:pt x="2360346" y="1542565"/>
                  </a:lnTo>
                  <a:lnTo>
                    <a:pt x="2374366" y="1538843"/>
                  </a:lnTo>
                  <a:lnTo>
                    <a:pt x="2388532" y="1535161"/>
                  </a:lnTo>
                  <a:lnTo>
                    <a:pt x="2402849" y="1531519"/>
                  </a:lnTo>
                  <a:lnTo>
                    <a:pt x="2417318" y="1527919"/>
                  </a:lnTo>
                  <a:lnTo>
                    <a:pt x="2431942" y="1524362"/>
                  </a:lnTo>
                  <a:lnTo>
                    <a:pt x="2446727" y="1520848"/>
                  </a:lnTo>
                  <a:lnTo>
                    <a:pt x="2461671" y="1517379"/>
                  </a:lnTo>
                  <a:lnTo>
                    <a:pt x="2476781" y="1513955"/>
                  </a:lnTo>
                  <a:lnTo>
                    <a:pt x="2492058" y="1510578"/>
                  </a:lnTo>
                  <a:lnTo>
                    <a:pt x="2523084" y="1503974"/>
                  </a:lnTo>
                  <a:lnTo>
                    <a:pt x="2538940" y="1500741"/>
                  </a:lnTo>
                  <a:lnTo>
                    <a:pt x="2554890" y="1497597"/>
                  </a:lnTo>
                  <a:lnTo>
                    <a:pt x="2570985" y="1494530"/>
                  </a:lnTo>
                  <a:lnTo>
                    <a:pt x="2587223" y="1491536"/>
                  </a:lnTo>
                  <a:lnTo>
                    <a:pt x="2603601" y="1488616"/>
                  </a:lnTo>
                  <a:lnTo>
                    <a:pt x="2620118" y="1485766"/>
                  </a:lnTo>
                  <a:lnTo>
                    <a:pt x="2636771" y="1482985"/>
                  </a:lnTo>
                  <a:lnTo>
                    <a:pt x="2653559" y="1480272"/>
                  </a:lnTo>
                  <a:lnTo>
                    <a:pt x="2670478" y="1477623"/>
                  </a:lnTo>
                  <a:lnTo>
                    <a:pt x="2687526" y="1475038"/>
                  </a:lnTo>
                  <a:lnTo>
                    <a:pt x="2704704" y="1472512"/>
                  </a:lnTo>
                  <a:lnTo>
                    <a:pt x="2722006" y="1470048"/>
                  </a:lnTo>
                  <a:lnTo>
                    <a:pt x="2739433" y="1467641"/>
                  </a:lnTo>
                  <a:lnTo>
                    <a:pt x="2756979" y="1465291"/>
                  </a:lnTo>
                  <a:lnTo>
                    <a:pt x="2774646" y="1462994"/>
                  </a:lnTo>
                  <a:lnTo>
                    <a:pt x="2792428" y="1460749"/>
                  </a:lnTo>
                  <a:lnTo>
                    <a:pt x="2810327" y="1458554"/>
                  </a:lnTo>
                  <a:lnTo>
                    <a:pt x="2828337" y="1456408"/>
                  </a:lnTo>
                  <a:lnTo>
                    <a:pt x="2846457" y="1454309"/>
                  </a:lnTo>
                  <a:lnTo>
                    <a:pt x="2864687" y="1452253"/>
                  </a:lnTo>
                  <a:lnTo>
                    <a:pt x="2883023" y="1450242"/>
                  </a:lnTo>
                  <a:lnTo>
                    <a:pt x="2901462" y="1448271"/>
                  </a:lnTo>
                  <a:lnTo>
                    <a:pt x="2920003" y="1446340"/>
                  </a:lnTo>
                  <a:lnTo>
                    <a:pt x="2938644" y="1444447"/>
                  </a:lnTo>
                  <a:lnTo>
                    <a:pt x="2957382" y="1442589"/>
                  </a:lnTo>
                  <a:lnTo>
                    <a:pt x="2976215" y="1440764"/>
                  </a:lnTo>
                  <a:lnTo>
                    <a:pt x="2995141" y="1438973"/>
                  </a:lnTo>
                  <a:lnTo>
                    <a:pt x="3014158" y="1437210"/>
                  </a:lnTo>
                  <a:lnTo>
                    <a:pt x="3033263" y="1435477"/>
                  </a:lnTo>
                  <a:lnTo>
                    <a:pt x="3052456" y="1433769"/>
                  </a:lnTo>
                  <a:lnTo>
                    <a:pt x="3071732" y="1432087"/>
                  </a:lnTo>
                  <a:lnTo>
                    <a:pt x="3091090" y="1430428"/>
                  </a:lnTo>
                  <a:lnTo>
                    <a:pt x="3110529" y="1428790"/>
                  </a:lnTo>
                  <a:lnTo>
                    <a:pt x="3130045" y="1427170"/>
                  </a:lnTo>
                  <a:lnTo>
                    <a:pt x="3149636" y="1425569"/>
                  </a:lnTo>
                  <a:lnTo>
                    <a:pt x="3169302" y="1423983"/>
                  </a:lnTo>
                  <a:lnTo>
                    <a:pt x="3189037" y="1422411"/>
                  </a:lnTo>
                  <a:lnTo>
                    <a:pt x="3208842" y="1420851"/>
                  </a:lnTo>
                  <a:lnTo>
                    <a:pt x="3228714" y="1419301"/>
                  </a:lnTo>
                  <a:lnTo>
                    <a:pt x="3248650" y="1417760"/>
                  </a:lnTo>
                  <a:lnTo>
                    <a:pt x="3268648" y="1416225"/>
                  </a:lnTo>
                  <a:lnTo>
                    <a:pt x="3288706" y="1414695"/>
                  </a:lnTo>
                  <a:lnTo>
                    <a:pt x="3308823" y="1413168"/>
                  </a:lnTo>
                  <a:lnTo>
                    <a:pt x="3328995" y="1411643"/>
                  </a:lnTo>
                  <a:lnTo>
                    <a:pt x="3349220" y="1410116"/>
                  </a:lnTo>
                  <a:lnTo>
                    <a:pt x="3369497" y="1408587"/>
                  </a:lnTo>
                  <a:lnTo>
                    <a:pt x="3389823" y="1407054"/>
                  </a:lnTo>
                  <a:lnTo>
                    <a:pt x="3410195" y="1405515"/>
                  </a:lnTo>
                  <a:lnTo>
                    <a:pt x="3430613" y="1403968"/>
                  </a:lnTo>
                  <a:lnTo>
                    <a:pt x="3451071" y="1402412"/>
                  </a:lnTo>
                  <a:lnTo>
                    <a:pt x="3471571" y="1400843"/>
                  </a:lnTo>
                  <a:lnTo>
                    <a:pt x="3492109" y="1399262"/>
                  </a:lnTo>
                  <a:lnTo>
                    <a:pt x="3512682" y="1397665"/>
                  </a:lnTo>
                  <a:lnTo>
                    <a:pt x="3533289" y="1396052"/>
                  </a:lnTo>
                  <a:lnTo>
                    <a:pt x="3553927" y="1394420"/>
                  </a:lnTo>
                  <a:lnTo>
                    <a:pt x="3574594" y="1392768"/>
                  </a:lnTo>
                  <a:lnTo>
                    <a:pt x="3595289" y="1391093"/>
                  </a:lnTo>
                  <a:lnTo>
                    <a:pt x="3616008" y="1389394"/>
                  </a:lnTo>
                  <a:lnTo>
                    <a:pt x="3636749" y="1387670"/>
                  </a:lnTo>
                  <a:lnTo>
                    <a:pt x="3657510" y="1385917"/>
                  </a:lnTo>
                  <a:lnTo>
                    <a:pt x="3678290" y="1384135"/>
                  </a:lnTo>
                  <a:lnTo>
                    <a:pt x="3699085" y="1382322"/>
                  </a:lnTo>
                  <a:lnTo>
                    <a:pt x="3719894" y="1380476"/>
                  </a:lnTo>
                  <a:lnTo>
                    <a:pt x="3740714" y="1378595"/>
                  </a:lnTo>
                  <a:lnTo>
                    <a:pt x="3761543" y="1376678"/>
                  </a:lnTo>
                  <a:lnTo>
                    <a:pt x="3782379" y="1374722"/>
                  </a:lnTo>
                  <a:lnTo>
                    <a:pt x="3803220" y="1372725"/>
                  </a:lnTo>
                  <a:lnTo>
                    <a:pt x="3824064" y="1370687"/>
                  </a:lnTo>
                  <a:lnTo>
                    <a:pt x="3844906" y="1368604"/>
                  </a:lnTo>
                  <a:lnTo>
                    <a:pt x="3865748" y="1366476"/>
                  </a:lnTo>
                  <a:lnTo>
                    <a:pt x="3886584" y="1364301"/>
                  </a:lnTo>
                  <a:lnTo>
                    <a:pt x="3907415" y="1362076"/>
                  </a:lnTo>
                  <a:lnTo>
                    <a:pt x="3928236" y="1359801"/>
                  </a:lnTo>
                  <a:lnTo>
                    <a:pt x="3949047" y="1357472"/>
                  </a:lnTo>
                  <a:lnTo>
                    <a:pt x="3969844" y="1355089"/>
                  </a:lnTo>
                  <a:lnTo>
                    <a:pt x="3990626" y="1352649"/>
                  </a:lnTo>
                  <a:lnTo>
                    <a:pt x="4011391" y="1350152"/>
                  </a:lnTo>
                  <a:lnTo>
                    <a:pt x="4032136" y="1347594"/>
                  </a:lnTo>
                  <a:lnTo>
                    <a:pt x="4052857" y="1344975"/>
                  </a:lnTo>
                  <a:lnTo>
                    <a:pt x="4073555" y="1342291"/>
                  </a:lnTo>
                  <a:lnTo>
                    <a:pt x="4094227" y="1339543"/>
                  </a:lnTo>
                  <a:lnTo>
                    <a:pt x="4114868" y="1336728"/>
                  </a:lnTo>
                  <a:lnTo>
                    <a:pt x="4135480" y="1333843"/>
                  </a:lnTo>
                  <a:lnTo>
                    <a:pt x="4156057" y="1330888"/>
                  </a:lnTo>
                  <a:lnTo>
                    <a:pt x="4176600" y="1327860"/>
                  </a:lnTo>
                  <a:lnTo>
                    <a:pt x="4197105" y="1324758"/>
                  </a:lnTo>
                  <a:lnTo>
                    <a:pt x="4217569" y="1321581"/>
                  </a:lnTo>
                  <a:lnTo>
                    <a:pt x="4237990" y="1318325"/>
                  </a:lnTo>
                  <a:lnTo>
                    <a:pt x="4258368" y="1314990"/>
                  </a:lnTo>
                  <a:lnTo>
                    <a:pt x="4278699" y="1311573"/>
                  </a:lnTo>
                  <a:lnTo>
                    <a:pt x="4298980" y="1308073"/>
                  </a:lnTo>
                  <a:lnTo>
                    <a:pt x="4319211" y="1304487"/>
                  </a:lnTo>
                  <a:lnTo>
                    <a:pt x="4339388" y="1300816"/>
                  </a:lnTo>
                  <a:lnTo>
                    <a:pt x="4359509" y="1297056"/>
                  </a:lnTo>
                  <a:lnTo>
                    <a:pt x="4379572" y="1293205"/>
                  </a:lnTo>
                  <a:lnTo>
                    <a:pt x="4399575" y="1289263"/>
                  </a:lnTo>
                  <a:lnTo>
                    <a:pt x="4419516" y="1285227"/>
                  </a:lnTo>
                  <a:lnTo>
                    <a:pt x="4439392" y="1281095"/>
                  </a:lnTo>
                  <a:lnTo>
                    <a:pt x="4478985" y="1272527"/>
                  </a:lnTo>
                  <a:lnTo>
                    <a:pt x="4498562" y="1268085"/>
                  </a:lnTo>
                  <a:lnTo>
                    <a:pt x="4518193" y="1263448"/>
                  </a:lnTo>
                  <a:lnTo>
                    <a:pt x="4537810" y="1258635"/>
                  </a:lnTo>
                  <a:lnTo>
                    <a:pt x="4557413" y="1253650"/>
                  </a:lnTo>
                  <a:lnTo>
                    <a:pt x="4577003" y="1248500"/>
                  </a:lnTo>
                  <a:lnTo>
                    <a:pt x="4596581" y="1243187"/>
                  </a:lnTo>
                  <a:lnTo>
                    <a:pt x="4616148" y="1237715"/>
                  </a:lnTo>
                  <a:lnTo>
                    <a:pt x="4635704" y="1232088"/>
                  </a:lnTo>
                  <a:lnTo>
                    <a:pt x="4655250" y="1226312"/>
                  </a:lnTo>
                  <a:lnTo>
                    <a:pt x="4674785" y="1220390"/>
                  </a:lnTo>
                  <a:lnTo>
                    <a:pt x="4694313" y="1214325"/>
                  </a:lnTo>
                  <a:lnTo>
                    <a:pt x="4713832" y="1208124"/>
                  </a:lnTo>
                  <a:lnTo>
                    <a:pt x="4733345" y="1201789"/>
                  </a:lnTo>
                  <a:lnTo>
                    <a:pt x="4752850" y="1195324"/>
                  </a:lnTo>
                  <a:lnTo>
                    <a:pt x="4772350" y="1188736"/>
                  </a:lnTo>
                  <a:lnTo>
                    <a:pt x="4791844" y="1182027"/>
                  </a:lnTo>
                  <a:lnTo>
                    <a:pt x="4811334" y="1175200"/>
                  </a:lnTo>
                  <a:lnTo>
                    <a:pt x="4830820" y="1168262"/>
                  </a:lnTo>
                  <a:lnTo>
                    <a:pt x="4850302" y="1161216"/>
                  </a:lnTo>
                  <a:lnTo>
                    <a:pt x="4869782" y="1154066"/>
                  </a:lnTo>
                  <a:lnTo>
                    <a:pt x="4889261" y="1146816"/>
                  </a:lnTo>
                  <a:lnTo>
                    <a:pt x="4908739" y="1139472"/>
                  </a:lnTo>
                  <a:lnTo>
                    <a:pt x="4928216" y="1132036"/>
                  </a:lnTo>
                  <a:lnTo>
                    <a:pt x="4947694" y="1124513"/>
                  </a:lnTo>
                  <a:lnTo>
                    <a:pt x="4967172" y="1116908"/>
                  </a:lnTo>
                  <a:lnTo>
                    <a:pt x="4986652" y="1109225"/>
                  </a:lnTo>
                  <a:lnTo>
                    <a:pt x="5006135" y="1101467"/>
                  </a:lnTo>
                  <a:lnTo>
                    <a:pt x="5025621" y="1093639"/>
                  </a:lnTo>
                  <a:lnTo>
                    <a:pt x="5045111" y="1085747"/>
                  </a:lnTo>
                  <a:lnTo>
                    <a:pt x="5064605" y="1077792"/>
                  </a:lnTo>
                  <a:lnTo>
                    <a:pt x="5084104" y="1069781"/>
                  </a:lnTo>
                  <a:lnTo>
                    <a:pt x="5103609" y="1061716"/>
                  </a:lnTo>
                  <a:lnTo>
                    <a:pt x="5123121" y="1053604"/>
                  </a:lnTo>
                  <a:lnTo>
                    <a:pt x="5142641" y="1045447"/>
                  </a:lnTo>
                  <a:lnTo>
                    <a:pt x="5162168" y="1037250"/>
                  </a:lnTo>
                  <a:lnTo>
                    <a:pt x="5181704" y="1029017"/>
                  </a:lnTo>
                  <a:lnTo>
                    <a:pt x="5201250" y="1020752"/>
                  </a:lnTo>
                  <a:lnTo>
                    <a:pt x="5220806" y="1012461"/>
                  </a:lnTo>
                  <a:lnTo>
                    <a:pt x="5240373" y="1004146"/>
                  </a:lnTo>
                  <a:lnTo>
                    <a:pt x="5259951" y="995813"/>
                  </a:lnTo>
                  <a:lnTo>
                    <a:pt x="5279543" y="987465"/>
                  </a:lnTo>
                  <a:lnTo>
                    <a:pt x="5299146" y="979107"/>
                  </a:lnTo>
                  <a:lnTo>
                    <a:pt x="5318764" y="970743"/>
                  </a:lnTo>
                  <a:lnTo>
                    <a:pt x="5338397" y="962378"/>
                  </a:lnTo>
                  <a:lnTo>
                    <a:pt x="5358045" y="954016"/>
                  </a:lnTo>
                  <a:lnTo>
                    <a:pt x="5377708" y="945660"/>
                  </a:lnTo>
                  <a:lnTo>
                    <a:pt x="5397389" y="937316"/>
                  </a:lnTo>
                  <a:lnTo>
                    <a:pt x="5417087" y="928986"/>
                  </a:lnTo>
                  <a:lnTo>
                    <a:pt x="5436803" y="920677"/>
                  </a:lnTo>
                  <a:lnTo>
                    <a:pt x="5456538" y="912392"/>
                  </a:lnTo>
                  <a:lnTo>
                    <a:pt x="5476293" y="904135"/>
                  </a:lnTo>
                  <a:lnTo>
                    <a:pt x="5496068" y="895910"/>
                  </a:lnTo>
                  <a:lnTo>
                    <a:pt x="5515865" y="887723"/>
                  </a:lnTo>
                  <a:lnTo>
                    <a:pt x="5535683" y="879578"/>
                  </a:lnTo>
                  <a:lnTo>
                    <a:pt x="5555524" y="871477"/>
                  </a:lnTo>
                  <a:lnTo>
                    <a:pt x="5575389" y="863426"/>
                  </a:lnTo>
                  <a:lnTo>
                    <a:pt x="5595277" y="855430"/>
                  </a:lnTo>
                  <a:lnTo>
                    <a:pt x="5615190" y="847492"/>
                  </a:lnTo>
                  <a:lnTo>
                    <a:pt x="5635129" y="839616"/>
                  </a:lnTo>
                  <a:lnTo>
                    <a:pt x="5655095" y="831807"/>
                  </a:lnTo>
                  <a:lnTo>
                    <a:pt x="5675087" y="824070"/>
                  </a:lnTo>
                  <a:lnTo>
                    <a:pt x="5695108" y="816408"/>
                  </a:lnTo>
                  <a:lnTo>
                    <a:pt x="5715156" y="808827"/>
                  </a:lnTo>
                  <a:lnTo>
                    <a:pt x="5735235" y="801329"/>
                  </a:lnTo>
                  <a:lnTo>
                    <a:pt x="5755343" y="793920"/>
                  </a:lnTo>
                  <a:lnTo>
                    <a:pt x="5775482" y="786604"/>
                  </a:lnTo>
                  <a:lnTo>
                    <a:pt x="5795653" y="779384"/>
                  </a:lnTo>
                  <a:lnTo>
                    <a:pt x="5815856" y="772266"/>
                  </a:lnTo>
                  <a:lnTo>
                    <a:pt x="5836093" y="765254"/>
                  </a:lnTo>
                  <a:lnTo>
                    <a:pt x="5856363" y="758352"/>
                  </a:lnTo>
                  <a:lnTo>
                    <a:pt x="5876668" y="751565"/>
                  </a:lnTo>
                  <a:lnTo>
                    <a:pt x="5897008" y="744896"/>
                  </a:lnTo>
                  <a:lnTo>
                    <a:pt x="5917384" y="738350"/>
                  </a:lnTo>
                  <a:lnTo>
                    <a:pt x="5937797" y="731931"/>
                  </a:lnTo>
                  <a:lnTo>
                    <a:pt x="5958248" y="725645"/>
                  </a:lnTo>
                  <a:lnTo>
                    <a:pt x="5978737" y="719494"/>
                  </a:lnTo>
                  <a:lnTo>
                    <a:pt x="5999265" y="713484"/>
                  </a:lnTo>
                  <a:lnTo>
                    <a:pt x="6019834" y="707618"/>
                  </a:lnTo>
                  <a:lnTo>
                    <a:pt x="6040442" y="701901"/>
                  </a:lnTo>
                  <a:lnTo>
                    <a:pt x="6061092" y="696338"/>
                  </a:lnTo>
                  <a:lnTo>
                    <a:pt x="6081784" y="690933"/>
                  </a:lnTo>
                  <a:lnTo>
                    <a:pt x="6102518" y="685690"/>
                  </a:lnTo>
                  <a:lnTo>
                    <a:pt x="6123297" y="680613"/>
                  </a:lnTo>
                  <a:lnTo>
                    <a:pt x="6144119" y="675707"/>
                  </a:lnTo>
                  <a:lnTo>
                    <a:pt x="6164987" y="670976"/>
                  </a:lnTo>
                  <a:lnTo>
                    <a:pt x="6185900" y="666424"/>
                  </a:lnTo>
                  <a:lnTo>
                    <a:pt x="6206859" y="662057"/>
                  </a:lnTo>
                  <a:lnTo>
                    <a:pt x="6227866" y="657877"/>
                  </a:lnTo>
                  <a:lnTo>
                    <a:pt x="6248920" y="653890"/>
                  </a:lnTo>
                  <a:lnTo>
                    <a:pt x="6270023" y="650101"/>
                  </a:lnTo>
                  <a:lnTo>
                    <a:pt x="6291176" y="646512"/>
                  </a:lnTo>
                  <a:lnTo>
                    <a:pt x="6312378" y="643129"/>
                  </a:lnTo>
                  <a:lnTo>
                    <a:pt x="6333630" y="639957"/>
                  </a:lnTo>
                  <a:lnTo>
                    <a:pt x="6354934" y="636999"/>
                  </a:lnTo>
                  <a:lnTo>
                    <a:pt x="6376290" y="634259"/>
                  </a:lnTo>
                  <a:lnTo>
                    <a:pt x="6397698" y="631743"/>
                  </a:lnTo>
                  <a:lnTo>
                    <a:pt x="6419161" y="629454"/>
                  </a:lnTo>
                  <a:lnTo>
                    <a:pt x="6440676" y="627398"/>
                  </a:lnTo>
                  <a:lnTo>
                    <a:pt x="6483783" y="624003"/>
                  </a:lnTo>
                  <a:lnTo>
                    <a:pt x="6505632" y="622689"/>
                  </a:lnTo>
                  <a:lnTo>
                    <a:pt x="6527443" y="621687"/>
                  </a:lnTo>
                  <a:lnTo>
                    <a:pt x="6549326" y="620982"/>
                  </a:lnTo>
                  <a:lnTo>
                    <a:pt x="6571281" y="620568"/>
                  </a:lnTo>
                  <a:lnTo>
                    <a:pt x="6593305" y="620439"/>
                  </a:lnTo>
                  <a:lnTo>
                    <a:pt x="6615398" y="620587"/>
                  </a:lnTo>
                  <a:lnTo>
                    <a:pt x="6637559" y="621008"/>
                  </a:lnTo>
                  <a:lnTo>
                    <a:pt x="6659784" y="621695"/>
                  </a:lnTo>
                  <a:lnTo>
                    <a:pt x="6682073" y="622640"/>
                  </a:lnTo>
                  <a:lnTo>
                    <a:pt x="6704423" y="623838"/>
                  </a:lnTo>
                  <a:lnTo>
                    <a:pt x="6726835" y="625282"/>
                  </a:lnTo>
                  <a:lnTo>
                    <a:pt x="6749305" y="626966"/>
                  </a:lnTo>
                  <a:lnTo>
                    <a:pt x="6771834" y="628885"/>
                  </a:lnTo>
                  <a:lnTo>
                    <a:pt x="6794418" y="631030"/>
                  </a:lnTo>
                  <a:lnTo>
                    <a:pt x="6817057" y="633396"/>
                  </a:lnTo>
                  <a:lnTo>
                    <a:pt x="6839748" y="635978"/>
                  </a:lnTo>
                  <a:lnTo>
                    <a:pt x="6862490" y="638767"/>
                  </a:lnTo>
                  <a:lnTo>
                    <a:pt x="6885283" y="641759"/>
                  </a:lnTo>
                  <a:lnTo>
                    <a:pt x="6908124" y="644946"/>
                  </a:lnTo>
                  <a:lnTo>
                    <a:pt x="6931012" y="648322"/>
                  </a:lnTo>
                  <a:lnTo>
                    <a:pt x="6953945" y="651883"/>
                  </a:lnTo>
                  <a:lnTo>
                    <a:pt x="6976922" y="655620"/>
                  </a:lnTo>
                  <a:lnTo>
                    <a:pt x="6999942" y="659528"/>
                  </a:lnTo>
                  <a:lnTo>
                    <a:pt x="7023003" y="663600"/>
                  </a:lnTo>
                  <a:lnTo>
                    <a:pt x="7046102" y="667830"/>
                  </a:lnTo>
                  <a:lnTo>
                    <a:pt x="7069240" y="672213"/>
                  </a:lnTo>
                  <a:lnTo>
                    <a:pt x="7092413" y="676741"/>
                  </a:lnTo>
                  <a:lnTo>
                    <a:pt x="7115621" y="681408"/>
                  </a:lnTo>
                  <a:lnTo>
                    <a:pt x="7138863" y="686209"/>
                  </a:lnTo>
                  <a:lnTo>
                    <a:pt x="7162136" y="691136"/>
                  </a:lnTo>
                  <a:lnTo>
                    <a:pt x="7185440" y="696184"/>
                  </a:lnTo>
                  <a:lnTo>
                    <a:pt x="7208771" y="701347"/>
                  </a:lnTo>
                  <a:lnTo>
                    <a:pt x="7232130" y="706618"/>
                  </a:lnTo>
                  <a:lnTo>
                    <a:pt x="7255514" y="711992"/>
                  </a:lnTo>
                  <a:lnTo>
                    <a:pt x="7278923" y="717461"/>
                  </a:lnTo>
                  <a:lnTo>
                    <a:pt x="7302353" y="723019"/>
                  </a:lnTo>
                  <a:lnTo>
                    <a:pt x="7325805" y="728661"/>
                  </a:lnTo>
                  <a:lnTo>
                    <a:pt x="7349276" y="734381"/>
                  </a:lnTo>
                  <a:lnTo>
                    <a:pt x="7372764" y="740172"/>
                  </a:lnTo>
                  <a:lnTo>
                    <a:pt x="7396269" y="746027"/>
                  </a:lnTo>
                  <a:lnTo>
                    <a:pt x="7419789" y="751941"/>
                  </a:lnTo>
                  <a:lnTo>
                    <a:pt x="7443321" y="757907"/>
                  </a:lnTo>
                  <a:lnTo>
                    <a:pt x="7466865" y="763920"/>
                  </a:lnTo>
                  <a:lnTo>
                    <a:pt x="7490419" y="769973"/>
                  </a:lnTo>
                  <a:lnTo>
                    <a:pt x="7513982" y="776059"/>
                  </a:lnTo>
                  <a:lnTo>
                    <a:pt x="7537550" y="782174"/>
                  </a:lnTo>
                  <a:lnTo>
                    <a:pt x="7561125" y="788309"/>
                  </a:lnTo>
                  <a:lnTo>
                    <a:pt x="7584703" y="794460"/>
                  </a:lnTo>
                  <a:lnTo>
                    <a:pt x="7608283" y="800621"/>
                  </a:lnTo>
                  <a:lnTo>
                    <a:pt x="7631863" y="806784"/>
                  </a:lnTo>
                  <a:lnTo>
                    <a:pt x="7655441" y="812943"/>
                  </a:lnTo>
                  <a:lnTo>
                    <a:pt x="7679016" y="819094"/>
                  </a:lnTo>
                  <a:lnTo>
                    <a:pt x="7702589" y="825229"/>
                  </a:lnTo>
                  <a:lnTo>
                    <a:pt x="7726155" y="831342"/>
                  </a:lnTo>
                  <a:lnTo>
                    <a:pt x="7749713" y="837427"/>
                  </a:lnTo>
                  <a:lnTo>
                    <a:pt x="7773263" y="843478"/>
                  </a:lnTo>
                  <a:lnTo>
                    <a:pt x="7796800" y="849490"/>
                  </a:lnTo>
                  <a:lnTo>
                    <a:pt x="7820326" y="855454"/>
                  </a:lnTo>
                  <a:lnTo>
                    <a:pt x="7843837" y="861366"/>
                  </a:lnTo>
                  <a:lnTo>
                    <a:pt x="7867334" y="867218"/>
                  </a:lnTo>
                  <a:lnTo>
                    <a:pt x="7890811" y="873007"/>
                  </a:lnTo>
                  <a:lnTo>
                    <a:pt x="7914270" y="878724"/>
                  </a:lnTo>
                  <a:lnTo>
                    <a:pt x="7937708" y="884363"/>
                  </a:lnTo>
                  <a:lnTo>
                    <a:pt x="7961126" y="889920"/>
                  </a:lnTo>
                  <a:lnTo>
                    <a:pt x="7984519" y="895387"/>
                  </a:lnTo>
                  <a:lnTo>
                    <a:pt x="8007885" y="900758"/>
                  </a:lnTo>
                  <a:lnTo>
                    <a:pt x="8031225" y="906028"/>
                  </a:lnTo>
                  <a:lnTo>
                    <a:pt x="8054536" y="911189"/>
                  </a:lnTo>
                  <a:lnTo>
                    <a:pt x="8077817" y="916236"/>
                  </a:lnTo>
                  <a:lnTo>
                    <a:pt x="8101066" y="921163"/>
                  </a:lnTo>
                  <a:lnTo>
                    <a:pt x="8124279" y="925964"/>
                  </a:lnTo>
                  <a:lnTo>
                    <a:pt x="8147459" y="930632"/>
                  </a:lnTo>
                  <a:lnTo>
                    <a:pt x="8170600" y="935161"/>
                  </a:lnTo>
                  <a:lnTo>
                    <a:pt x="8193704" y="939546"/>
                  </a:lnTo>
                  <a:lnTo>
                    <a:pt x="8216766" y="943780"/>
                  </a:lnTo>
                  <a:lnTo>
                    <a:pt x="8239787" y="947857"/>
                  </a:lnTo>
                  <a:lnTo>
                    <a:pt x="8262762" y="951770"/>
                  </a:lnTo>
                  <a:lnTo>
                    <a:pt x="8285694" y="955515"/>
                  </a:lnTo>
                  <a:lnTo>
                    <a:pt x="8308578" y="959084"/>
                  </a:lnTo>
                  <a:lnTo>
                    <a:pt x="8331413" y="962472"/>
                  </a:lnTo>
                  <a:lnTo>
                    <a:pt x="8354197" y="965673"/>
                  </a:lnTo>
                  <a:lnTo>
                    <a:pt x="8376930" y="968680"/>
                  </a:lnTo>
                  <a:lnTo>
                    <a:pt x="8399607" y="971487"/>
                  </a:lnTo>
                  <a:lnTo>
                    <a:pt x="8422232" y="974089"/>
                  </a:lnTo>
                  <a:lnTo>
                    <a:pt x="8444797" y="976479"/>
                  </a:lnTo>
                  <a:lnTo>
                    <a:pt x="8467304" y="978651"/>
                  </a:lnTo>
                  <a:lnTo>
                    <a:pt x="8489750" y="980600"/>
                  </a:lnTo>
                  <a:lnTo>
                    <a:pt x="8512133" y="982319"/>
                  </a:lnTo>
                  <a:lnTo>
                    <a:pt x="8534455" y="983802"/>
                  </a:lnTo>
                  <a:lnTo>
                    <a:pt x="8556709" y="985043"/>
                  </a:lnTo>
                  <a:lnTo>
                    <a:pt x="8578896" y="986037"/>
                  </a:lnTo>
                  <a:lnTo>
                    <a:pt x="8601015" y="986777"/>
                  </a:lnTo>
                  <a:lnTo>
                    <a:pt x="8623063" y="987256"/>
                  </a:lnTo>
                  <a:lnTo>
                    <a:pt x="8645040" y="987470"/>
                  </a:lnTo>
                  <a:lnTo>
                    <a:pt x="8666942" y="987413"/>
                  </a:lnTo>
                  <a:lnTo>
                    <a:pt x="8688769" y="987077"/>
                  </a:lnTo>
                  <a:lnTo>
                    <a:pt x="8710520" y="986457"/>
                  </a:lnTo>
                  <a:lnTo>
                    <a:pt x="8732193" y="985549"/>
                  </a:lnTo>
                  <a:lnTo>
                    <a:pt x="8775413" y="982829"/>
                  </a:lnTo>
                  <a:lnTo>
                    <a:pt x="8796868" y="981046"/>
                  </a:lnTo>
                  <a:lnTo>
                    <a:pt x="8818461" y="979004"/>
                  </a:lnTo>
                  <a:lnTo>
                    <a:pt x="8840101" y="976714"/>
                  </a:lnTo>
                  <a:lnTo>
                    <a:pt x="8861785" y="974180"/>
                  </a:lnTo>
                  <a:lnTo>
                    <a:pt x="8883512" y="971409"/>
                  </a:lnTo>
                  <a:lnTo>
                    <a:pt x="8905279" y="968403"/>
                  </a:lnTo>
                  <a:lnTo>
                    <a:pt x="8927084" y="965167"/>
                  </a:lnTo>
                  <a:lnTo>
                    <a:pt x="8948923" y="961707"/>
                  </a:lnTo>
                  <a:lnTo>
                    <a:pt x="8970796" y="958026"/>
                  </a:lnTo>
                  <a:lnTo>
                    <a:pt x="8992701" y="954129"/>
                  </a:lnTo>
                  <a:lnTo>
                    <a:pt x="9014633" y="950019"/>
                  </a:lnTo>
                  <a:lnTo>
                    <a:pt x="9036594" y="945703"/>
                  </a:lnTo>
                  <a:lnTo>
                    <a:pt x="9058579" y="941184"/>
                  </a:lnTo>
                  <a:lnTo>
                    <a:pt x="9080587" y="936467"/>
                  </a:lnTo>
                  <a:lnTo>
                    <a:pt x="9102615" y="931556"/>
                  </a:lnTo>
                  <a:lnTo>
                    <a:pt x="9124660" y="926456"/>
                  </a:lnTo>
                  <a:lnTo>
                    <a:pt x="9146721" y="921171"/>
                  </a:lnTo>
                  <a:lnTo>
                    <a:pt x="9168796" y="915707"/>
                  </a:lnTo>
                  <a:lnTo>
                    <a:pt x="9190882" y="910067"/>
                  </a:lnTo>
                  <a:lnTo>
                    <a:pt x="9212978" y="904254"/>
                  </a:lnTo>
                  <a:lnTo>
                    <a:pt x="9235082" y="898276"/>
                  </a:lnTo>
                  <a:lnTo>
                    <a:pt x="9257190" y="892137"/>
                  </a:lnTo>
                  <a:lnTo>
                    <a:pt x="9279301" y="885839"/>
                  </a:lnTo>
                  <a:lnTo>
                    <a:pt x="9301413" y="879389"/>
                  </a:lnTo>
                  <a:lnTo>
                    <a:pt x="9323522" y="872790"/>
                  </a:lnTo>
                  <a:lnTo>
                    <a:pt x="9345628" y="866048"/>
                  </a:lnTo>
                  <a:lnTo>
                    <a:pt x="9367728" y="859166"/>
                  </a:lnTo>
                  <a:lnTo>
                    <a:pt x="9389820" y="852149"/>
                  </a:lnTo>
                  <a:lnTo>
                    <a:pt x="9411901" y="845003"/>
                  </a:lnTo>
                  <a:lnTo>
                    <a:pt x="9433971" y="837730"/>
                  </a:lnTo>
                  <a:lnTo>
                    <a:pt x="9456025" y="830337"/>
                  </a:lnTo>
                  <a:lnTo>
                    <a:pt x="9478063" y="822827"/>
                  </a:lnTo>
                  <a:lnTo>
                    <a:pt x="9500082" y="815205"/>
                  </a:lnTo>
                  <a:lnTo>
                    <a:pt x="9522079" y="807476"/>
                  </a:lnTo>
                  <a:lnTo>
                    <a:pt x="9544054" y="799643"/>
                  </a:lnTo>
                  <a:lnTo>
                    <a:pt x="9566003" y="791713"/>
                  </a:lnTo>
                  <a:lnTo>
                    <a:pt x="9587925" y="783689"/>
                  </a:lnTo>
                  <a:lnTo>
                    <a:pt x="9609816" y="775576"/>
                  </a:lnTo>
                  <a:lnTo>
                    <a:pt x="9631676" y="767378"/>
                  </a:lnTo>
                  <a:lnTo>
                    <a:pt x="9653501" y="759101"/>
                  </a:lnTo>
                  <a:lnTo>
                    <a:pt x="9675291" y="750747"/>
                  </a:lnTo>
                  <a:lnTo>
                    <a:pt x="9697043" y="742323"/>
                  </a:lnTo>
                  <a:lnTo>
                    <a:pt x="9718753" y="733833"/>
                  </a:lnTo>
                  <a:lnTo>
                    <a:pt x="9740422" y="725281"/>
                  </a:lnTo>
                  <a:lnTo>
                    <a:pt x="9762045" y="716672"/>
                  </a:lnTo>
                  <a:lnTo>
                    <a:pt x="9783622" y="708010"/>
                  </a:lnTo>
                  <a:lnTo>
                    <a:pt x="9805149" y="699301"/>
                  </a:lnTo>
                  <a:lnTo>
                    <a:pt x="9826626" y="690547"/>
                  </a:lnTo>
                  <a:lnTo>
                    <a:pt x="9848049" y="681755"/>
                  </a:lnTo>
                  <a:lnTo>
                    <a:pt x="9869416" y="672928"/>
                  </a:lnTo>
                  <a:lnTo>
                    <a:pt x="9890726" y="664072"/>
                  </a:lnTo>
                  <a:lnTo>
                    <a:pt x="9911978" y="655191"/>
                  </a:lnTo>
                  <a:lnTo>
                    <a:pt x="9933166" y="646289"/>
                  </a:lnTo>
                  <a:lnTo>
                    <a:pt x="9954291" y="637371"/>
                  </a:lnTo>
                  <a:lnTo>
                    <a:pt x="9975349" y="628442"/>
                  </a:lnTo>
                  <a:lnTo>
                    <a:pt x="9996341" y="619506"/>
                  </a:lnTo>
                  <a:lnTo>
                    <a:pt x="10017260" y="610567"/>
                  </a:lnTo>
                  <a:lnTo>
                    <a:pt x="10038110" y="601631"/>
                  </a:lnTo>
                  <a:lnTo>
                    <a:pt x="10058883" y="592702"/>
                  </a:lnTo>
                  <a:lnTo>
                    <a:pt x="10079580" y="583784"/>
                  </a:lnTo>
                  <a:lnTo>
                    <a:pt x="10100198" y="574882"/>
                  </a:lnTo>
                  <a:lnTo>
                    <a:pt x="10120736" y="566001"/>
                  </a:lnTo>
                  <a:lnTo>
                    <a:pt x="10141191" y="557144"/>
                  </a:lnTo>
                  <a:lnTo>
                    <a:pt x="10161561" y="548318"/>
                  </a:lnTo>
                  <a:lnTo>
                    <a:pt x="10181843" y="539526"/>
                  </a:lnTo>
                  <a:lnTo>
                    <a:pt x="10202037" y="530772"/>
                  </a:lnTo>
                  <a:lnTo>
                    <a:pt x="10222139" y="522062"/>
                  </a:lnTo>
                  <a:lnTo>
                    <a:pt x="10242148" y="513401"/>
                  </a:lnTo>
                  <a:lnTo>
                    <a:pt x="10262062" y="504791"/>
                  </a:lnTo>
                  <a:lnTo>
                    <a:pt x="10281878" y="496239"/>
                  </a:lnTo>
                  <a:lnTo>
                    <a:pt x="10301595" y="487748"/>
                  </a:lnTo>
                  <a:lnTo>
                    <a:pt x="10321210" y="479324"/>
                  </a:lnTo>
                  <a:lnTo>
                    <a:pt x="10340721" y="470971"/>
                  </a:lnTo>
                  <a:lnTo>
                    <a:pt x="10360127" y="462692"/>
                  </a:lnTo>
                  <a:lnTo>
                    <a:pt x="10379425" y="454494"/>
                  </a:lnTo>
                  <a:lnTo>
                    <a:pt x="10398614" y="446380"/>
                  </a:lnTo>
                  <a:lnTo>
                    <a:pt x="10417690" y="438356"/>
                  </a:lnTo>
                  <a:lnTo>
                    <a:pt x="10436652" y="430425"/>
                  </a:lnTo>
                  <a:lnTo>
                    <a:pt x="10455499" y="422592"/>
                  </a:lnTo>
                  <a:lnTo>
                    <a:pt x="10474228" y="414863"/>
                  </a:lnTo>
                  <a:lnTo>
                    <a:pt x="10492836" y="407241"/>
                  </a:lnTo>
                  <a:lnTo>
                    <a:pt x="10511322" y="399731"/>
                  </a:lnTo>
                  <a:lnTo>
                    <a:pt x="10529685" y="392337"/>
                  </a:lnTo>
                  <a:lnTo>
                    <a:pt x="10547923" y="385064"/>
                  </a:lnTo>
                  <a:lnTo>
                    <a:pt x="10566031" y="377917"/>
                  </a:lnTo>
                  <a:lnTo>
                    <a:pt x="10584010" y="370900"/>
                  </a:lnTo>
                  <a:lnTo>
                    <a:pt x="10601857" y="364019"/>
                  </a:lnTo>
                  <a:lnTo>
                    <a:pt x="10619569" y="357276"/>
                  </a:lnTo>
                  <a:lnTo>
                    <a:pt x="10637147" y="350677"/>
                  </a:lnTo>
                  <a:lnTo>
                    <a:pt x="10654586" y="344227"/>
                  </a:lnTo>
                  <a:lnTo>
                    <a:pt x="10671886" y="337931"/>
                  </a:lnTo>
                  <a:lnTo>
                    <a:pt x="10689045" y="331791"/>
                  </a:lnTo>
                  <a:lnTo>
                    <a:pt x="10706061" y="325814"/>
                  </a:lnTo>
                  <a:lnTo>
                    <a:pt x="10722931" y="320005"/>
                  </a:lnTo>
                  <a:lnTo>
                    <a:pt x="10739653" y="314367"/>
                  </a:lnTo>
                  <a:lnTo>
                    <a:pt x="10756227" y="308904"/>
                  </a:lnTo>
                  <a:lnTo>
                    <a:pt x="10772650" y="303623"/>
                  </a:lnTo>
                  <a:lnTo>
                    <a:pt x="10788920" y="298528"/>
                  </a:lnTo>
                  <a:lnTo>
                    <a:pt x="10820928" y="288931"/>
                  </a:lnTo>
                  <a:lnTo>
                    <a:pt x="10836585" y="284388"/>
                  </a:lnTo>
                  <a:lnTo>
                    <a:pt x="10852048" y="279908"/>
                  </a:lnTo>
                  <a:lnTo>
                    <a:pt x="10867323" y="275492"/>
                  </a:lnTo>
                  <a:lnTo>
                    <a:pt x="10882415" y="271137"/>
                  </a:lnTo>
                  <a:lnTo>
                    <a:pt x="10897326" y="266843"/>
                  </a:lnTo>
                  <a:lnTo>
                    <a:pt x="10912059" y="262611"/>
                  </a:lnTo>
                  <a:lnTo>
                    <a:pt x="10926617" y="258440"/>
                  </a:lnTo>
                  <a:lnTo>
                    <a:pt x="10941004" y="254328"/>
                  </a:lnTo>
                  <a:lnTo>
                    <a:pt x="10955222" y="250277"/>
                  </a:lnTo>
                  <a:lnTo>
                    <a:pt x="10969272" y="246284"/>
                  </a:lnTo>
                  <a:lnTo>
                    <a:pt x="10983160" y="242350"/>
                  </a:lnTo>
                  <a:lnTo>
                    <a:pt x="10996888" y="238474"/>
                  </a:lnTo>
                  <a:lnTo>
                    <a:pt x="11010458" y="234655"/>
                  </a:lnTo>
                  <a:lnTo>
                    <a:pt x="11023876" y="230894"/>
                  </a:lnTo>
                  <a:lnTo>
                    <a:pt x="11037141" y="227190"/>
                  </a:lnTo>
                  <a:lnTo>
                    <a:pt x="11050257" y="223542"/>
                  </a:lnTo>
                  <a:lnTo>
                    <a:pt x="11063228" y="219949"/>
                  </a:lnTo>
                  <a:lnTo>
                    <a:pt x="11076058" y="216411"/>
                  </a:lnTo>
                  <a:lnTo>
                    <a:pt x="11088747" y="212929"/>
                  </a:lnTo>
                  <a:lnTo>
                    <a:pt x="11101301" y="209500"/>
                  </a:lnTo>
                  <a:lnTo>
                    <a:pt x="11113721" y="206125"/>
                  </a:lnTo>
                  <a:lnTo>
                    <a:pt x="11126011" y="202804"/>
                  </a:lnTo>
                  <a:lnTo>
                    <a:pt x="11138173" y="199536"/>
                  </a:lnTo>
                  <a:lnTo>
                    <a:pt x="11150211" y="196319"/>
                  </a:lnTo>
                  <a:lnTo>
                    <a:pt x="11162126" y="193155"/>
                  </a:lnTo>
                  <a:lnTo>
                    <a:pt x="11173924" y="190042"/>
                  </a:lnTo>
                  <a:lnTo>
                    <a:pt x="11185605" y="186979"/>
                  </a:lnTo>
                  <a:lnTo>
                    <a:pt x="11197174" y="183967"/>
                  </a:lnTo>
                  <a:lnTo>
                    <a:pt x="11208634" y="181004"/>
                  </a:lnTo>
                  <a:lnTo>
                    <a:pt x="11219986" y="178091"/>
                  </a:lnTo>
                  <a:lnTo>
                    <a:pt x="11231234" y="175228"/>
                  </a:lnTo>
                  <a:lnTo>
                    <a:pt x="11242382" y="172412"/>
                  </a:lnTo>
                  <a:lnTo>
                    <a:pt x="11253431" y="169645"/>
                  </a:lnTo>
                  <a:lnTo>
                    <a:pt x="11264386" y="166925"/>
                  </a:lnTo>
                  <a:lnTo>
                    <a:pt x="11275249" y="164252"/>
                  </a:lnTo>
                  <a:lnTo>
                    <a:pt x="11286023" y="161625"/>
                  </a:lnTo>
                  <a:lnTo>
                    <a:pt x="11296710" y="159044"/>
                  </a:lnTo>
                  <a:lnTo>
                    <a:pt x="11307314" y="156509"/>
                  </a:lnTo>
                  <a:lnTo>
                    <a:pt x="11317838" y="154019"/>
                  </a:lnTo>
                  <a:lnTo>
                    <a:pt x="11328285" y="151574"/>
                  </a:lnTo>
                  <a:lnTo>
                    <a:pt x="11338657" y="149172"/>
                  </a:lnTo>
                  <a:lnTo>
                    <a:pt x="11348958" y="146814"/>
                  </a:lnTo>
                  <a:lnTo>
                    <a:pt x="11359191" y="144500"/>
                  </a:lnTo>
                  <a:lnTo>
                    <a:pt x="11369358" y="142228"/>
                  </a:lnTo>
                  <a:lnTo>
                    <a:pt x="11379463" y="139998"/>
                  </a:lnTo>
                  <a:lnTo>
                    <a:pt x="11389507" y="137811"/>
                  </a:lnTo>
                  <a:lnTo>
                    <a:pt x="11399496" y="135663"/>
                  </a:lnTo>
                  <a:lnTo>
                    <a:pt x="11409429" y="133558"/>
                  </a:lnTo>
                  <a:lnTo>
                    <a:pt x="11419313" y="131492"/>
                  </a:lnTo>
                  <a:lnTo>
                    <a:pt x="11429147" y="129467"/>
                  </a:lnTo>
                  <a:lnTo>
                    <a:pt x="11438937" y="127480"/>
                  </a:lnTo>
                  <a:lnTo>
                    <a:pt x="11448685" y="125532"/>
                  </a:lnTo>
                  <a:lnTo>
                    <a:pt x="11458394" y="123623"/>
                  </a:lnTo>
                  <a:lnTo>
                    <a:pt x="11468067" y="121752"/>
                  </a:lnTo>
                  <a:lnTo>
                    <a:pt x="11477705" y="119918"/>
                  </a:lnTo>
                  <a:lnTo>
                    <a:pt x="11487315" y="118121"/>
                  </a:lnTo>
                  <a:lnTo>
                    <a:pt x="11496897" y="116361"/>
                  </a:lnTo>
                  <a:lnTo>
                    <a:pt x="11506453" y="114637"/>
                  </a:lnTo>
                  <a:lnTo>
                    <a:pt x="11515988" y="112949"/>
                  </a:lnTo>
                  <a:lnTo>
                    <a:pt x="11525504" y="111295"/>
                  </a:lnTo>
                  <a:lnTo>
                    <a:pt x="11535004" y="109676"/>
                  </a:lnTo>
                  <a:lnTo>
                    <a:pt x="11544491" y="108091"/>
                  </a:lnTo>
                  <a:lnTo>
                    <a:pt x="11553968" y="106540"/>
                  </a:lnTo>
                  <a:lnTo>
                    <a:pt x="11563438" y="105022"/>
                  </a:lnTo>
                  <a:lnTo>
                    <a:pt x="11572903" y="103538"/>
                  </a:lnTo>
                  <a:lnTo>
                    <a:pt x="11582367" y="102084"/>
                  </a:lnTo>
                  <a:lnTo>
                    <a:pt x="11591832" y="100663"/>
                  </a:lnTo>
                  <a:lnTo>
                    <a:pt x="11601303" y="99273"/>
                  </a:lnTo>
                  <a:lnTo>
                    <a:pt x="11610779" y="97914"/>
                  </a:lnTo>
                  <a:lnTo>
                    <a:pt x="11620267" y="96585"/>
                  </a:lnTo>
                  <a:lnTo>
                    <a:pt x="11629766" y="95286"/>
                  </a:lnTo>
                  <a:lnTo>
                    <a:pt x="11639284" y="94016"/>
                  </a:lnTo>
                  <a:lnTo>
                    <a:pt x="11648819" y="92776"/>
                  </a:lnTo>
                  <a:lnTo>
                    <a:pt x="11658377" y="91563"/>
                  </a:lnTo>
                  <a:lnTo>
                    <a:pt x="11667958" y="90379"/>
                  </a:lnTo>
                  <a:lnTo>
                    <a:pt x="11677567" y="89222"/>
                  </a:lnTo>
                  <a:lnTo>
                    <a:pt x="11687207" y="88092"/>
                  </a:lnTo>
                  <a:lnTo>
                    <a:pt x="11696880" y="86988"/>
                  </a:lnTo>
                  <a:lnTo>
                    <a:pt x="11706591" y="85910"/>
                  </a:lnTo>
                  <a:lnTo>
                    <a:pt x="11716337" y="84859"/>
                  </a:lnTo>
                  <a:lnTo>
                    <a:pt x="11726129" y="83831"/>
                  </a:lnTo>
                  <a:lnTo>
                    <a:pt x="11735966" y="82828"/>
                  </a:lnTo>
                  <a:lnTo>
                    <a:pt x="11745850" y="81849"/>
                  </a:lnTo>
                  <a:lnTo>
                    <a:pt x="11755785" y="80894"/>
                  </a:lnTo>
                  <a:lnTo>
                    <a:pt x="11765773" y="79962"/>
                  </a:lnTo>
                  <a:lnTo>
                    <a:pt x="11775820" y="79052"/>
                  </a:lnTo>
                  <a:lnTo>
                    <a:pt x="11785925" y="78165"/>
                  </a:lnTo>
                  <a:lnTo>
                    <a:pt x="11796093" y="77298"/>
                  </a:lnTo>
                  <a:lnTo>
                    <a:pt x="11806326" y="76453"/>
                  </a:lnTo>
                  <a:lnTo>
                    <a:pt x="11816628" y="75629"/>
                  </a:lnTo>
                  <a:lnTo>
                    <a:pt x="11827002" y="74825"/>
                  </a:lnTo>
                  <a:lnTo>
                    <a:pt x="11837449" y="74040"/>
                  </a:lnTo>
                  <a:lnTo>
                    <a:pt x="11847974" y="73274"/>
                  </a:lnTo>
                  <a:lnTo>
                    <a:pt x="11858580" y="72527"/>
                  </a:lnTo>
                  <a:lnTo>
                    <a:pt x="11869269" y="71798"/>
                  </a:lnTo>
                  <a:lnTo>
                    <a:pt x="11880044" y="71086"/>
                  </a:lnTo>
                  <a:lnTo>
                    <a:pt x="11890907" y="70392"/>
                  </a:lnTo>
                  <a:lnTo>
                    <a:pt x="11901863" y="69714"/>
                  </a:lnTo>
                  <a:lnTo>
                    <a:pt x="11924048" y="68407"/>
                  </a:lnTo>
                  <a:lnTo>
                    <a:pt x="11935433" y="67805"/>
                  </a:lnTo>
                  <a:lnTo>
                    <a:pt x="11946798" y="67294"/>
                  </a:lnTo>
                  <a:lnTo>
                    <a:pt x="11958207" y="66868"/>
                  </a:lnTo>
                  <a:lnTo>
                    <a:pt x="11969661" y="66525"/>
                  </a:lnTo>
                  <a:lnTo>
                    <a:pt x="11981157" y="66265"/>
                  </a:lnTo>
                  <a:lnTo>
                    <a:pt x="11992694" y="66085"/>
                  </a:lnTo>
                  <a:lnTo>
                    <a:pt x="12004270" y="65984"/>
                  </a:lnTo>
                  <a:lnTo>
                    <a:pt x="12015885" y="65959"/>
                  </a:lnTo>
                  <a:lnTo>
                    <a:pt x="12027535" y="66010"/>
                  </a:lnTo>
                  <a:lnTo>
                    <a:pt x="12039219" y="66133"/>
                  </a:lnTo>
                  <a:lnTo>
                    <a:pt x="12050938" y="66327"/>
                  </a:lnTo>
                  <a:lnTo>
                    <a:pt x="12062689" y="66592"/>
                  </a:lnTo>
                  <a:lnTo>
                    <a:pt x="12074473" y="66925"/>
                  </a:lnTo>
                  <a:lnTo>
                    <a:pt x="12086285" y="67324"/>
                  </a:lnTo>
                  <a:lnTo>
                    <a:pt x="12098127" y="67788"/>
                  </a:lnTo>
                  <a:lnTo>
                    <a:pt x="12109994" y="68314"/>
                  </a:lnTo>
                  <a:lnTo>
                    <a:pt x="12121887" y="68901"/>
                  </a:lnTo>
                  <a:lnTo>
                    <a:pt x="12133804" y="69548"/>
                  </a:lnTo>
                  <a:lnTo>
                    <a:pt x="12145744" y="70252"/>
                  </a:lnTo>
                  <a:lnTo>
                    <a:pt x="12157704" y="71011"/>
                  </a:lnTo>
                  <a:lnTo>
                    <a:pt x="12169686" y="71825"/>
                  </a:lnTo>
                  <a:lnTo>
                    <a:pt x="12181687" y="72691"/>
                  </a:lnTo>
                  <a:lnTo>
                    <a:pt x="12193705" y="73608"/>
                  </a:lnTo>
                  <a:lnTo>
                    <a:pt x="12205739" y="74574"/>
                  </a:lnTo>
                  <a:lnTo>
                    <a:pt x="12217785" y="75587"/>
                  </a:lnTo>
                  <a:lnTo>
                    <a:pt x="12229848" y="76645"/>
                  </a:lnTo>
                  <a:lnTo>
                    <a:pt x="12241919" y="77747"/>
                  </a:lnTo>
                  <a:lnTo>
                    <a:pt x="12254002" y="78891"/>
                  </a:lnTo>
                  <a:lnTo>
                    <a:pt x="12266094" y="80075"/>
                  </a:lnTo>
                  <a:lnTo>
                    <a:pt x="12278194" y="81298"/>
                  </a:lnTo>
                  <a:lnTo>
                    <a:pt x="12290298" y="82558"/>
                  </a:lnTo>
                  <a:lnTo>
                    <a:pt x="12302409" y="83853"/>
                  </a:lnTo>
                  <a:lnTo>
                    <a:pt x="12314521" y="85181"/>
                  </a:lnTo>
                  <a:lnTo>
                    <a:pt x="12326637" y="86541"/>
                  </a:lnTo>
                  <a:lnTo>
                    <a:pt x="12338753" y="87931"/>
                  </a:lnTo>
                  <a:lnTo>
                    <a:pt x="12350868" y="89348"/>
                  </a:lnTo>
                  <a:lnTo>
                    <a:pt x="12362980" y="90793"/>
                  </a:lnTo>
                  <a:lnTo>
                    <a:pt x="12375089" y="92263"/>
                  </a:lnTo>
                  <a:lnTo>
                    <a:pt x="12387193" y="93756"/>
                  </a:lnTo>
                  <a:lnTo>
                    <a:pt x="12399290" y="95270"/>
                  </a:lnTo>
                  <a:lnTo>
                    <a:pt x="12411378" y="96803"/>
                  </a:lnTo>
                  <a:lnTo>
                    <a:pt x="12423459" y="98355"/>
                  </a:lnTo>
                  <a:lnTo>
                    <a:pt x="12435528" y="99923"/>
                  </a:lnTo>
                  <a:lnTo>
                    <a:pt x="12447583" y="101505"/>
                  </a:lnTo>
                  <a:lnTo>
                    <a:pt x="12459628" y="103101"/>
                  </a:lnTo>
                  <a:lnTo>
                    <a:pt x="12471656" y="104708"/>
                  </a:lnTo>
                  <a:lnTo>
                    <a:pt x="12483667" y="106324"/>
                  </a:lnTo>
                  <a:lnTo>
                    <a:pt x="12495661" y="107947"/>
                  </a:lnTo>
                  <a:lnTo>
                    <a:pt x="12507635" y="109578"/>
                  </a:lnTo>
                  <a:lnTo>
                    <a:pt x="12519588" y="111212"/>
                  </a:lnTo>
                  <a:lnTo>
                    <a:pt x="12531519" y="112848"/>
                  </a:lnTo>
                  <a:lnTo>
                    <a:pt x="12543426" y="114486"/>
                  </a:lnTo>
                  <a:lnTo>
                    <a:pt x="12555309" y="116123"/>
                  </a:lnTo>
                  <a:lnTo>
                    <a:pt x="12567165" y="117758"/>
                  </a:lnTo>
                  <a:lnTo>
                    <a:pt x="12578995" y="119388"/>
                  </a:lnTo>
                  <a:lnTo>
                    <a:pt x="12590793" y="121012"/>
                  </a:lnTo>
                  <a:lnTo>
                    <a:pt x="12602562" y="122629"/>
                  </a:lnTo>
                  <a:lnTo>
                    <a:pt x="12614297" y="124237"/>
                  </a:lnTo>
                  <a:lnTo>
                    <a:pt x="12626000" y="125833"/>
                  </a:lnTo>
                  <a:lnTo>
                    <a:pt x="12637667" y="127417"/>
                  </a:lnTo>
                  <a:lnTo>
                    <a:pt x="12649296" y="128987"/>
                  </a:lnTo>
                  <a:lnTo>
                    <a:pt x="12660890" y="130540"/>
                  </a:lnTo>
                  <a:lnTo>
                    <a:pt x="12672443" y="132076"/>
                  </a:lnTo>
                  <a:lnTo>
                    <a:pt x="12683955" y="133592"/>
                  </a:lnTo>
                  <a:lnTo>
                    <a:pt x="12695424" y="135087"/>
                  </a:lnTo>
                  <a:lnTo>
                    <a:pt x="12706851" y="136559"/>
                  </a:lnTo>
                  <a:lnTo>
                    <a:pt x="12718231" y="138006"/>
                  </a:lnTo>
                  <a:lnTo>
                    <a:pt x="12729565" y="139428"/>
                  </a:lnTo>
                  <a:lnTo>
                    <a:pt x="12740850" y="140821"/>
                  </a:lnTo>
                  <a:lnTo>
                    <a:pt x="12752085" y="142184"/>
                  </a:lnTo>
                  <a:lnTo>
                    <a:pt x="12763270" y="143516"/>
                  </a:lnTo>
                  <a:lnTo>
                    <a:pt x="12774402" y="144816"/>
                  </a:lnTo>
                  <a:lnTo>
                    <a:pt x="12785480" y="146080"/>
                  </a:lnTo>
                  <a:lnTo>
                    <a:pt x="12796502" y="147308"/>
                  </a:lnTo>
                  <a:lnTo>
                    <a:pt x="12807467" y="148498"/>
                  </a:lnTo>
                  <a:lnTo>
                    <a:pt x="12818373" y="149648"/>
                  </a:lnTo>
                  <a:lnTo>
                    <a:pt x="12829218" y="150757"/>
                  </a:lnTo>
                  <a:lnTo>
                    <a:pt x="12840004" y="151823"/>
                  </a:lnTo>
                  <a:lnTo>
                    <a:pt x="12850726" y="152843"/>
                  </a:lnTo>
                  <a:lnTo>
                    <a:pt x="12861381" y="153818"/>
                  </a:lnTo>
                  <a:lnTo>
                    <a:pt x="12871974" y="154744"/>
                  </a:lnTo>
                  <a:lnTo>
                    <a:pt x="12882496" y="155620"/>
                  </a:lnTo>
                  <a:lnTo>
                    <a:pt x="12892950" y="156445"/>
                  </a:lnTo>
                  <a:lnTo>
                    <a:pt x="12903334" y="157217"/>
                  </a:lnTo>
                  <a:lnTo>
                    <a:pt x="12913645" y="157933"/>
                  </a:lnTo>
                  <a:lnTo>
                    <a:pt x="12923882" y="158594"/>
                  </a:lnTo>
                  <a:lnTo>
                    <a:pt x="12934044" y="159196"/>
                  </a:lnTo>
                  <a:lnTo>
                    <a:pt x="12944130" y="159738"/>
                  </a:lnTo>
                  <a:lnTo>
                    <a:pt x="12954136" y="160219"/>
                  </a:lnTo>
                  <a:lnTo>
                    <a:pt x="12964064" y="160638"/>
                  </a:lnTo>
                  <a:lnTo>
                    <a:pt x="12973909" y="160991"/>
                  </a:lnTo>
                  <a:lnTo>
                    <a:pt x="12983671" y="161277"/>
                  </a:lnTo>
                  <a:lnTo>
                    <a:pt x="12993349" y="161497"/>
                  </a:lnTo>
                  <a:lnTo>
                    <a:pt x="13002941" y="161646"/>
                  </a:lnTo>
                  <a:lnTo>
                    <a:pt x="13012445" y="161725"/>
                  </a:lnTo>
                  <a:lnTo>
                    <a:pt x="13021860" y="161730"/>
                  </a:lnTo>
                  <a:lnTo>
                    <a:pt x="13031183" y="161662"/>
                  </a:lnTo>
                  <a:lnTo>
                    <a:pt x="13040413" y="161517"/>
                  </a:lnTo>
                  <a:lnTo>
                    <a:pt x="13058668" y="160992"/>
                  </a:lnTo>
                  <a:lnTo>
                    <a:pt x="13067674" y="160630"/>
                  </a:lnTo>
                  <a:lnTo>
                    <a:pt x="13076649" y="160229"/>
                  </a:lnTo>
                  <a:lnTo>
                    <a:pt x="13085558" y="159791"/>
                  </a:lnTo>
                  <a:lnTo>
                    <a:pt x="13094402" y="159316"/>
                  </a:lnTo>
                  <a:lnTo>
                    <a:pt x="13103185" y="158805"/>
                  </a:lnTo>
                  <a:lnTo>
                    <a:pt x="13111905" y="158258"/>
                  </a:lnTo>
                  <a:lnTo>
                    <a:pt x="13120562" y="157676"/>
                  </a:lnTo>
                  <a:lnTo>
                    <a:pt x="13129157" y="157059"/>
                  </a:lnTo>
                  <a:lnTo>
                    <a:pt x="13137692" y="156406"/>
                  </a:lnTo>
                  <a:lnTo>
                    <a:pt x="13146166" y="155720"/>
                  </a:lnTo>
                  <a:lnTo>
                    <a:pt x="13154580" y="154998"/>
                  </a:lnTo>
                  <a:lnTo>
                    <a:pt x="13162936" y="154244"/>
                  </a:lnTo>
                  <a:lnTo>
                    <a:pt x="13171235" y="153456"/>
                  </a:lnTo>
                  <a:lnTo>
                    <a:pt x="13179476" y="152636"/>
                  </a:lnTo>
                  <a:lnTo>
                    <a:pt x="13187660" y="151783"/>
                  </a:lnTo>
                  <a:lnTo>
                    <a:pt x="13195787" y="150897"/>
                  </a:lnTo>
                  <a:lnTo>
                    <a:pt x="13203860" y="149980"/>
                  </a:lnTo>
                  <a:lnTo>
                    <a:pt x="13211877" y="149032"/>
                  </a:lnTo>
                  <a:lnTo>
                    <a:pt x="13219839" y="148053"/>
                  </a:lnTo>
                  <a:lnTo>
                    <a:pt x="13227751" y="147042"/>
                  </a:lnTo>
                  <a:lnTo>
                    <a:pt x="13235607" y="146002"/>
                  </a:lnTo>
                  <a:lnTo>
                    <a:pt x="13243413" y="144932"/>
                  </a:lnTo>
                  <a:lnTo>
                    <a:pt x="13251169" y="143832"/>
                  </a:lnTo>
                  <a:lnTo>
                    <a:pt x="13258873" y="142704"/>
                  </a:lnTo>
                  <a:lnTo>
                    <a:pt x="13266525" y="141547"/>
                  </a:lnTo>
                  <a:lnTo>
                    <a:pt x="13274129" y="140362"/>
                  </a:lnTo>
                  <a:lnTo>
                    <a:pt x="13281686" y="139148"/>
                  </a:lnTo>
                  <a:lnTo>
                    <a:pt x="13289193" y="137907"/>
                  </a:lnTo>
                  <a:lnTo>
                    <a:pt x="13296653" y="136639"/>
                  </a:lnTo>
                  <a:lnTo>
                    <a:pt x="13304067" y="135343"/>
                  </a:lnTo>
                  <a:lnTo>
                    <a:pt x="13311435" y="134021"/>
                  </a:lnTo>
                  <a:lnTo>
                    <a:pt x="13318758" y="132673"/>
                  </a:lnTo>
                  <a:lnTo>
                    <a:pt x="13326036" y="131300"/>
                  </a:lnTo>
                  <a:lnTo>
                    <a:pt x="13333272" y="129901"/>
                  </a:lnTo>
                  <a:lnTo>
                    <a:pt x="13340462" y="128477"/>
                  </a:lnTo>
                  <a:lnTo>
                    <a:pt x="13347612" y="127028"/>
                  </a:lnTo>
                  <a:lnTo>
                    <a:pt x="13354719" y="125556"/>
                  </a:lnTo>
                  <a:lnTo>
                    <a:pt x="13361785" y="124060"/>
                  </a:lnTo>
                  <a:lnTo>
                    <a:pt x="13368810" y="122539"/>
                  </a:lnTo>
                  <a:lnTo>
                    <a:pt x="13375797" y="120996"/>
                  </a:lnTo>
                  <a:lnTo>
                    <a:pt x="13382743" y="119430"/>
                  </a:lnTo>
                  <a:lnTo>
                    <a:pt x="13389652" y="117842"/>
                  </a:lnTo>
                  <a:lnTo>
                    <a:pt x="13396523" y="116232"/>
                  </a:lnTo>
                  <a:lnTo>
                    <a:pt x="13403357" y="114600"/>
                  </a:lnTo>
                  <a:lnTo>
                    <a:pt x="13410156" y="112946"/>
                  </a:lnTo>
                  <a:lnTo>
                    <a:pt x="13416917" y="111273"/>
                  </a:lnTo>
                  <a:lnTo>
                    <a:pt x="13423645" y="109578"/>
                  </a:lnTo>
                  <a:lnTo>
                    <a:pt x="13430337" y="107863"/>
                  </a:lnTo>
                  <a:lnTo>
                    <a:pt x="13436997" y="106129"/>
                  </a:lnTo>
                  <a:lnTo>
                    <a:pt x="13443622" y="104375"/>
                  </a:lnTo>
                  <a:lnTo>
                    <a:pt x="13450217" y="102601"/>
                  </a:lnTo>
                  <a:lnTo>
                    <a:pt x="13456778" y="100810"/>
                  </a:lnTo>
                  <a:lnTo>
                    <a:pt x="13463311" y="98999"/>
                  </a:lnTo>
                  <a:lnTo>
                    <a:pt x="13469814" y="97171"/>
                  </a:lnTo>
                  <a:lnTo>
                    <a:pt x="13476286" y="95326"/>
                  </a:lnTo>
                  <a:lnTo>
                    <a:pt x="13482730" y="93462"/>
                  </a:lnTo>
                  <a:lnTo>
                    <a:pt x="13489145" y="91583"/>
                  </a:lnTo>
                  <a:lnTo>
                    <a:pt x="13495533" y="89687"/>
                  </a:lnTo>
                  <a:lnTo>
                    <a:pt x="13501895" y="87774"/>
                  </a:lnTo>
                  <a:lnTo>
                    <a:pt x="13508231" y="85845"/>
                  </a:lnTo>
                  <a:lnTo>
                    <a:pt x="13514540" y="83902"/>
                  </a:lnTo>
                  <a:lnTo>
                    <a:pt x="13520826" y="81943"/>
                  </a:lnTo>
                  <a:lnTo>
                    <a:pt x="13527088" y="79970"/>
                  </a:lnTo>
                  <a:lnTo>
                    <a:pt x="13533326" y="77983"/>
                  </a:lnTo>
                  <a:lnTo>
                    <a:pt x="13539541" y="75981"/>
                  </a:lnTo>
                  <a:lnTo>
                    <a:pt x="13545735" y="73965"/>
                  </a:lnTo>
                  <a:lnTo>
                    <a:pt x="13551907" y="71938"/>
                  </a:lnTo>
                  <a:lnTo>
                    <a:pt x="13558058" y="69896"/>
                  </a:lnTo>
                  <a:lnTo>
                    <a:pt x="13564190" y="67842"/>
                  </a:lnTo>
                  <a:lnTo>
                    <a:pt x="13570303" y="65776"/>
                  </a:lnTo>
                  <a:lnTo>
                    <a:pt x="13576395" y="63699"/>
                  </a:lnTo>
                  <a:lnTo>
                    <a:pt x="13582471" y="61610"/>
                  </a:lnTo>
                  <a:lnTo>
                    <a:pt x="13588529" y="59510"/>
                  </a:lnTo>
                  <a:lnTo>
                    <a:pt x="13594571" y="57399"/>
                  </a:lnTo>
                  <a:lnTo>
                    <a:pt x="13600598" y="55278"/>
                  </a:lnTo>
                  <a:lnTo>
                    <a:pt x="13606607" y="53148"/>
                  </a:lnTo>
                  <a:lnTo>
                    <a:pt x="13612604" y="51007"/>
                  </a:lnTo>
                  <a:lnTo>
                    <a:pt x="13618586" y="48858"/>
                  </a:lnTo>
                  <a:lnTo>
                    <a:pt x="13624555" y="46699"/>
                  </a:lnTo>
                  <a:lnTo>
                    <a:pt x="13630511" y="44532"/>
                  </a:lnTo>
                  <a:lnTo>
                    <a:pt x="13636457" y="42358"/>
                  </a:lnTo>
                  <a:lnTo>
                    <a:pt x="13642390" y="40175"/>
                  </a:lnTo>
                  <a:lnTo>
                    <a:pt x="13648313" y="37985"/>
                  </a:lnTo>
                  <a:lnTo>
                    <a:pt x="13654225" y="35789"/>
                  </a:lnTo>
                  <a:lnTo>
                    <a:pt x="13660130" y="33585"/>
                  </a:lnTo>
                  <a:lnTo>
                    <a:pt x="13666024" y="31376"/>
                  </a:lnTo>
                  <a:lnTo>
                    <a:pt x="13671910" y="29160"/>
                  </a:lnTo>
                  <a:lnTo>
                    <a:pt x="13677792" y="26938"/>
                  </a:lnTo>
                  <a:lnTo>
                    <a:pt x="13683665" y="24714"/>
                  </a:lnTo>
                  <a:lnTo>
                    <a:pt x="13689532" y="22482"/>
                  </a:lnTo>
                  <a:lnTo>
                    <a:pt x="13695394" y="20247"/>
                  </a:lnTo>
                  <a:lnTo>
                    <a:pt x="13701253" y="18008"/>
                  </a:lnTo>
                  <a:lnTo>
                    <a:pt x="13707107" y="15766"/>
                  </a:lnTo>
                  <a:lnTo>
                    <a:pt x="13712959" y="13520"/>
                  </a:lnTo>
                  <a:lnTo>
                    <a:pt x="13718805" y="11272"/>
                  </a:lnTo>
                  <a:lnTo>
                    <a:pt x="13724651" y="9021"/>
                  </a:lnTo>
                  <a:lnTo>
                    <a:pt x="13730497" y="6767"/>
                  </a:lnTo>
                  <a:lnTo>
                    <a:pt x="13736342" y="4513"/>
                  </a:lnTo>
                  <a:lnTo>
                    <a:pt x="13748031" y="0"/>
                  </a:lnTo>
                  <a:close/>
                </a:path>
              </a:pathLst>
            </a:custGeom>
            <a:gradFill flip="none" rotWithShape="1">
              <a:gsLst>
                <a:gs pos="58000">
                  <a:schemeClr val="accent3"/>
                </a:gs>
                <a:gs pos="81000">
                  <a:schemeClr val="accent4"/>
                </a:gs>
                <a:gs pos="100000">
                  <a:schemeClr val="accent3"/>
                </a:gs>
                <a:gs pos="27000">
                  <a:schemeClr val="accent4"/>
                </a:gs>
                <a:gs pos="0">
                  <a:schemeClr val="accent3"/>
                </a:gs>
              </a:gsLst>
              <a:lin ang="0" scaled="1"/>
              <a:tileRect/>
            </a:gradFill>
            <a:ln w="127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5F0D1989-9A57-66B2-6A94-BA08444BD027}"/>
              </a:ext>
            </a:extLst>
          </p:cNvPr>
          <p:cNvSpPr/>
          <p:nvPr/>
        </p:nvSpPr>
        <p:spPr>
          <a:xfrm flipV="1">
            <a:off x="2243289" y="5253755"/>
            <a:ext cx="199292" cy="1992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F075D37-B859-DD00-93E1-0AB2C8AF8A46}"/>
              </a:ext>
            </a:extLst>
          </p:cNvPr>
          <p:cNvSpPr/>
          <p:nvPr/>
        </p:nvSpPr>
        <p:spPr>
          <a:xfrm flipV="1">
            <a:off x="6008390" y="4544766"/>
            <a:ext cx="199292" cy="1992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ABAB4E3-3226-B1DB-1718-2737DB89FD73}"/>
              </a:ext>
            </a:extLst>
          </p:cNvPr>
          <p:cNvSpPr/>
          <p:nvPr/>
        </p:nvSpPr>
        <p:spPr>
          <a:xfrm flipV="1">
            <a:off x="9652822" y="4217063"/>
            <a:ext cx="199292" cy="19929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C4C14B0-885F-661D-D0F0-14E844853AD4}"/>
              </a:ext>
            </a:extLst>
          </p:cNvPr>
          <p:cNvGrpSpPr/>
          <p:nvPr/>
        </p:nvGrpSpPr>
        <p:grpSpPr>
          <a:xfrm>
            <a:off x="902935" y="2731228"/>
            <a:ext cx="2880000" cy="1834646"/>
            <a:chOff x="902935" y="1640985"/>
            <a:chExt cx="2880000" cy="1834646"/>
          </a:xfrm>
        </p:grpSpPr>
        <p:sp>
          <p:nvSpPr>
            <p:cNvPr id="16" name="Rectangle 39">
              <a:extLst>
                <a:ext uri="{FF2B5EF4-FFF2-40B4-BE49-F238E27FC236}">
                  <a16:creationId xmlns:a16="http://schemas.microsoft.com/office/drawing/2014/main" id="{ED7B27AC-E85E-13DD-C425-0DA553AEC4C6}"/>
                </a:ext>
              </a:extLst>
            </p:cNvPr>
            <p:cNvSpPr/>
            <p:nvPr/>
          </p:nvSpPr>
          <p:spPr>
            <a:xfrm>
              <a:off x="902935" y="2443489"/>
              <a:ext cx="2880000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8" name="矩形: 对角圆角 17">
              <a:extLst>
                <a:ext uri="{FF2B5EF4-FFF2-40B4-BE49-F238E27FC236}">
                  <a16:creationId xmlns:a16="http://schemas.microsoft.com/office/drawing/2014/main" id="{7EF9F639-98F9-5A14-6BD5-F97B9F865094}"/>
                </a:ext>
              </a:extLst>
            </p:cNvPr>
            <p:cNvSpPr/>
            <p:nvPr/>
          </p:nvSpPr>
          <p:spPr>
            <a:xfrm flipH="1">
              <a:off x="1293096" y="1640985"/>
              <a:ext cx="2099679" cy="650703"/>
            </a:xfrm>
            <a:prstGeom prst="round2Diag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100000" scaled="0"/>
            </a:gradFill>
            <a:ln>
              <a:solidFill>
                <a:srgbClr val="E844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9" name="Rectangle 40">
              <a:extLst>
                <a:ext uri="{FF2B5EF4-FFF2-40B4-BE49-F238E27FC236}">
                  <a16:creationId xmlns:a16="http://schemas.microsoft.com/office/drawing/2014/main" id="{6A6C41E1-E0F5-E795-E7FF-0E8DD3F5DC43}"/>
                </a:ext>
              </a:extLst>
            </p:cNvPr>
            <p:cNvSpPr/>
            <p:nvPr/>
          </p:nvSpPr>
          <p:spPr>
            <a:xfrm>
              <a:off x="1327273" y="1721654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19E3BF0-C95B-9FE4-C967-EA52BA2439B2}"/>
              </a:ext>
            </a:extLst>
          </p:cNvPr>
          <p:cNvGrpSpPr/>
          <p:nvPr/>
        </p:nvGrpSpPr>
        <p:grpSpPr>
          <a:xfrm>
            <a:off x="4668036" y="2027844"/>
            <a:ext cx="2880000" cy="1834646"/>
            <a:chOff x="4668036" y="1640985"/>
            <a:chExt cx="2880000" cy="1834646"/>
          </a:xfrm>
        </p:grpSpPr>
        <p:sp>
          <p:nvSpPr>
            <p:cNvPr id="21" name="Rectangle 39">
              <a:extLst>
                <a:ext uri="{FF2B5EF4-FFF2-40B4-BE49-F238E27FC236}">
                  <a16:creationId xmlns:a16="http://schemas.microsoft.com/office/drawing/2014/main" id="{350E3501-3BFA-4013-CA45-BE57F60DDB5B}"/>
                </a:ext>
              </a:extLst>
            </p:cNvPr>
            <p:cNvSpPr/>
            <p:nvPr/>
          </p:nvSpPr>
          <p:spPr>
            <a:xfrm>
              <a:off x="4668036" y="2443489"/>
              <a:ext cx="2880000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3" name="矩形: 对角圆角 22">
              <a:extLst>
                <a:ext uri="{FF2B5EF4-FFF2-40B4-BE49-F238E27FC236}">
                  <a16:creationId xmlns:a16="http://schemas.microsoft.com/office/drawing/2014/main" id="{04CD9113-0997-8E2E-A0BE-061D5DABB222}"/>
                </a:ext>
              </a:extLst>
            </p:cNvPr>
            <p:cNvSpPr/>
            <p:nvPr/>
          </p:nvSpPr>
          <p:spPr>
            <a:xfrm flipH="1">
              <a:off x="5058197" y="1640985"/>
              <a:ext cx="2099679" cy="650703"/>
            </a:xfrm>
            <a:prstGeom prst="round2Diag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100000" scaled="0"/>
            </a:gradFill>
            <a:ln>
              <a:solidFill>
                <a:srgbClr val="E844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" name="Rectangle 40">
              <a:extLst>
                <a:ext uri="{FF2B5EF4-FFF2-40B4-BE49-F238E27FC236}">
                  <a16:creationId xmlns:a16="http://schemas.microsoft.com/office/drawing/2014/main" id="{D4F0A415-0A89-2652-D782-DF62F205521B}"/>
                </a:ext>
              </a:extLst>
            </p:cNvPr>
            <p:cNvSpPr/>
            <p:nvPr/>
          </p:nvSpPr>
          <p:spPr>
            <a:xfrm>
              <a:off x="5092374" y="1721654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9A97FEE-1B51-FD7D-A434-D32413C75A39}"/>
              </a:ext>
            </a:extLst>
          </p:cNvPr>
          <p:cNvGrpSpPr/>
          <p:nvPr/>
        </p:nvGrpSpPr>
        <p:grpSpPr>
          <a:xfrm>
            <a:off x="8312468" y="1640985"/>
            <a:ext cx="2880000" cy="1834646"/>
            <a:chOff x="8312468" y="1640985"/>
            <a:chExt cx="2880000" cy="1834646"/>
          </a:xfrm>
        </p:grpSpPr>
        <p:sp>
          <p:nvSpPr>
            <p:cNvPr id="26" name="Rectangle 39">
              <a:extLst>
                <a:ext uri="{FF2B5EF4-FFF2-40B4-BE49-F238E27FC236}">
                  <a16:creationId xmlns:a16="http://schemas.microsoft.com/office/drawing/2014/main" id="{6F520B09-1333-0890-7E2B-8AD2C6F7E508}"/>
                </a:ext>
              </a:extLst>
            </p:cNvPr>
            <p:cNvSpPr/>
            <p:nvPr/>
          </p:nvSpPr>
          <p:spPr>
            <a:xfrm>
              <a:off x="8312468" y="2443489"/>
              <a:ext cx="2880000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A54D3E9C-5806-F4A7-B729-B35AC54C9391}"/>
                </a:ext>
              </a:extLst>
            </p:cNvPr>
            <p:cNvSpPr/>
            <p:nvPr/>
          </p:nvSpPr>
          <p:spPr>
            <a:xfrm flipH="1">
              <a:off x="8702629" y="1640985"/>
              <a:ext cx="2099679" cy="650703"/>
            </a:xfrm>
            <a:prstGeom prst="round2Diag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100000" scaled="0"/>
            </a:gradFill>
            <a:ln>
              <a:solidFill>
                <a:srgbClr val="E844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" name="Rectangle 40">
              <a:extLst>
                <a:ext uri="{FF2B5EF4-FFF2-40B4-BE49-F238E27FC236}">
                  <a16:creationId xmlns:a16="http://schemas.microsoft.com/office/drawing/2014/main" id="{50BA5DD4-4728-56B7-9BE1-4E54F0922367}"/>
                </a:ext>
              </a:extLst>
            </p:cNvPr>
            <p:cNvSpPr/>
            <p:nvPr/>
          </p:nvSpPr>
          <p:spPr>
            <a:xfrm>
              <a:off x="8736806" y="1721654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39282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6BC808A-14F9-2D20-B25B-AD042CB39A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明年工作计划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3FA498E-4B6C-CF82-7ABA-9F2AAE5EBB20}"/>
              </a:ext>
            </a:extLst>
          </p:cNvPr>
          <p:cNvGrpSpPr/>
          <p:nvPr/>
        </p:nvGrpSpPr>
        <p:grpSpPr>
          <a:xfrm>
            <a:off x="900684" y="1640985"/>
            <a:ext cx="3058038" cy="1865265"/>
            <a:chOff x="900684" y="1640985"/>
            <a:chExt cx="3058038" cy="1865265"/>
          </a:xfrm>
        </p:grpSpPr>
        <p:sp>
          <p:nvSpPr>
            <p:cNvPr id="6" name="Rectangle 39">
              <a:extLst>
                <a:ext uri="{FF2B5EF4-FFF2-40B4-BE49-F238E27FC236}">
                  <a16:creationId xmlns:a16="http://schemas.microsoft.com/office/drawing/2014/main" id="{B5059E69-0646-8095-86EF-8DF1FE4E897E}"/>
                </a:ext>
              </a:extLst>
            </p:cNvPr>
            <p:cNvSpPr/>
            <p:nvPr/>
          </p:nvSpPr>
          <p:spPr>
            <a:xfrm>
              <a:off x="900684" y="2474108"/>
              <a:ext cx="3058038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8" name="矩形: 对角圆角 7">
              <a:extLst>
                <a:ext uri="{FF2B5EF4-FFF2-40B4-BE49-F238E27FC236}">
                  <a16:creationId xmlns:a16="http://schemas.microsoft.com/office/drawing/2014/main" id="{77AB5523-F530-A444-0792-68F4D6AA704D}"/>
                </a:ext>
              </a:extLst>
            </p:cNvPr>
            <p:cNvSpPr/>
            <p:nvPr/>
          </p:nvSpPr>
          <p:spPr>
            <a:xfrm flipH="1">
              <a:off x="986748" y="1640985"/>
              <a:ext cx="2099679" cy="650703"/>
            </a:xfrm>
            <a:prstGeom prst="round2DiagRect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100000" scaled="0"/>
            </a:gradFill>
            <a:ln>
              <a:solidFill>
                <a:srgbClr val="E844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" name="Rectangle 40">
              <a:extLst>
                <a:ext uri="{FF2B5EF4-FFF2-40B4-BE49-F238E27FC236}">
                  <a16:creationId xmlns:a16="http://schemas.microsoft.com/office/drawing/2014/main" id="{F3BFE9F4-54AC-0498-143F-7413CDDBBE07}"/>
                </a:ext>
              </a:extLst>
            </p:cNvPr>
            <p:cNvSpPr/>
            <p:nvPr/>
          </p:nvSpPr>
          <p:spPr>
            <a:xfrm>
              <a:off x="1020925" y="1721654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F124CC7-8E4B-923D-FFD9-C7A9F3E0D22C}"/>
              </a:ext>
            </a:extLst>
          </p:cNvPr>
          <p:cNvGrpSpPr/>
          <p:nvPr/>
        </p:nvGrpSpPr>
        <p:grpSpPr>
          <a:xfrm>
            <a:off x="900684" y="3936575"/>
            <a:ext cx="3058038" cy="1865265"/>
            <a:chOff x="900684" y="3936575"/>
            <a:chExt cx="3058038" cy="1865265"/>
          </a:xfrm>
        </p:grpSpPr>
        <p:sp>
          <p:nvSpPr>
            <p:cNvPr id="11" name="Rectangle 39">
              <a:extLst>
                <a:ext uri="{FF2B5EF4-FFF2-40B4-BE49-F238E27FC236}">
                  <a16:creationId xmlns:a16="http://schemas.microsoft.com/office/drawing/2014/main" id="{A5EC4925-C3C6-8006-4AF9-124951213BE4}"/>
                </a:ext>
              </a:extLst>
            </p:cNvPr>
            <p:cNvSpPr/>
            <p:nvPr/>
          </p:nvSpPr>
          <p:spPr>
            <a:xfrm>
              <a:off x="900684" y="4769698"/>
              <a:ext cx="3058038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3" name="矩形: 对角圆角 12">
              <a:extLst>
                <a:ext uri="{FF2B5EF4-FFF2-40B4-BE49-F238E27FC236}">
                  <a16:creationId xmlns:a16="http://schemas.microsoft.com/office/drawing/2014/main" id="{BFEAFC13-1B14-D7A2-5026-F8346C00E06E}"/>
                </a:ext>
              </a:extLst>
            </p:cNvPr>
            <p:cNvSpPr/>
            <p:nvPr/>
          </p:nvSpPr>
          <p:spPr>
            <a:xfrm flipH="1">
              <a:off x="986748" y="3936575"/>
              <a:ext cx="2099679" cy="650703"/>
            </a:xfrm>
            <a:prstGeom prst="round2DiagRect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100000" scaled="0"/>
            </a:gradFill>
            <a:ln>
              <a:solidFill>
                <a:srgbClr val="E844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4" name="Rectangle 40">
              <a:extLst>
                <a:ext uri="{FF2B5EF4-FFF2-40B4-BE49-F238E27FC236}">
                  <a16:creationId xmlns:a16="http://schemas.microsoft.com/office/drawing/2014/main" id="{B8E66764-38B3-1609-3131-911452790B83}"/>
                </a:ext>
              </a:extLst>
            </p:cNvPr>
            <p:cNvSpPr/>
            <p:nvPr/>
          </p:nvSpPr>
          <p:spPr>
            <a:xfrm>
              <a:off x="1020925" y="4017244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5E53410-E4B0-22F3-12A0-F445F087D691}"/>
              </a:ext>
            </a:extLst>
          </p:cNvPr>
          <p:cNvGrpSpPr/>
          <p:nvPr/>
        </p:nvGrpSpPr>
        <p:grpSpPr>
          <a:xfrm>
            <a:off x="4470909" y="1640985"/>
            <a:ext cx="3058038" cy="1865265"/>
            <a:chOff x="4470909" y="1640985"/>
            <a:chExt cx="3058038" cy="1865265"/>
          </a:xfrm>
        </p:grpSpPr>
        <p:sp>
          <p:nvSpPr>
            <p:cNvPr id="16" name="Rectangle 39">
              <a:extLst>
                <a:ext uri="{FF2B5EF4-FFF2-40B4-BE49-F238E27FC236}">
                  <a16:creationId xmlns:a16="http://schemas.microsoft.com/office/drawing/2014/main" id="{B85C2101-C7EB-1A23-B7EA-9621113A06DB}"/>
                </a:ext>
              </a:extLst>
            </p:cNvPr>
            <p:cNvSpPr/>
            <p:nvPr/>
          </p:nvSpPr>
          <p:spPr>
            <a:xfrm>
              <a:off x="4470909" y="2474108"/>
              <a:ext cx="3058038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8" name="矩形: 对角圆角 17">
              <a:extLst>
                <a:ext uri="{FF2B5EF4-FFF2-40B4-BE49-F238E27FC236}">
                  <a16:creationId xmlns:a16="http://schemas.microsoft.com/office/drawing/2014/main" id="{10BEBAAF-A09E-134A-E275-E15ED42292D2}"/>
                </a:ext>
              </a:extLst>
            </p:cNvPr>
            <p:cNvSpPr/>
            <p:nvPr/>
          </p:nvSpPr>
          <p:spPr>
            <a:xfrm flipH="1">
              <a:off x="4556973" y="1640985"/>
              <a:ext cx="2099679" cy="650703"/>
            </a:xfrm>
            <a:prstGeom prst="round2DiagRect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100000" scaled="0"/>
            </a:gradFill>
            <a:ln>
              <a:solidFill>
                <a:srgbClr val="E844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9" name="Rectangle 40">
              <a:extLst>
                <a:ext uri="{FF2B5EF4-FFF2-40B4-BE49-F238E27FC236}">
                  <a16:creationId xmlns:a16="http://schemas.microsoft.com/office/drawing/2014/main" id="{4592FF6C-3335-D939-FE53-39C9D1F1D39B}"/>
                </a:ext>
              </a:extLst>
            </p:cNvPr>
            <p:cNvSpPr/>
            <p:nvPr/>
          </p:nvSpPr>
          <p:spPr>
            <a:xfrm>
              <a:off x="4591150" y="1721654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9A5273D-77E5-4F1A-83C4-6AE8D1907B11}"/>
              </a:ext>
            </a:extLst>
          </p:cNvPr>
          <p:cNvGrpSpPr/>
          <p:nvPr/>
        </p:nvGrpSpPr>
        <p:grpSpPr>
          <a:xfrm>
            <a:off x="4470909" y="3936575"/>
            <a:ext cx="3058038" cy="1865265"/>
            <a:chOff x="4470909" y="3936575"/>
            <a:chExt cx="3058038" cy="1865265"/>
          </a:xfrm>
        </p:grpSpPr>
        <p:sp>
          <p:nvSpPr>
            <p:cNvPr id="21" name="Rectangle 39">
              <a:extLst>
                <a:ext uri="{FF2B5EF4-FFF2-40B4-BE49-F238E27FC236}">
                  <a16:creationId xmlns:a16="http://schemas.microsoft.com/office/drawing/2014/main" id="{A6D52448-095B-2D01-4A33-B2317A871B3C}"/>
                </a:ext>
              </a:extLst>
            </p:cNvPr>
            <p:cNvSpPr/>
            <p:nvPr/>
          </p:nvSpPr>
          <p:spPr>
            <a:xfrm>
              <a:off x="4470909" y="4769698"/>
              <a:ext cx="3058038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3" name="矩形: 对角圆角 22">
              <a:extLst>
                <a:ext uri="{FF2B5EF4-FFF2-40B4-BE49-F238E27FC236}">
                  <a16:creationId xmlns:a16="http://schemas.microsoft.com/office/drawing/2014/main" id="{B9C1C791-DC83-40BD-B976-7B7EDCF42544}"/>
                </a:ext>
              </a:extLst>
            </p:cNvPr>
            <p:cNvSpPr/>
            <p:nvPr/>
          </p:nvSpPr>
          <p:spPr>
            <a:xfrm flipH="1">
              <a:off x="4556973" y="3936575"/>
              <a:ext cx="2099679" cy="650703"/>
            </a:xfrm>
            <a:prstGeom prst="round2DiagRect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5100000" scaled="0"/>
            </a:gradFill>
            <a:ln>
              <a:solidFill>
                <a:srgbClr val="E844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" name="Rectangle 40">
              <a:extLst>
                <a:ext uri="{FF2B5EF4-FFF2-40B4-BE49-F238E27FC236}">
                  <a16:creationId xmlns:a16="http://schemas.microsoft.com/office/drawing/2014/main" id="{DF582288-72B3-E0BA-1464-7C967D77CB7C}"/>
                </a:ext>
              </a:extLst>
            </p:cNvPr>
            <p:cNvSpPr/>
            <p:nvPr/>
          </p:nvSpPr>
          <p:spPr>
            <a:xfrm>
              <a:off x="4591150" y="4017244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FBB93A6-04B4-D6D0-8F25-78C45976E906}"/>
              </a:ext>
            </a:extLst>
          </p:cNvPr>
          <p:cNvGrpSpPr/>
          <p:nvPr/>
        </p:nvGrpSpPr>
        <p:grpSpPr>
          <a:xfrm>
            <a:off x="7998212" y="-1301675"/>
            <a:ext cx="4781872" cy="8342095"/>
            <a:chOff x="7998212" y="-1301675"/>
            <a:chExt cx="4781872" cy="8342095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7E0B9C7-ADC4-6F09-65BC-ED54F947B53E}"/>
                </a:ext>
              </a:extLst>
            </p:cNvPr>
            <p:cNvSpPr/>
            <p:nvPr/>
          </p:nvSpPr>
          <p:spPr>
            <a:xfrm rot="20901568">
              <a:off x="8800412" y="-1301675"/>
              <a:ext cx="3979672" cy="8342095"/>
            </a:xfrm>
            <a:prstGeom prst="roundRect">
              <a:avLst>
                <a:gd name="adj" fmla="val 5942"/>
              </a:avLst>
            </a:prstGeom>
            <a:gradFill>
              <a:gsLst>
                <a:gs pos="0">
                  <a:schemeClr val="accent1"/>
                </a:gs>
                <a:gs pos="66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C4647C00-17CE-9EF8-4F86-B22C0546D4E7}"/>
                </a:ext>
              </a:extLst>
            </p:cNvPr>
            <p:cNvGrpSpPr/>
            <p:nvPr/>
          </p:nvGrpSpPr>
          <p:grpSpPr>
            <a:xfrm>
              <a:off x="7998212" y="-456555"/>
              <a:ext cx="4733049" cy="7414374"/>
              <a:chOff x="7998213" y="-456555"/>
              <a:chExt cx="4516612" cy="7075323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0FDBB963-4700-2492-8649-1AF147EC0D5E}"/>
                  </a:ext>
                </a:extLst>
              </p:cNvPr>
              <p:cNvSpPr/>
              <p:nvPr/>
            </p:nvSpPr>
            <p:spPr>
              <a:xfrm rot="20901568">
                <a:off x="7998213" y="-456555"/>
                <a:ext cx="1621899" cy="2216005"/>
              </a:xfrm>
              <a:prstGeom prst="roundRect">
                <a:avLst>
                  <a:gd name="adj" fmla="val 5942"/>
                </a:avLst>
              </a:prstGeom>
              <a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909CD1D8-9B36-9317-E072-0BEA451ADDD4}"/>
                  </a:ext>
                </a:extLst>
              </p:cNvPr>
              <p:cNvSpPr/>
              <p:nvPr/>
            </p:nvSpPr>
            <p:spPr>
              <a:xfrm rot="20901568">
                <a:off x="8492453" y="1905083"/>
                <a:ext cx="1621899" cy="2216005"/>
              </a:xfrm>
              <a:prstGeom prst="roundRect">
                <a:avLst>
                  <a:gd name="adj" fmla="val 5942"/>
                </a:avLst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EDA738CD-A08D-82A2-6D14-6A2DB2E20456}"/>
                  </a:ext>
                </a:extLst>
              </p:cNvPr>
              <p:cNvSpPr/>
              <p:nvPr/>
            </p:nvSpPr>
            <p:spPr>
              <a:xfrm rot="20901568">
                <a:off x="8986693" y="4266721"/>
                <a:ext cx="1621899" cy="2216005"/>
              </a:xfrm>
              <a:prstGeom prst="roundRect">
                <a:avLst>
                  <a:gd name="adj" fmla="val 5942"/>
                </a:avLst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F5301160-77FA-E114-559A-1D9F6F0A255E}"/>
                  </a:ext>
                </a:extLst>
              </p:cNvPr>
              <p:cNvSpPr/>
              <p:nvPr/>
            </p:nvSpPr>
            <p:spPr>
              <a:xfrm rot="20901568">
                <a:off x="9904446" y="-320513"/>
                <a:ext cx="1621899" cy="2216005"/>
              </a:xfrm>
              <a:prstGeom prst="roundRect">
                <a:avLst>
                  <a:gd name="adj" fmla="val 5942"/>
                </a:avLst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5A36EC23-604E-6C2A-25A1-C355FE64C9B7}"/>
                  </a:ext>
                </a:extLst>
              </p:cNvPr>
              <p:cNvSpPr/>
              <p:nvPr/>
            </p:nvSpPr>
            <p:spPr>
              <a:xfrm rot="20901568">
                <a:off x="10398686" y="2041125"/>
                <a:ext cx="1621899" cy="2216005"/>
              </a:xfrm>
              <a:prstGeom prst="roundRect">
                <a:avLst>
                  <a:gd name="adj" fmla="val 5942"/>
                </a:avLst>
              </a:pr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508F54A4-57D3-33A4-EBCF-A5D4D2F39FD6}"/>
                  </a:ext>
                </a:extLst>
              </p:cNvPr>
              <p:cNvSpPr/>
              <p:nvPr/>
            </p:nvSpPr>
            <p:spPr>
              <a:xfrm rot="20901568">
                <a:off x="10892926" y="4402763"/>
                <a:ext cx="1621899" cy="2216005"/>
              </a:xfrm>
              <a:prstGeom prst="roundRect">
                <a:avLst>
                  <a:gd name="adj" fmla="val 5942"/>
                </a:avLst>
              </a:prstGeom>
              <a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26740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A2B64CB-3DA2-5043-176B-DF65E25109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明年工作计划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8CFA811-9F42-C2DB-6148-8431B54783FF}"/>
              </a:ext>
            </a:extLst>
          </p:cNvPr>
          <p:cNvSpPr/>
          <p:nvPr/>
        </p:nvSpPr>
        <p:spPr>
          <a:xfrm>
            <a:off x="-18341" y="6749592"/>
            <a:ext cx="12218607" cy="108408"/>
          </a:xfrm>
          <a:prstGeom prst="rect">
            <a:avLst/>
          </a:prstGeom>
          <a:gradFill>
            <a:gsLst>
              <a:gs pos="0">
                <a:schemeClr val="accent1"/>
              </a:gs>
              <a:gs pos="74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EFE27C5F-F297-A122-F381-1FB7EDFD8930}"/>
              </a:ext>
            </a:extLst>
          </p:cNvPr>
          <p:cNvSpPr/>
          <p:nvPr/>
        </p:nvSpPr>
        <p:spPr>
          <a:xfrm flipH="1">
            <a:off x="515938" y="1089025"/>
            <a:ext cx="3525630" cy="1695461"/>
          </a:xfrm>
          <a:prstGeom prst="round2DiagRect">
            <a:avLst/>
          </a:prstGeom>
          <a:blipFill>
            <a:blip r:embed="rId2"/>
            <a:stretch>
              <a:fillRect/>
            </a:stretch>
          </a:blip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4000">
                  <a:schemeClr val="accent1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B32EEE02-78C3-0A68-584E-355BBADAF0F1}"/>
              </a:ext>
            </a:extLst>
          </p:cNvPr>
          <p:cNvSpPr/>
          <p:nvPr/>
        </p:nvSpPr>
        <p:spPr>
          <a:xfrm flipH="1">
            <a:off x="515938" y="2941632"/>
            <a:ext cx="3525630" cy="1695461"/>
          </a:xfrm>
          <a:prstGeom prst="round2DiagRect">
            <a:avLst/>
          </a:prstGeom>
          <a:blipFill>
            <a:blip r:embed="rId3"/>
            <a:stretch>
              <a:fillRect/>
            </a:stretch>
          </a:blip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4000">
                  <a:schemeClr val="accent1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F862D35D-CE5A-1806-BF44-E20994AEA304}"/>
              </a:ext>
            </a:extLst>
          </p:cNvPr>
          <p:cNvSpPr/>
          <p:nvPr/>
        </p:nvSpPr>
        <p:spPr>
          <a:xfrm flipH="1">
            <a:off x="515938" y="4794239"/>
            <a:ext cx="3525630" cy="1695461"/>
          </a:xfrm>
          <a:prstGeom prst="round2DiagRect">
            <a:avLst/>
          </a:prstGeom>
          <a:blipFill>
            <a:blip r:embed="rId4"/>
            <a:stretch>
              <a:fillRect/>
            </a:stretch>
          </a:blip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4000">
                  <a:schemeClr val="accent1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853E0B94-E5F3-E128-D01A-C60DA89615E3}"/>
              </a:ext>
            </a:extLst>
          </p:cNvPr>
          <p:cNvSpPr/>
          <p:nvPr/>
        </p:nvSpPr>
        <p:spPr>
          <a:xfrm flipH="1">
            <a:off x="4333185" y="1089024"/>
            <a:ext cx="3525630" cy="1695461"/>
          </a:xfrm>
          <a:prstGeom prst="round2DiagRect">
            <a:avLst/>
          </a:prstGeom>
          <a:blipFill>
            <a:blip r:embed="rId5"/>
            <a:stretch>
              <a:fillRect/>
            </a:stretch>
          </a:blip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4000">
                  <a:schemeClr val="accent1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C978BDA8-43AB-A8DD-D1CC-CA7574AC902A}"/>
              </a:ext>
            </a:extLst>
          </p:cNvPr>
          <p:cNvSpPr/>
          <p:nvPr/>
        </p:nvSpPr>
        <p:spPr>
          <a:xfrm flipH="1">
            <a:off x="4333185" y="4794238"/>
            <a:ext cx="3525630" cy="1695461"/>
          </a:xfrm>
          <a:prstGeom prst="round2DiagRect">
            <a:avLst/>
          </a:prstGeom>
          <a:blipFill>
            <a:blip r:embed="rId6"/>
            <a:stretch>
              <a:fillRect/>
            </a:stretch>
          </a:blip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4000">
                  <a:schemeClr val="accent1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id="{7714070C-78D4-3B92-2E94-433B1E87B059}"/>
              </a:ext>
            </a:extLst>
          </p:cNvPr>
          <p:cNvSpPr/>
          <p:nvPr/>
        </p:nvSpPr>
        <p:spPr>
          <a:xfrm flipH="1">
            <a:off x="8150432" y="1089025"/>
            <a:ext cx="3525630" cy="1695461"/>
          </a:xfrm>
          <a:prstGeom prst="round2DiagRect">
            <a:avLst/>
          </a:prstGeom>
          <a:blipFill>
            <a:blip r:embed="rId7"/>
            <a:stretch>
              <a:fillRect/>
            </a:stretch>
          </a:blip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4000">
                  <a:schemeClr val="accent1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1957F6B1-0102-4110-4463-DBAB4FBD92EE}"/>
              </a:ext>
            </a:extLst>
          </p:cNvPr>
          <p:cNvSpPr/>
          <p:nvPr/>
        </p:nvSpPr>
        <p:spPr>
          <a:xfrm flipH="1">
            <a:off x="8150432" y="2941632"/>
            <a:ext cx="3525630" cy="1695461"/>
          </a:xfrm>
          <a:prstGeom prst="round2DiagRect">
            <a:avLst/>
          </a:prstGeom>
          <a:blipFill>
            <a:blip r:embed="rId8"/>
            <a:stretch>
              <a:fillRect/>
            </a:stretch>
          </a:blip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4000">
                  <a:schemeClr val="accent1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F6BD7979-AE1D-641A-4BD0-DF8627EC996B}"/>
              </a:ext>
            </a:extLst>
          </p:cNvPr>
          <p:cNvSpPr/>
          <p:nvPr/>
        </p:nvSpPr>
        <p:spPr>
          <a:xfrm flipH="1">
            <a:off x="8150433" y="4794239"/>
            <a:ext cx="3525630" cy="1695461"/>
          </a:xfrm>
          <a:prstGeom prst="round2DiagRect">
            <a:avLst/>
          </a:prstGeom>
          <a:blipFill>
            <a:blip r:embed="rId9"/>
            <a:stretch>
              <a:fillRect/>
            </a:stretch>
          </a:blip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4000">
                  <a:schemeClr val="accent1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282B2A8-39C5-81A1-C094-E29EAB6D068F}"/>
              </a:ext>
            </a:extLst>
          </p:cNvPr>
          <p:cNvGrpSpPr/>
          <p:nvPr/>
        </p:nvGrpSpPr>
        <p:grpSpPr>
          <a:xfrm>
            <a:off x="4333185" y="2941631"/>
            <a:ext cx="3525630" cy="1695461"/>
            <a:chOff x="4333185" y="2941631"/>
            <a:chExt cx="3525630" cy="1695461"/>
          </a:xfrm>
        </p:grpSpPr>
        <p:sp>
          <p:nvSpPr>
            <p:cNvPr id="8" name="矩形: 对角圆角 7">
              <a:extLst>
                <a:ext uri="{FF2B5EF4-FFF2-40B4-BE49-F238E27FC236}">
                  <a16:creationId xmlns:a16="http://schemas.microsoft.com/office/drawing/2014/main" id="{B58E4A72-C5EF-F3CF-8A37-BEBAFBC39760}"/>
                </a:ext>
              </a:extLst>
            </p:cNvPr>
            <p:cNvSpPr/>
            <p:nvPr/>
          </p:nvSpPr>
          <p:spPr>
            <a:xfrm flipH="1">
              <a:off x="4333185" y="2941631"/>
              <a:ext cx="3525630" cy="1695461"/>
            </a:xfrm>
            <a:prstGeom prst="round2DiagRect">
              <a:avLst/>
            </a:prstGeom>
            <a:gradFill>
              <a:gsLst>
                <a:gs pos="0">
                  <a:schemeClr val="accent1"/>
                </a:gs>
                <a:gs pos="62000">
                  <a:schemeClr val="accent2"/>
                </a:gs>
              </a:gsLst>
              <a:lin ang="18900000" scaled="1"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2000">
                    <a:srgbClr val="E84444"/>
                  </a:gs>
                </a:gsLst>
                <a:lin ang="189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8BBD46C-A538-10D1-4D66-F7704E9377A1}"/>
                </a:ext>
              </a:extLst>
            </p:cNvPr>
            <p:cNvGrpSpPr/>
            <p:nvPr/>
          </p:nvGrpSpPr>
          <p:grpSpPr>
            <a:xfrm>
              <a:off x="4505959" y="3152018"/>
              <a:ext cx="3180083" cy="1270437"/>
              <a:chOff x="4472752" y="3114310"/>
              <a:chExt cx="3180083" cy="1270437"/>
            </a:xfrm>
          </p:grpSpPr>
          <p:sp>
            <p:nvSpPr>
              <p:cNvPr id="14" name="Rectangle 39">
                <a:extLst>
                  <a:ext uri="{FF2B5EF4-FFF2-40B4-BE49-F238E27FC236}">
                    <a16:creationId xmlns:a16="http://schemas.microsoft.com/office/drawing/2014/main" id="{E1EEE18C-7489-8FA0-A3BD-B4A29CF9BC64}"/>
                  </a:ext>
                </a:extLst>
              </p:cNvPr>
              <p:cNvSpPr/>
              <p:nvPr/>
            </p:nvSpPr>
            <p:spPr>
              <a:xfrm>
                <a:off x="4472752" y="3672693"/>
                <a:ext cx="3180083" cy="7120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1800"/>
                  </a:spcBef>
                  <a:spcAft>
                    <a:spcPts val="18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单击此处输入你的正文，请尽量言简意赅的阐述观点</a:t>
                </a:r>
                <a:endParaRPr kumimoji="0" lang="id-ID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Rectangle 40">
                <a:extLst>
                  <a:ext uri="{FF2B5EF4-FFF2-40B4-BE49-F238E27FC236}">
                    <a16:creationId xmlns:a16="http://schemas.microsoft.com/office/drawing/2014/main" id="{4D1EA869-039A-F417-B187-372F6845C975}"/>
                  </a:ext>
                </a:extLst>
              </p:cNvPr>
              <p:cNvSpPr/>
              <p:nvPr/>
            </p:nvSpPr>
            <p:spPr>
              <a:xfrm>
                <a:off x="4472752" y="3114310"/>
                <a:ext cx="2031325" cy="4893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请添加小标题</a:t>
                </a:r>
                <a:endParaRPr 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502A0F77-3901-C28E-7C26-ADBB2AB957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8284" y="3653839"/>
                <a:ext cx="427349" cy="0"/>
              </a:xfrm>
              <a:prstGeom prst="line">
                <a:avLst/>
              </a:prstGeom>
              <a:ln w="12700">
                <a:solidFill>
                  <a:schemeClr val="bg1">
                    <a:alpha val="4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961281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40E8FFC-C014-442F-9B39-CA67635653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汇报人：花生共和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BE0940-CA00-2BA7-D04D-BB92B3E17B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22AFC74-236F-D72E-ED7A-8E8E88DDE6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1922056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401560" cy="239370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M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M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650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花生共和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29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M" panose="00020600040101010101" pitchFamily="18" charset="-122"/>
              </a:rPr>
              <a:t>十年策划，十年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M" panose="00020600040101010101" pitchFamily="18" charset="-122"/>
              </a:rPr>
              <a:t>PPT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OPPOSans M" panose="00020600040101010101" pitchFamily="18" charset="-122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3813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M" panose="00020600040101010101" pitchFamily="18" charset="-122"/>
              </a:rPr>
              <a:t>通过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M" panose="00020600040101010101" pitchFamily="18" charset="-122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M" panose="00020600040101010101" pitchFamily="18" charset="-122"/>
              </a:rPr>
              <a:t>实现稳定的副业收入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650242" y="2634658"/>
            <a:ext cx="2643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gaoyangrunning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7C56290-8178-36D6-8C11-3659E028D1A3}"/>
              </a:ext>
            </a:extLst>
          </p:cNvPr>
          <p:cNvGrpSpPr/>
          <p:nvPr/>
        </p:nvGrpSpPr>
        <p:grpSpPr>
          <a:xfrm>
            <a:off x="5695413" y="2158193"/>
            <a:ext cx="138195" cy="138195"/>
            <a:chOff x="5695413" y="1320428"/>
            <a:chExt cx="138195" cy="138195"/>
          </a:xfrm>
        </p:grpSpPr>
        <p:sp>
          <p:nvSpPr>
            <p:cNvPr id="5" name="Teardrop 15">
              <a:extLst>
                <a:ext uri="{FF2B5EF4-FFF2-40B4-BE49-F238E27FC236}">
                  <a16:creationId xmlns:a16="http://schemas.microsoft.com/office/drawing/2014/main" id="{65155596-41BA-01E6-6233-67278F1F3E2D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6" name="Oval 16">
              <a:extLst>
                <a:ext uri="{FF2B5EF4-FFF2-40B4-BE49-F238E27FC236}">
                  <a16:creationId xmlns:a16="http://schemas.microsoft.com/office/drawing/2014/main" id="{5128AB4E-CC56-FC7E-9259-208FDA77150B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1B05CC5-F7B1-F56C-3B56-D7CF0D4AF296}"/>
              </a:ext>
            </a:extLst>
          </p:cNvPr>
          <p:cNvGrpSpPr/>
          <p:nvPr/>
        </p:nvGrpSpPr>
        <p:grpSpPr>
          <a:xfrm>
            <a:off x="5695413" y="2545287"/>
            <a:ext cx="138195" cy="138195"/>
            <a:chOff x="5695413" y="1701172"/>
            <a:chExt cx="138195" cy="138195"/>
          </a:xfrm>
        </p:grpSpPr>
        <p:sp>
          <p:nvSpPr>
            <p:cNvPr id="10" name="Teardrop 15">
              <a:extLst>
                <a:ext uri="{FF2B5EF4-FFF2-40B4-BE49-F238E27FC236}">
                  <a16:creationId xmlns:a16="http://schemas.microsoft.com/office/drawing/2014/main" id="{F7A15DCA-9D61-CD5E-360E-337A4A5EAF41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3" name="Oval 16">
              <a:extLst>
                <a:ext uri="{FF2B5EF4-FFF2-40B4-BE49-F238E27FC236}">
                  <a16:creationId xmlns:a16="http://schemas.microsoft.com/office/drawing/2014/main" id="{62FD7AC9-E0A6-3589-5EFE-4F4A8A017DDF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1A78FAFC-CBEC-D841-316F-A213F7B412DB}"/>
              </a:ext>
            </a:extLst>
          </p:cNvPr>
          <p:cNvSpPr txBox="1"/>
          <p:nvPr/>
        </p:nvSpPr>
        <p:spPr>
          <a:xfrm>
            <a:off x="5918614" y="2045929"/>
            <a:ext cx="29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M" panose="00020600040101010101" pitchFamily="18" charset="-122"/>
              </a:rPr>
              <a:t>可美化、可撰稿、可构思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AAECC6C-548D-9F3F-F56B-A28C84D33F4F}"/>
              </a:ext>
            </a:extLst>
          </p:cNvPr>
          <p:cNvSpPr txBox="1"/>
          <p:nvPr/>
        </p:nvSpPr>
        <p:spPr>
          <a:xfrm>
            <a:off x="5918615" y="2420221"/>
            <a:ext cx="3813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M" panose="00020600040101010101" pitchFamily="18" charset="-122"/>
              </a:rPr>
              <a:t>微信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M" panose="00020600040101010101" pitchFamily="18" charset="-122"/>
              </a:rPr>
              <a:t>gaoyangrunning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M" panose="00020600040101010101" pitchFamily="18" charset="-122"/>
              </a:rPr>
              <a:t>，欢迎交流！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FC6F4E2-4416-E345-4DA3-305017505A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8235" y="680523"/>
            <a:ext cx="1852970" cy="185297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8BF7A0A-22A3-536E-7141-8161B8DF3A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  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096EB4-AD5F-72C1-F692-F96862F2B8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42A3764-4A00-38BA-CF0D-36B8841818CA}"/>
              </a:ext>
            </a:extLst>
          </p:cNvPr>
          <p:cNvGrpSpPr/>
          <p:nvPr/>
        </p:nvGrpSpPr>
        <p:grpSpPr>
          <a:xfrm>
            <a:off x="1194289" y="3158419"/>
            <a:ext cx="2747958" cy="2027943"/>
            <a:chOff x="1427843" y="2970450"/>
            <a:chExt cx="3086100" cy="2277486"/>
          </a:xfrm>
        </p:grpSpPr>
        <p:sp>
          <p:nvSpPr>
            <p:cNvPr id="23" name="矩形: 对角圆角 22">
              <a:extLst>
                <a:ext uri="{FF2B5EF4-FFF2-40B4-BE49-F238E27FC236}">
                  <a16:creationId xmlns:a16="http://schemas.microsoft.com/office/drawing/2014/main" id="{1B779B2A-7873-D587-5650-7D7EC7F384DC}"/>
                </a:ext>
              </a:extLst>
            </p:cNvPr>
            <p:cNvSpPr/>
            <p:nvPr/>
          </p:nvSpPr>
          <p:spPr>
            <a:xfrm flipH="1">
              <a:off x="2372573" y="2970450"/>
              <a:ext cx="1196641" cy="1196641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+mj-ea"/>
                  <a:ea typeface="+mj-ea"/>
                </a:rPr>
                <a:t>01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sp>
          <p:nvSpPr>
            <p:cNvPr id="25" name="gaoding-14">
              <a:extLst>
                <a:ext uri="{FF2B5EF4-FFF2-40B4-BE49-F238E27FC236}">
                  <a16:creationId xmlns:a16="http://schemas.microsoft.com/office/drawing/2014/main" id="{157B3753-B3F2-6234-5086-864DC4D0EA16}"/>
                </a:ext>
              </a:extLst>
            </p:cNvPr>
            <p:cNvSpPr txBox="1"/>
            <p:nvPr/>
          </p:nvSpPr>
          <p:spPr>
            <a:xfrm>
              <a:off x="1427843" y="4417417"/>
              <a:ext cx="308610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rgbClr val="111111"/>
                  </a:solidFill>
                  <a:effectLst/>
                  <a:uLnTx/>
                  <a:uFillTx/>
                  <a:cs typeface="阿里巴巴普惠体 2.0 95 ExtraBold" panose="00020600040101010101" pitchFamily="18" charset="-122"/>
                </a:rPr>
                <a:t>年度工作回顾</a:t>
              </a:r>
            </a:p>
          </p:txBody>
        </p:sp>
        <p:sp>
          <p:nvSpPr>
            <p:cNvPr id="26" name="gaoding-14">
              <a:extLst>
                <a:ext uri="{FF2B5EF4-FFF2-40B4-BE49-F238E27FC236}">
                  <a16:creationId xmlns:a16="http://schemas.microsoft.com/office/drawing/2014/main" id="{CBFB1C22-0C1B-FBA2-FDC4-A5686AD7F618}"/>
                </a:ext>
              </a:extLst>
            </p:cNvPr>
            <p:cNvSpPr txBox="1"/>
            <p:nvPr/>
          </p:nvSpPr>
          <p:spPr>
            <a:xfrm>
              <a:off x="1616878" y="4971417"/>
              <a:ext cx="2708030" cy="27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阿里巴巴普惠体 2.0 35 Thin" panose="00020600040101010101" pitchFamily="18" charset="-122"/>
                </a:rPr>
                <a:t>Annual Work Review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2.0 35 Thin" panose="00020600040101010101" pitchFamily="18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281EDDE-04A9-ACCD-5B53-6EFCEFC0EC6E}"/>
              </a:ext>
            </a:extLst>
          </p:cNvPr>
          <p:cNvGrpSpPr/>
          <p:nvPr/>
        </p:nvGrpSpPr>
        <p:grpSpPr>
          <a:xfrm>
            <a:off x="4712554" y="3158419"/>
            <a:ext cx="2747958" cy="2027943"/>
            <a:chOff x="1427843" y="2970450"/>
            <a:chExt cx="3086100" cy="2277486"/>
          </a:xfrm>
        </p:grpSpPr>
        <p:sp>
          <p:nvSpPr>
            <p:cNvPr id="38" name="矩形: 对角圆角 37">
              <a:extLst>
                <a:ext uri="{FF2B5EF4-FFF2-40B4-BE49-F238E27FC236}">
                  <a16:creationId xmlns:a16="http://schemas.microsoft.com/office/drawing/2014/main" id="{3719E022-F988-AB90-17EC-D50246C5B255}"/>
                </a:ext>
              </a:extLst>
            </p:cNvPr>
            <p:cNvSpPr/>
            <p:nvPr/>
          </p:nvSpPr>
          <p:spPr>
            <a:xfrm flipH="1">
              <a:off x="2372574" y="2970450"/>
              <a:ext cx="1196641" cy="1196641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+mj-ea"/>
                  <a:ea typeface="+mj-ea"/>
                </a:rPr>
                <a:t>02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sp>
          <p:nvSpPr>
            <p:cNvPr id="39" name="gaoding-14">
              <a:extLst>
                <a:ext uri="{FF2B5EF4-FFF2-40B4-BE49-F238E27FC236}">
                  <a16:creationId xmlns:a16="http://schemas.microsoft.com/office/drawing/2014/main" id="{CF5DEA7B-AE76-8B9E-1839-4034DEE90A49}"/>
                </a:ext>
              </a:extLst>
            </p:cNvPr>
            <p:cNvSpPr txBox="1"/>
            <p:nvPr/>
          </p:nvSpPr>
          <p:spPr>
            <a:xfrm>
              <a:off x="1427843" y="4417418"/>
              <a:ext cx="3086100" cy="5530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rgbClr val="111111"/>
                  </a:solidFill>
                  <a:effectLst/>
                  <a:uLnTx/>
                  <a:uFillTx/>
                  <a:cs typeface="阿里巴巴普惠体 2.0 95 ExtraBold" panose="00020600040101010101" pitchFamily="18" charset="-122"/>
                </a:rPr>
                <a:t>存在主要问题</a:t>
              </a:r>
            </a:p>
          </p:txBody>
        </p:sp>
        <p:sp>
          <p:nvSpPr>
            <p:cNvPr id="40" name="gaoding-14">
              <a:extLst>
                <a:ext uri="{FF2B5EF4-FFF2-40B4-BE49-F238E27FC236}">
                  <a16:creationId xmlns:a16="http://schemas.microsoft.com/office/drawing/2014/main" id="{28E0C7E3-3A79-8A88-1714-554F6066884F}"/>
                </a:ext>
              </a:extLst>
            </p:cNvPr>
            <p:cNvSpPr txBox="1"/>
            <p:nvPr/>
          </p:nvSpPr>
          <p:spPr>
            <a:xfrm>
              <a:off x="1616878" y="4971417"/>
              <a:ext cx="2708030" cy="27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阿里巴巴普惠体 2.0 35 Thin" panose="00020600040101010101" pitchFamily="18" charset="-122"/>
                </a:rPr>
                <a:t>Major problems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069F8DE-4DDE-A2E6-BE1D-DEA267460912}"/>
              </a:ext>
            </a:extLst>
          </p:cNvPr>
          <p:cNvGrpSpPr/>
          <p:nvPr/>
        </p:nvGrpSpPr>
        <p:grpSpPr>
          <a:xfrm>
            <a:off x="8230818" y="3158419"/>
            <a:ext cx="2747958" cy="2027944"/>
            <a:chOff x="1427843" y="2970450"/>
            <a:chExt cx="3086100" cy="2277487"/>
          </a:xfrm>
        </p:grpSpPr>
        <p:sp>
          <p:nvSpPr>
            <p:cNvPr id="42" name="矩形: 对角圆角 41">
              <a:extLst>
                <a:ext uri="{FF2B5EF4-FFF2-40B4-BE49-F238E27FC236}">
                  <a16:creationId xmlns:a16="http://schemas.microsoft.com/office/drawing/2014/main" id="{C33319B2-CBCC-53AF-9CB2-30B2E1273202}"/>
                </a:ext>
              </a:extLst>
            </p:cNvPr>
            <p:cNvSpPr/>
            <p:nvPr/>
          </p:nvSpPr>
          <p:spPr>
            <a:xfrm flipH="1">
              <a:off x="2372573" y="2970450"/>
              <a:ext cx="1196641" cy="1196641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+mj-ea"/>
                  <a:ea typeface="+mj-ea"/>
                </a:rPr>
                <a:t>03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sp>
          <p:nvSpPr>
            <p:cNvPr id="43" name="gaoding-14">
              <a:extLst>
                <a:ext uri="{FF2B5EF4-FFF2-40B4-BE49-F238E27FC236}">
                  <a16:creationId xmlns:a16="http://schemas.microsoft.com/office/drawing/2014/main" id="{D4B033AD-64EC-65AA-AA67-28ED9DE12FD0}"/>
                </a:ext>
              </a:extLst>
            </p:cNvPr>
            <p:cNvSpPr txBox="1"/>
            <p:nvPr/>
          </p:nvSpPr>
          <p:spPr>
            <a:xfrm>
              <a:off x="1427843" y="4417418"/>
              <a:ext cx="3086100" cy="5530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rgbClr val="111111"/>
                  </a:solidFill>
                  <a:effectLst/>
                  <a:uLnTx/>
                  <a:uFillTx/>
                  <a:cs typeface="阿里巴巴普惠体 2.0 95 ExtraBold" panose="00020600040101010101" pitchFamily="18" charset="-122"/>
                </a:rPr>
                <a:t>明年工作计划</a:t>
              </a:r>
            </a:p>
          </p:txBody>
        </p:sp>
        <p:sp>
          <p:nvSpPr>
            <p:cNvPr id="44" name="gaoding-14">
              <a:extLst>
                <a:ext uri="{FF2B5EF4-FFF2-40B4-BE49-F238E27FC236}">
                  <a16:creationId xmlns:a16="http://schemas.microsoft.com/office/drawing/2014/main" id="{E9C8A957-528A-5B4E-5D8D-D70B5E20EB80}"/>
                </a:ext>
              </a:extLst>
            </p:cNvPr>
            <p:cNvSpPr txBox="1"/>
            <p:nvPr/>
          </p:nvSpPr>
          <p:spPr>
            <a:xfrm>
              <a:off x="1616878" y="4971418"/>
              <a:ext cx="2729294" cy="276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阿里巴巴普惠体 2.0 35 Thin" panose="00020600040101010101" pitchFamily="18" charset="-122"/>
                </a:rPr>
                <a:t>Work Plan for next year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51401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46111" y="2185628"/>
            <a:ext cx="2699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花生共和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F3FD20B-9690-11F2-7FE1-542F3B262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PART 01</a:t>
            </a:r>
            <a:endParaRPr lang="zh-CN" altLang="en-US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6113ADC-FF9C-AE4C-2164-A43F85D80A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899793-36E7-2556-8184-0FB96A0D7F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阿里巴巴普惠体 2.0 35 Thin" panose="00020600040101010101" pitchFamily="18" charset="-122"/>
              </a:rPr>
              <a:t>Annual Work Review</a:t>
            </a:r>
            <a:endParaRPr lang="zh-CN" altLang="en-US" dirty="0"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53667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887DD52-7170-97BB-4041-947CE74C2F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年度工作回顾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D4EA074-01EE-6D45-C41B-6A239676DEE4}"/>
              </a:ext>
            </a:extLst>
          </p:cNvPr>
          <p:cNvGrpSpPr/>
          <p:nvPr/>
        </p:nvGrpSpPr>
        <p:grpSpPr>
          <a:xfrm>
            <a:off x="2688374" y="4171357"/>
            <a:ext cx="1499458" cy="400110"/>
            <a:chOff x="1240533" y="4394193"/>
            <a:chExt cx="1499458" cy="40011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21B22A8-6699-6B4D-35E5-D95AC1B884D1}"/>
                </a:ext>
              </a:extLst>
            </p:cNvPr>
            <p:cNvSpPr txBox="1"/>
            <p:nvPr/>
          </p:nvSpPr>
          <p:spPr>
            <a:xfrm>
              <a:off x="1240533" y="4394193"/>
              <a:ext cx="99418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88888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A1B56D7-26DC-59AB-5E30-B7CF51C901F6}"/>
                </a:ext>
              </a:extLst>
            </p:cNvPr>
            <p:cNvSpPr txBox="1"/>
            <p:nvPr/>
          </p:nvSpPr>
          <p:spPr>
            <a:xfrm>
              <a:off x="2178619" y="4517304"/>
              <a:ext cx="5613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产品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7ED4561-96BD-05B8-B7C5-635FF385F4EC}"/>
              </a:ext>
            </a:extLst>
          </p:cNvPr>
          <p:cNvGrpSpPr/>
          <p:nvPr/>
        </p:nvGrpSpPr>
        <p:grpSpPr>
          <a:xfrm>
            <a:off x="1139816" y="2660072"/>
            <a:ext cx="2380399" cy="885343"/>
            <a:chOff x="900682" y="2236054"/>
            <a:chExt cx="2380399" cy="885343"/>
          </a:xfrm>
        </p:grpSpPr>
        <p:sp>
          <p:nvSpPr>
            <p:cNvPr id="3" name="矩形: 对角圆角 2">
              <a:extLst>
                <a:ext uri="{FF2B5EF4-FFF2-40B4-BE49-F238E27FC236}">
                  <a16:creationId xmlns:a16="http://schemas.microsoft.com/office/drawing/2014/main" id="{FB6F6558-F481-EDD2-634B-0EFA6F961C38}"/>
                </a:ext>
              </a:extLst>
            </p:cNvPr>
            <p:cNvSpPr/>
            <p:nvPr/>
          </p:nvSpPr>
          <p:spPr>
            <a:xfrm flipH="1">
              <a:off x="900682" y="2236054"/>
              <a:ext cx="2380399" cy="885343"/>
            </a:xfrm>
            <a:prstGeom prst="round2DiagRect">
              <a:avLst>
                <a:gd name="adj1" fmla="val 28634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967476B-51FE-96C7-B30E-45E0C3D17AAE}"/>
                </a:ext>
              </a:extLst>
            </p:cNvPr>
            <p:cNvGrpSpPr/>
            <p:nvPr/>
          </p:nvGrpSpPr>
          <p:grpSpPr>
            <a:xfrm>
              <a:off x="1126549" y="2305497"/>
              <a:ext cx="1928664" cy="785474"/>
              <a:chOff x="1100371" y="2305497"/>
              <a:chExt cx="1928664" cy="785474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ED4A4A0-9438-3ADC-FB4C-84C0FE9CAE92}"/>
                  </a:ext>
                </a:extLst>
              </p:cNvPr>
              <p:cNvSpPr txBox="1"/>
              <p:nvPr/>
            </p:nvSpPr>
            <p:spPr>
              <a:xfrm>
                <a:off x="1117302" y="2305497"/>
                <a:ext cx="106631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A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产品总销额</a:t>
                </a:r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416C842D-6C7A-AEBC-2C78-E967A82BEB36}"/>
                  </a:ext>
                </a:extLst>
              </p:cNvPr>
              <p:cNvGrpSpPr/>
              <p:nvPr/>
            </p:nvGrpSpPr>
            <p:grpSpPr>
              <a:xfrm>
                <a:off x="1100371" y="2506196"/>
                <a:ext cx="1928664" cy="584775"/>
                <a:chOff x="1605614" y="2536622"/>
                <a:chExt cx="1928664" cy="584775"/>
              </a:xfrm>
            </p:grpSpPr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id="{9FBFA24D-982C-9BDA-385B-A4CEAF26A77E}"/>
                    </a:ext>
                  </a:extLst>
                </p:cNvPr>
                <p:cNvSpPr txBox="1"/>
                <p:nvPr/>
              </p:nvSpPr>
              <p:spPr>
                <a:xfrm>
                  <a:off x="1605614" y="2536622"/>
                  <a:ext cx="1483098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chemeClr val="bg1"/>
                      </a:solidFill>
                      <a:latin typeface="+mn-ea"/>
                    </a:rPr>
                    <a:t>66666</a:t>
                  </a:r>
                  <a:endParaRPr lang="zh-CN" altLang="en-US" sz="32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072A0FD9-F117-56B7-E501-994C30F3B44E}"/>
                    </a:ext>
                  </a:extLst>
                </p:cNvPr>
                <p:cNvSpPr txBox="1"/>
                <p:nvPr/>
              </p:nvSpPr>
              <p:spPr>
                <a:xfrm>
                  <a:off x="2939243" y="2728376"/>
                  <a:ext cx="595035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</a:rPr>
                    <a:t>亿元</a:t>
                  </a:r>
                </a:p>
              </p:txBody>
            </p:sp>
          </p:grp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40ED14AC-919A-A6C9-2B98-63BBDBB27F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6996" y="2492139"/>
                <a:ext cx="740554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51927B4-2F9A-D22D-FC8F-B57D09679323}"/>
              </a:ext>
            </a:extLst>
          </p:cNvPr>
          <p:cNvGrpSpPr/>
          <p:nvPr/>
        </p:nvGrpSpPr>
        <p:grpSpPr>
          <a:xfrm>
            <a:off x="1139816" y="3801500"/>
            <a:ext cx="2380399" cy="885343"/>
            <a:chOff x="900682" y="2236054"/>
            <a:chExt cx="2380399" cy="885343"/>
          </a:xfrm>
        </p:grpSpPr>
        <p:sp>
          <p:nvSpPr>
            <p:cNvPr id="20" name="矩形: 对角圆角 19">
              <a:extLst>
                <a:ext uri="{FF2B5EF4-FFF2-40B4-BE49-F238E27FC236}">
                  <a16:creationId xmlns:a16="http://schemas.microsoft.com/office/drawing/2014/main" id="{3B405521-86B2-F97F-7560-AF2CFB65F9B1}"/>
                </a:ext>
              </a:extLst>
            </p:cNvPr>
            <p:cNvSpPr/>
            <p:nvPr/>
          </p:nvSpPr>
          <p:spPr>
            <a:xfrm flipH="1">
              <a:off x="900682" y="2236054"/>
              <a:ext cx="2380399" cy="885343"/>
            </a:xfrm>
            <a:prstGeom prst="round2DiagRect">
              <a:avLst>
                <a:gd name="adj1" fmla="val 28634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D6B9658B-4AE8-DCB5-AA82-030ED8FA797A}"/>
                </a:ext>
              </a:extLst>
            </p:cNvPr>
            <p:cNvGrpSpPr/>
            <p:nvPr/>
          </p:nvGrpSpPr>
          <p:grpSpPr>
            <a:xfrm>
              <a:off x="1126549" y="2305497"/>
              <a:ext cx="1928664" cy="785474"/>
              <a:chOff x="1100371" y="2305497"/>
              <a:chExt cx="1928664" cy="785474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E1839F71-898E-7CB2-BB44-5FE570604D17}"/>
                  </a:ext>
                </a:extLst>
              </p:cNvPr>
              <p:cNvSpPr txBox="1"/>
              <p:nvPr/>
            </p:nvSpPr>
            <p:spPr>
              <a:xfrm>
                <a:off x="1117302" y="2305497"/>
                <a:ext cx="106631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B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产品总销额</a:t>
                </a: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0F61FCE5-6E72-07AD-FF3A-5EA8DC998831}"/>
                  </a:ext>
                </a:extLst>
              </p:cNvPr>
              <p:cNvGrpSpPr/>
              <p:nvPr/>
            </p:nvGrpSpPr>
            <p:grpSpPr>
              <a:xfrm>
                <a:off x="1100371" y="2506196"/>
                <a:ext cx="1928664" cy="584775"/>
                <a:chOff x="1605614" y="2536622"/>
                <a:chExt cx="1928664" cy="584775"/>
              </a:xfrm>
            </p:grpSpPr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ED888426-197E-D4B9-C5D8-DC86DA4308C7}"/>
                    </a:ext>
                  </a:extLst>
                </p:cNvPr>
                <p:cNvSpPr txBox="1"/>
                <p:nvPr/>
              </p:nvSpPr>
              <p:spPr>
                <a:xfrm>
                  <a:off x="1605614" y="2536622"/>
                  <a:ext cx="1483098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chemeClr val="bg1"/>
                      </a:solidFill>
                      <a:latin typeface="+mn-ea"/>
                    </a:rPr>
                    <a:t>88888</a:t>
                  </a:r>
                  <a:endParaRPr lang="zh-CN" altLang="en-US" sz="32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EE6A48D1-9FE4-B198-8612-6B8D87DCE3AD}"/>
                    </a:ext>
                  </a:extLst>
                </p:cNvPr>
                <p:cNvSpPr txBox="1"/>
                <p:nvPr/>
              </p:nvSpPr>
              <p:spPr>
                <a:xfrm>
                  <a:off x="2939243" y="2728376"/>
                  <a:ext cx="595035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</a:rPr>
                    <a:t>亿元</a:t>
                  </a:r>
                </a:p>
              </p:txBody>
            </p:sp>
          </p:grp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3B2E5A9F-B6A5-1097-A0FB-A1C59E0B41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6996" y="2492139"/>
                <a:ext cx="740554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D641739-994B-4119-B6A3-DCCAC06DD95B}"/>
              </a:ext>
            </a:extLst>
          </p:cNvPr>
          <p:cNvGrpSpPr/>
          <p:nvPr/>
        </p:nvGrpSpPr>
        <p:grpSpPr>
          <a:xfrm>
            <a:off x="1139816" y="4942928"/>
            <a:ext cx="2380399" cy="885343"/>
            <a:chOff x="900682" y="2236054"/>
            <a:chExt cx="2380399" cy="885343"/>
          </a:xfrm>
        </p:grpSpPr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6EAD04B5-24A6-51C3-566B-1C50066E10AD}"/>
                </a:ext>
              </a:extLst>
            </p:cNvPr>
            <p:cNvSpPr/>
            <p:nvPr/>
          </p:nvSpPr>
          <p:spPr>
            <a:xfrm flipH="1">
              <a:off x="900682" y="2236054"/>
              <a:ext cx="2380399" cy="885343"/>
            </a:xfrm>
            <a:prstGeom prst="round2DiagRect">
              <a:avLst>
                <a:gd name="adj1" fmla="val 28634"/>
                <a:gd name="adj2" fmla="val 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D2C7BAE-888F-03C8-E61D-4CC5A282EEFA}"/>
                </a:ext>
              </a:extLst>
            </p:cNvPr>
            <p:cNvGrpSpPr/>
            <p:nvPr/>
          </p:nvGrpSpPr>
          <p:grpSpPr>
            <a:xfrm>
              <a:off x="1126549" y="2305497"/>
              <a:ext cx="1928664" cy="785474"/>
              <a:chOff x="1100371" y="2305497"/>
              <a:chExt cx="1928664" cy="785474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95867FC-FBFB-479B-764A-509F7760FC17}"/>
                  </a:ext>
                </a:extLst>
              </p:cNvPr>
              <p:cNvSpPr txBox="1"/>
              <p:nvPr/>
            </p:nvSpPr>
            <p:spPr>
              <a:xfrm>
                <a:off x="1117302" y="2305497"/>
                <a:ext cx="106631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C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产品总销额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4DCB71F7-FAE2-5A6B-ABDE-026E02A6725D}"/>
                  </a:ext>
                </a:extLst>
              </p:cNvPr>
              <p:cNvGrpSpPr/>
              <p:nvPr/>
            </p:nvGrpSpPr>
            <p:grpSpPr>
              <a:xfrm>
                <a:off x="1100371" y="2506196"/>
                <a:ext cx="1928664" cy="584775"/>
                <a:chOff x="1605614" y="2536622"/>
                <a:chExt cx="1928664" cy="584775"/>
              </a:xfrm>
            </p:grpSpPr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735F2F1E-8BC1-4355-42FC-FB8114930962}"/>
                    </a:ext>
                  </a:extLst>
                </p:cNvPr>
                <p:cNvSpPr txBox="1"/>
                <p:nvPr/>
              </p:nvSpPr>
              <p:spPr>
                <a:xfrm>
                  <a:off x="1605614" y="2536622"/>
                  <a:ext cx="1483098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chemeClr val="bg1"/>
                      </a:solidFill>
                      <a:latin typeface="+mn-ea"/>
                    </a:rPr>
                    <a:t>99999</a:t>
                  </a:r>
                  <a:endParaRPr lang="zh-CN" altLang="en-US" sz="32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4E6BEACB-D061-1AA3-84DB-3838BF794BC4}"/>
                    </a:ext>
                  </a:extLst>
                </p:cNvPr>
                <p:cNvSpPr txBox="1"/>
                <p:nvPr/>
              </p:nvSpPr>
              <p:spPr>
                <a:xfrm>
                  <a:off x="2939243" y="2728376"/>
                  <a:ext cx="595035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</a:rPr>
                    <a:t>亿元</a:t>
                  </a:r>
                </a:p>
              </p:txBody>
            </p:sp>
          </p:grp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A44E854F-B4C9-34DE-915B-D3401CBDC1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6996" y="2492139"/>
                <a:ext cx="740554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3" name="Rectangle 39">
            <a:extLst>
              <a:ext uri="{FF2B5EF4-FFF2-40B4-BE49-F238E27FC236}">
                <a16:creationId xmlns:a16="http://schemas.microsoft.com/office/drawing/2014/main" id="{39DE6514-750D-2891-8506-BB5FF7401D0D}"/>
              </a:ext>
            </a:extLst>
          </p:cNvPr>
          <p:cNvSpPr/>
          <p:nvPr/>
        </p:nvSpPr>
        <p:spPr>
          <a:xfrm>
            <a:off x="1051689" y="1945200"/>
            <a:ext cx="2506946" cy="42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单击此处输入你的正文</a:t>
            </a:r>
            <a:endParaRPr kumimoji="0" lang="id-ID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44" name="Rectangle 40">
            <a:extLst>
              <a:ext uri="{FF2B5EF4-FFF2-40B4-BE49-F238E27FC236}">
                <a16:creationId xmlns:a16="http://schemas.microsoft.com/office/drawing/2014/main" id="{50A2E35B-C823-AD16-AE36-3F580993F298}"/>
              </a:ext>
            </a:extLst>
          </p:cNvPr>
          <p:cNvSpPr/>
          <p:nvPr/>
        </p:nvSpPr>
        <p:spPr>
          <a:xfrm>
            <a:off x="1051689" y="1571938"/>
            <a:ext cx="2031325" cy="4893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E42222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rgbClr val="E4222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A73540E1-7E9B-39F3-48A7-F77D26A122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4963524"/>
              </p:ext>
            </p:extLst>
          </p:nvPr>
        </p:nvGraphicFramePr>
        <p:xfrm>
          <a:off x="4080222" y="2457374"/>
          <a:ext cx="7106193" cy="3680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9" name="Rectangle 39">
            <a:extLst>
              <a:ext uri="{FF2B5EF4-FFF2-40B4-BE49-F238E27FC236}">
                <a16:creationId xmlns:a16="http://schemas.microsoft.com/office/drawing/2014/main" id="{5237EF9C-B41E-4B81-5C5A-99010CFABC1B}"/>
              </a:ext>
            </a:extLst>
          </p:cNvPr>
          <p:cNvSpPr/>
          <p:nvPr/>
        </p:nvSpPr>
        <p:spPr>
          <a:xfrm>
            <a:off x="6379845" y="1623233"/>
            <a:ext cx="2506946" cy="386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本年度主力产品季度销量变化</a:t>
            </a:r>
            <a:endParaRPr kumimoji="0" lang="id-ID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50" name="Rectangle 39">
            <a:extLst>
              <a:ext uri="{FF2B5EF4-FFF2-40B4-BE49-F238E27FC236}">
                <a16:creationId xmlns:a16="http://schemas.microsoft.com/office/drawing/2014/main" id="{166F4B8C-8B57-FAD1-DBBE-67EF6ED30636}"/>
              </a:ext>
            </a:extLst>
          </p:cNvPr>
          <p:cNvSpPr/>
          <p:nvPr/>
        </p:nvSpPr>
        <p:spPr>
          <a:xfrm>
            <a:off x="6379845" y="1906336"/>
            <a:ext cx="2506946" cy="344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（单位：亿元）</a:t>
            </a:r>
            <a:endParaRPr kumimoji="0" lang="id-ID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3267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181E458-002D-6D09-7975-FF34F776BF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年度工作回顾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18ADDF6-B567-B696-E6C2-62BD672B52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85162"/>
              </p:ext>
            </p:extLst>
          </p:nvPr>
        </p:nvGraphicFramePr>
        <p:xfrm>
          <a:off x="900684" y="2632755"/>
          <a:ext cx="4887336" cy="3337740"/>
        </p:xfrm>
        <a:graphic>
          <a:graphicData uri="http://schemas.openxmlformats.org/drawingml/2006/table">
            <a:tbl>
              <a:tblPr/>
              <a:tblGrid>
                <a:gridCol w="814556">
                  <a:extLst>
                    <a:ext uri="{9D8B030D-6E8A-4147-A177-3AD203B41FA5}">
                      <a16:colId xmlns:a16="http://schemas.microsoft.com/office/drawing/2014/main" val="1530874484"/>
                    </a:ext>
                  </a:extLst>
                </a:gridCol>
                <a:gridCol w="814556">
                  <a:extLst>
                    <a:ext uri="{9D8B030D-6E8A-4147-A177-3AD203B41FA5}">
                      <a16:colId xmlns:a16="http://schemas.microsoft.com/office/drawing/2014/main" val="2790560138"/>
                    </a:ext>
                  </a:extLst>
                </a:gridCol>
                <a:gridCol w="814556">
                  <a:extLst>
                    <a:ext uri="{9D8B030D-6E8A-4147-A177-3AD203B41FA5}">
                      <a16:colId xmlns:a16="http://schemas.microsoft.com/office/drawing/2014/main" val="2517738389"/>
                    </a:ext>
                  </a:extLst>
                </a:gridCol>
                <a:gridCol w="814556">
                  <a:extLst>
                    <a:ext uri="{9D8B030D-6E8A-4147-A177-3AD203B41FA5}">
                      <a16:colId xmlns:a16="http://schemas.microsoft.com/office/drawing/2014/main" val="2712773661"/>
                    </a:ext>
                  </a:extLst>
                </a:gridCol>
                <a:gridCol w="814556">
                  <a:extLst>
                    <a:ext uri="{9D8B030D-6E8A-4147-A177-3AD203B41FA5}">
                      <a16:colId xmlns:a16="http://schemas.microsoft.com/office/drawing/2014/main" val="2887448534"/>
                    </a:ext>
                  </a:extLst>
                </a:gridCol>
                <a:gridCol w="814556">
                  <a:extLst>
                    <a:ext uri="{9D8B030D-6E8A-4147-A177-3AD203B41FA5}">
                      <a16:colId xmlns:a16="http://schemas.microsoft.com/office/drawing/2014/main" val="3656096331"/>
                    </a:ext>
                  </a:extLst>
                </a:gridCol>
              </a:tblGrid>
              <a:tr h="507830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数据</a:t>
                      </a:r>
                      <a:r>
                        <a:rPr lang="en-US" altLang="zh-CN" sz="1400" b="1" i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数据</a:t>
                      </a:r>
                      <a:r>
                        <a:rPr lang="en-US" altLang="zh-CN" sz="1400" b="1" i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数据</a:t>
                      </a:r>
                      <a:r>
                        <a:rPr lang="en-US" altLang="zh-CN" sz="1400" b="1" i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数据</a:t>
                      </a:r>
                      <a:r>
                        <a:rPr lang="en-US" altLang="zh-CN" sz="1400" b="1" i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数据</a:t>
                      </a:r>
                      <a:r>
                        <a:rPr lang="en-US" altLang="zh-CN" sz="1400" b="1" i="0" u="none" strike="noStrike" dirty="0">
                          <a:solidFill>
                            <a:schemeClr val="accent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59959944"/>
                  </a:ext>
                </a:extLst>
              </a:tr>
              <a:tr h="56598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5257955"/>
                  </a:ext>
                </a:extLst>
              </a:tr>
              <a:tr h="56598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83244691"/>
                  </a:ext>
                </a:extLst>
              </a:tr>
              <a:tr h="56598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71762369"/>
                  </a:ext>
                </a:extLst>
              </a:tr>
              <a:tr h="56598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63789340"/>
                  </a:ext>
                </a:extLst>
              </a:tr>
              <a:tr h="56598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XXX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47458843"/>
                  </a:ext>
                </a:extLst>
              </a:tr>
            </a:tbl>
          </a:graphicData>
        </a:graphic>
      </p:graphicFrame>
      <p:sp>
        <p:nvSpPr>
          <p:cNvPr id="5" name="Rectangle 39">
            <a:extLst>
              <a:ext uri="{FF2B5EF4-FFF2-40B4-BE49-F238E27FC236}">
                <a16:creationId xmlns:a16="http://schemas.microsoft.com/office/drawing/2014/main" id="{345FB42E-BCE5-69BC-CA06-C39D42DE50E4}"/>
              </a:ext>
            </a:extLst>
          </p:cNvPr>
          <p:cNvSpPr/>
          <p:nvPr/>
        </p:nvSpPr>
        <p:spPr>
          <a:xfrm>
            <a:off x="830515" y="1860547"/>
            <a:ext cx="2506946" cy="386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单击此处输入你的正文</a:t>
            </a:r>
            <a:endParaRPr kumimoji="0" lang="id-ID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6" name="Rectangle 40">
            <a:extLst>
              <a:ext uri="{FF2B5EF4-FFF2-40B4-BE49-F238E27FC236}">
                <a16:creationId xmlns:a16="http://schemas.microsoft.com/office/drawing/2014/main" id="{8521955A-2B9F-79F2-027B-8121B9881E26}"/>
              </a:ext>
            </a:extLst>
          </p:cNvPr>
          <p:cNvSpPr/>
          <p:nvPr/>
        </p:nvSpPr>
        <p:spPr>
          <a:xfrm>
            <a:off x="830515" y="1487285"/>
            <a:ext cx="2031325" cy="4893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E42222"/>
                </a:solidFill>
                <a:latin typeface="+mj-ea"/>
                <a:ea typeface="+mj-ea"/>
                <a:cs typeface="+mn-ea"/>
                <a:sym typeface="+mn-lt"/>
              </a:rPr>
              <a:t>请添加小标题</a:t>
            </a:r>
            <a:endParaRPr lang="en-US" sz="2400" dirty="0">
              <a:solidFill>
                <a:srgbClr val="E4222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D135E74-B5BF-27F7-D5AC-1CA463F9E79E}"/>
              </a:ext>
            </a:extLst>
          </p:cNvPr>
          <p:cNvGrpSpPr/>
          <p:nvPr/>
        </p:nvGrpSpPr>
        <p:grpSpPr>
          <a:xfrm>
            <a:off x="6294145" y="1487285"/>
            <a:ext cx="5067340" cy="4930116"/>
            <a:chOff x="6294145" y="1487285"/>
            <a:chExt cx="5067340" cy="4930116"/>
          </a:xfrm>
        </p:grpSpPr>
        <p:graphicFrame>
          <p:nvGraphicFramePr>
            <p:cNvPr id="22" name="图表 21">
              <a:extLst>
                <a:ext uri="{FF2B5EF4-FFF2-40B4-BE49-F238E27FC236}">
                  <a16:creationId xmlns:a16="http://schemas.microsoft.com/office/drawing/2014/main" id="{CBFA3FBA-162B-E655-3704-82C14AB1702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08766359"/>
                </p:ext>
              </p:extLst>
            </p:nvPr>
          </p:nvGraphicFramePr>
          <p:xfrm>
            <a:off x="6294145" y="2247320"/>
            <a:ext cx="5067340" cy="41700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F49D6258-7360-3F7D-5200-036E17AAF21B}"/>
                </a:ext>
              </a:extLst>
            </p:cNvPr>
            <p:cNvCxnSpPr>
              <a:cxnSpLocks/>
            </p:cNvCxnSpPr>
            <p:nvPr/>
          </p:nvCxnSpPr>
          <p:spPr>
            <a:xfrm>
              <a:off x="6432458" y="5970495"/>
              <a:ext cx="4778547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39">
              <a:extLst>
                <a:ext uri="{FF2B5EF4-FFF2-40B4-BE49-F238E27FC236}">
                  <a16:creationId xmlns:a16="http://schemas.microsoft.com/office/drawing/2014/main" id="{07E54A6B-9294-34E1-CFA0-076CD8919A48}"/>
                </a:ext>
              </a:extLst>
            </p:cNvPr>
            <p:cNvSpPr/>
            <p:nvPr/>
          </p:nvSpPr>
          <p:spPr>
            <a:xfrm>
              <a:off x="6432458" y="1860547"/>
              <a:ext cx="2506946" cy="386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</a:t>
              </a:r>
              <a:endParaRPr kumimoji="0" lang="id-ID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6" name="Rectangle 40">
              <a:extLst>
                <a:ext uri="{FF2B5EF4-FFF2-40B4-BE49-F238E27FC236}">
                  <a16:creationId xmlns:a16="http://schemas.microsoft.com/office/drawing/2014/main" id="{A295D0D9-5341-9D79-0725-DD152E2B5C64}"/>
                </a:ext>
              </a:extLst>
            </p:cNvPr>
            <p:cNvSpPr/>
            <p:nvPr/>
          </p:nvSpPr>
          <p:spPr>
            <a:xfrm>
              <a:off x="6432458" y="1487285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rgbClr val="E4222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71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C0ABF9A-BFF5-1FC1-21D2-0255AEE9D2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年度工作回顾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AB67B68-9B70-8573-F9D6-F8D9C4776298}"/>
              </a:ext>
            </a:extLst>
          </p:cNvPr>
          <p:cNvGrpSpPr/>
          <p:nvPr/>
        </p:nvGrpSpPr>
        <p:grpSpPr>
          <a:xfrm>
            <a:off x="1091373" y="1814375"/>
            <a:ext cx="4564712" cy="1563350"/>
            <a:chOff x="1091373" y="1814375"/>
            <a:chExt cx="4564712" cy="1563350"/>
          </a:xfrm>
        </p:grpSpPr>
        <p:sp>
          <p:nvSpPr>
            <p:cNvPr id="4" name="Rectangle 39">
              <a:extLst>
                <a:ext uri="{FF2B5EF4-FFF2-40B4-BE49-F238E27FC236}">
                  <a16:creationId xmlns:a16="http://schemas.microsoft.com/office/drawing/2014/main" id="{65099C61-0445-4D64-E2B9-230F500DF3E6}"/>
                </a:ext>
              </a:extLst>
            </p:cNvPr>
            <p:cNvSpPr/>
            <p:nvPr/>
          </p:nvSpPr>
          <p:spPr>
            <a:xfrm>
              <a:off x="2098834" y="2345583"/>
              <a:ext cx="3557251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" name="Rectangle 40">
              <a:extLst>
                <a:ext uri="{FF2B5EF4-FFF2-40B4-BE49-F238E27FC236}">
                  <a16:creationId xmlns:a16="http://schemas.microsoft.com/office/drawing/2014/main" id="{FFF22F91-8DAF-D63E-977F-A9DFC7C50300}"/>
                </a:ext>
              </a:extLst>
            </p:cNvPr>
            <p:cNvSpPr/>
            <p:nvPr/>
          </p:nvSpPr>
          <p:spPr>
            <a:xfrm>
              <a:off x="2098835" y="1814375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rgbClr val="E4222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A5D191CD-8073-B4DD-C9AF-3698BC538FE2}"/>
                </a:ext>
              </a:extLst>
            </p:cNvPr>
            <p:cNvSpPr/>
            <p:nvPr/>
          </p:nvSpPr>
          <p:spPr>
            <a:xfrm flipH="1">
              <a:off x="1091373" y="1946090"/>
              <a:ext cx="831848" cy="831848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8F92D97B-52E1-DE5A-6E3B-46B0C1FF8E00}"/>
                </a:ext>
              </a:extLst>
            </p:cNvPr>
            <p:cNvCxnSpPr>
              <a:cxnSpLocks/>
            </p:cNvCxnSpPr>
            <p:nvPr/>
          </p:nvCxnSpPr>
          <p:spPr>
            <a:xfrm>
              <a:off x="2190095" y="2310667"/>
              <a:ext cx="3370875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图形 18" descr="统计">
              <a:extLst>
                <a:ext uri="{FF2B5EF4-FFF2-40B4-BE49-F238E27FC236}">
                  <a16:creationId xmlns:a16="http://schemas.microsoft.com/office/drawing/2014/main" id="{798F96B2-CCBF-76B7-8AE3-D4829CE12D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42216" y="2096933"/>
              <a:ext cx="530163" cy="530163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609CBF-1F9E-7AD3-88F1-CEA8C9E54076}"/>
              </a:ext>
            </a:extLst>
          </p:cNvPr>
          <p:cNvGrpSpPr/>
          <p:nvPr/>
        </p:nvGrpSpPr>
        <p:grpSpPr>
          <a:xfrm>
            <a:off x="1091373" y="3889082"/>
            <a:ext cx="4564712" cy="1563350"/>
            <a:chOff x="1091373" y="3889082"/>
            <a:chExt cx="4564712" cy="1563350"/>
          </a:xfrm>
        </p:grpSpPr>
        <p:sp>
          <p:nvSpPr>
            <p:cNvPr id="22" name="Rectangle 39">
              <a:extLst>
                <a:ext uri="{FF2B5EF4-FFF2-40B4-BE49-F238E27FC236}">
                  <a16:creationId xmlns:a16="http://schemas.microsoft.com/office/drawing/2014/main" id="{412D5FB4-47C2-12B6-0329-8383D055AF38}"/>
                </a:ext>
              </a:extLst>
            </p:cNvPr>
            <p:cNvSpPr/>
            <p:nvPr/>
          </p:nvSpPr>
          <p:spPr>
            <a:xfrm>
              <a:off x="2098834" y="4420290"/>
              <a:ext cx="3557251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1800"/>
                </a:spcBef>
                <a:spcAft>
                  <a:spcPts val="1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单击此处输入你的正文，文字是您思想的提炼，为了最终演示发布的良好效果，请尽量言简意赅的阐述观点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3" name="Rectangle 40">
              <a:extLst>
                <a:ext uri="{FF2B5EF4-FFF2-40B4-BE49-F238E27FC236}">
                  <a16:creationId xmlns:a16="http://schemas.microsoft.com/office/drawing/2014/main" id="{72449DB7-6C94-3EC1-2E51-E594E34D5A63}"/>
                </a:ext>
              </a:extLst>
            </p:cNvPr>
            <p:cNvSpPr/>
            <p:nvPr/>
          </p:nvSpPr>
          <p:spPr>
            <a:xfrm>
              <a:off x="2098835" y="3889082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rgbClr val="E4222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4" name="矩形: 对角圆角 23">
              <a:extLst>
                <a:ext uri="{FF2B5EF4-FFF2-40B4-BE49-F238E27FC236}">
                  <a16:creationId xmlns:a16="http://schemas.microsoft.com/office/drawing/2014/main" id="{CBD782B0-B6FE-C25F-0613-7C08936E721B}"/>
                </a:ext>
              </a:extLst>
            </p:cNvPr>
            <p:cNvSpPr/>
            <p:nvPr/>
          </p:nvSpPr>
          <p:spPr>
            <a:xfrm flipH="1">
              <a:off x="1091373" y="4020797"/>
              <a:ext cx="831848" cy="831848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E852D422-56AD-89BB-63AA-8634B41B6C9F}"/>
                </a:ext>
              </a:extLst>
            </p:cNvPr>
            <p:cNvCxnSpPr>
              <a:cxnSpLocks/>
            </p:cNvCxnSpPr>
            <p:nvPr/>
          </p:nvCxnSpPr>
          <p:spPr>
            <a:xfrm>
              <a:off x="2190095" y="4385374"/>
              <a:ext cx="3370875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图形 27" descr="统计信息 RTL">
              <a:extLst>
                <a:ext uri="{FF2B5EF4-FFF2-40B4-BE49-F238E27FC236}">
                  <a16:creationId xmlns:a16="http://schemas.microsoft.com/office/drawing/2014/main" id="{63E61819-9867-5F58-55A1-6A20EE88A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42216" y="4171639"/>
              <a:ext cx="530163" cy="530163"/>
            </a:xfrm>
            <a:prstGeom prst="rect">
              <a:avLst/>
            </a:prstGeom>
          </p:spPr>
        </p:pic>
      </p:grpSp>
      <p:sp>
        <p:nvSpPr>
          <p:cNvPr id="36" name="矩形: 对角圆角 35">
            <a:extLst>
              <a:ext uri="{FF2B5EF4-FFF2-40B4-BE49-F238E27FC236}">
                <a16:creationId xmlns:a16="http://schemas.microsoft.com/office/drawing/2014/main" id="{F806DB75-A9DC-E981-DB98-18A0F7FBC6B6}"/>
              </a:ext>
            </a:extLst>
          </p:cNvPr>
          <p:cNvSpPr/>
          <p:nvPr/>
        </p:nvSpPr>
        <p:spPr>
          <a:xfrm flipH="1">
            <a:off x="6254803" y="1229446"/>
            <a:ext cx="5301982" cy="5109881"/>
          </a:xfrm>
          <a:prstGeom prst="round2Diag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1158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B5E46A9-326A-FD67-90BD-AD1CAE6326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年度工作回顾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30455B0-9BDF-E5C5-8F51-F80CAF1F8FFC}"/>
              </a:ext>
            </a:extLst>
          </p:cNvPr>
          <p:cNvGrpSpPr/>
          <p:nvPr/>
        </p:nvGrpSpPr>
        <p:grpSpPr>
          <a:xfrm>
            <a:off x="6179657" y="3966339"/>
            <a:ext cx="5411774" cy="2296873"/>
            <a:chOff x="6179657" y="3966339"/>
            <a:chExt cx="5411774" cy="2296873"/>
          </a:xfrm>
        </p:grpSpPr>
        <p:sp>
          <p:nvSpPr>
            <p:cNvPr id="10" name="矩形: 对角圆角 9">
              <a:extLst>
                <a:ext uri="{FF2B5EF4-FFF2-40B4-BE49-F238E27FC236}">
                  <a16:creationId xmlns:a16="http://schemas.microsoft.com/office/drawing/2014/main" id="{4C91EE93-B4EC-944D-70AD-D486B52717ED}"/>
                </a:ext>
              </a:extLst>
            </p:cNvPr>
            <p:cNvSpPr/>
            <p:nvPr/>
          </p:nvSpPr>
          <p:spPr>
            <a:xfrm flipH="1">
              <a:off x="6179657" y="3966339"/>
              <a:ext cx="5411774" cy="2296873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165100" algn="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AEAB1B31-8FE1-88B0-582B-02AB4ED0A172}"/>
                </a:ext>
              </a:extLst>
            </p:cNvPr>
            <p:cNvSpPr/>
            <p:nvPr/>
          </p:nvSpPr>
          <p:spPr>
            <a:xfrm flipH="1">
              <a:off x="10373022" y="4407678"/>
              <a:ext cx="831848" cy="831848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51" name="Rectangle 39">
              <a:extLst>
                <a:ext uri="{FF2B5EF4-FFF2-40B4-BE49-F238E27FC236}">
                  <a16:creationId xmlns:a16="http://schemas.microsoft.com/office/drawing/2014/main" id="{2AFAFD26-1861-94CF-E629-5262FE72F8C6}"/>
                </a:ext>
              </a:extLst>
            </p:cNvPr>
            <p:cNvSpPr/>
            <p:nvPr/>
          </p:nvSpPr>
          <p:spPr>
            <a:xfrm>
              <a:off x="6809112" y="4899487"/>
              <a:ext cx="3452476" cy="71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2" name="Rectangle 40">
              <a:extLst>
                <a:ext uri="{FF2B5EF4-FFF2-40B4-BE49-F238E27FC236}">
                  <a16:creationId xmlns:a16="http://schemas.microsoft.com/office/drawing/2014/main" id="{5C2199E1-CD41-38EC-EB99-D2896C497CAE}"/>
                </a:ext>
              </a:extLst>
            </p:cNvPr>
            <p:cNvSpPr/>
            <p:nvPr/>
          </p:nvSpPr>
          <p:spPr>
            <a:xfrm>
              <a:off x="8230263" y="4360201"/>
              <a:ext cx="2031325" cy="4893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rgbClr val="E4222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D02E0E48-73B4-7336-1DD2-20DDE905D09E}"/>
                </a:ext>
              </a:extLst>
            </p:cNvPr>
            <p:cNvCxnSpPr>
              <a:cxnSpLocks/>
            </p:cNvCxnSpPr>
            <p:nvPr/>
          </p:nvCxnSpPr>
          <p:spPr>
            <a:xfrm>
              <a:off x="6930938" y="4873419"/>
              <a:ext cx="3184986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4" name="图形 53" descr="条形图演示文稿 RTL">
              <a:extLst>
                <a:ext uri="{FF2B5EF4-FFF2-40B4-BE49-F238E27FC236}">
                  <a16:creationId xmlns:a16="http://schemas.microsoft.com/office/drawing/2014/main" id="{26A513EE-FE65-AD88-E03A-6A29B116E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574034" y="4575489"/>
              <a:ext cx="496225" cy="496225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3EE51BE-0399-1C4F-45D6-51508EB39E6C}"/>
              </a:ext>
            </a:extLst>
          </p:cNvPr>
          <p:cNvGrpSpPr/>
          <p:nvPr/>
        </p:nvGrpSpPr>
        <p:grpSpPr>
          <a:xfrm>
            <a:off x="6179657" y="1503553"/>
            <a:ext cx="5411774" cy="2296873"/>
            <a:chOff x="6179657" y="1503553"/>
            <a:chExt cx="5411774" cy="2296873"/>
          </a:xfrm>
        </p:grpSpPr>
        <p:sp>
          <p:nvSpPr>
            <p:cNvPr id="6" name="矩形: 对角圆角 5">
              <a:extLst>
                <a:ext uri="{FF2B5EF4-FFF2-40B4-BE49-F238E27FC236}">
                  <a16:creationId xmlns:a16="http://schemas.microsoft.com/office/drawing/2014/main" id="{27B13C7C-050F-B700-2BD8-33AED9D65942}"/>
                </a:ext>
              </a:extLst>
            </p:cNvPr>
            <p:cNvSpPr/>
            <p:nvPr/>
          </p:nvSpPr>
          <p:spPr>
            <a:xfrm>
              <a:off x="6179657" y="1503553"/>
              <a:ext cx="5411774" cy="2296873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165100" algn="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" name="矩形: 对角圆角 6">
              <a:extLst>
                <a:ext uri="{FF2B5EF4-FFF2-40B4-BE49-F238E27FC236}">
                  <a16:creationId xmlns:a16="http://schemas.microsoft.com/office/drawing/2014/main" id="{648D16B3-5E45-8B7B-1A11-340E3AB7F1E7}"/>
                </a:ext>
              </a:extLst>
            </p:cNvPr>
            <p:cNvSpPr/>
            <p:nvPr/>
          </p:nvSpPr>
          <p:spPr>
            <a:xfrm>
              <a:off x="10406224" y="1944892"/>
              <a:ext cx="831848" cy="831848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6" name="Rectangle 39">
              <a:extLst>
                <a:ext uri="{FF2B5EF4-FFF2-40B4-BE49-F238E27FC236}">
                  <a16:creationId xmlns:a16="http://schemas.microsoft.com/office/drawing/2014/main" id="{98A45E35-B55A-F998-5758-DABDBF48566B}"/>
                </a:ext>
              </a:extLst>
            </p:cNvPr>
            <p:cNvSpPr/>
            <p:nvPr/>
          </p:nvSpPr>
          <p:spPr>
            <a:xfrm>
              <a:off x="6809112" y="2399488"/>
              <a:ext cx="3452476" cy="71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7" name="Rectangle 40">
              <a:extLst>
                <a:ext uri="{FF2B5EF4-FFF2-40B4-BE49-F238E27FC236}">
                  <a16:creationId xmlns:a16="http://schemas.microsoft.com/office/drawing/2014/main" id="{EDFBBD00-EAE2-424A-5927-E0A1C448FA79}"/>
                </a:ext>
              </a:extLst>
            </p:cNvPr>
            <p:cNvSpPr/>
            <p:nvPr/>
          </p:nvSpPr>
          <p:spPr>
            <a:xfrm>
              <a:off x="8230263" y="1860202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rgbClr val="E4222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B893A278-FE15-FB4F-869F-138F28ABC9E4}"/>
                </a:ext>
              </a:extLst>
            </p:cNvPr>
            <p:cNvCxnSpPr>
              <a:cxnSpLocks/>
            </p:cNvCxnSpPr>
            <p:nvPr/>
          </p:nvCxnSpPr>
          <p:spPr>
            <a:xfrm>
              <a:off x="6930938" y="2373420"/>
              <a:ext cx="3184986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6" name="图形 55" descr="饼图演示文稿">
              <a:extLst>
                <a:ext uri="{FF2B5EF4-FFF2-40B4-BE49-F238E27FC236}">
                  <a16:creationId xmlns:a16="http://schemas.microsoft.com/office/drawing/2014/main" id="{A674E27C-A411-CCB9-5DE6-8D53E41245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74035" y="2112703"/>
              <a:ext cx="496225" cy="496225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39C03B0-3BDE-5437-5B6B-BFB450F4DCA4}"/>
              </a:ext>
            </a:extLst>
          </p:cNvPr>
          <p:cNvGrpSpPr/>
          <p:nvPr/>
        </p:nvGrpSpPr>
        <p:grpSpPr>
          <a:xfrm>
            <a:off x="600569" y="3966339"/>
            <a:ext cx="5411774" cy="2296873"/>
            <a:chOff x="600569" y="3966339"/>
            <a:chExt cx="5411774" cy="2296873"/>
          </a:xfrm>
        </p:grpSpPr>
        <p:sp>
          <p:nvSpPr>
            <p:cNvPr id="22" name="矩形: 对角圆角 21">
              <a:extLst>
                <a:ext uri="{FF2B5EF4-FFF2-40B4-BE49-F238E27FC236}">
                  <a16:creationId xmlns:a16="http://schemas.microsoft.com/office/drawing/2014/main" id="{CAC66BBD-4AFC-7676-5757-EADC6148E12B}"/>
                </a:ext>
              </a:extLst>
            </p:cNvPr>
            <p:cNvSpPr/>
            <p:nvPr/>
          </p:nvSpPr>
          <p:spPr>
            <a:xfrm>
              <a:off x="600569" y="3966339"/>
              <a:ext cx="5411774" cy="2296873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165100" algn="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" name="矩形: 对角圆角 22">
              <a:extLst>
                <a:ext uri="{FF2B5EF4-FFF2-40B4-BE49-F238E27FC236}">
                  <a16:creationId xmlns:a16="http://schemas.microsoft.com/office/drawing/2014/main" id="{72829963-F412-DBF0-C012-61DB1E98AE94}"/>
                </a:ext>
              </a:extLst>
            </p:cNvPr>
            <p:cNvSpPr/>
            <p:nvPr/>
          </p:nvSpPr>
          <p:spPr>
            <a:xfrm>
              <a:off x="987130" y="4407678"/>
              <a:ext cx="831848" cy="831848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1" name="Rectangle 39">
              <a:extLst>
                <a:ext uri="{FF2B5EF4-FFF2-40B4-BE49-F238E27FC236}">
                  <a16:creationId xmlns:a16="http://schemas.microsoft.com/office/drawing/2014/main" id="{1F69B573-5934-3ED3-FA8C-C09631CEC079}"/>
                </a:ext>
              </a:extLst>
            </p:cNvPr>
            <p:cNvSpPr/>
            <p:nvPr/>
          </p:nvSpPr>
          <p:spPr>
            <a:xfrm>
              <a:off x="1877439" y="4946964"/>
              <a:ext cx="3452476" cy="71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2" name="Rectangle 40">
              <a:extLst>
                <a:ext uri="{FF2B5EF4-FFF2-40B4-BE49-F238E27FC236}">
                  <a16:creationId xmlns:a16="http://schemas.microsoft.com/office/drawing/2014/main" id="{2C3E205A-50AE-3BE0-5EA5-F10AD4264B8D}"/>
                </a:ext>
              </a:extLst>
            </p:cNvPr>
            <p:cNvSpPr/>
            <p:nvPr/>
          </p:nvSpPr>
          <p:spPr>
            <a:xfrm>
              <a:off x="1877439" y="4407678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rgbClr val="E4222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2EF1C8BE-E21A-3D9D-59B9-BB0C0A1CA4D8}"/>
                </a:ext>
              </a:extLst>
            </p:cNvPr>
            <p:cNvCxnSpPr>
              <a:cxnSpLocks/>
            </p:cNvCxnSpPr>
            <p:nvPr/>
          </p:nvCxnSpPr>
          <p:spPr>
            <a:xfrm>
              <a:off x="1999265" y="4920896"/>
              <a:ext cx="3184986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8" name="图形 57" descr="靶心">
              <a:extLst>
                <a:ext uri="{FF2B5EF4-FFF2-40B4-BE49-F238E27FC236}">
                  <a16:creationId xmlns:a16="http://schemas.microsoft.com/office/drawing/2014/main" id="{26A2FF58-7669-9433-A756-D52E51801D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58298" y="4601453"/>
              <a:ext cx="496225" cy="496225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7B8CE7C-495B-2031-EB1E-85365BB3A018}"/>
              </a:ext>
            </a:extLst>
          </p:cNvPr>
          <p:cNvGrpSpPr/>
          <p:nvPr/>
        </p:nvGrpSpPr>
        <p:grpSpPr>
          <a:xfrm>
            <a:off x="600569" y="1503553"/>
            <a:ext cx="5411774" cy="2296873"/>
            <a:chOff x="600569" y="1503553"/>
            <a:chExt cx="5411774" cy="2296873"/>
          </a:xfrm>
        </p:grpSpPr>
        <p:sp>
          <p:nvSpPr>
            <p:cNvPr id="18" name="矩形: 对角圆角 17">
              <a:extLst>
                <a:ext uri="{FF2B5EF4-FFF2-40B4-BE49-F238E27FC236}">
                  <a16:creationId xmlns:a16="http://schemas.microsoft.com/office/drawing/2014/main" id="{5FAA41BD-3D37-5268-7418-49BB529FBE82}"/>
                </a:ext>
              </a:extLst>
            </p:cNvPr>
            <p:cNvSpPr/>
            <p:nvPr/>
          </p:nvSpPr>
          <p:spPr>
            <a:xfrm flipH="1">
              <a:off x="600569" y="1503553"/>
              <a:ext cx="5411774" cy="2296873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165100" algn="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9" name="矩形: 对角圆角 18">
              <a:extLst>
                <a:ext uri="{FF2B5EF4-FFF2-40B4-BE49-F238E27FC236}">
                  <a16:creationId xmlns:a16="http://schemas.microsoft.com/office/drawing/2014/main" id="{A65C9F9A-ACA3-2F18-2B64-68386C96DB35}"/>
                </a:ext>
              </a:extLst>
            </p:cNvPr>
            <p:cNvSpPr/>
            <p:nvPr/>
          </p:nvSpPr>
          <p:spPr>
            <a:xfrm flipH="1">
              <a:off x="953928" y="1944892"/>
              <a:ext cx="831848" cy="831848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8" name="Rectangle 39">
              <a:extLst>
                <a:ext uri="{FF2B5EF4-FFF2-40B4-BE49-F238E27FC236}">
                  <a16:creationId xmlns:a16="http://schemas.microsoft.com/office/drawing/2014/main" id="{B01689F0-390D-8179-A6F5-14CC52D0282F}"/>
                </a:ext>
              </a:extLst>
            </p:cNvPr>
            <p:cNvSpPr/>
            <p:nvPr/>
          </p:nvSpPr>
          <p:spPr>
            <a:xfrm>
              <a:off x="1877439" y="2446965"/>
              <a:ext cx="3452476" cy="712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9" name="Rectangle 40">
              <a:extLst>
                <a:ext uri="{FF2B5EF4-FFF2-40B4-BE49-F238E27FC236}">
                  <a16:creationId xmlns:a16="http://schemas.microsoft.com/office/drawing/2014/main" id="{2DCDDEEB-47D4-3B49-DDCA-914B152BE65C}"/>
                </a:ext>
              </a:extLst>
            </p:cNvPr>
            <p:cNvSpPr/>
            <p:nvPr/>
          </p:nvSpPr>
          <p:spPr>
            <a:xfrm>
              <a:off x="1877439" y="1907679"/>
              <a:ext cx="2031325" cy="489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rgbClr val="E42222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rgbClr val="E42222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87555A21-584A-0B78-0DC1-9916810F3B9D}"/>
                </a:ext>
              </a:extLst>
            </p:cNvPr>
            <p:cNvCxnSpPr>
              <a:cxnSpLocks/>
            </p:cNvCxnSpPr>
            <p:nvPr/>
          </p:nvCxnSpPr>
          <p:spPr>
            <a:xfrm>
              <a:off x="1999265" y="2420897"/>
              <a:ext cx="3184986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0" name="图形 59" descr="灯泡">
              <a:extLst>
                <a:ext uri="{FF2B5EF4-FFF2-40B4-BE49-F238E27FC236}">
                  <a16:creationId xmlns:a16="http://schemas.microsoft.com/office/drawing/2014/main" id="{BEF19FE2-5729-934A-E45C-8C0439AF2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25096" y="2148931"/>
              <a:ext cx="496225" cy="496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4371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713730A-49C5-820B-BBC5-0BA6FFF494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PART 02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9346A7-5C90-E7BA-A25C-7C63A392D5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FD56222-7334-A082-1C9D-28134270C0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阿里巴巴普惠体 2.0 35 Thin" panose="00020600040101010101" pitchFamily="18" charset="-122"/>
              </a:rPr>
              <a:t>Major Problems</a:t>
            </a:r>
          </a:p>
          <a:p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AA402AA-47CE-1742-BB4F-AC818F7F15F9}"/>
              </a:ext>
            </a:extLst>
          </p:cNvPr>
          <p:cNvGrpSpPr/>
          <p:nvPr/>
        </p:nvGrpSpPr>
        <p:grpSpPr>
          <a:xfrm>
            <a:off x="1734532" y="3111316"/>
            <a:ext cx="3306392" cy="168595"/>
            <a:chOff x="1734532" y="3111316"/>
            <a:chExt cx="3306392" cy="168595"/>
          </a:xfrm>
        </p:grpSpPr>
        <p:sp>
          <p:nvSpPr>
            <p:cNvPr id="6" name="流程图: 数据 5">
              <a:extLst>
                <a:ext uri="{FF2B5EF4-FFF2-40B4-BE49-F238E27FC236}">
                  <a16:creationId xmlns:a16="http://schemas.microsoft.com/office/drawing/2014/main" id="{E6F77E04-7B77-DB93-1F7A-AF49702C9F2C}"/>
                </a:ext>
              </a:extLst>
            </p:cNvPr>
            <p:cNvSpPr/>
            <p:nvPr userDrawn="1"/>
          </p:nvSpPr>
          <p:spPr>
            <a:xfrm>
              <a:off x="1734532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7" name="流程图: 数据 6">
              <a:extLst>
                <a:ext uri="{FF2B5EF4-FFF2-40B4-BE49-F238E27FC236}">
                  <a16:creationId xmlns:a16="http://schemas.microsoft.com/office/drawing/2014/main" id="{5A8109B8-5827-6487-87D7-86180B27BDC2}"/>
                </a:ext>
              </a:extLst>
            </p:cNvPr>
            <p:cNvSpPr/>
            <p:nvPr userDrawn="1"/>
          </p:nvSpPr>
          <p:spPr>
            <a:xfrm>
              <a:off x="1838872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8" name="流程图: 数据 7">
              <a:extLst>
                <a:ext uri="{FF2B5EF4-FFF2-40B4-BE49-F238E27FC236}">
                  <a16:creationId xmlns:a16="http://schemas.microsoft.com/office/drawing/2014/main" id="{06EEAD00-5672-7534-7C08-33323354D739}"/>
                </a:ext>
              </a:extLst>
            </p:cNvPr>
            <p:cNvSpPr/>
            <p:nvPr userDrawn="1"/>
          </p:nvSpPr>
          <p:spPr>
            <a:xfrm>
              <a:off x="1943214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9" name="流程图: 数据 8">
              <a:extLst>
                <a:ext uri="{FF2B5EF4-FFF2-40B4-BE49-F238E27FC236}">
                  <a16:creationId xmlns:a16="http://schemas.microsoft.com/office/drawing/2014/main" id="{C7F66771-C09C-96AD-BF55-796622E0B986}"/>
                </a:ext>
              </a:extLst>
            </p:cNvPr>
            <p:cNvSpPr/>
            <p:nvPr userDrawn="1"/>
          </p:nvSpPr>
          <p:spPr>
            <a:xfrm>
              <a:off x="2047554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" name="流程图: 数据 9">
              <a:extLst>
                <a:ext uri="{FF2B5EF4-FFF2-40B4-BE49-F238E27FC236}">
                  <a16:creationId xmlns:a16="http://schemas.microsoft.com/office/drawing/2014/main" id="{D7BD672E-898A-6F0E-BD9A-5F62C6C96564}"/>
                </a:ext>
              </a:extLst>
            </p:cNvPr>
            <p:cNvSpPr/>
            <p:nvPr userDrawn="1"/>
          </p:nvSpPr>
          <p:spPr>
            <a:xfrm>
              <a:off x="2151895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1" name="流程图: 数据 10">
              <a:extLst>
                <a:ext uri="{FF2B5EF4-FFF2-40B4-BE49-F238E27FC236}">
                  <a16:creationId xmlns:a16="http://schemas.microsoft.com/office/drawing/2014/main" id="{D16B9C2D-815A-014F-E17A-0908C9465231}"/>
                </a:ext>
              </a:extLst>
            </p:cNvPr>
            <p:cNvSpPr/>
            <p:nvPr userDrawn="1"/>
          </p:nvSpPr>
          <p:spPr>
            <a:xfrm>
              <a:off x="2256236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2" name="流程图: 数据 11">
              <a:extLst>
                <a:ext uri="{FF2B5EF4-FFF2-40B4-BE49-F238E27FC236}">
                  <a16:creationId xmlns:a16="http://schemas.microsoft.com/office/drawing/2014/main" id="{BC1A48FD-0572-65ED-7AD6-E1FF602BFC9D}"/>
                </a:ext>
              </a:extLst>
            </p:cNvPr>
            <p:cNvSpPr/>
            <p:nvPr userDrawn="1"/>
          </p:nvSpPr>
          <p:spPr>
            <a:xfrm>
              <a:off x="2360576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3" name="流程图: 数据 12">
              <a:extLst>
                <a:ext uri="{FF2B5EF4-FFF2-40B4-BE49-F238E27FC236}">
                  <a16:creationId xmlns:a16="http://schemas.microsoft.com/office/drawing/2014/main" id="{551CE3B8-8FC4-BD1A-A6CE-158901AC6901}"/>
                </a:ext>
              </a:extLst>
            </p:cNvPr>
            <p:cNvSpPr/>
            <p:nvPr userDrawn="1"/>
          </p:nvSpPr>
          <p:spPr>
            <a:xfrm>
              <a:off x="2464917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4" name="流程图: 数据 13">
              <a:extLst>
                <a:ext uri="{FF2B5EF4-FFF2-40B4-BE49-F238E27FC236}">
                  <a16:creationId xmlns:a16="http://schemas.microsoft.com/office/drawing/2014/main" id="{FAA82034-0684-52B0-E005-F90C418854DD}"/>
                </a:ext>
              </a:extLst>
            </p:cNvPr>
            <p:cNvSpPr/>
            <p:nvPr userDrawn="1"/>
          </p:nvSpPr>
          <p:spPr>
            <a:xfrm>
              <a:off x="2569258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5" name="流程图: 数据 14">
              <a:extLst>
                <a:ext uri="{FF2B5EF4-FFF2-40B4-BE49-F238E27FC236}">
                  <a16:creationId xmlns:a16="http://schemas.microsoft.com/office/drawing/2014/main" id="{607BC087-37DB-E47C-010D-5F6DFF822CFA}"/>
                </a:ext>
              </a:extLst>
            </p:cNvPr>
            <p:cNvSpPr/>
            <p:nvPr userDrawn="1"/>
          </p:nvSpPr>
          <p:spPr>
            <a:xfrm>
              <a:off x="2673599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6" name="流程图: 数据 15">
              <a:extLst>
                <a:ext uri="{FF2B5EF4-FFF2-40B4-BE49-F238E27FC236}">
                  <a16:creationId xmlns:a16="http://schemas.microsoft.com/office/drawing/2014/main" id="{A725DE72-3750-B5FF-32B1-3298A6C74BE1}"/>
                </a:ext>
              </a:extLst>
            </p:cNvPr>
            <p:cNvSpPr/>
            <p:nvPr userDrawn="1"/>
          </p:nvSpPr>
          <p:spPr>
            <a:xfrm>
              <a:off x="2777939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7" name="流程图: 数据 16">
              <a:extLst>
                <a:ext uri="{FF2B5EF4-FFF2-40B4-BE49-F238E27FC236}">
                  <a16:creationId xmlns:a16="http://schemas.microsoft.com/office/drawing/2014/main" id="{86D4FEBD-BD0B-4E7C-AA7A-80E8B3D32C3C}"/>
                </a:ext>
              </a:extLst>
            </p:cNvPr>
            <p:cNvSpPr/>
            <p:nvPr userDrawn="1"/>
          </p:nvSpPr>
          <p:spPr>
            <a:xfrm>
              <a:off x="2882280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8" name="流程图: 数据 17">
              <a:extLst>
                <a:ext uri="{FF2B5EF4-FFF2-40B4-BE49-F238E27FC236}">
                  <a16:creationId xmlns:a16="http://schemas.microsoft.com/office/drawing/2014/main" id="{7301B7D6-399C-5BC9-4795-324D64BB63E7}"/>
                </a:ext>
              </a:extLst>
            </p:cNvPr>
            <p:cNvSpPr/>
            <p:nvPr userDrawn="1"/>
          </p:nvSpPr>
          <p:spPr>
            <a:xfrm>
              <a:off x="2986621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9" name="流程图: 数据 18">
              <a:extLst>
                <a:ext uri="{FF2B5EF4-FFF2-40B4-BE49-F238E27FC236}">
                  <a16:creationId xmlns:a16="http://schemas.microsoft.com/office/drawing/2014/main" id="{D3CDD184-22AE-6F7D-7BAD-644E98028A21}"/>
                </a:ext>
              </a:extLst>
            </p:cNvPr>
            <p:cNvSpPr/>
            <p:nvPr userDrawn="1"/>
          </p:nvSpPr>
          <p:spPr>
            <a:xfrm>
              <a:off x="3090961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0" name="流程图: 数据 19">
              <a:extLst>
                <a:ext uri="{FF2B5EF4-FFF2-40B4-BE49-F238E27FC236}">
                  <a16:creationId xmlns:a16="http://schemas.microsoft.com/office/drawing/2014/main" id="{E603CC3E-BEDA-0C7A-6CCD-8C1EBF7BC9D1}"/>
                </a:ext>
              </a:extLst>
            </p:cNvPr>
            <p:cNvSpPr/>
            <p:nvPr userDrawn="1"/>
          </p:nvSpPr>
          <p:spPr>
            <a:xfrm>
              <a:off x="3195302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1" name="流程图: 数据 20">
              <a:extLst>
                <a:ext uri="{FF2B5EF4-FFF2-40B4-BE49-F238E27FC236}">
                  <a16:creationId xmlns:a16="http://schemas.microsoft.com/office/drawing/2014/main" id="{AA2EBCAD-8303-4A9D-9D87-3EF0F773DDF6}"/>
                </a:ext>
              </a:extLst>
            </p:cNvPr>
            <p:cNvSpPr/>
            <p:nvPr userDrawn="1"/>
          </p:nvSpPr>
          <p:spPr>
            <a:xfrm>
              <a:off x="3299643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2" name="流程图: 数据 21">
              <a:extLst>
                <a:ext uri="{FF2B5EF4-FFF2-40B4-BE49-F238E27FC236}">
                  <a16:creationId xmlns:a16="http://schemas.microsoft.com/office/drawing/2014/main" id="{E256034D-D4F0-2753-4EE6-FC392773E32D}"/>
                </a:ext>
              </a:extLst>
            </p:cNvPr>
            <p:cNvSpPr/>
            <p:nvPr userDrawn="1"/>
          </p:nvSpPr>
          <p:spPr>
            <a:xfrm>
              <a:off x="3403983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3" name="流程图: 数据 22">
              <a:extLst>
                <a:ext uri="{FF2B5EF4-FFF2-40B4-BE49-F238E27FC236}">
                  <a16:creationId xmlns:a16="http://schemas.microsoft.com/office/drawing/2014/main" id="{7D80D3D8-328A-04C6-A59B-9041689812A7}"/>
                </a:ext>
              </a:extLst>
            </p:cNvPr>
            <p:cNvSpPr/>
            <p:nvPr userDrawn="1"/>
          </p:nvSpPr>
          <p:spPr>
            <a:xfrm>
              <a:off x="3508325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4" name="流程图: 数据 23">
              <a:extLst>
                <a:ext uri="{FF2B5EF4-FFF2-40B4-BE49-F238E27FC236}">
                  <a16:creationId xmlns:a16="http://schemas.microsoft.com/office/drawing/2014/main" id="{BD60FD1D-8430-D459-4E85-386CEA9915C2}"/>
                </a:ext>
              </a:extLst>
            </p:cNvPr>
            <p:cNvSpPr/>
            <p:nvPr userDrawn="1"/>
          </p:nvSpPr>
          <p:spPr>
            <a:xfrm>
              <a:off x="3612665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5" name="流程图: 数据 24">
              <a:extLst>
                <a:ext uri="{FF2B5EF4-FFF2-40B4-BE49-F238E27FC236}">
                  <a16:creationId xmlns:a16="http://schemas.microsoft.com/office/drawing/2014/main" id="{9166DA19-3E50-339C-7935-852E1A2EC7DD}"/>
                </a:ext>
              </a:extLst>
            </p:cNvPr>
            <p:cNvSpPr/>
            <p:nvPr userDrawn="1"/>
          </p:nvSpPr>
          <p:spPr>
            <a:xfrm>
              <a:off x="3717006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6" name="流程图: 数据 25">
              <a:extLst>
                <a:ext uri="{FF2B5EF4-FFF2-40B4-BE49-F238E27FC236}">
                  <a16:creationId xmlns:a16="http://schemas.microsoft.com/office/drawing/2014/main" id="{1C9AD9B4-F409-AC32-ED95-13C85DAC2E0E}"/>
                </a:ext>
              </a:extLst>
            </p:cNvPr>
            <p:cNvSpPr/>
            <p:nvPr userDrawn="1"/>
          </p:nvSpPr>
          <p:spPr>
            <a:xfrm>
              <a:off x="3821347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7" name="流程图: 数据 26">
              <a:extLst>
                <a:ext uri="{FF2B5EF4-FFF2-40B4-BE49-F238E27FC236}">
                  <a16:creationId xmlns:a16="http://schemas.microsoft.com/office/drawing/2014/main" id="{8B37DD01-5923-2606-401E-E635AEBDF021}"/>
                </a:ext>
              </a:extLst>
            </p:cNvPr>
            <p:cNvSpPr/>
            <p:nvPr userDrawn="1"/>
          </p:nvSpPr>
          <p:spPr>
            <a:xfrm>
              <a:off x="3925687" y="3111316"/>
              <a:ext cx="71829" cy="168595"/>
            </a:xfrm>
            <a:prstGeom prst="flowChartInputOutp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8" name="流程图: 数据 27">
              <a:extLst>
                <a:ext uri="{FF2B5EF4-FFF2-40B4-BE49-F238E27FC236}">
                  <a16:creationId xmlns:a16="http://schemas.microsoft.com/office/drawing/2014/main" id="{E8BEB58B-33E4-58F8-81FA-3A046CFE7824}"/>
                </a:ext>
              </a:extLst>
            </p:cNvPr>
            <p:cNvSpPr/>
            <p:nvPr userDrawn="1"/>
          </p:nvSpPr>
          <p:spPr>
            <a:xfrm>
              <a:off x="4030029" y="3111316"/>
              <a:ext cx="71829" cy="168595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29" name="流程图: 数据 28">
              <a:extLst>
                <a:ext uri="{FF2B5EF4-FFF2-40B4-BE49-F238E27FC236}">
                  <a16:creationId xmlns:a16="http://schemas.microsoft.com/office/drawing/2014/main" id="{B36F4A92-357B-6E6D-4461-DACB0ADA18CF}"/>
                </a:ext>
              </a:extLst>
            </p:cNvPr>
            <p:cNvSpPr/>
            <p:nvPr userDrawn="1"/>
          </p:nvSpPr>
          <p:spPr>
            <a:xfrm>
              <a:off x="4134369" y="3111316"/>
              <a:ext cx="71829" cy="168595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0" name="流程图: 数据 29">
              <a:extLst>
                <a:ext uri="{FF2B5EF4-FFF2-40B4-BE49-F238E27FC236}">
                  <a16:creationId xmlns:a16="http://schemas.microsoft.com/office/drawing/2014/main" id="{834C4416-CD0E-ADD6-DFF2-83C3E39485FE}"/>
                </a:ext>
              </a:extLst>
            </p:cNvPr>
            <p:cNvSpPr/>
            <p:nvPr userDrawn="1"/>
          </p:nvSpPr>
          <p:spPr>
            <a:xfrm>
              <a:off x="4238709" y="3111316"/>
              <a:ext cx="71829" cy="168595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1" name="流程图: 数据 30">
              <a:extLst>
                <a:ext uri="{FF2B5EF4-FFF2-40B4-BE49-F238E27FC236}">
                  <a16:creationId xmlns:a16="http://schemas.microsoft.com/office/drawing/2014/main" id="{60F616FB-CFE7-CF89-0707-FD2C30A69039}"/>
                </a:ext>
              </a:extLst>
            </p:cNvPr>
            <p:cNvSpPr/>
            <p:nvPr userDrawn="1"/>
          </p:nvSpPr>
          <p:spPr>
            <a:xfrm>
              <a:off x="4343051" y="3111316"/>
              <a:ext cx="71829" cy="168595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2" name="流程图: 数据 31">
              <a:extLst>
                <a:ext uri="{FF2B5EF4-FFF2-40B4-BE49-F238E27FC236}">
                  <a16:creationId xmlns:a16="http://schemas.microsoft.com/office/drawing/2014/main" id="{8D8ED4E2-3A94-1117-B9D3-C678F9815056}"/>
                </a:ext>
              </a:extLst>
            </p:cNvPr>
            <p:cNvSpPr/>
            <p:nvPr userDrawn="1"/>
          </p:nvSpPr>
          <p:spPr>
            <a:xfrm>
              <a:off x="4447391" y="3111316"/>
              <a:ext cx="71829" cy="168595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3" name="流程图: 数据 32">
              <a:extLst>
                <a:ext uri="{FF2B5EF4-FFF2-40B4-BE49-F238E27FC236}">
                  <a16:creationId xmlns:a16="http://schemas.microsoft.com/office/drawing/2014/main" id="{ABCAD3AB-81BA-AC2E-35D6-314B50DC08C4}"/>
                </a:ext>
              </a:extLst>
            </p:cNvPr>
            <p:cNvSpPr/>
            <p:nvPr userDrawn="1"/>
          </p:nvSpPr>
          <p:spPr>
            <a:xfrm>
              <a:off x="4551732" y="3111316"/>
              <a:ext cx="71829" cy="168595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4" name="流程图: 数据 33">
              <a:extLst>
                <a:ext uri="{FF2B5EF4-FFF2-40B4-BE49-F238E27FC236}">
                  <a16:creationId xmlns:a16="http://schemas.microsoft.com/office/drawing/2014/main" id="{9AD8C437-73E7-C9C6-C2C7-C451BA1C29FB}"/>
                </a:ext>
              </a:extLst>
            </p:cNvPr>
            <p:cNvSpPr/>
            <p:nvPr userDrawn="1"/>
          </p:nvSpPr>
          <p:spPr>
            <a:xfrm>
              <a:off x="4656073" y="3111316"/>
              <a:ext cx="71829" cy="168595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5" name="流程图: 数据 34">
              <a:extLst>
                <a:ext uri="{FF2B5EF4-FFF2-40B4-BE49-F238E27FC236}">
                  <a16:creationId xmlns:a16="http://schemas.microsoft.com/office/drawing/2014/main" id="{69259A92-70A3-4AA3-4B2C-8B8D24C560C5}"/>
                </a:ext>
              </a:extLst>
            </p:cNvPr>
            <p:cNvSpPr/>
            <p:nvPr userDrawn="1"/>
          </p:nvSpPr>
          <p:spPr>
            <a:xfrm>
              <a:off x="4760413" y="3111316"/>
              <a:ext cx="71829" cy="168595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6" name="流程图: 数据 35">
              <a:extLst>
                <a:ext uri="{FF2B5EF4-FFF2-40B4-BE49-F238E27FC236}">
                  <a16:creationId xmlns:a16="http://schemas.microsoft.com/office/drawing/2014/main" id="{BB56784B-0F50-8B55-17BF-AF57854D1963}"/>
                </a:ext>
              </a:extLst>
            </p:cNvPr>
            <p:cNvSpPr/>
            <p:nvPr userDrawn="1"/>
          </p:nvSpPr>
          <p:spPr>
            <a:xfrm>
              <a:off x="4864754" y="3111316"/>
              <a:ext cx="71829" cy="168595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37" name="流程图: 数据 36">
              <a:extLst>
                <a:ext uri="{FF2B5EF4-FFF2-40B4-BE49-F238E27FC236}">
                  <a16:creationId xmlns:a16="http://schemas.microsoft.com/office/drawing/2014/main" id="{63CBB3A7-4B52-FFA2-D0A0-D46CBF94D8DB}"/>
                </a:ext>
              </a:extLst>
            </p:cNvPr>
            <p:cNvSpPr/>
            <p:nvPr userDrawn="1"/>
          </p:nvSpPr>
          <p:spPr>
            <a:xfrm>
              <a:off x="4969095" y="3111316"/>
              <a:ext cx="71829" cy="168595"/>
            </a:xfrm>
            <a:prstGeom prst="flowChartInputOutpu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1485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DA842FB-DF30-59CC-6C97-CC3138C14B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存在主要问题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F4ACE8-7FCF-9AF5-D02A-1446BFC4CCB5}"/>
              </a:ext>
            </a:extLst>
          </p:cNvPr>
          <p:cNvGrpSpPr/>
          <p:nvPr/>
        </p:nvGrpSpPr>
        <p:grpSpPr>
          <a:xfrm>
            <a:off x="515938" y="1549217"/>
            <a:ext cx="3591935" cy="4940483"/>
            <a:chOff x="515938" y="1549217"/>
            <a:chExt cx="3591935" cy="494048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AB27823-C5A7-42A3-76A9-46D80B29C760}"/>
                </a:ext>
              </a:extLst>
            </p:cNvPr>
            <p:cNvGrpSpPr/>
            <p:nvPr/>
          </p:nvGrpSpPr>
          <p:grpSpPr>
            <a:xfrm>
              <a:off x="515938" y="1549217"/>
              <a:ext cx="3591935" cy="4940483"/>
              <a:chOff x="515938" y="1549217"/>
              <a:chExt cx="3591935" cy="4940483"/>
            </a:xfrm>
          </p:grpSpPr>
          <p:sp>
            <p:nvSpPr>
              <p:cNvPr id="3" name="矩形: 对角圆角 2">
                <a:extLst>
                  <a:ext uri="{FF2B5EF4-FFF2-40B4-BE49-F238E27FC236}">
                    <a16:creationId xmlns:a16="http://schemas.microsoft.com/office/drawing/2014/main" id="{586A93E0-D303-4603-84EE-F8E4FBDDE2E6}"/>
                  </a:ext>
                </a:extLst>
              </p:cNvPr>
              <p:cNvSpPr/>
              <p:nvPr/>
            </p:nvSpPr>
            <p:spPr>
              <a:xfrm>
                <a:off x="515938" y="1863436"/>
                <a:ext cx="3591935" cy="4626264"/>
              </a:xfrm>
              <a:prstGeom prst="round2Diag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79400" dist="165100" algn="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E10BC89B-D715-EB5B-F862-BCD5108789A2}"/>
                  </a:ext>
                </a:extLst>
              </p:cNvPr>
              <p:cNvSpPr/>
              <p:nvPr/>
            </p:nvSpPr>
            <p:spPr>
              <a:xfrm>
                <a:off x="515938" y="5749636"/>
                <a:ext cx="3591935" cy="740064"/>
              </a:xfrm>
              <a:custGeom>
                <a:avLst/>
                <a:gdLst>
                  <a:gd name="connsiteX0" fmla="*/ 0 w 3591935"/>
                  <a:gd name="connsiteY0" fmla="*/ 0 h 740064"/>
                  <a:gd name="connsiteX1" fmla="*/ 3591935 w 3591935"/>
                  <a:gd name="connsiteY1" fmla="*/ 0 h 740064"/>
                  <a:gd name="connsiteX2" fmla="*/ 3591935 w 3591935"/>
                  <a:gd name="connsiteY2" fmla="*/ 141396 h 740064"/>
                  <a:gd name="connsiteX3" fmla="*/ 2993267 w 3591935"/>
                  <a:gd name="connsiteY3" fmla="*/ 740064 h 740064"/>
                  <a:gd name="connsiteX4" fmla="*/ 0 w 3591935"/>
                  <a:gd name="connsiteY4" fmla="*/ 740064 h 74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1935" h="740064">
                    <a:moveTo>
                      <a:pt x="0" y="0"/>
                    </a:moveTo>
                    <a:lnTo>
                      <a:pt x="3591935" y="0"/>
                    </a:lnTo>
                    <a:lnTo>
                      <a:pt x="3591935" y="141396"/>
                    </a:lnTo>
                    <a:cubicBezTo>
                      <a:pt x="3591935" y="472031"/>
                      <a:pt x="3323902" y="740064"/>
                      <a:pt x="2993267" y="740064"/>
                    </a:cubicBezTo>
                    <a:lnTo>
                      <a:pt x="0" y="74006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1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8" name="矩形: 对角圆角 7">
                <a:extLst>
                  <a:ext uri="{FF2B5EF4-FFF2-40B4-BE49-F238E27FC236}">
                    <a16:creationId xmlns:a16="http://schemas.microsoft.com/office/drawing/2014/main" id="{DC81ED22-9502-C129-51A7-75A9A8535FFC}"/>
                  </a:ext>
                </a:extLst>
              </p:cNvPr>
              <p:cNvSpPr/>
              <p:nvPr/>
            </p:nvSpPr>
            <p:spPr>
              <a:xfrm>
                <a:off x="515938" y="1549217"/>
                <a:ext cx="831848" cy="831848"/>
              </a:xfrm>
              <a:prstGeom prst="round2Diag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latin typeface="+mj-ea"/>
                    <a:ea typeface="+mj-ea"/>
                  </a:rPr>
                  <a:t>01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0" name="Rectangle 40">
              <a:extLst>
                <a:ext uri="{FF2B5EF4-FFF2-40B4-BE49-F238E27FC236}">
                  <a16:creationId xmlns:a16="http://schemas.microsoft.com/office/drawing/2014/main" id="{66641158-1754-E469-38CB-E9947407FE95}"/>
                </a:ext>
              </a:extLst>
            </p:cNvPr>
            <p:cNvSpPr/>
            <p:nvPr/>
          </p:nvSpPr>
          <p:spPr>
            <a:xfrm>
              <a:off x="723959" y="5874985"/>
              <a:ext cx="2031325" cy="4863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" name="Rectangle 39">
              <a:extLst>
                <a:ext uri="{FF2B5EF4-FFF2-40B4-BE49-F238E27FC236}">
                  <a16:creationId xmlns:a16="http://schemas.microsoft.com/office/drawing/2014/main" id="{C3D304D0-F141-54B5-908B-C7877864E6F0}"/>
                </a:ext>
              </a:extLst>
            </p:cNvPr>
            <p:cNvSpPr/>
            <p:nvPr/>
          </p:nvSpPr>
          <p:spPr>
            <a:xfrm>
              <a:off x="723959" y="2765622"/>
              <a:ext cx="3058038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2" name="Rectangle 39">
              <a:extLst>
                <a:ext uri="{FF2B5EF4-FFF2-40B4-BE49-F238E27FC236}">
                  <a16:creationId xmlns:a16="http://schemas.microsoft.com/office/drawing/2014/main" id="{0476CF77-7E46-14F0-A055-9537AC4C13A9}"/>
                </a:ext>
              </a:extLst>
            </p:cNvPr>
            <p:cNvSpPr/>
            <p:nvPr/>
          </p:nvSpPr>
          <p:spPr>
            <a:xfrm>
              <a:off x="723959" y="4114919"/>
              <a:ext cx="3058038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071C83F-057B-204A-11B3-978138661090}"/>
                </a:ext>
              </a:extLst>
            </p:cNvPr>
            <p:cNvCxnSpPr>
              <a:cxnSpLocks/>
            </p:cNvCxnSpPr>
            <p:nvPr/>
          </p:nvCxnSpPr>
          <p:spPr>
            <a:xfrm>
              <a:off x="802764" y="3926740"/>
              <a:ext cx="2900429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B6AE3E-C8FA-5793-7F42-0C49E47ED2CA}"/>
              </a:ext>
            </a:extLst>
          </p:cNvPr>
          <p:cNvGrpSpPr/>
          <p:nvPr/>
        </p:nvGrpSpPr>
        <p:grpSpPr>
          <a:xfrm>
            <a:off x="4300034" y="1549217"/>
            <a:ext cx="3591935" cy="4940483"/>
            <a:chOff x="4300034" y="1549217"/>
            <a:chExt cx="3591935" cy="4940483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A591E48-2796-2360-A424-D1F303151FB1}"/>
                </a:ext>
              </a:extLst>
            </p:cNvPr>
            <p:cNvGrpSpPr/>
            <p:nvPr/>
          </p:nvGrpSpPr>
          <p:grpSpPr>
            <a:xfrm>
              <a:off x="4300034" y="1549217"/>
              <a:ext cx="3591935" cy="4940483"/>
              <a:chOff x="515938" y="1549217"/>
              <a:chExt cx="3591935" cy="4940483"/>
            </a:xfrm>
          </p:grpSpPr>
          <p:sp>
            <p:nvSpPr>
              <p:cNvPr id="23" name="矩形: 对角圆角 22">
                <a:extLst>
                  <a:ext uri="{FF2B5EF4-FFF2-40B4-BE49-F238E27FC236}">
                    <a16:creationId xmlns:a16="http://schemas.microsoft.com/office/drawing/2014/main" id="{D64E54B9-8621-4B6E-4088-BB6209DE08D7}"/>
                  </a:ext>
                </a:extLst>
              </p:cNvPr>
              <p:cNvSpPr/>
              <p:nvPr/>
            </p:nvSpPr>
            <p:spPr>
              <a:xfrm>
                <a:off x="515938" y="1863436"/>
                <a:ext cx="3591935" cy="4626264"/>
              </a:xfrm>
              <a:prstGeom prst="round2Diag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79400" dist="165100" algn="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B0167DC-003C-A284-8BB7-D772ACE39658}"/>
                  </a:ext>
                </a:extLst>
              </p:cNvPr>
              <p:cNvSpPr/>
              <p:nvPr/>
            </p:nvSpPr>
            <p:spPr>
              <a:xfrm>
                <a:off x="515938" y="5749636"/>
                <a:ext cx="3591935" cy="740064"/>
              </a:xfrm>
              <a:custGeom>
                <a:avLst/>
                <a:gdLst>
                  <a:gd name="connsiteX0" fmla="*/ 0 w 3591935"/>
                  <a:gd name="connsiteY0" fmla="*/ 0 h 740064"/>
                  <a:gd name="connsiteX1" fmla="*/ 3591935 w 3591935"/>
                  <a:gd name="connsiteY1" fmla="*/ 0 h 740064"/>
                  <a:gd name="connsiteX2" fmla="*/ 3591935 w 3591935"/>
                  <a:gd name="connsiteY2" fmla="*/ 141396 h 740064"/>
                  <a:gd name="connsiteX3" fmla="*/ 2993267 w 3591935"/>
                  <a:gd name="connsiteY3" fmla="*/ 740064 h 740064"/>
                  <a:gd name="connsiteX4" fmla="*/ 0 w 3591935"/>
                  <a:gd name="connsiteY4" fmla="*/ 740064 h 74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1935" h="740064">
                    <a:moveTo>
                      <a:pt x="0" y="0"/>
                    </a:moveTo>
                    <a:lnTo>
                      <a:pt x="3591935" y="0"/>
                    </a:lnTo>
                    <a:lnTo>
                      <a:pt x="3591935" y="141396"/>
                    </a:lnTo>
                    <a:cubicBezTo>
                      <a:pt x="3591935" y="472031"/>
                      <a:pt x="3323902" y="740064"/>
                      <a:pt x="2993267" y="740064"/>
                    </a:cubicBezTo>
                    <a:lnTo>
                      <a:pt x="0" y="74006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1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25" name="矩形: 对角圆角 24">
                <a:extLst>
                  <a:ext uri="{FF2B5EF4-FFF2-40B4-BE49-F238E27FC236}">
                    <a16:creationId xmlns:a16="http://schemas.microsoft.com/office/drawing/2014/main" id="{294A26AD-9863-235A-8B78-E59D88F2572C}"/>
                  </a:ext>
                </a:extLst>
              </p:cNvPr>
              <p:cNvSpPr/>
              <p:nvPr/>
            </p:nvSpPr>
            <p:spPr>
              <a:xfrm>
                <a:off x="515938" y="1549217"/>
                <a:ext cx="831848" cy="831848"/>
              </a:xfrm>
              <a:prstGeom prst="round2Diag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latin typeface="+mj-ea"/>
                    <a:ea typeface="+mj-ea"/>
                  </a:rPr>
                  <a:t>02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19" name="Rectangle 40">
              <a:extLst>
                <a:ext uri="{FF2B5EF4-FFF2-40B4-BE49-F238E27FC236}">
                  <a16:creationId xmlns:a16="http://schemas.microsoft.com/office/drawing/2014/main" id="{BCCA72B6-397A-FA2F-CA7E-307F2D6AABD9}"/>
                </a:ext>
              </a:extLst>
            </p:cNvPr>
            <p:cNvSpPr/>
            <p:nvPr/>
          </p:nvSpPr>
          <p:spPr>
            <a:xfrm>
              <a:off x="4508055" y="5874985"/>
              <a:ext cx="2031325" cy="4863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0" name="Rectangle 39">
              <a:extLst>
                <a:ext uri="{FF2B5EF4-FFF2-40B4-BE49-F238E27FC236}">
                  <a16:creationId xmlns:a16="http://schemas.microsoft.com/office/drawing/2014/main" id="{122D18A4-ACA5-09A6-7C1D-CB9D943CA1D2}"/>
                </a:ext>
              </a:extLst>
            </p:cNvPr>
            <p:cNvSpPr/>
            <p:nvPr/>
          </p:nvSpPr>
          <p:spPr>
            <a:xfrm>
              <a:off x="4508055" y="2765622"/>
              <a:ext cx="3058038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1" name="Rectangle 39">
              <a:extLst>
                <a:ext uri="{FF2B5EF4-FFF2-40B4-BE49-F238E27FC236}">
                  <a16:creationId xmlns:a16="http://schemas.microsoft.com/office/drawing/2014/main" id="{AF409813-E1EB-6210-7A93-599E05654A18}"/>
                </a:ext>
              </a:extLst>
            </p:cNvPr>
            <p:cNvSpPr/>
            <p:nvPr/>
          </p:nvSpPr>
          <p:spPr>
            <a:xfrm>
              <a:off x="4508055" y="4114919"/>
              <a:ext cx="3058038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95A6B5A9-31A6-6ECB-598E-6E5C4E2C3D23}"/>
                </a:ext>
              </a:extLst>
            </p:cNvPr>
            <p:cNvCxnSpPr>
              <a:cxnSpLocks/>
            </p:cNvCxnSpPr>
            <p:nvPr/>
          </p:nvCxnSpPr>
          <p:spPr>
            <a:xfrm>
              <a:off x="4586860" y="3926740"/>
              <a:ext cx="2900429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4E389B8-D36F-A278-94D0-443DA41A3BD4}"/>
              </a:ext>
            </a:extLst>
          </p:cNvPr>
          <p:cNvGrpSpPr/>
          <p:nvPr/>
        </p:nvGrpSpPr>
        <p:grpSpPr>
          <a:xfrm>
            <a:off x="8084129" y="1549217"/>
            <a:ext cx="3591935" cy="4940483"/>
            <a:chOff x="8084129" y="1549217"/>
            <a:chExt cx="3591935" cy="4940483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E09F0C53-74A8-5731-FE13-C869F2BF288F}"/>
                </a:ext>
              </a:extLst>
            </p:cNvPr>
            <p:cNvGrpSpPr/>
            <p:nvPr/>
          </p:nvGrpSpPr>
          <p:grpSpPr>
            <a:xfrm>
              <a:off x="8084129" y="1549217"/>
              <a:ext cx="3591935" cy="4940483"/>
              <a:chOff x="515938" y="1549217"/>
              <a:chExt cx="3591935" cy="4940483"/>
            </a:xfrm>
          </p:grpSpPr>
          <p:sp>
            <p:nvSpPr>
              <p:cNvPr id="32" name="矩形: 对角圆角 31">
                <a:extLst>
                  <a:ext uri="{FF2B5EF4-FFF2-40B4-BE49-F238E27FC236}">
                    <a16:creationId xmlns:a16="http://schemas.microsoft.com/office/drawing/2014/main" id="{4337ADBC-A8AD-7234-9DB3-901863800ED1}"/>
                  </a:ext>
                </a:extLst>
              </p:cNvPr>
              <p:cNvSpPr/>
              <p:nvPr/>
            </p:nvSpPr>
            <p:spPr>
              <a:xfrm>
                <a:off x="515938" y="1863436"/>
                <a:ext cx="3591935" cy="4626264"/>
              </a:xfrm>
              <a:prstGeom prst="round2Diag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79400" dist="165100" algn="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B0264A20-6BFC-5ED0-E1B7-0433FDA76A17}"/>
                  </a:ext>
                </a:extLst>
              </p:cNvPr>
              <p:cNvSpPr/>
              <p:nvPr/>
            </p:nvSpPr>
            <p:spPr>
              <a:xfrm>
                <a:off x="515938" y="5749636"/>
                <a:ext cx="3591935" cy="740064"/>
              </a:xfrm>
              <a:custGeom>
                <a:avLst/>
                <a:gdLst>
                  <a:gd name="connsiteX0" fmla="*/ 0 w 3591935"/>
                  <a:gd name="connsiteY0" fmla="*/ 0 h 740064"/>
                  <a:gd name="connsiteX1" fmla="*/ 3591935 w 3591935"/>
                  <a:gd name="connsiteY1" fmla="*/ 0 h 740064"/>
                  <a:gd name="connsiteX2" fmla="*/ 3591935 w 3591935"/>
                  <a:gd name="connsiteY2" fmla="*/ 141396 h 740064"/>
                  <a:gd name="connsiteX3" fmla="*/ 2993267 w 3591935"/>
                  <a:gd name="connsiteY3" fmla="*/ 740064 h 740064"/>
                  <a:gd name="connsiteX4" fmla="*/ 0 w 3591935"/>
                  <a:gd name="connsiteY4" fmla="*/ 740064 h 740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1935" h="740064">
                    <a:moveTo>
                      <a:pt x="0" y="0"/>
                    </a:moveTo>
                    <a:lnTo>
                      <a:pt x="3591935" y="0"/>
                    </a:lnTo>
                    <a:lnTo>
                      <a:pt x="3591935" y="141396"/>
                    </a:lnTo>
                    <a:cubicBezTo>
                      <a:pt x="3591935" y="472031"/>
                      <a:pt x="3323902" y="740064"/>
                      <a:pt x="2993267" y="740064"/>
                    </a:cubicBezTo>
                    <a:lnTo>
                      <a:pt x="0" y="74006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91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34" name="矩形: 对角圆角 33">
                <a:extLst>
                  <a:ext uri="{FF2B5EF4-FFF2-40B4-BE49-F238E27FC236}">
                    <a16:creationId xmlns:a16="http://schemas.microsoft.com/office/drawing/2014/main" id="{4B8984D5-E0E5-5CB9-E43D-37C355737EF6}"/>
                  </a:ext>
                </a:extLst>
              </p:cNvPr>
              <p:cNvSpPr/>
              <p:nvPr/>
            </p:nvSpPr>
            <p:spPr>
              <a:xfrm>
                <a:off x="515938" y="1549217"/>
                <a:ext cx="831848" cy="831848"/>
              </a:xfrm>
              <a:prstGeom prst="round2Diag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latin typeface="+mj-ea"/>
                    <a:ea typeface="+mj-ea"/>
                  </a:rPr>
                  <a:t>03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</p:grpSp>
        <p:sp>
          <p:nvSpPr>
            <p:cNvPr id="28" name="Rectangle 40">
              <a:extLst>
                <a:ext uri="{FF2B5EF4-FFF2-40B4-BE49-F238E27FC236}">
                  <a16:creationId xmlns:a16="http://schemas.microsoft.com/office/drawing/2014/main" id="{6969D08C-CDD6-9704-33BA-546301E8064E}"/>
                </a:ext>
              </a:extLst>
            </p:cNvPr>
            <p:cNvSpPr/>
            <p:nvPr/>
          </p:nvSpPr>
          <p:spPr>
            <a:xfrm>
              <a:off x="8292150" y="5874985"/>
              <a:ext cx="2031325" cy="4863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  <a:endParaRPr 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9" name="Rectangle 39">
              <a:extLst>
                <a:ext uri="{FF2B5EF4-FFF2-40B4-BE49-F238E27FC236}">
                  <a16:creationId xmlns:a16="http://schemas.microsoft.com/office/drawing/2014/main" id="{4EDBFD3D-95AA-C97B-62D5-3244DD416BF7}"/>
                </a:ext>
              </a:extLst>
            </p:cNvPr>
            <p:cNvSpPr/>
            <p:nvPr/>
          </p:nvSpPr>
          <p:spPr>
            <a:xfrm>
              <a:off x="8292150" y="2765622"/>
              <a:ext cx="3058038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0" name="Rectangle 39">
              <a:extLst>
                <a:ext uri="{FF2B5EF4-FFF2-40B4-BE49-F238E27FC236}">
                  <a16:creationId xmlns:a16="http://schemas.microsoft.com/office/drawing/2014/main" id="{7C3DFB43-2869-ECFD-CDC8-FE07F515F3B3}"/>
                </a:ext>
              </a:extLst>
            </p:cNvPr>
            <p:cNvSpPr/>
            <p:nvPr/>
          </p:nvSpPr>
          <p:spPr>
            <a:xfrm>
              <a:off x="8292150" y="4114919"/>
              <a:ext cx="3058038" cy="103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单击此处输入你的正文，文字是您思想的提炼，请尽量言简意赅的阐述观点</a:t>
              </a:r>
              <a:endParaRPr kumimoji="0" lang="id-ID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8D8916AE-0E7D-5505-9E6B-D829A4479F4B}"/>
                </a:ext>
              </a:extLst>
            </p:cNvPr>
            <p:cNvCxnSpPr>
              <a:cxnSpLocks/>
            </p:cNvCxnSpPr>
            <p:nvPr/>
          </p:nvCxnSpPr>
          <p:spPr>
            <a:xfrm>
              <a:off x="8370955" y="3926740"/>
              <a:ext cx="2900429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1683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 51PPT模板网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63232"/>
      </a:accent1>
      <a:accent2>
        <a:srgbClr val="C00000"/>
      </a:accent2>
      <a:accent3>
        <a:srgbClr val="ED7D31"/>
      </a:accent3>
      <a:accent4>
        <a:srgbClr val="FFC000"/>
      </a:accent4>
      <a:accent5>
        <a:srgbClr val="E7E6E6"/>
      </a:accent5>
      <a:accent6>
        <a:srgbClr val="70AD47"/>
      </a:accent6>
      <a:hlink>
        <a:srgbClr val="0563C1"/>
      </a:hlink>
      <a:folHlink>
        <a:srgbClr val="954F72"/>
      </a:folHlink>
    </a:clrScheme>
    <a:fontScheme name="模板主题字体">
      <a:majorFont>
        <a:latin typeface="等线 Light"/>
        <a:ea typeface="OPPOSans H"/>
        <a:cs typeface=""/>
      </a:majorFont>
      <a:minorFont>
        <a:latin typeface="等线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D63232"/>
    </a:accent1>
    <a:accent2>
      <a:srgbClr val="C00000"/>
    </a:accent2>
    <a:accent3>
      <a:srgbClr val="ED7D31"/>
    </a:accent3>
    <a:accent4>
      <a:srgbClr val="FFC000"/>
    </a:accent4>
    <a:accent5>
      <a:srgbClr val="E7E6E6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1964</TotalTime>
  <Words>1051</Words>
  <Application>Microsoft Office PowerPoint</Application>
  <PresentationFormat>宽屏</PresentationFormat>
  <Paragraphs>205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OPPOSans H</vt:lpstr>
      <vt:lpstr>OPPOSans M</vt:lpstr>
      <vt:lpstr>阿里巴巴普惠体 2.0 55 Regular</vt:lpstr>
      <vt:lpstr>阿里巴巴普惠体 2.0 65 Medium</vt:lpstr>
      <vt:lpstr>等线</vt:lpstr>
      <vt:lpstr>Office 主题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红色简约商务风工作总结ppt模板</dc:title>
  <dc:creator>花生共和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128</cp:revision>
  <dcterms:created xsi:type="dcterms:W3CDTF">2022-12-29T08:24:56Z</dcterms:created>
  <dcterms:modified xsi:type="dcterms:W3CDTF">2023-08-30T12:45:25Z</dcterms:modified>
</cp:coreProperties>
</file>