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5" r:id="rId10"/>
    <p:sldId id="263" r:id="rId11"/>
    <p:sldId id="266" r:id="rId12"/>
    <p:sldId id="268" r:id="rId13"/>
    <p:sldId id="267" r:id="rId14"/>
    <p:sldId id="269" r:id="rId15"/>
    <p:sldId id="270" r:id="rId16"/>
    <p:sldId id="272" r:id="rId17"/>
    <p:sldId id="271" r:id="rId18"/>
    <p:sldId id="273" r:id="rId19"/>
    <p:sldId id="274" r:id="rId20"/>
    <p:sldId id="275" r:id="rId21"/>
    <p:sldId id="1126" r:id="rId22"/>
    <p:sldId id="200757849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BF2B"/>
    <a:srgbClr val="2B2F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3" autoAdjust="0"/>
    <p:restoredTop sz="94660"/>
  </p:normalViewPr>
  <p:slideViewPr>
    <p:cSldViewPr snapToGrid="0">
      <p:cViewPr varScale="1">
        <p:scale>
          <a:sx n="87" d="100"/>
          <a:sy n="87" d="100"/>
        </p:scale>
        <p:origin x="15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203288334548848E-2"/>
          <c:y val="8.7810311289753501E-2"/>
          <c:w val="0.89082461388859946"/>
          <c:h val="0.74721274022646722"/>
        </c:manualLayout>
      </c:layout>
      <c:barChart>
        <c:barDir val="bar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项目二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100" b="0" i="0" u="none" strike="noStrike" kern="1200" baseline="0">
                    <a:solidFill>
                      <a:schemeClr val="tx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5200</c:v>
                </c:pt>
                <c:pt idx="1">
                  <c:v>6700</c:v>
                </c:pt>
                <c:pt idx="2">
                  <c:v>4500</c:v>
                </c:pt>
                <c:pt idx="3">
                  <c:v>5600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FC-4B54-B828-1BEB6E5EF3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9"/>
        <c:axId val="718747480"/>
        <c:axId val="718748792"/>
      </c:barChar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项目一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6400</c:v>
                </c:pt>
                <c:pt idx="1">
                  <c:v>8700</c:v>
                </c:pt>
                <c:pt idx="2">
                  <c:v>7500</c:v>
                </c:pt>
                <c:pt idx="3">
                  <c:v>8000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FC-4B54-B828-1BEB6E5EF3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9"/>
        <c:overlap val="-28"/>
        <c:axId val="715781304"/>
        <c:axId val="715779664"/>
      </c:barChart>
      <c:valAx>
        <c:axId val="718748792"/>
        <c:scaling>
          <c:orientation val="minMax"/>
          <c:min val="-10000"/>
        </c:scaling>
        <c:delete val="1"/>
        <c:axPos val="t"/>
        <c:numFmt formatCode="General" sourceLinked="1"/>
        <c:majorTickMark val="out"/>
        <c:minorTickMark val="none"/>
        <c:tickLblPos val="nextTo"/>
        <c:crossAx val="718747480"/>
        <c:crosses val="max"/>
        <c:crossBetween val="between"/>
      </c:valAx>
      <c:catAx>
        <c:axId val="718747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718748792"/>
        <c:crosses val="autoZero"/>
        <c:auto val="1"/>
        <c:lblAlgn val="ctr"/>
        <c:lblOffset val="100"/>
        <c:noMultiLvlLbl val="0"/>
      </c:catAx>
      <c:valAx>
        <c:axId val="715779664"/>
        <c:scaling>
          <c:orientation val="maxMin"/>
          <c:min val="-9000"/>
        </c:scaling>
        <c:delete val="1"/>
        <c:axPos val="b"/>
        <c:numFmt formatCode="General" sourceLinked="1"/>
        <c:majorTickMark val="out"/>
        <c:minorTickMark val="none"/>
        <c:tickLblPos val="nextTo"/>
        <c:crossAx val="715781304"/>
        <c:crosses val="autoZero"/>
        <c:crossBetween val="between"/>
      </c:valAx>
      <c:catAx>
        <c:axId val="715781304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71577966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24145047901131667"/>
          <c:y val="0.84526004507218833"/>
          <c:w val="0.46691125763416541"/>
          <c:h val="8.53750470374967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bg1"/>
          </a:solidFill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351500984251969E-2"/>
          <c:y val="3.3853100805907352E-2"/>
          <c:w val="0.77577743602362204"/>
          <c:h val="0.9014331305177762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目标完成率</c:v>
                </c:pt>
              </c:strCache>
            </c:strRef>
          </c:tx>
          <c:spPr>
            <a:solidFill>
              <a:schemeClr val="bg1"/>
            </a:solidFill>
            <a:ln w="31750">
              <a:solidFill>
                <a:schemeClr val="tx2"/>
              </a:solidFill>
            </a:ln>
            <a:effectLst/>
          </c:spPr>
          <c:invertIfNegative val="0"/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A63-4CCB-8E7F-CB8B93FA5095}"/>
              </c:ext>
            </c:extLst>
          </c:dPt>
          <c:cat>
            <c:strRef>
              <c:f>Sheet1!$A$2:$A$5</c:f>
              <c:strCache>
                <c:ptCount val="4"/>
                <c:pt idx="0">
                  <c:v>项目一</c:v>
                </c:pt>
                <c:pt idx="1">
                  <c:v>项目二</c:v>
                </c:pt>
                <c:pt idx="2">
                  <c:v>项目三</c:v>
                </c:pt>
                <c:pt idx="3">
                  <c:v>项目四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63-4CCB-8E7F-CB8B93FA509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实际完成率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项目一</c:v>
                </c:pt>
                <c:pt idx="1">
                  <c:v>项目二</c:v>
                </c:pt>
                <c:pt idx="2">
                  <c:v>项目三</c:v>
                </c:pt>
                <c:pt idx="3">
                  <c:v>项目四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56</c:v>
                </c:pt>
                <c:pt idx="1">
                  <c:v>67</c:v>
                </c:pt>
                <c:pt idx="2">
                  <c:v>89</c:v>
                </c:pt>
                <c:pt idx="3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63-4CCB-8E7F-CB8B93FA50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1459951744"/>
        <c:axId val="1459949664"/>
      </c:barChart>
      <c:catAx>
        <c:axId val="14599517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59949664"/>
        <c:crosses val="autoZero"/>
        <c:auto val="1"/>
        <c:lblAlgn val="ctr"/>
        <c:lblOffset val="100"/>
        <c:noMultiLvlLbl val="0"/>
      </c:catAx>
      <c:valAx>
        <c:axId val="14599496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59951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目标销售额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项目一</c:v>
                </c:pt>
                <c:pt idx="1">
                  <c:v>项目二</c:v>
                </c:pt>
                <c:pt idx="2">
                  <c:v>项目三</c:v>
                </c:pt>
                <c:pt idx="3">
                  <c:v>项目四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</c:v>
                </c:pt>
                <c:pt idx="1">
                  <c:v>7800</c:v>
                </c:pt>
                <c:pt idx="2">
                  <c:v>5800</c:v>
                </c:pt>
                <c:pt idx="3">
                  <c:v>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FC-4F00-9E10-D83EE2FD759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实际销售额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项目一</c:v>
                </c:pt>
                <c:pt idx="1">
                  <c:v>项目二</c:v>
                </c:pt>
                <c:pt idx="2">
                  <c:v>项目三</c:v>
                </c:pt>
                <c:pt idx="3">
                  <c:v>项目四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8500</c:v>
                </c:pt>
                <c:pt idx="1">
                  <c:v>7300</c:v>
                </c:pt>
                <c:pt idx="2">
                  <c:v>6800</c:v>
                </c:pt>
                <c:pt idx="3">
                  <c:v>6000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8FC-4F00-9E10-D83EE2FD75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26858000"/>
        <c:axId val="2026858480"/>
      </c:barChart>
      <c:catAx>
        <c:axId val="2026858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26858480"/>
        <c:crosses val="autoZero"/>
        <c:auto val="1"/>
        <c:lblAlgn val="ctr"/>
        <c:lblOffset val="100"/>
        <c:noMultiLvlLbl val="0"/>
      </c:catAx>
      <c:valAx>
        <c:axId val="2026858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26858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727F78-87D4-4B19-BB1D-7C1CDC30B55C}" type="datetimeFigureOut">
              <a:rPr lang="zh-CN" altLang="en-US" smtClean="0"/>
              <a:t>2023/8/30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BCDD1A-A565-4226-9EFB-6379CDAD45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182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300B7DFA-C13B-E651-80F8-08084B64A6D2}"/>
              </a:ext>
            </a:extLst>
          </p:cNvPr>
          <p:cNvSpPr/>
          <p:nvPr userDrawn="1"/>
        </p:nvSpPr>
        <p:spPr>
          <a:xfrm>
            <a:off x="0" y="5778000"/>
            <a:ext cx="12192000" cy="108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内容占位符 46">
            <a:extLst>
              <a:ext uri="{FF2B5EF4-FFF2-40B4-BE49-F238E27FC236}">
                <a16:creationId xmlns:a16="http://schemas.microsoft.com/office/drawing/2014/main" id="{16BF02AC-73D6-049C-16E0-403AF6CDED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787762" y="4946524"/>
            <a:ext cx="5361489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mtClean="0">
                <a:solidFill>
                  <a:schemeClr val="tx2"/>
                </a:solidFill>
                <a:effectLst>
                  <a:outerShdw dist="63500" dir="18900000" algn="bl" rotWithShape="0">
                    <a:schemeClr val="bg1"/>
                  </a:outerShdw>
                </a:effectLst>
                <a:latin typeface="+mj-ea"/>
                <a:ea typeface="+mj-ea"/>
              </a:defRPr>
            </a:lvl1pPr>
            <a:lvl2pPr marL="228600" indent="0">
              <a:buNone/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5997062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599706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5997062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EE887C7-EFEC-CB1E-DD98-1C6C5579C892}"/>
              </a:ext>
            </a:extLst>
          </p:cNvPr>
          <p:cNvSpPr/>
          <p:nvPr userDrawn="1"/>
        </p:nvSpPr>
        <p:spPr>
          <a:xfrm>
            <a:off x="0" y="0"/>
            <a:ext cx="12192000" cy="108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6309471-8FF2-890D-C37E-43DD397EBF18}"/>
              </a:ext>
            </a:extLst>
          </p:cNvPr>
          <p:cNvSpPr txBox="1"/>
          <p:nvPr userDrawn="1"/>
        </p:nvSpPr>
        <p:spPr>
          <a:xfrm>
            <a:off x="41709" y="510325"/>
            <a:ext cx="2104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WORK REPORT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FBF2E2C-92A7-3483-21DB-5BE0FEF6A1B9}"/>
              </a:ext>
            </a:extLst>
          </p:cNvPr>
          <p:cNvSpPr txBox="1"/>
          <p:nvPr userDrawn="1"/>
        </p:nvSpPr>
        <p:spPr>
          <a:xfrm>
            <a:off x="41709" y="169566"/>
            <a:ext cx="2104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YEAR-END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A173718-B45C-8E65-C9FF-096E5DBA0B2C}"/>
              </a:ext>
            </a:extLst>
          </p:cNvPr>
          <p:cNvSpPr txBox="1"/>
          <p:nvPr userDrawn="1"/>
        </p:nvSpPr>
        <p:spPr>
          <a:xfrm>
            <a:off x="10045566" y="169566"/>
            <a:ext cx="2104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SIMPLISM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6B4430B-CA28-0535-A566-013FA55EB9F6}"/>
              </a:ext>
            </a:extLst>
          </p:cNvPr>
          <p:cNvSpPr txBox="1"/>
          <p:nvPr userDrawn="1"/>
        </p:nvSpPr>
        <p:spPr>
          <a:xfrm>
            <a:off x="10045566" y="510325"/>
            <a:ext cx="2104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STYLE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EC48EB6-D7A8-AF27-2207-9FB29DABA703}"/>
              </a:ext>
            </a:extLst>
          </p:cNvPr>
          <p:cNvSpPr txBox="1"/>
          <p:nvPr userDrawn="1"/>
        </p:nvSpPr>
        <p:spPr>
          <a:xfrm>
            <a:off x="41709" y="6422523"/>
            <a:ext cx="5829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Copyright © XXX </a:t>
            </a:r>
            <a:r>
              <a:rPr lang="en-US" altLang="zh-CN" sz="2000" dirty="0" err="1">
                <a:solidFill>
                  <a:schemeClr val="bg1"/>
                </a:solidFill>
                <a:latin typeface="+mj-ea"/>
                <a:ea typeface="+mj-ea"/>
              </a:rPr>
              <a:t>Co.,Ltd</a:t>
            </a:r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. All Right Reserved. 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E6576E75-15DE-DE97-65D5-CC0914CD9E3D}"/>
              </a:ext>
            </a:extLst>
          </p:cNvPr>
          <p:cNvSpPr/>
          <p:nvPr userDrawn="1"/>
        </p:nvSpPr>
        <p:spPr bwMode="auto">
          <a:xfrm>
            <a:off x="7363912" y="3258428"/>
            <a:ext cx="898825" cy="1491775"/>
          </a:xfrm>
          <a:custGeom>
            <a:avLst/>
            <a:gdLst>
              <a:gd name="T0" fmla="*/ 2315 w 4382"/>
              <a:gd name="T1" fmla="*/ 0 h 7272"/>
              <a:gd name="T2" fmla="*/ 3858 w 4382"/>
              <a:gd name="T3" fmla="*/ 708 h 7272"/>
              <a:gd name="T4" fmla="*/ 4382 w 4382"/>
              <a:gd name="T5" fmla="*/ 2621 h 7272"/>
              <a:gd name="T6" fmla="*/ 3387 w 4382"/>
              <a:gd name="T7" fmla="*/ 5499 h 7272"/>
              <a:gd name="T8" fmla="*/ 612 w 4382"/>
              <a:gd name="T9" fmla="*/ 7272 h 7272"/>
              <a:gd name="T10" fmla="*/ 0 w 4382"/>
              <a:gd name="T11" fmla="*/ 5721 h 7272"/>
              <a:gd name="T12" fmla="*/ 1750 w 4382"/>
              <a:gd name="T13" fmla="*/ 4765 h 7272"/>
              <a:gd name="T14" fmla="*/ 2468 w 4382"/>
              <a:gd name="T15" fmla="*/ 3406 h 7272"/>
              <a:gd name="T16" fmla="*/ 2258 w 4382"/>
              <a:gd name="T17" fmla="*/ 3425 h 7272"/>
              <a:gd name="T18" fmla="*/ 990 w 4382"/>
              <a:gd name="T19" fmla="*/ 2983 h 7272"/>
              <a:gd name="T20" fmla="*/ 440 w 4382"/>
              <a:gd name="T21" fmla="*/ 1722 h 7272"/>
              <a:gd name="T22" fmla="*/ 997 w 4382"/>
              <a:gd name="T23" fmla="*/ 459 h 7272"/>
              <a:gd name="T24" fmla="*/ 2315 w 4382"/>
              <a:gd name="T25" fmla="*/ 0 h 7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82" h="7272">
                <a:moveTo>
                  <a:pt x="2315" y="0"/>
                </a:moveTo>
                <a:cubicBezTo>
                  <a:pt x="2996" y="9"/>
                  <a:pt x="3510" y="245"/>
                  <a:pt x="3858" y="708"/>
                </a:cubicBezTo>
                <a:cubicBezTo>
                  <a:pt x="4206" y="1171"/>
                  <a:pt x="4380" y="1809"/>
                  <a:pt x="4382" y="2621"/>
                </a:cubicBezTo>
                <a:cubicBezTo>
                  <a:pt x="4373" y="3725"/>
                  <a:pt x="4041" y="4685"/>
                  <a:pt x="3387" y="5499"/>
                </a:cubicBezTo>
                <a:cubicBezTo>
                  <a:pt x="2732" y="6314"/>
                  <a:pt x="1807" y="6904"/>
                  <a:pt x="612" y="7272"/>
                </a:cubicBezTo>
                <a:lnTo>
                  <a:pt x="0" y="5721"/>
                </a:lnTo>
                <a:cubicBezTo>
                  <a:pt x="748" y="5479"/>
                  <a:pt x="1332" y="5160"/>
                  <a:pt x="1750" y="4765"/>
                </a:cubicBezTo>
                <a:cubicBezTo>
                  <a:pt x="2169" y="4369"/>
                  <a:pt x="2408" y="3916"/>
                  <a:pt x="2468" y="3406"/>
                </a:cubicBezTo>
                <a:cubicBezTo>
                  <a:pt x="2407" y="3422"/>
                  <a:pt x="2337" y="3428"/>
                  <a:pt x="2258" y="3425"/>
                </a:cubicBezTo>
                <a:cubicBezTo>
                  <a:pt x="1763" y="3422"/>
                  <a:pt x="1341" y="3275"/>
                  <a:pt x="990" y="2983"/>
                </a:cubicBezTo>
                <a:cubicBezTo>
                  <a:pt x="639" y="2690"/>
                  <a:pt x="456" y="2270"/>
                  <a:pt x="440" y="1722"/>
                </a:cubicBezTo>
                <a:cubicBezTo>
                  <a:pt x="454" y="1181"/>
                  <a:pt x="640" y="760"/>
                  <a:pt x="997" y="459"/>
                </a:cubicBezTo>
                <a:cubicBezTo>
                  <a:pt x="1354" y="158"/>
                  <a:pt x="1793" y="5"/>
                  <a:pt x="2315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FFD653"/>
              </a:solidFill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47C9A885-91A6-9A7D-D129-335D39F96F33}"/>
              </a:ext>
            </a:extLst>
          </p:cNvPr>
          <p:cNvSpPr/>
          <p:nvPr userDrawn="1"/>
        </p:nvSpPr>
        <p:spPr bwMode="auto">
          <a:xfrm>
            <a:off x="6250426" y="3258428"/>
            <a:ext cx="898825" cy="1491775"/>
          </a:xfrm>
          <a:custGeom>
            <a:avLst/>
            <a:gdLst>
              <a:gd name="T0" fmla="*/ 2315 w 4382"/>
              <a:gd name="T1" fmla="*/ 0 h 7272"/>
              <a:gd name="T2" fmla="*/ 3858 w 4382"/>
              <a:gd name="T3" fmla="*/ 708 h 7272"/>
              <a:gd name="T4" fmla="*/ 4382 w 4382"/>
              <a:gd name="T5" fmla="*/ 2621 h 7272"/>
              <a:gd name="T6" fmla="*/ 3387 w 4382"/>
              <a:gd name="T7" fmla="*/ 5499 h 7272"/>
              <a:gd name="T8" fmla="*/ 612 w 4382"/>
              <a:gd name="T9" fmla="*/ 7272 h 7272"/>
              <a:gd name="T10" fmla="*/ 0 w 4382"/>
              <a:gd name="T11" fmla="*/ 5721 h 7272"/>
              <a:gd name="T12" fmla="*/ 1750 w 4382"/>
              <a:gd name="T13" fmla="*/ 4765 h 7272"/>
              <a:gd name="T14" fmla="*/ 2468 w 4382"/>
              <a:gd name="T15" fmla="*/ 3406 h 7272"/>
              <a:gd name="T16" fmla="*/ 2258 w 4382"/>
              <a:gd name="T17" fmla="*/ 3425 h 7272"/>
              <a:gd name="T18" fmla="*/ 990 w 4382"/>
              <a:gd name="T19" fmla="*/ 2983 h 7272"/>
              <a:gd name="T20" fmla="*/ 440 w 4382"/>
              <a:gd name="T21" fmla="*/ 1722 h 7272"/>
              <a:gd name="T22" fmla="*/ 997 w 4382"/>
              <a:gd name="T23" fmla="*/ 459 h 7272"/>
              <a:gd name="T24" fmla="*/ 2315 w 4382"/>
              <a:gd name="T25" fmla="*/ 0 h 7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82" h="7272">
                <a:moveTo>
                  <a:pt x="2315" y="0"/>
                </a:moveTo>
                <a:cubicBezTo>
                  <a:pt x="2996" y="9"/>
                  <a:pt x="3510" y="245"/>
                  <a:pt x="3858" y="708"/>
                </a:cubicBezTo>
                <a:cubicBezTo>
                  <a:pt x="4206" y="1171"/>
                  <a:pt x="4380" y="1809"/>
                  <a:pt x="4382" y="2621"/>
                </a:cubicBezTo>
                <a:cubicBezTo>
                  <a:pt x="4373" y="3725"/>
                  <a:pt x="4041" y="4685"/>
                  <a:pt x="3387" y="5499"/>
                </a:cubicBezTo>
                <a:cubicBezTo>
                  <a:pt x="2732" y="6314"/>
                  <a:pt x="1807" y="6904"/>
                  <a:pt x="612" y="7272"/>
                </a:cubicBezTo>
                <a:lnTo>
                  <a:pt x="0" y="5721"/>
                </a:lnTo>
                <a:cubicBezTo>
                  <a:pt x="748" y="5479"/>
                  <a:pt x="1332" y="5160"/>
                  <a:pt x="1750" y="4765"/>
                </a:cubicBezTo>
                <a:cubicBezTo>
                  <a:pt x="2169" y="4369"/>
                  <a:pt x="2408" y="3916"/>
                  <a:pt x="2468" y="3406"/>
                </a:cubicBezTo>
                <a:cubicBezTo>
                  <a:pt x="2407" y="3422"/>
                  <a:pt x="2337" y="3428"/>
                  <a:pt x="2258" y="3425"/>
                </a:cubicBezTo>
                <a:cubicBezTo>
                  <a:pt x="1763" y="3422"/>
                  <a:pt x="1341" y="3275"/>
                  <a:pt x="990" y="2983"/>
                </a:cubicBezTo>
                <a:cubicBezTo>
                  <a:pt x="639" y="2690"/>
                  <a:pt x="456" y="2270"/>
                  <a:pt x="440" y="1722"/>
                </a:cubicBezTo>
                <a:cubicBezTo>
                  <a:pt x="454" y="1181"/>
                  <a:pt x="640" y="760"/>
                  <a:pt x="997" y="459"/>
                </a:cubicBezTo>
                <a:cubicBezTo>
                  <a:pt x="1354" y="158"/>
                  <a:pt x="1793" y="5"/>
                  <a:pt x="2315" y="0"/>
                </a:cubicBez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FFD653"/>
              </a:solidFill>
            </a:endParaRPr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D2B02CF8-7D01-8EBF-5F97-34918A308DA4}"/>
              </a:ext>
            </a:extLst>
          </p:cNvPr>
          <p:cNvSpPr/>
          <p:nvPr userDrawn="1"/>
        </p:nvSpPr>
        <p:spPr bwMode="auto">
          <a:xfrm>
            <a:off x="9590884" y="3258428"/>
            <a:ext cx="898825" cy="1491775"/>
          </a:xfrm>
          <a:custGeom>
            <a:avLst/>
            <a:gdLst>
              <a:gd name="T0" fmla="*/ 2315 w 4382"/>
              <a:gd name="T1" fmla="*/ 0 h 7272"/>
              <a:gd name="T2" fmla="*/ 3858 w 4382"/>
              <a:gd name="T3" fmla="*/ 708 h 7272"/>
              <a:gd name="T4" fmla="*/ 4382 w 4382"/>
              <a:gd name="T5" fmla="*/ 2621 h 7272"/>
              <a:gd name="T6" fmla="*/ 3387 w 4382"/>
              <a:gd name="T7" fmla="*/ 5499 h 7272"/>
              <a:gd name="T8" fmla="*/ 612 w 4382"/>
              <a:gd name="T9" fmla="*/ 7272 h 7272"/>
              <a:gd name="T10" fmla="*/ 0 w 4382"/>
              <a:gd name="T11" fmla="*/ 5721 h 7272"/>
              <a:gd name="T12" fmla="*/ 1750 w 4382"/>
              <a:gd name="T13" fmla="*/ 4765 h 7272"/>
              <a:gd name="T14" fmla="*/ 2468 w 4382"/>
              <a:gd name="T15" fmla="*/ 3406 h 7272"/>
              <a:gd name="T16" fmla="*/ 2258 w 4382"/>
              <a:gd name="T17" fmla="*/ 3425 h 7272"/>
              <a:gd name="T18" fmla="*/ 990 w 4382"/>
              <a:gd name="T19" fmla="*/ 2983 h 7272"/>
              <a:gd name="T20" fmla="*/ 440 w 4382"/>
              <a:gd name="T21" fmla="*/ 1722 h 7272"/>
              <a:gd name="T22" fmla="*/ 997 w 4382"/>
              <a:gd name="T23" fmla="*/ 459 h 7272"/>
              <a:gd name="T24" fmla="*/ 2315 w 4382"/>
              <a:gd name="T25" fmla="*/ 0 h 7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82" h="7272">
                <a:moveTo>
                  <a:pt x="2315" y="0"/>
                </a:moveTo>
                <a:cubicBezTo>
                  <a:pt x="2996" y="9"/>
                  <a:pt x="3510" y="245"/>
                  <a:pt x="3858" y="708"/>
                </a:cubicBezTo>
                <a:cubicBezTo>
                  <a:pt x="4206" y="1171"/>
                  <a:pt x="4380" y="1809"/>
                  <a:pt x="4382" y="2621"/>
                </a:cubicBezTo>
                <a:cubicBezTo>
                  <a:pt x="4373" y="3725"/>
                  <a:pt x="4041" y="4685"/>
                  <a:pt x="3387" y="5499"/>
                </a:cubicBezTo>
                <a:cubicBezTo>
                  <a:pt x="2732" y="6314"/>
                  <a:pt x="1807" y="6904"/>
                  <a:pt x="612" y="7272"/>
                </a:cubicBezTo>
                <a:lnTo>
                  <a:pt x="0" y="5721"/>
                </a:lnTo>
                <a:cubicBezTo>
                  <a:pt x="748" y="5479"/>
                  <a:pt x="1332" y="5160"/>
                  <a:pt x="1750" y="4765"/>
                </a:cubicBezTo>
                <a:cubicBezTo>
                  <a:pt x="2169" y="4369"/>
                  <a:pt x="2408" y="3916"/>
                  <a:pt x="2468" y="3406"/>
                </a:cubicBezTo>
                <a:cubicBezTo>
                  <a:pt x="2407" y="3422"/>
                  <a:pt x="2337" y="3428"/>
                  <a:pt x="2258" y="3425"/>
                </a:cubicBezTo>
                <a:cubicBezTo>
                  <a:pt x="1763" y="3422"/>
                  <a:pt x="1341" y="3275"/>
                  <a:pt x="990" y="2983"/>
                </a:cubicBezTo>
                <a:cubicBezTo>
                  <a:pt x="639" y="2690"/>
                  <a:pt x="456" y="2270"/>
                  <a:pt x="440" y="1722"/>
                </a:cubicBezTo>
                <a:cubicBezTo>
                  <a:pt x="454" y="1181"/>
                  <a:pt x="640" y="760"/>
                  <a:pt x="997" y="459"/>
                </a:cubicBezTo>
                <a:cubicBezTo>
                  <a:pt x="1354" y="158"/>
                  <a:pt x="1793" y="5"/>
                  <a:pt x="2315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FFD653"/>
              </a:solidFill>
            </a:endParaRPr>
          </a:p>
        </p:txBody>
      </p:sp>
      <p:sp>
        <p:nvSpPr>
          <p:cNvPr id="21" name="Freeform 5">
            <a:extLst>
              <a:ext uri="{FF2B5EF4-FFF2-40B4-BE49-F238E27FC236}">
                <a16:creationId xmlns:a16="http://schemas.microsoft.com/office/drawing/2014/main" id="{8DA90B79-6E68-A011-9D63-62D621066221}"/>
              </a:ext>
            </a:extLst>
          </p:cNvPr>
          <p:cNvSpPr/>
          <p:nvPr userDrawn="1"/>
        </p:nvSpPr>
        <p:spPr bwMode="auto">
          <a:xfrm>
            <a:off x="8477398" y="3258428"/>
            <a:ext cx="898825" cy="1491775"/>
          </a:xfrm>
          <a:custGeom>
            <a:avLst/>
            <a:gdLst>
              <a:gd name="T0" fmla="*/ 2315 w 4382"/>
              <a:gd name="T1" fmla="*/ 0 h 7272"/>
              <a:gd name="T2" fmla="*/ 3858 w 4382"/>
              <a:gd name="T3" fmla="*/ 708 h 7272"/>
              <a:gd name="T4" fmla="*/ 4382 w 4382"/>
              <a:gd name="T5" fmla="*/ 2621 h 7272"/>
              <a:gd name="T6" fmla="*/ 3387 w 4382"/>
              <a:gd name="T7" fmla="*/ 5499 h 7272"/>
              <a:gd name="T8" fmla="*/ 612 w 4382"/>
              <a:gd name="T9" fmla="*/ 7272 h 7272"/>
              <a:gd name="T10" fmla="*/ 0 w 4382"/>
              <a:gd name="T11" fmla="*/ 5721 h 7272"/>
              <a:gd name="T12" fmla="*/ 1750 w 4382"/>
              <a:gd name="T13" fmla="*/ 4765 h 7272"/>
              <a:gd name="T14" fmla="*/ 2468 w 4382"/>
              <a:gd name="T15" fmla="*/ 3406 h 7272"/>
              <a:gd name="T16" fmla="*/ 2258 w 4382"/>
              <a:gd name="T17" fmla="*/ 3425 h 7272"/>
              <a:gd name="T18" fmla="*/ 990 w 4382"/>
              <a:gd name="T19" fmla="*/ 2983 h 7272"/>
              <a:gd name="T20" fmla="*/ 440 w 4382"/>
              <a:gd name="T21" fmla="*/ 1722 h 7272"/>
              <a:gd name="T22" fmla="*/ 997 w 4382"/>
              <a:gd name="T23" fmla="*/ 459 h 7272"/>
              <a:gd name="T24" fmla="*/ 2315 w 4382"/>
              <a:gd name="T25" fmla="*/ 0 h 7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82" h="7272">
                <a:moveTo>
                  <a:pt x="2315" y="0"/>
                </a:moveTo>
                <a:cubicBezTo>
                  <a:pt x="2996" y="9"/>
                  <a:pt x="3510" y="245"/>
                  <a:pt x="3858" y="708"/>
                </a:cubicBezTo>
                <a:cubicBezTo>
                  <a:pt x="4206" y="1171"/>
                  <a:pt x="4380" y="1809"/>
                  <a:pt x="4382" y="2621"/>
                </a:cubicBezTo>
                <a:cubicBezTo>
                  <a:pt x="4373" y="3725"/>
                  <a:pt x="4041" y="4685"/>
                  <a:pt x="3387" y="5499"/>
                </a:cubicBezTo>
                <a:cubicBezTo>
                  <a:pt x="2732" y="6314"/>
                  <a:pt x="1807" y="6904"/>
                  <a:pt x="612" y="7272"/>
                </a:cubicBezTo>
                <a:lnTo>
                  <a:pt x="0" y="5721"/>
                </a:lnTo>
                <a:cubicBezTo>
                  <a:pt x="748" y="5479"/>
                  <a:pt x="1332" y="5160"/>
                  <a:pt x="1750" y="4765"/>
                </a:cubicBezTo>
                <a:cubicBezTo>
                  <a:pt x="2169" y="4369"/>
                  <a:pt x="2408" y="3916"/>
                  <a:pt x="2468" y="3406"/>
                </a:cubicBezTo>
                <a:cubicBezTo>
                  <a:pt x="2407" y="3422"/>
                  <a:pt x="2337" y="3428"/>
                  <a:pt x="2258" y="3425"/>
                </a:cubicBezTo>
                <a:cubicBezTo>
                  <a:pt x="1763" y="3422"/>
                  <a:pt x="1341" y="3275"/>
                  <a:pt x="990" y="2983"/>
                </a:cubicBezTo>
                <a:cubicBezTo>
                  <a:pt x="639" y="2690"/>
                  <a:pt x="456" y="2270"/>
                  <a:pt x="440" y="1722"/>
                </a:cubicBezTo>
                <a:cubicBezTo>
                  <a:pt x="454" y="1181"/>
                  <a:pt x="640" y="760"/>
                  <a:pt x="997" y="459"/>
                </a:cubicBezTo>
                <a:cubicBezTo>
                  <a:pt x="1354" y="158"/>
                  <a:pt x="1793" y="5"/>
                  <a:pt x="2315" y="0"/>
                </a:cubicBez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FFD653"/>
              </a:solidFill>
            </a:endParaRP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1995AECB-3918-0E9E-4E6F-164AF1FB8C59}"/>
              </a:ext>
            </a:extLst>
          </p:cNvPr>
          <p:cNvSpPr/>
          <p:nvPr userDrawn="1"/>
        </p:nvSpPr>
        <p:spPr bwMode="auto">
          <a:xfrm>
            <a:off x="10704370" y="3258428"/>
            <a:ext cx="898825" cy="1491775"/>
          </a:xfrm>
          <a:custGeom>
            <a:avLst/>
            <a:gdLst>
              <a:gd name="T0" fmla="*/ 2315 w 4382"/>
              <a:gd name="T1" fmla="*/ 0 h 7272"/>
              <a:gd name="T2" fmla="*/ 3858 w 4382"/>
              <a:gd name="T3" fmla="*/ 708 h 7272"/>
              <a:gd name="T4" fmla="*/ 4382 w 4382"/>
              <a:gd name="T5" fmla="*/ 2621 h 7272"/>
              <a:gd name="T6" fmla="*/ 3387 w 4382"/>
              <a:gd name="T7" fmla="*/ 5499 h 7272"/>
              <a:gd name="T8" fmla="*/ 612 w 4382"/>
              <a:gd name="T9" fmla="*/ 7272 h 7272"/>
              <a:gd name="T10" fmla="*/ 0 w 4382"/>
              <a:gd name="T11" fmla="*/ 5721 h 7272"/>
              <a:gd name="T12" fmla="*/ 1750 w 4382"/>
              <a:gd name="T13" fmla="*/ 4765 h 7272"/>
              <a:gd name="T14" fmla="*/ 2468 w 4382"/>
              <a:gd name="T15" fmla="*/ 3406 h 7272"/>
              <a:gd name="T16" fmla="*/ 2258 w 4382"/>
              <a:gd name="T17" fmla="*/ 3425 h 7272"/>
              <a:gd name="T18" fmla="*/ 990 w 4382"/>
              <a:gd name="T19" fmla="*/ 2983 h 7272"/>
              <a:gd name="T20" fmla="*/ 440 w 4382"/>
              <a:gd name="T21" fmla="*/ 1722 h 7272"/>
              <a:gd name="T22" fmla="*/ 997 w 4382"/>
              <a:gd name="T23" fmla="*/ 459 h 7272"/>
              <a:gd name="T24" fmla="*/ 2315 w 4382"/>
              <a:gd name="T25" fmla="*/ 0 h 7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82" h="7272">
                <a:moveTo>
                  <a:pt x="2315" y="0"/>
                </a:moveTo>
                <a:cubicBezTo>
                  <a:pt x="2996" y="9"/>
                  <a:pt x="3510" y="245"/>
                  <a:pt x="3858" y="708"/>
                </a:cubicBezTo>
                <a:cubicBezTo>
                  <a:pt x="4206" y="1171"/>
                  <a:pt x="4380" y="1809"/>
                  <a:pt x="4382" y="2621"/>
                </a:cubicBezTo>
                <a:cubicBezTo>
                  <a:pt x="4373" y="3725"/>
                  <a:pt x="4041" y="4685"/>
                  <a:pt x="3387" y="5499"/>
                </a:cubicBezTo>
                <a:cubicBezTo>
                  <a:pt x="2732" y="6314"/>
                  <a:pt x="1807" y="6904"/>
                  <a:pt x="612" y="7272"/>
                </a:cubicBezTo>
                <a:lnTo>
                  <a:pt x="0" y="5721"/>
                </a:lnTo>
                <a:cubicBezTo>
                  <a:pt x="748" y="5479"/>
                  <a:pt x="1332" y="5160"/>
                  <a:pt x="1750" y="4765"/>
                </a:cubicBezTo>
                <a:cubicBezTo>
                  <a:pt x="2169" y="4369"/>
                  <a:pt x="2408" y="3916"/>
                  <a:pt x="2468" y="3406"/>
                </a:cubicBezTo>
                <a:cubicBezTo>
                  <a:pt x="2407" y="3422"/>
                  <a:pt x="2337" y="3428"/>
                  <a:pt x="2258" y="3425"/>
                </a:cubicBezTo>
                <a:cubicBezTo>
                  <a:pt x="1763" y="3422"/>
                  <a:pt x="1341" y="3275"/>
                  <a:pt x="990" y="2983"/>
                </a:cubicBezTo>
                <a:cubicBezTo>
                  <a:pt x="639" y="2690"/>
                  <a:pt x="456" y="2270"/>
                  <a:pt x="440" y="1722"/>
                </a:cubicBezTo>
                <a:cubicBezTo>
                  <a:pt x="454" y="1181"/>
                  <a:pt x="640" y="760"/>
                  <a:pt x="997" y="459"/>
                </a:cubicBezTo>
                <a:cubicBezTo>
                  <a:pt x="1354" y="158"/>
                  <a:pt x="1793" y="5"/>
                  <a:pt x="2315" y="0"/>
                </a:cubicBez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FFD653"/>
              </a:solidFill>
            </a:endParaRPr>
          </a:p>
        </p:txBody>
      </p:sp>
      <p:sp>
        <p:nvSpPr>
          <p:cNvPr id="41" name="Freeform 5">
            <a:extLst>
              <a:ext uri="{FF2B5EF4-FFF2-40B4-BE49-F238E27FC236}">
                <a16:creationId xmlns:a16="http://schemas.microsoft.com/office/drawing/2014/main" id="{C86C4883-5C35-3DF3-BE95-ABF3C35C55EF}"/>
              </a:ext>
            </a:extLst>
          </p:cNvPr>
          <p:cNvSpPr/>
          <p:nvPr userDrawn="1"/>
        </p:nvSpPr>
        <p:spPr bwMode="auto">
          <a:xfrm>
            <a:off x="7251198" y="3258428"/>
            <a:ext cx="898825" cy="1491775"/>
          </a:xfrm>
          <a:custGeom>
            <a:avLst/>
            <a:gdLst>
              <a:gd name="T0" fmla="*/ 2315 w 4382"/>
              <a:gd name="T1" fmla="*/ 0 h 7272"/>
              <a:gd name="T2" fmla="*/ 3858 w 4382"/>
              <a:gd name="T3" fmla="*/ 708 h 7272"/>
              <a:gd name="T4" fmla="*/ 4382 w 4382"/>
              <a:gd name="T5" fmla="*/ 2621 h 7272"/>
              <a:gd name="T6" fmla="*/ 3387 w 4382"/>
              <a:gd name="T7" fmla="*/ 5499 h 7272"/>
              <a:gd name="T8" fmla="*/ 612 w 4382"/>
              <a:gd name="T9" fmla="*/ 7272 h 7272"/>
              <a:gd name="T10" fmla="*/ 0 w 4382"/>
              <a:gd name="T11" fmla="*/ 5721 h 7272"/>
              <a:gd name="T12" fmla="*/ 1750 w 4382"/>
              <a:gd name="T13" fmla="*/ 4765 h 7272"/>
              <a:gd name="T14" fmla="*/ 2468 w 4382"/>
              <a:gd name="T15" fmla="*/ 3406 h 7272"/>
              <a:gd name="T16" fmla="*/ 2258 w 4382"/>
              <a:gd name="T17" fmla="*/ 3425 h 7272"/>
              <a:gd name="T18" fmla="*/ 990 w 4382"/>
              <a:gd name="T19" fmla="*/ 2983 h 7272"/>
              <a:gd name="T20" fmla="*/ 440 w 4382"/>
              <a:gd name="T21" fmla="*/ 1722 h 7272"/>
              <a:gd name="T22" fmla="*/ 997 w 4382"/>
              <a:gd name="T23" fmla="*/ 459 h 7272"/>
              <a:gd name="T24" fmla="*/ 2315 w 4382"/>
              <a:gd name="T25" fmla="*/ 0 h 7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82" h="7272">
                <a:moveTo>
                  <a:pt x="2315" y="0"/>
                </a:moveTo>
                <a:cubicBezTo>
                  <a:pt x="2996" y="9"/>
                  <a:pt x="3510" y="245"/>
                  <a:pt x="3858" y="708"/>
                </a:cubicBezTo>
                <a:cubicBezTo>
                  <a:pt x="4206" y="1171"/>
                  <a:pt x="4380" y="1809"/>
                  <a:pt x="4382" y="2621"/>
                </a:cubicBezTo>
                <a:cubicBezTo>
                  <a:pt x="4373" y="3725"/>
                  <a:pt x="4041" y="4685"/>
                  <a:pt x="3387" y="5499"/>
                </a:cubicBezTo>
                <a:cubicBezTo>
                  <a:pt x="2732" y="6314"/>
                  <a:pt x="1807" y="6904"/>
                  <a:pt x="612" y="7272"/>
                </a:cubicBezTo>
                <a:lnTo>
                  <a:pt x="0" y="5721"/>
                </a:lnTo>
                <a:cubicBezTo>
                  <a:pt x="748" y="5479"/>
                  <a:pt x="1332" y="5160"/>
                  <a:pt x="1750" y="4765"/>
                </a:cubicBezTo>
                <a:cubicBezTo>
                  <a:pt x="2169" y="4369"/>
                  <a:pt x="2408" y="3916"/>
                  <a:pt x="2468" y="3406"/>
                </a:cubicBezTo>
                <a:cubicBezTo>
                  <a:pt x="2407" y="3422"/>
                  <a:pt x="2337" y="3428"/>
                  <a:pt x="2258" y="3425"/>
                </a:cubicBezTo>
                <a:cubicBezTo>
                  <a:pt x="1763" y="3422"/>
                  <a:pt x="1341" y="3275"/>
                  <a:pt x="990" y="2983"/>
                </a:cubicBezTo>
                <a:cubicBezTo>
                  <a:pt x="639" y="2690"/>
                  <a:pt x="456" y="2270"/>
                  <a:pt x="440" y="1722"/>
                </a:cubicBezTo>
                <a:cubicBezTo>
                  <a:pt x="454" y="1181"/>
                  <a:pt x="640" y="760"/>
                  <a:pt x="997" y="459"/>
                </a:cubicBezTo>
                <a:cubicBezTo>
                  <a:pt x="1354" y="158"/>
                  <a:pt x="1793" y="5"/>
                  <a:pt x="2315" y="0"/>
                </a:cubicBez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FFD653"/>
              </a:solidFill>
            </a:endParaRPr>
          </a:p>
        </p:txBody>
      </p:sp>
      <p:sp>
        <p:nvSpPr>
          <p:cNvPr id="42" name="Freeform 5">
            <a:extLst>
              <a:ext uri="{FF2B5EF4-FFF2-40B4-BE49-F238E27FC236}">
                <a16:creationId xmlns:a16="http://schemas.microsoft.com/office/drawing/2014/main" id="{77C16514-E05E-BBDB-C903-70FF5B3E2AC3}"/>
              </a:ext>
            </a:extLst>
          </p:cNvPr>
          <p:cNvSpPr/>
          <p:nvPr userDrawn="1"/>
        </p:nvSpPr>
        <p:spPr bwMode="auto">
          <a:xfrm>
            <a:off x="6137712" y="3258428"/>
            <a:ext cx="898825" cy="1491775"/>
          </a:xfrm>
          <a:custGeom>
            <a:avLst/>
            <a:gdLst>
              <a:gd name="T0" fmla="*/ 2315 w 4382"/>
              <a:gd name="T1" fmla="*/ 0 h 7272"/>
              <a:gd name="T2" fmla="*/ 3858 w 4382"/>
              <a:gd name="T3" fmla="*/ 708 h 7272"/>
              <a:gd name="T4" fmla="*/ 4382 w 4382"/>
              <a:gd name="T5" fmla="*/ 2621 h 7272"/>
              <a:gd name="T6" fmla="*/ 3387 w 4382"/>
              <a:gd name="T7" fmla="*/ 5499 h 7272"/>
              <a:gd name="T8" fmla="*/ 612 w 4382"/>
              <a:gd name="T9" fmla="*/ 7272 h 7272"/>
              <a:gd name="T10" fmla="*/ 0 w 4382"/>
              <a:gd name="T11" fmla="*/ 5721 h 7272"/>
              <a:gd name="T12" fmla="*/ 1750 w 4382"/>
              <a:gd name="T13" fmla="*/ 4765 h 7272"/>
              <a:gd name="T14" fmla="*/ 2468 w 4382"/>
              <a:gd name="T15" fmla="*/ 3406 h 7272"/>
              <a:gd name="T16" fmla="*/ 2258 w 4382"/>
              <a:gd name="T17" fmla="*/ 3425 h 7272"/>
              <a:gd name="T18" fmla="*/ 990 w 4382"/>
              <a:gd name="T19" fmla="*/ 2983 h 7272"/>
              <a:gd name="T20" fmla="*/ 440 w 4382"/>
              <a:gd name="T21" fmla="*/ 1722 h 7272"/>
              <a:gd name="T22" fmla="*/ 997 w 4382"/>
              <a:gd name="T23" fmla="*/ 459 h 7272"/>
              <a:gd name="T24" fmla="*/ 2315 w 4382"/>
              <a:gd name="T25" fmla="*/ 0 h 7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82" h="7272">
                <a:moveTo>
                  <a:pt x="2315" y="0"/>
                </a:moveTo>
                <a:cubicBezTo>
                  <a:pt x="2996" y="9"/>
                  <a:pt x="3510" y="245"/>
                  <a:pt x="3858" y="708"/>
                </a:cubicBezTo>
                <a:cubicBezTo>
                  <a:pt x="4206" y="1171"/>
                  <a:pt x="4380" y="1809"/>
                  <a:pt x="4382" y="2621"/>
                </a:cubicBezTo>
                <a:cubicBezTo>
                  <a:pt x="4373" y="3725"/>
                  <a:pt x="4041" y="4685"/>
                  <a:pt x="3387" y="5499"/>
                </a:cubicBezTo>
                <a:cubicBezTo>
                  <a:pt x="2732" y="6314"/>
                  <a:pt x="1807" y="6904"/>
                  <a:pt x="612" y="7272"/>
                </a:cubicBezTo>
                <a:lnTo>
                  <a:pt x="0" y="5721"/>
                </a:lnTo>
                <a:cubicBezTo>
                  <a:pt x="748" y="5479"/>
                  <a:pt x="1332" y="5160"/>
                  <a:pt x="1750" y="4765"/>
                </a:cubicBezTo>
                <a:cubicBezTo>
                  <a:pt x="2169" y="4369"/>
                  <a:pt x="2408" y="3916"/>
                  <a:pt x="2468" y="3406"/>
                </a:cubicBezTo>
                <a:cubicBezTo>
                  <a:pt x="2407" y="3422"/>
                  <a:pt x="2337" y="3428"/>
                  <a:pt x="2258" y="3425"/>
                </a:cubicBezTo>
                <a:cubicBezTo>
                  <a:pt x="1763" y="3422"/>
                  <a:pt x="1341" y="3275"/>
                  <a:pt x="990" y="2983"/>
                </a:cubicBezTo>
                <a:cubicBezTo>
                  <a:pt x="639" y="2690"/>
                  <a:pt x="456" y="2270"/>
                  <a:pt x="440" y="1722"/>
                </a:cubicBezTo>
                <a:cubicBezTo>
                  <a:pt x="454" y="1181"/>
                  <a:pt x="640" y="760"/>
                  <a:pt x="997" y="459"/>
                </a:cubicBezTo>
                <a:cubicBezTo>
                  <a:pt x="1354" y="158"/>
                  <a:pt x="1793" y="5"/>
                  <a:pt x="2315" y="0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FFD653"/>
              </a:solidFill>
            </a:endParaRPr>
          </a:p>
        </p:txBody>
      </p:sp>
      <p:sp>
        <p:nvSpPr>
          <p:cNvPr id="43" name="Freeform 5">
            <a:extLst>
              <a:ext uri="{FF2B5EF4-FFF2-40B4-BE49-F238E27FC236}">
                <a16:creationId xmlns:a16="http://schemas.microsoft.com/office/drawing/2014/main" id="{46B49377-182E-4EA0-333C-BD071AFDD7C3}"/>
              </a:ext>
            </a:extLst>
          </p:cNvPr>
          <p:cNvSpPr/>
          <p:nvPr userDrawn="1"/>
        </p:nvSpPr>
        <p:spPr bwMode="auto">
          <a:xfrm>
            <a:off x="9478170" y="3258428"/>
            <a:ext cx="898825" cy="1491775"/>
          </a:xfrm>
          <a:custGeom>
            <a:avLst/>
            <a:gdLst>
              <a:gd name="T0" fmla="*/ 2315 w 4382"/>
              <a:gd name="T1" fmla="*/ 0 h 7272"/>
              <a:gd name="T2" fmla="*/ 3858 w 4382"/>
              <a:gd name="T3" fmla="*/ 708 h 7272"/>
              <a:gd name="T4" fmla="*/ 4382 w 4382"/>
              <a:gd name="T5" fmla="*/ 2621 h 7272"/>
              <a:gd name="T6" fmla="*/ 3387 w 4382"/>
              <a:gd name="T7" fmla="*/ 5499 h 7272"/>
              <a:gd name="T8" fmla="*/ 612 w 4382"/>
              <a:gd name="T9" fmla="*/ 7272 h 7272"/>
              <a:gd name="T10" fmla="*/ 0 w 4382"/>
              <a:gd name="T11" fmla="*/ 5721 h 7272"/>
              <a:gd name="T12" fmla="*/ 1750 w 4382"/>
              <a:gd name="T13" fmla="*/ 4765 h 7272"/>
              <a:gd name="T14" fmla="*/ 2468 w 4382"/>
              <a:gd name="T15" fmla="*/ 3406 h 7272"/>
              <a:gd name="T16" fmla="*/ 2258 w 4382"/>
              <a:gd name="T17" fmla="*/ 3425 h 7272"/>
              <a:gd name="T18" fmla="*/ 990 w 4382"/>
              <a:gd name="T19" fmla="*/ 2983 h 7272"/>
              <a:gd name="T20" fmla="*/ 440 w 4382"/>
              <a:gd name="T21" fmla="*/ 1722 h 7272"/>
              <a:gd name="T22" fmla="*/ 997 w 4382"/>
              <a:gd name="T23" fmla="*/ 459 h 7272"/>
              <a:gd name="T24" fmla="*/ 2315 w 4382"/>
              <a:gd name="T25" fmla="*/ 0 h 7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82" h="7272">
                <a:moveTo>
                  <a:pt x="2315" y="0"/>
                </a:moveTo>
                <a:cubicBezTo>
                  <a:pt x="2996" y="9"/>
                  <a:pt x="3510" y="245"/>
                  <a:pt x="3858" y="708"/>
                </a:cubicBezTo>
                <a:cubicBezTo>
                  <a:pt x="4206" y="1171"/>
                  <a:pt x="4380" y="1809"/>
                  <a:pt x="4382" y="2621"/>
                </a:cubicBezTo>
                <a:cubicBezTo>
                  <a:pt x="4373" y="3725"/>
                  <a:pt x="4041" y="4685"/>
                  <a:pt x="3387" y="5499"/>
                </a:cubicBezTo>
                <a:cubicBezTo>
                  <a:pt x="2732" y="6314"/>
                  <a:pt x="1807" y="6904"/>
                  <a:pt x="612" y="7272"/>
                </a:cubicBezTo>
                <a:lnTo>
                  <a:pt x="0" y="5721"/>
                </a:lnTo>
                <a:cubicBezTo>
                  <a:pt x="748" y="5479"/>
                  <a:pt x="1332" y="5160"/>
                  <a:pt x="1750" y="4765"/>
                </a:cubicBezTo>
                <a:cubicBezTo>
                  <a:pt x="2169" y="4369"/>
                  <a:pt x="2408" y="3916"/>
                  <a:pt x="2468" y="3406"/>
                </a:cubicBezTo>
                <a:cubicBezTo>
                  <a:pt x="2407" y="3422"/>
                  <a:pt x="2337" y="3428"/>
                  <a:pt x="2258" y="3425"/>
                </a:cubicBezTo>
                <a:cubicBezTo>
                  <a:pt x="1763" y="3422"/>
                  <a:pt x="1341" y="3275"/>
                  <a:pt x="990" y="2983"/>
                </a:cubicBezTo>
                <a:cubicBezTo>
                  <a:pt x="639" y="2690"/>
                  <a:pt x="456" y="2270"/>
                  <a:pt x="440" y="1722"/>
                </a:cubicBezTo>
                <a:cubicBezTo>
                  <a:pt x="454" y="1181"/>
                  <a:pt x="640" y="760"/>
                  <a:pt x="997" y="459"/>
                </a:cubicBezTo>
                <a:cubicBezTo>
                  <a:pt x="1354" y="158"/>
                  <a:pt x="1793" y="5"/>
                  <a:pt x="2315" y="0"/>
                </a:cubicBez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FFD653"/>
              </a:solidFill>
            </a:endParaRPr>
          </a:p>
        </p:txBody>
      </p:sp>
      <p:sp>
        <p:nvSpPr>
          <p:cNvPr id="44" name="Freeform 5">
            <a:extLst>
              <a:ext uri="{FF2B5EF4-FFF2-40B4-BE49-F238E27FC236}">
                <a16:creationId xmlns:a16="http://schemas.microsoft.com/office/drawing/2014/main" id="{02F8CD22-812F-3D7D-EF90-08D8470CFDC5}"/>
              </a:ext>
            </a:extLst>
          </p:cNvPr>
          <p:cNvSpPr/>
          <p:nvPr userDrawn="1"/>
        </p:nvSpPr>
        <p:spPr bwMode="auto">
          <a:xfrm>
            <a:off x="8364684" y="3258428"/>
            <a:ext cx="898825" cy="1491775"/>
          </a:xfrm>
          <a:custGeom>
            <a:avLst/>
            <a:gdLst>
              <a:gd name="T0" fmla="*/ 2315 w 4382"/>
              <a:gd name="T1" fmla="*/ 0 h 7272"/>
              <a:gd name="T2" fmla="*/ 3858 w 4382"/>
              <a:gd name="T3" fmla="*/ 708 h 7272"/>
              <a:gd name="T4" fmla="*/ 4382 w 4382"/>
              <a:gd name="T5" fmla="*/ 2621 h 7272"/>
              <a:gd name="T6" fmla="*/ 3387 w 4382"/>
              <a:gd name="T7" fmla="*/ 5499 h 7272"/>
              <a:gd name="T8" fmla="*/ 612 w 4382"/>
              <a:gd name="T9" fmla="*/ 7272 h 7272"/>
              <a:gd name="T10" fmla="*/ 0 w 4382"/>
              <a:gd name="T11" fmla="*/ 5721 h 7272"/>
              <a:gd name="T12" fmla="*/ 1750 w 4382"/>
              <a:gd name="T13" fmla="*/ 4765 h 7272"/>
              <a:gd name="T14" fmla="*/ 2468 w 4382"/>
              <a:gd name="T15" fmla="*/ 3406 h 7272"/>
              <a:gd name="T16" fmla="*/ 2258 w 4382"/>
              <a:gd name="T17" fmla="*/ 3425 h 7272"/>
              <a:gd name="T18" fmla="*/ 990 w 4382"/>
              <a:gd name="T19" fmla="*/ 2983 h 7272"/>
              <a:gd name="T20" fmla="*/ 440 w 4382"/>
              <a:gd name="T21" fmla="*/ 1722 h 7272"/>
              <a:gd name="T22" fmla="*/ 997 w 4382"/>
              <a:gd name="T23" fmla="*/ 459 h 7272"/>
              <a:gd name="T24" fmla="*/ 2315 w 4382"/>
              <a:gd name="T25" fmla="*/ 0 h 7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82" h="7272">
                <a:moveTo>
                  <a:pt x="2315" y="0"/>
                </a:moveTo>
                <a:cubicBezTo>
                  <a:pt x="2996" y="9"/>
                  <a:pt x="3510" y="245"/>
                  <a:pt x="3858" y="708"/>
                </a:cubicBezTo>
                <a:cubicBezTo>
                  <a:pt x="4206" y="1171"/>
                  <a:pt x="4380" y="1809"/>
                  <a:pt x="4382" y="2621"/>
                </a:cubicBezTo>
                <a:cubicBezTo>
                  <a:pt x="4373" y="3725"/>
                  <a:pt x="4041" y="4685"/>
                  <a:pt x="3387" y="5499"/>
                </a:cubicBezTo>
                <a:cubicBezTo>
                  <a:pt x="2732" y="6314"/>
                  <a:pt x="1807" y="6904"/>
                  <a:pt x="612" y="7272"/>
                </a:cubicBezTo>
                <a:lnTo>
                  <a:pt x="0" y="5721"/>
                </a:lnTo>
                <a:cubicBezTo>
                  <a:pt x="748" y="5479"/>
                  <a:pt x="1332" y="5160"/>
                  <a:pt x="1750" y="4765"/>
                </a:cubicBezTo>
                <a:cubicBezTo>
                  <a:pt x="2169" y="4369"/>
                  <a:pt x="2408" y="3916"/>
                  <a:pt x="2468" y="3406"/>
                </a:cubicBezTo>
                <a:cubicBezTo>
                  <a:pt x="2407" y="3422"/>
                  <a:pt x="2337" y="3428"/>
                  <a:pt x="2258" y="3425"/>
                </a:cubicBezTo>
                <a:cubicBezTo>
                  <a:pt x="1763" y="3422"/>
                  <a:pt x="1341" y="3275"/>
                  <a:pt x="990" y="2983"/>
                </a:cubicBezTo>
                <a:cubicBezTo>
                  <a:pt x="639" y="2690"/>
                  <a:pt x="456" y="2270"/>
                  <a:pt x="440" y="1722"/>
                </a:cubicBezTo>
                <a:cubicBezTo>
                  <a:pt x="454" y="1181"/>
                  <a:pt x="640" y="760"/>
                  <a:pt x="997" y="459"/>
                </a:cubicBezTo>
                <a:cubicBezTo>
                  <a:pt x="1354" y="158"/>
                  <a:pt x="1793" y="5"/>
                  <a:pt x="2315" y="0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FFD653"/>
              </a:solidFill>
            </a:endParaRPr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E3433884-81E3-42EC-39E1-D24389321D34}"/>
              </a:ext>
            </a:extLst>
          </p:cNvPr>
          <p:cNvSpPr/>
          <p:nvPr userDrawn="1"/>
        </p:nvSpPr>
        <p:spPr bwMode="auto">
          <a:xfrm>
            <a:off x="10591656" y="3258428"/>
            <a:ext cx="898825" cy="1491775"/>
          </a:xfrm>
          <a:custGeom>
            <a:avLst/>
            <a:gdLst>
              <a:gd name="T0" fmla="*/ 2315 w 4382"/>
              <a:gd name="T1" fmla="*/ 0 h 7272"/>
              <a:gd name="T2" fmla="*/ 3858 w 4382"/>
              <a:gd name="T3" fmla="*/ 708 h 7272"/>
              <a:gd name="T4" fmla="*/ 4382 w 4382"/>
              <a:gd name="T5" fmla="*/ 2621 h 7272"/>
              <a:gd name="T6" fmla="*/ 3387 w 4382"/>
              <a:gd name="T7" fmla="*/ 5499 h 7272"/>
              <a:gd name="T8" fmla="*/ 612 w 4382"/>
              <a:gd name="T9" fmla="*/ 7272 h 7272"/>
              <a:gd name="T10" fmla="*/ 0 w 4382"/>
              <a:gd name="T11" fmla="*/ 5721 h 7272"/>
              <a:gd name="T12" fmla="*/ 1750 w 4382"/>
              <a:gd name="T13" fmla="*/ 4765 h 7272"/>
              <a:gd name="T14" fmla="*/ 2468 w 4382"/>
              <a:gd name="T15" fmla="*/ 3406 h 7272"/>
              <a:gd name="T16" fmla="*/ 2258 w 4382"/>
              <a:gd name="T17" fmla="*/ 3425 h 7272"/>
              <a:gd name="T18" fmla="*/ 990 w 4382"/>
              <a:gd name="T19" fmla="*/ 2983 h 7272"/>
              <a:gd name="T20" fmla="*/ 440 w 4382"/>
              <a:gd name="T21" fmla="*/ 1722 h 7272"/>
              <a:gd name="T22" fmla="*/ 997 w 4382"/>
              <a:gd name="T23" fmla="*/ 459 h 7272"/>
              <a:gd name="T24" fmla="*/ 2315 w 4382"/>
              <a:gd name="T25" fmla="*/ 0 h 7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82" h="7272">
                <a:moveTo>
                  <a:pt x="2315" y="0"/>
                </a:moveTo>
                <a:cubicBezTo>
                  <a:pt x="2996" y="9"/>
                  <a:pt x="3510" y="245"/>
                  <a:pt x="3858" y="708"/>
                </a:cubicBezTo>
                <a:cubicBezTo>
                  <a:pt x="4206" y="1171"/>
                  <a:pt x="4380" y="1809"/>
                  <a:pt x="4382" y="2621"/>
                </a:cubicBezTo>
                <a:cubicBezTo>
                  <a:pt x="4373" y="3725"/>
                  <a:pt x="4041" y="4685"/>
                  <a:pt x="3387" y="5499"/>
                </a:cubicBezTo>
                <a:cubicBezTo>
                  <a:pt x="2732" y="6314"/>
                  <a:pt x="1807" y="6904"/>
                  <a:pt x="612" y="7272"/>
                </a:cubicBezTo>
                <a:lnTo>
                  <a:pt x="0" y="5721"/>
                </a:lnTo>
                <a:cubicBezTo>
                  <a:pt x="748" y="5479"/>
                  <a:pt x="1332" y="5160"/>
                  <a:pt x="1750" y="4765"/>
                </a:cubicBezTo>
                <a:cubicBezTo>
                  <a:pt x="2169" y="4369"/>
                  <a:pt x="2408" y="3916"/>
                  <a:pt x="2468" y="3406"/>
                </a:cubicBezTo>
                <a:cubicBezTo>
                  <a:pt x="2407" y="3422"/>
                  <a:pt x="2337" y="3428"/>
                  <a:pt x="2258" y="3425"/>
                </a:cubicBezTo>
                <a:cubicBezTo>
                  <a:pt x="1763" y="3422"/>
                  <a:pt x="1341" y="3275"/>
                  <a:pt x="990" y="2983"/>
                </a:cubicBezTo>
                <a:cubicBezTo>
                  <a:pt x="639" y="2690"/>
                  <a:pt x="456" y="2270"/>
                  <a:pt x="440" y="1722"/>
                </a:cubicBezTo>
                <a:cubicBezTo>
                  <a:pt x="454" y="1181"/>
                  <a:pt x="640" y="760"/>
                  <a:pt x="997" y="459"/>
                </a:cubicBezTo>
                <a:cubicBezTo>
                  <a:pt x="1354" y="158"/>
                  <a:pt x="1793" y="5"/>
                  <a:pt x="2315" y="0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FFD653"/>
              </a:solidFill>
            </a:endParaRPr>
          </a:p>
        </p:txBody>
      </p:sp>
      <p:sp>
        <p:nvSpPr>
          <p:cNvPr id="50" name="文本占位符 49">
            <a:extLst>
              <a:ext uri="{FF2B5EF4-FFF2-40B4-BE49-F238E27FC236}">
                <a16:creationId xmlns:a16="http://schemas.microsoft.com/office/drawing/2014/main" id="{AFAB7307-62D4-2123-DAF5-B3024E47C0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87762" y="1570544"/>
            <a:ext cx="4791643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zh-CN" altLang="en-US" sz="11500" smtClean="0">
                <a:effectLst>
                  <a:outerShdw dist="63500" dir="18900000" algn="bl" rotWithShape="0">
                    <a:schemeClr val="tx2"/>
                  </a:outerShdw>
                </a:effectLst>
                <a:latin typeface="+mj-ea"/>
                <a:ea typeface="+mj-ea"/>
              </a:defRPr>
            </a:lvl1pPr>
            <a:lvl2pPr>
              <a:defRPr lang="zh-CN" altLang="en-US" smtClean="0"/>
            </a:lvl2pPr>
            <a:lvl3pPr>
              <a:defRPr lang="zh-CN" altLang="en-US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此处编辑标题</a:t>
            </a:r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12CF1E7-A73F-8843-138E-F87674D50D8F}"/>
              </a:ext>
            </a:extLst>
          </p:cNvPr>
          <p:cNvSpPr txBox="1"/>
          <p:nvPr userDrawn="1"/>
        </p:nvSpPr>
        <p:spPr>
          <a:xfrm>
            <a:off x="476980" y="446208"/>
            <a:ext cx="42490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effectLst>
                  <a:outerShdw dist="63500" dir="18900000" algn="bl" rotWithShape="0">
                    <a:schemeClr val="tx2"/>
                  </a:outerShdw>
                </a:effectLst>
                <a:latin typeface="+mj-ea"/>
                <a:ea typeface="+mj-ea"/>
              </a:rPr>
              <a:t>目录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C374C39-A0FC-7C33-7D75-8FE54DF1A509}"/>
              </a:ext>
            </a:extLst>
          </p:cNvPr>
          <p:cNvSpPr txBox="1"/>
          <p:nvPr userDrawn="1"/>
        </p:nvSpPr>
        <p:spPr>
          <a:xfrm>
            <a:off x="563605" y="1567643"/>
            <a:ext cx="4480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effectLst>
                  <a:outerShdw dist="63500" dir="18900000" algn="bl" rotWithShape="0">
                    <a:schemeClr val="tx2"/>
                  </a:outerShdw>
                </a:effectLst>
                <a:latin typeface="+mj-ea"/>
                <a:ea typeface="+mj-ea"/>
              </a:rPr>
              <a:t>CONTENT</a:t>
            </a:r>
            <a:endParaRPr lang="zh-CN" altLang="en-US" sz="5400" dirty="0">
              <a:effectLst>
                <a:outerShdw dist="63500" dir="18900000" algn="bl" rotWithShape="0">
                  <a:schemeClr val="tx2"/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8D3F30E-CC58-CFA2-7C62-4A2015E136DC}"/>
              </a:ext>
            </a:extLst>
          </p:cNvPr>
          <p:cNvCxnSpPr>
            <a:cxnSpLocks/>
          </p:cNvCxnSpPr>
          <p:nvPr userDrawn="1"/>
        </p:nvCxnSpPr>
        <p:spPr>
          <a:xfrm>
            <a:off x="729457" y="2670522"/>
            <a:ext cx="10733087" cy="0"/>
          </a:xfrm>
          <a:prstGeom prst="line">
            <a:avLst/>
          </a:prstGeom>
          <a:ln w="635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>
            <a:extLst>
              <a:ext uri="{FF2B5EF4-FFF2-40B4-BE49-F238E27FC236}">
                <a16:creationId xmlns:a16="http://schemas.microsoft.com/office/drawing/2014/main" id="{0CD43647-F907-7698-0CAC-07A0FFB92C62}"/>
              </a:ext>
            </a:extLst>
          </p:cNvPr>
          <p:cNvSpPr/>
          <p:nvPr userDrawn="1"/>
        </p:nvSpPr>
        <p:spPr>
          <a:xfrm>
            <a:off x="7093612" y="-563970"/>
            <a:ext cx="2506240" cy="2506240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85C32D3D-E995-AEC8-224A-9CFBADEF0A08}"/>
              </a:ext>
            </a:extLst>
          </p:cNvPr>
          <p:cNvSpPr/>
          <p:nvPr userDrawn="1"/>
        </p:nvSpPr>
        <p:spPr>
          <a:xfrm>
            <a:off x="10474234" y="2887366"/>
            <a:ext cx="1139622" cy="1139622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33FD5965-00EC-948A-4C84-D46E92189EE7}"/>
              </a:ext>
            </a:extLst>
          </p:cNvPr>
          <p:cNvSpPr/>
          <p:nvPr userDrawn="1"/>
        </p:nvSpPr>
        <p:spPr>
          <a:xfrm>
            <a:off x="8234872" y="-1166840"/>
            <a:ext cx="4691603" cy="4691603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占位符 44">
            <a:extLst>
              <a:ext uri="{FF2B5EF4-FFF2-40B4-BE49-F238E27FC236}">
                <a16:creationId xmlns:a16="http://schemas.microsoft.com/office/drawing/2014/main" id="{B7D07A9C-C555-DF63-B5F1-B332BDFCDB1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11326" y="2788793"/>
            <a:ext cx="250624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800" b="1" i="1" smtClean="0">
                <a:solidFill>
                  <a:schemeClr val="tx2">
                    <a:alpha val="5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en-US" altLang="zh-CN" dirty="0"/>
              <a:t>PART A</a:t>
            </a:r>
            <a:endParaRPr lang="zh-CN" altLang="en-US" dirty="0"/>
          </a:p>
        </p:txBody>
      </p:sp>
      <p:sp>
        <p:nvSpPr>
          <p:cNvPr id="46" name="文本占位符 44">
            <a:extLst>
              <a:ext uri="{FF2B5EF4-FFF2-40B4-BE49-F238E27FC236}">
                <a16:creationId xmlns:a16="http://schemas.microsoft.com/office/drawing/2014/main" id="{4A4FA5B7-90CA-CCC5-6D2F-784277F2D47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11326" y="3491033"/>
            <a:ext cx="2960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000" dirty="0">
                <a:solidFill>
                  <a:schemeClr val="tx2"/>
                </a:solidFill>
                <a:effectLst>
                  <a:outerShdw dist="63500" dir="18900000" algn="bl" rotWithShape="0">
                    <a:schemeClr val="tx1"/>
                  </a:outerShdw>
                </a:effectLst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输入节标题</a:t>
            </a:r>
          </a:p>
        </p:txBody>
      </p:sp>
      <p:sp>
        <p:nvSpPr>
          <p:cNvPr id="47" name="文本占位符 44">
            <a:extLst>
              <a:ext uri="{FF2B5EF4-FFF2-40B4-BE49-F238E27FC236}">
                <a16:creationId xmlns:a16="http://schemas.microsoft.com/office/drawing/2014/main" id="{DB4E7309-D851-9E34-224F-D0A7BCD717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11326" y="4062920"/>
            <a:ext cx="3702119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ENTER SECTION TITLE</a:t>
            </a:r>
            <a:endParaRPr lang="zh-CN" altLang="en-US" dirty="0"/>
          </a:p>
        </p:txBody>
      </p:sp>
      <p:sp>
        <p:nvSpPr>
          <p:cNvPr id="48" name="文本占位符 44">
            <a:extLst>
              <a:ext uri="{FF2B5EF4-FFF2-40B4-BE49-F238E27FC236}">
                <a16:creationId xmlns:a16="http://schemas.microsoft.com/office/drawing/2014/main" id="{E9C9B60D-F9EA-E27E-29EE-5B66E072EA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11326" y="4654361"/>
            <a:ext cx="250624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800" b="1" i="1" smtClean="0">
                <a:solidFill>
                  <a:schemeClr val="tx2">
                    <a:alpha val="5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en-US" altLang="zh-CN" dirty="0"/>
              <a:t>PART C</a:t>
            </a:r>
            <a:endParaRPr lang="zh-CN" altLang="en-US" dirty="0"/>
          </a:p>
        </p:txBody>
      </p:sp>
      <p:sp>
        <p:nvSpPr>
          <p:cNvPr id="49" name="文本占位符 44">
            <a:extLst>
              <a:ext uri="{FF2B5EF4-FFF2-40B4-BE49-F238E27FC236}">
                <a16:creationId xmlns:a16="http://schemas.microsoft.com/office/drawing/2014/main" id="{6FB08DC2-9926-1FB3-AAE5-9652DB19A84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11326" y="5356601"/>
            <a:ext cx="2960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000" dirty="0">
                <a:solidFill>
                  <a:schemeClr val="tx2"/>
                </a:solidFill>
                <a:effectLst>
                  <a:outerShdw dist="63500" dir="18900000" algn="bl" rotWithShape="0">
                    <a:schemeClr val="tx1"/>
                  </a:outerShdw>
                </a:effectLst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输入节标题</a:t>
            </a:r>
          </a:p>
        </p:txBody>
      </p:sp>
      <p:sp>
        <p:nvSpPr>
          <p:cNvPr id="50" name="文本占位符 44">
            <a:extLst>
              <a:ext uri="{FF2B5EF4-FFF2-40B4-BE49-F238E27FC236}">
                <a16:creationId xmlns:a16="http://schemas.microsoft.com/office/drawing/2014/main" id="{1D23CA9D-61B0-6AEB-9DCD-6B7F412AC3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611326" y="5928488"/>
            <a:ext cx="3702119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ENTER SECTION TITLE</a:t>
            </a:r>
            <a:endParaRPr lang="zh-CN" altLang="en-US" dirty="0"/>
          </a:p>
        </p:txBody>
      </p:sp>
      <p:sp>
        <p:nvSpPr>
          <p:cNvPr id="51" name="文本占位符 44">
            <a:extLst>
              <a:ext uri="{FF2B5EF4-FFF2-40B4-BE49-F238E27FC236}">
                <a16:creationId xmlns:a16="http://schemas.microsoft.com/office/drawing/2014/main" id="{534B74FF-25FE-D30F-7DAE-834D1B9372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86571" y="2788793"/>
            <a:ext cx="250624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800" b="1" i="1" smtClean="0">
                <a:solidFill>
                  <a:schemeClr val="tx2">
                    <a:alpha val="5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en-US" altLang="zh-CN" dirty="0"/>
              <a:t>PART B</a:t>
            </a:r>
          </a:p>
        </p:txBody>
      </p:sp>
      <p:sp>
        <p:nvSpPr>
          <p:cNvPr id="52" name="文本占位符 44">
            <a:extLst>
              <a:ext uri="{FF2B5EF4-FFF2-40B4-BE49-F238E27FC236}">
                <a16:creationId xmlns:a16="http://schemas.microsoft.com/office/drawing/2014/main" id="{0FA866E6-13DB-E8A5-E5D3-7B6A92F4FBA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86571" y="3491033"/>
            <a:ext cx="2960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000" dirty="0">
                <a:solidFill>
                  <a:schemeClr val="tx2"/>
                </a:solidFill>
                <a:effectLst>
                  <a:outerShdw dist="63500" dir="18900000" algn="bl" rotWithShape="0">
                    <a:schemeClr val="tx1"/>
                  </a:outerShdw>
                </a:effectLst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输入节标题</a:t>
            </a:r>
          </a:p>
        </p:txBody>
      </p:sp>
      <p:sp>
        <p:nvSpPr>
          <p:cNvPr id="53" name="文本占位符 44">
            <a:extLst>
              <a:ext uri="{FF2B5EF4-FFF2-40B4-BE49-F238E27FC236}">
                <a16:creationId xmlns:a16="http://schemas.microsoft.com/office/drawing/2014/main" id="{B8B656EF-D5FC-5661-64EE-F0D83ED4B30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86571" y="4062920"/>
            <a:ext cx="3702119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ENTER SECTION TITLE</a:t>
            </a:r>
            <a:endParaRPr lang="zh-CN" altLang="en-US" dirty="0"/>
          </a:p>
        </p:txBody>
      </p:sp>
      <p:sp>
        <p:nvSpPr>
          <p:cNvPr id="54" name="文本占位符 44">
            <a:extLst>
              <a:ext uri="{FF2B5EF4-FFF2-40B4-BE49-F238E27FC236}">
                <a16:creationId xmlns:a16="http://schemas.microsoft.com/office/drawing/2014/main" id="{37CAE150-A755-0779-7F89-4C7F33EC46B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86571" y="4654361"/>
            <a:ext cx="250624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800" b="1" i="1" smtClean="0">
                <a:solidFill>
                  <a:schemeClr val="tx2">
                    <a:alpha val="5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en-US" altLang="zh-CN" dirty="0"/>
              <a:t>PART D</a:t>
            </a:r>
            <a:endParaRPr lang="zh-CN" altLang="en-US" dirty="0"/>
          </a:p>
        </p:txBody>
      </p:sp>
      <p:sp>
        <p:nvSpPr>
          <p:cNvPr id="55" name="文本占位符 44">
            <a:extLst>
              <a:ext uri="{FF2B5EF4-FFF2-40B4-BE49-F238E27FC236}">
                <a16:creationId xmlns:a16="http://schemas.microsoft.com/office/drawing/2014/main" id="{075B7121-291D-3253-F14D-54B0257F91C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86571" y="5356601"/>
            <a:ext cx="2960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000" dirty="0">
                <a:solidFill>
                  <a:schemeClr val="tx2"/>
                </a:solidFill>
                <a:effectLst>
                  <a:outerShdw dist="63500" dir="18900000" algn="bl" rotWithShape="0">
                    <a:schemeClr val="tx1"/>
                  </a:outerShdw>
                </a:effectLst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输入节标题</a:t>
            </a:r>
          </a:p>
        </p:txBody>
      </p:sp>
      <p:sp>
        <p:nvSpPr>
          <p:cNvPr id="56" name="文本占位符 44">
            <a:extLst>
              <a:ext uri="{FF2B5EF4-FFF2-40B4-BE49-F238E27FC236}">
                <a16:creationId xmlns:a16="http://schemas.microsoft.com/office/drawing/2014/main" id="{BF20AE04-513D-5EC8-E98B-E5AAFB08931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86571" y="5928488"/>
            <a:ext cx="3702119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ENTER SECTION 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占位符 44">
            <a:extLst>
              <a:ext uri="{FF2B5EF4-FFF2-40B4-BE49-F238E27FC236}">
                <a16:creationId xmlns:a16="http://schemas.microsoft.com/office/drawing/2014/main" id="{016614BE-5C0D-4BDD-FE0C-2BFF56B3748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92635" y="1151418"/>
            <a:ext cx="5693552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9600" b="1" i="1" dirty="0">
                <a:solidFill>
                  <a:schemeClr val="tx2">
                    <a:alpha val="50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PART A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B3BCA89-E4CA-2300-8D28-B1A7FBA957AC}"/>
              </a:ext>
            </a:extLst>
          </p:cNvPr>
          <p:cNvGrpSpPr/>
          <p:nvPr userDrawn="1"/>
        </p:nvGrpSpPr>
        <p:grpSpPr>
          <a:xfrm>
            <a:off x="5892799" y="4813825"/>
            <a:ext cx="3856530" cy="1052620"/>
            <a:chOff x="5892799" y="4813825"/>
            <a:chExt cx="3856530" cy="1052620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9F37AE98-E0C3-57AE-117C-8B4BA4C97536}"/>
                </a:ext>
              </a:extLst>
            </p:cNvPr>
            <p:cNvSpPr/>
            <p:nvPr userDrawn="1"/>
          </p:nvSpPr>
          <p:spPr bwMode="auto">
            <a:xfrm>
              <a:off x="6758024" y="4813825"/>
              <a:ext cx="634225" cy="1052620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D05FCA1B-3A28-7FD2-14E6-487B334EFB38}"/>
                </a:ext>
              </a:extLst>
            </p:cNvPr>
            <p:cNvSpPr/>
            <p:nvPr userDrawn="1"/>
          </p:nvSpPr>
          <p:spPr bwMode="auto">
            <a:xfrm>
              <a:off x="5972331" y="4813825"/>
              <a:ext cx="634225" cy="1052620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E0F30D9B-F3B3-6A62-8D1E-1673A87C9400}"/>
                </a:ext>
              </a:extLst>
            </p:cNvPr>
            <p:cNvSpPr/>
            <p:nvPr userDrawn="1"/>
          </p:nvSpPr>
          <p:spPr bwMode="auto">
            <a:xfrm>
              <a:off x="8329411" y="4813825"/>
              <a:ext cx="634225" cy="1052620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226FE572-89CE-A2FD-C887-A0D33BE4F8EA}"/>
                </a:ext>
              </a:extLst>
            </p:cNvPr>
            <p:cNvSpPr/>
            <p:nvPr userDrawn="1"/>
          </p:nvSpPr>
          <p:spPr bwMode="auto">
            <a:xfrm>
              <a:off x="7543718" y="4813825"/>
              <a:ext cx="634225" cy="1052620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FC8CF915-F033-E984-7882-697699243C55}"/>
                </a:ext>
              </a:extLst>
            </p:cNvPr>
            <p:cNvSpPr/>
            <p:nvPr userDrawn="1"/>
          </p:nvSpPr>
          <p:spPr bwMode="auto">
            <a:xfrm>
              <a:off x="9115104" y="4813825"/>
              <a:ext cx="634225" cy="1052620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668E663-A23C-CCDE-484D-A2FD168FAE9D}"/>
                </a:ext>
              </a:extLst>
            </p:cNvPr>
            <p:cNvSpPr/>
            <p:nvPr userDrawn="1"/>
          </p:nvSpPr>
          <p:spPr bwMode="auto">
            <a:xfrm>
              <a:off x="6678492" y="4813825"/>
              <a:ext cx="634225" cy="1052620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05499968-64E8-DDFB-B390-28C89D45C8DB}"/>
                </a:ext>
              </a:extLst>
            </p:cNvPr>
            <p:cNvSpPr/>
            <p:nvPr userDrawn="1"/>
          </p:nvSpPr>
          <p:spPr bwMode="auto">
            <a:xfrm>
              <a:off x="5892799" y="4813825"/>
              <a:ext cx="634225" cy="1052620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82251BB0-DDD4-A112-D510-1E46EF720FDB}"/>
                </a:ext>
              </a:extLst>
            </p:cNvPr>
            <p:cNvSpPr/>
            <p:nvPr userDrawn="1"/>
          </p:nvSpPr>
          <p:spPr bwMode="auto">
            <a:xfrm>
              <a:off x="8249878" y="4813825"/>
              <a:ext cx="634225" cy="1052620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0DC8A233-1386-15CB-6BF3-380A7DD96872}"/>
                </a:ext>
              </a:extLst>
            </p:cNvPr>
            <p:cNvSpPr/>
            <p:nvPr userDrawn="1"/>
          </p:nvSpPr>
          <p:spPr bwMode="auto">
            <a:xfrm>
              <a:off x="7464185" y="4813825"/>
              <a:ext cx="634225" cy="1052620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5A80B49C-7950-A82B-2F6E-CFDB3CA7326C}"/>
                </a:ext>
              </a:extLst>
            </p:cNvPr>
            <p:cNvSpPr/>
            <p:nvPr userDrawn="1"/>
          </p:nvSpPr>
          <p:spPr bwMode="auto">
            <a:xfrm>
              <a:off x="9035571" y="4813825"/>
              <a:ext cx="634225" cy="1052620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4ECE6ED-7171-424E-D3F8-6A316EAA4482}"/>
              </a:ext>
            </a:extLst>
          </p:cNvPr>
          <p:cNvGrpSpPr/>
          <p:nvPr userDrawn="1"/>
        </p:nvGrpSpPr>
        <p:grpSpPr>
          <a:xfrm>
            <a:off x="7991788" y="1039593"/>
            <a:ext cx="2448975" cy="2009164"/>
            <a:chOff x="7991788" y="1039593"/>
            <a:chExt cx="2448975" cy="2009164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A6EA4D3-4C45-00AB-5D08-BDCE5FC12EC9}"/>
                </a:ext>
              </a:extLst>
            </p:cNvPr>
            <p:cNvSpPr/>
            <p:nvPr userDrawn="1"/>
          </p:nvSpPr>
          <p:spPr>
            <a:xfrm>
              <a:off x="7991788" y="2145716"/>
              <a:ext cx="830997" cy="830997"/>
            </a:xfrm>
            <a:prstGeom prst="ellipse">
              <a:avLst/>
            </a:prstGeom>
            <a:solidFill>
              <a:schemeClr val="bg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E772A66A-42E6-AFAA-00C3-8DB71B050924}"/>
                </a:ext>
              </a:extLst>
            </p:cNvPr>
            <p:cNvSpPr/>
            <p:nvPr userDrawn="1"/>
          </p:nvSpPr>
          <p:spPr>
            <a:xfrm>
              <a:off x="8431599" y="1039593"/>
              <a:ext cx="2009164" cy="200916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2F87159-3596-D517-74D4-703754F476AC}"/>
              </a:ext>
            </a:extLst>
          </p:cNvPr>
          <p:cNvGrpSpPr/>
          <p:nvPr userDrawn="1"/>
        </p:nvGrpSpPr>
        <p:grpSpPr>
          <a:xfrm>
            <a:off x="-1368371" y="4838887"/>
            <a:ext cx="3687375" cy="3431785"/>
            <a:chOff x="-1368371" y="4838887"/>
            <a:chExt cx="3687375" cy="3431785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D72F7D74-C440-2B20-10F6-AFCDF0EAF8BC}"/>
                </a:ext>
              </a:extLst>
            </p:cNvPr>
            <p:cNvSpPr/>
            <p:nvPr userDrawn="1"/>
          </p:nvSpPr>
          <p:spPr>
            <a:xfrm>
              <a:off x="739536" y="4838887"/>
              <a:ext cx="1579468" cy="1579468"/>
            </a:xfrm>
            <a:prstGeom prst="ellipse">
              <a:avLst/>
            </a:prstGeom>
            <a:solidFill>
              <a:schemeClr val="bg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C68F2E9A-E506-D51C-F55A-BD06AC6BC879}"/>
                </a:ext>
              </a:extLst>
            </p:cNvPr>
            <p:cNvSpPr/>
            <p:nvPr userDrawn="1"/>
          </p:nvSpPr>
          <p:spPr>
            <a:xfrm>
              <a:off x="-1368371" y="5040203"/>
              <a:ext cx="3230469" cy="323046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占位符 44">
            <a:extLst>
              <a:ext uri="{FF2B5EF4-FFF2-40B4-BE49-F238E27FC236}">
                <a16:creationId xmlns:a16="http://schemas.microsoft.com/office/drawing/2014/main" id="{BF4219EC-37A8-BCFA-D9F4-50750EC7898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56135" y="2615423"/>
            <a:ext cx="6003047" cy="131112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8800" dirty="0">
                <a:solidFill>
                  <a:schemeClr val="tx2"/>
                </a:solidFill>
                <a:effectLst>
                  <a:outerShdw dist="63500" dir="18900000" algn="bl" rotWithShape="0">
                    <a:schemeClr val="tx1"/>
                  </a:outerShdw>
                </a:effectLst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输入节标题</a:t>
            </a:r>
          </a:p>
        </p:txBody>
      </p:sp>
      <p:sp>
        <p:nvSpPr>
          <p:cNvPr id="44" name="文本占位符 44">
            <a:extLst>
              <a:ext uri="{FF2B5EF4-FFF2-40B4-BE49-F238E27FC236}">
                <a16:creationId xmlns:a16="http://schemas.microsoft.com/office/drawing/2014/main" id="{3C6648AE-98FD-7DB6-67EC-60D15F8EC4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43435" y="3820412"/>
            <a:ext cx="782093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800" dirty="0"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ENTER SECTION 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EBB5767-A4F7-D7C4-858E-D1837B29135E}"/>
              </a:ext>
            </a:extLst>
          </p:cNvPr>
          <p:cNvSpPr/>
          <p:nvPr userDrawn="1"/>
        </p:nvSpPr>
        <p:spPr>
          <a:xfrm>
            <a:off x="0" y="0"/>
            <a:ext cx="12192000" cy="108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914BBC97-89F0-0C6B-65C4-D8A71B186BA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44517" y="234442"/>
            <a:ext cx="33782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i="1" dirty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请输入小标题</a:t>
            </a:r>
          </a:p>
        </p:txBody>
      </p:sp>
      <p:sp>
        <p:nvSpPr>
          <p:cNvPr id="12" name="文本占位符 10">
            <a:extLst>
              <a:ext uri="{FF2B5EF4-FFF2-40B4-BE49-F238E27FC236}">
                <a16:creationId xmlns:a16="http://schemas.microsoft.com/office/drawing/2014/main" id="{24E8595C-4F1D-1A81-459A-6FB080DEC28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26500" y="136525"/>
            <a:ext cx="337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r">
              <a:buNone/>
              <a:defRPr lang="zh-CN" altLang="en-US" sz="2000" dirty="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 algn="r"/>
            <a:r>
              <a:rPr lang="zh-CN" altLang="en-US" dirty="0"/>
              <a:t>输入节标题</a:t>
            </a:r>
          </a:p>
        </p:txBody>
      </p:sp>
      <p:sp>
        <p:nvSpPr>
          <p:cNvPr id="13" name="文本占位符 10">
            <a:extLst>
              <a:ext uri="{FF2B5EF4-FFF2-40B4-BE49-F238E27FC236}">
                <a16:creationId xmlns:a16="http://schemas.microsoft.com/office/drawing/2014/main" id="{B9D8265F-0B1A-9F85-F91B-7E70A9BDBA0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826500" y="505857"/>
            <a:ext cx="337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r">
              <a:buNone/>
              <a:defRPr lang="en-US" altLang="zh-CN" sz="2000" dirty="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 algn="r"/>
            <a:r>
              <a:rPr lang="en-US" altLang="zh-CN" dirty="0"/>
              <a:t>ENTER 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058450DE-90E3-5623-7C58-8585A7408F2E}"/>
              </a:ext>
            </a:extLst>
          </p:cNvPr>
          <p:cNvSpPr/>
          <p:nvPr userDrawn="1"/>
        </p:nvSpPr>
        <p:spPr>
          <a:xfrm>
            <a:off x="0" y="5778000"/>
            <a:ext cx="12192000" cy="108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AD81870-4CE1-F5F0-D2BE-952D2C1F16C7}"/>
              </a:ext>
            </a:extLst>
          </p:cNvPr>
          <p:cNvGrpSpPr/>
          <p:nvPr userDrawn="1"/>
        </p:nvGrpSpPr>
        <p:grpSpPr>
          <a:xfrm>
            <a:off x="4687921" y="4408923"/>
            <a:ext cx="2816159" cy="768656"/>
            <a:chOff x="4687921" y="4408923"/>
            <a:chExt cx="2816159" cy="768656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0D8E7350-96DF-D82B-DE21-10A06638008A}"/>
                </a:ext>
              </a:extLst>
            </p:cNvPr>
            <p:cNvSpPr/>
            <p:nvPr/>
          </p:nvSpPr>
          <p:spPr bwMode="auto">
            <a:xfrm>
              <a:off x="5319736" y="4408923"/>
              <a:ext cx="463131" cy="768656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5F0DD2AF-DFA8-25D0-6DDA-99CC5DDEDEFC}"/>
                </a:ext>
              </a:extLst>
            </p:cNvPr>
            <p:cNvSpPr/>
            <p:nvPr/>
          </p:nvSpPr>
          <p:spPr bwMode="auto">
            <a:xfrm>
              <a:off x="4745998" y="4408923"/>
              <a:ext cx="463131" cy="768656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086E0B8D-C9BE-5F73-2B30-34B58AC3DCFC}"/>
                </a:ext>
              </a:extLst>
            </p:cNvPr>
            <p:cNvSpPr/>
            <p:nvPr/>
          </p:nvSpPr>
          <p:spPr bwMode="auto">
            <a:xfrm>
              <a:off x="6467211" y="4408923"/>
              <a:ext cx="463131" cy="768656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6F5B7EFC-2606-F59E-5EE4-9D1E7FC525A8}"/>
                </a:ext>
              </a:extLst>
            </p:cNvPr>
            <p:cNvSpPr/>
            <p:nvPr/>
          </p:nvSpPr>
          <p:spPr bwMode="auto">
            <a:xfrm>
              <a:off x="5893474" y="4408923"/>
              <a:ext cx="463131" cy="768656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5604E126-7F8C-74ED-9511-C1D4BE5CAFEF}"/>
                </a:ext>
              </a:extLst>
            </p:cNvPr>
            <p:cNvSpPr/>
            <p:nvPr/>
          </p:nvSpPr>
          <p:spPr bwMode="auto">
            <a:xfrm>
              <a:off x="7040949" y="4408923"/>
              <a:ext cx="463131" cy="768656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00422459-9FF0-261D-1975-9FCE13609BCD}"/>
                </a:ext>
              </a:extLst>
            </p:cNvPr>
            <p:cNvSpPr/>
            <p:nvPr/>
          </p:nvSpPr>
          <p:spPr bwMode="auto">
            <a:xfrm>
              <a:off x="5261659" y="4408923"/>
              <a:ext cx="463131" cy="768656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227FDDEF-A293-8661-41AB-442591CF8A8E}"/>
                </a:ext>
              </a:extLst>
            </p:cNvPr>
            <p:cNvSpPr/>
            <p:nvPr/>
          </p:nvSpPr>
          <p:spPr bwMode="auto">
            <a:xfrm>
              <a:off x="4687921" y="4408923"/>
              <a:ext cx="463131" cy="768656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9B381AAE-C0AC-B205-69B0-1D796BB24474}"/>
                </a:ext>
              </a:extLst>
            </p:cNvPr>
            <p:cNvSpPr/>
            <p:nvPr/>
          </p:nvSpPr>
          <p:spPr bwMode="auto">
            <a:xfrm>
              <a:off x="6409134" y="4408923"/>
              <a:ext cx="463131" cy="768656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FB35E1FB-A987-4C28-75B9-00D2644E45EB}"/>
                </a:ext>
              </a:extLst>
            </p:cNvPr>
            <p:cNvSpPr/>
            <p:nvPr/>
          </p:nvSpPr>
          <p:spPr bwMode="auto">
            <a:xfrm>
              <a:off x="5835396" y="4408923"/>
              <a:ext cx="463131" cy="768656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754805F2-B9A1-F083-1CEF-1CA90283B034}"/>
                </a:ext>
              </a:extLst>
            </p:cNvPr>
            <p:cNvSpPr/>
            <p:nvPr/>
          </p:nvSpPr>
          <p:spPr bwMode="auto">
            <a:xfrm>
              <a:off x="6982872" y="4408923"/>
              <a:ext cx="463131" cy="768656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47563470-6B23-426C-B0C0-1AB35236956E}"/>
              </a:ext>
            </a:extLst>
          </p:cNvPr>
          <p:cNvSpPr/>
          <p:nvPr userDrawn="1"/>
        </p:nvSpPr>
        <p:spPr>
          <a:xfrm>
            <a:off x="8109235" y="-41938"/>
            <a:ext cx="1984380" cy="1984380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2C45266-2105-6746-21B8-AC2DE588B45C}"/>
              </a:ext>
            </a:extLst>
          </p:cNvPr>
          <p:cNvSpPr/>
          <p:nvPr userDrawn="1"/>
        </p:nvSpPr>
        <p:spPr>
          <a:xfrm>
            <a:off x="11058434" y="2487980"/>
            <a:ext cx="902325" cy="902325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F6DA1B9-76B1-0F0A-44DE-AA1B2D5B509A}"/>
              </a:ext>
            </a:extLst>
          </p:cNvPr>
          <p:cNvSpPr/>
          <p:nvPr userDrawn="1"/>
        </p:nvSpPr>
        <p:spPr>
          <a:xfrm>
            <a:off x="1311189" y="4694103"/>
            <a:ext cx="1040276" cy="1040276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A991F26-5A74-1CD6-0BA5-5D4A1DC1BF36}"/>
              </a:ext>
            </a:extLst>
          </p:cNvPr>
          <p:cNvSpPr/>
          <p:nvPr userDrawn="1"/>
        </p:nvSpPr>
        <p:spPr>
          <a:xfrm>
            <a:off x="0" y="0"/>
            <a:ext cx="12192000" cy="108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B643A564-956F-B789-6FE2-231E90EF33F3}"/>
              </a:ext>
            </a:extLst>
          </p:cNvPr>
          <p:cNvSpPr>
            <a:spLocks noChangeAspect="1"/>
          </p:cNvSpPr>
          <p:nvPr userDrawn="1"/>
        </p:nvSpPr>
        <p:spPr>
          <a:xfrm>
            <a:off x="9241843" y="-704796"/>
            <a:ext cx="3549600" cy="35496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949E117C-E13D-47E9-FF7A-00136FFB59B9}"/>
              </a:ext>
            </a:extLst>
          </p:cNvPr>
          <p:cNvSpPr>
            <a:spLocks noChangeAspect="1"/>
          </p:cNvSpPr>
          <p:nvPr userDrawn="1"/>
        </p:nvSpPr>
        <p:spPr>
          <a:xfrm>
            <a:off x="443111" y="4968000"/>
            <a:ext cx="1620000" cy="1620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占位符 44">
            <a:extLst>
              <a:ext uri="{FF2B5EF4-FFF2-40B4-BE49-F238E27FC236}">
                <a16:creationId xmlns:a16="http://schemas.microsoft.com/office/drawing/2014/main" id="{006613C1-949A-90DC-4034-2C8F2480F0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72522" y="2686548"/>
            <a:ext cx="8246957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11500" dirty="0">
                <a:effectLst>
                  <a:outerShdw dist="63500" dir="18900000" algn="bl" rotWithShape="0">
                    <a:schemeClr val="tx2"/>
                  </a:outerShdw>
                </a:effectLst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61946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2023/8/30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bg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2449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F7CE4F9-AACF-AA07-4BEC-82EA30D8B09B}"/>
              </a:ext>
            </a:extLst>
          </p:cNvPr>
          <p:cNvGrpSpPr/>
          <p:nvPr userDrawn="1"/>
        </p:nvGrpSpPr>
        <p:grpSpPr>
          <a:xfrm>
            <a:off x="296912" y="-106903"/>
            <a:ext cx="11598176" cy="7121729"/>
            <a:chOff x="296912" y="-106903"/>
            <a:chExt cx="11598176" cy="712172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07EBB60-E9EE-D4C0-FED2-E8DDA064F7BC}"/>
                </a:ext>
              </a:extLst>
            </p:cNvPr>
            <p:cNvSpPr txBox="1"/>
            <p:nvPr userDrawn="1"/>
          </p:nvSpPr>
          <p:spPr>
            <a:xfrm>
              <a:off x="296912" y="5999163"/>
              <a:ext cx="579908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alpha val="5000"/>
                    </a:schemeClr>
                  </a:solidFill>
                  <a:latin typeface="+mj-ea"/>
                  <a:ea typeface="+mj-ea"/>
                </a:rPr>
                <a:t>WORK REPORT</a:t>
              </a:r>
              <a:endParaRPr lang="zh-CN" altLang="en-US" sz="6000" dirty="0">
                <a:solidFill>
                  <a:schemeClr val="tx1">
                    <a:alpha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88C5E0C-3FE1-57DE-6A7C-EB5FA8AA0D11}"/>
                </a:ext>
              </a:extLst>
            </p:cNvPr>
            <p:cNvSpPr txBox="1"/>
            <p:nvPr userDrawn="1"/>
          </p:nvSpPr>
          <p:spPr>
            <a:xfrm>
              <a:off x="6096000" y="5999163"/>
              <a:ext cx="579908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alpha val="5000"/>
                    </a:schemeClr>
                  </a:solidFill>
                  <a:latin typeface="+mj-ea"/>
                  <a:ea typeface="+mj-ea"/>
                </a:rPr>
                <a:t>WORK REPORT</a:t>
              </a:r>
              <a:endParaRPr lang="zh-CN" altLang="en-US" sz="6000" dirty="0">
                <a:solidFill>
                  <a:schemeClr val="tx1">
                    <a:alpha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59431BD-B6B0-085A-B9E9-9414CC1AA435}"/>
                </a:ext>
              </a:extLst>
            </p:cNvPr>
            <p:cNvSpPr txBox="1"/>
            <p:nvPr userDrawn="1"/>
          </p:nvSpPr>
          <p:spPr>
            <a:xfrm>
              <a:off x="296912" y="-106903"/>
              <a:ext cx="579908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alpha val="5000"/>
                    </a:schemeClr>
                  </a:solidFill>
                  <a:latin typeface="+mj-ea"/>
                  <a:ea typeface="+mj-ea"/>
                </a:rPr>
                <a:t>WORK REPORT</a:t>
              </a:r>
              <a:endParaRPr lang="zh-CN" altLang="en-US" sz="6000" dirty="0">
                <a:solidFill>
                  <a:schemeClr val="tx1">
                    <a:alpha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32E256F-A829-3AD2-A00C-16FFCEDB2831}"/>
                </a:ext>
              </a:extLst>
            </p:cNvPr>
            <p:cNvSpPr txBox="1"/>
            <p:nvPr userDrawn="1"/>
          </p:nvSpPr>
          <p:spPr>
            <a:xfrm>
              <a:off x="6096000" y="-106903"/>
              <a:ext cx="579908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alpha val="5000"/>
                    </a:schemeClr>
                  </a:solidFill>
                  <a:latin typeface="+mj-ea"/>
                  <a:ea typeface="+mj-ea"/>
                </a:rPr>
                <a:t>WORK REPORT</a:t>
              </a:r>
              <a:endParaRPr lang="zh-CN" altLang="en-US" sz="6000" dirty="0">
                <a:solidFill>
                  <a:schemeClr val="tx1">
                    <a:alpha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846E750-8589-DC5B-8C3F-B717CAD3AF14}"/>
                </a:ext>
              </a:extLst>
            </p:cNvPr>
            <p:cNvSpPr txBox="1"/>
            <p:nvPr userDrawn="1"/>
          </p:nvSpPr>
          <p:spPr>
            <a:xfrm>
              <a:off x="296912" y="765392"/>
              <a:ext cx="579908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alpha val="5000"/>
                    </a:schemeClr>
                  </a:solidFill>
                  <a:latin typeface="+mj-ea"/>
                  <a:ea typeface="+mj-ea"/>
                </a:rPr>
                <a:t>WORK REPORT</a:t>
              </a:r>
              <a:endParaRPr lang="zh-CN" altLang="en-US" sz="6000" dirty="0">
                <a:solidFill>
                  <a:schemeClr val="tx1">
                    <a:alpha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A1D7624-0072-92F5-2588-02792FC1FC54}"/>
                </a:ext>
              </a:extLst>
            </p:cNvPr>
            <p:cNvSpPr txBox="1"/>
            <p:nvPr userDrawn="1"/>
          </p:nvSpPr>
          <p:spPr>
            <a:xfrm>
              <a:off x="6096000" y="765392"/>
              <a:ext cx="579908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alpha val="5000"/>
                    </a:schemeClr>
                  </a:solidFill>
                  <a:latin typeface="+mj-ea"/>
                  <a:ea typeface="+mj-ea"/>
                </a:rPr>
                <a:t>WORK REPORT</a:t>
              </a:r>
              <a:endParaRPr lang="zh-CN" altLang="en-US" sz="6000" dirty="0">
                <a:solidFill>
                  <a:schemeClr val="tx1">
                    <a:alpha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88B4850-AB15-25C2-FF92-2C2535FA9D35}"/>
                </a:ext>
              </a:extLst>
            </p:cNvPr>
            <p:cNvSpPr txBox="1"/>
            <p:nvPr userDrawn="1"/>
          </p:nvSpPr>
          <p:spPr>
            <a:xfrm>
              <a:off x="296912" y="1637687"/>
              <a:ext cx="579908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alpha val="5000"/>
                    </a:schemeClr>
                  </a:solidFill>
                  <a:latin typeface="+mj-ea"/>
                  <a:ea typeface="+mj-ea"/>
                </a:rPr>
                <a:t>WORK REPORT</a:t>
              </a:r>
              <a:endParaRPr lang="zh-CN" altLang="en-US" sz="6000" dirty="0">
                <a:solidFill>
                  <a:schemeClr val="tx1">
                    <a:alpha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8BA7E0F-DBA3-676F-4DD1-D1520014FC4E}"/>
                </a:ext>
              </a:extLst>
            </p:cNvPr>
            <p:cNvSpPr txBox="1"/>
            <p:nvPr userDrawn="1"/>
          </p:nvSpPr>
          <p:spPr>
            <a:xfrm>
              <a:off x="6096000" y="1637687"/>
              <a:ext cx="579908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alpha val="5000"/>
                    </a:schemeClr>
                  </a:solidFill>
                  <a:latin typeface="+mj-ea"/>
                  <a:ea typeface="+mj-ea"/>
                </a:rPr>
                <a:t>WORK REPORT</a:t>
              </a:r>
              <a:endParaRPr lang="zh-CN" altLang="en-US" sz="6000" dirty="0">
                <a:solidFill>
                  <a:schemeClr val="tx1">
                    <a:alpha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D3547C3-4B3E-05C5-6A72-F4F32CF6749C}"/>
                </a:ext>
              </a:extLst>
            </p:cNvPr>
            <p:cNvSpPr txBox="1"/>
            <p:nvPr userDrawn="1"/>
          </p:nvSpPr>
          <p:spPr>
            <a:xfrm>
              <a:off x="296912" y="2509982"/>
              <a:ext cx="579908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alpha val="5000"/>
                    </a:schemeClr>
                  </a:solidFill>
                  <a:latin typeface="+mj-ea"/>
                  <a:ea typeface="+mj-ea"/>
                </a:rPr>
                <a:t>WORK REPORT</a:t>
              </a:r>
              <a:endParaRPr lang="zh-CN" altLang="en-US" sz="6000" dirty="0">
                <a:solidFill>
                  <a:schemeClr val="tx1">
                    <a:alpha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AAE8CC5-54DF-9938-4E65-8295372A5892}"/>
                </a:ext>
              </a:extLst>
            </p:cNvPr>
            <p:cNvSpPr txBox="1"/>
            <p:nvPr userDrawn="1"/>
          </p:nvSpPr>
          <p:spPr>
            <a:xfrm>
              <a:off x="6096000" y="2509982"/>
              <a:ext cx="579908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alpha val="5000"/>
                    </a:schemeClr>
                  </a:solidFill>
                  <a:latin typeface="+mj-ea"/>
                  <a:ea typeface="+mj-ea"/>
                </a:rPr>
                <a:t>WORK REPORT</a:t>
              </a:r>
              <a:endParaRPr lang="zh-CN" altLang="en-US" sz="6000" dirty="0">
                <a:solidFill>
                  <a:schemeClr val="tx1">
                    <a:alpha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799962C-69E8-6DFE-5F7F-CC1C799B407D}"/>
                </a:ext>
              </a:extLst>
            </p:cNvPr>
            <p:cNvSpPr txBox="1"/>
            <p:nvPr userDrawn="1"/>
          </p:nvSpPr>
          <p:spPr>
            <a:xfrm>
              <a:off x="296912" y="3382277"/>
              <a:ext cx="579908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alpha val="5000"/>
                    </a:schemeClr>
                  </a:solidFill>
                  <a:latin typeface="+mj-ea"/>
                  <a:ea typeface="+mj-ea"/>
                </a:rPr>
                <a:t>WORK REPORT</a:t>
              </a:r>
              <a:endParaRPr lang="zh-CN" altLang="en-US" sz="6000" dirty="0">
                <a:solidFill>
                  <a:schemeClr val="tx1">
                    <a:alpha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AB2FF40-25CB-34B4-CCCE-3F46B752A2C6}"/>
                </a:ext>
              </a:extLst>
            </p:cNvPr>
            <p:cNvSpPr txBox="1"/>
            <p:nvPr userDrawn="1"/>
          </p:nvSpPr>
          <p:spPr>
            <a:xfrm>
              <a:off x="6096000" y="3382277"/>
              <a:ext cx="579908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alpha val="5000"/>
                    </a:schemeClr>
                  </a:solidFill>
                  <a:latin typeface="+mj-ea"/>
                  <a:ea typeface="+mj-ea"/>
                </a:rPr>
                <a:t>WORK REPORT</a:t>
              </a:r>
              <a:endParaRPr lang="zh-CN" altLang="en-US" sz="6000" dirty="0">
                <a:solidFill>
                  <a:schemeClr val="tx1">
                    <a:alpha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0208A9F-0C6D-3362-BEC0-8C17B65ABA6D}"/>
                </a:ext>
              </a:extLst>
            </p:cNvPr>
            <p:cNvSpPr txBox="1"/>
            <p:nvPr userDrawn="1"/>
          </p:nvSpPr>
          <p:spPr>
            <a:xfrm>
              <a:off x="296912" y="4254572"/>
              <a:ext cx="579908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alpha val="5000"/>
                    </a:schemeClr>
                  </a:solidFill>
                  <a:latin typeface="+mj-ea"/>
                  <a:ea typeface="+mj-ea"/>
                </a:rPr>
                <a:t>WORK REPORT</a:t>
              </a:r>
              <a:endParaRPr lang="zh-CN" altLang="en-US" sz="6000" dirty="0">
                <a:solidFill>
                  <a:schemeClr val="tx1">
                    <a:alpha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A1A8C79-BDA9-33B5-1FF3-487A109E80AB}"/>
                </a:ext>
              </a:extLst>
            </p:cNvPr>
            <p:cNvSpPr txBox="1"/>
            <p:nvPr userDrawn="1"/>
          </p:nvSpPr>
          <p:spPr>
            <a:xfrm>
              <a:off x="6096000" y="4254572"/>
              <a:ext cx="579908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alpha val="5000"/>
                    </a:schemeClr>
                  </a:solidFill>
                  <a:latin typeface="+mj-ea"/>
                  <a:ea typeface="+mj-ea"/>
                </a:rPr>
                <a:t>WORK REPORT</a:t>
              </a:r>
              <a:endParaRPr lang="zh-CN" altLang="en-US" sz="6000" dirty="0">
                <a:solidFill>
                  <a:schemeClr val="tx1">
                    <a:alpha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6F96B75-A798-32A1-FDA4-BEF16AE7AEAC}"/>
                </a:ext>
              </a:extLst>
            </p:cNvPr>
            <p:cNvSpPr txBox="1"/>
            <p:nvPr userDrawn="1"/>
          </p:nvSpPr>
          <p:spPr>
            <a:xfrm>
              <a:off x="296912" y="5126867"/>
              <a:ext cx="579908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alpha val="5000"/>
                    </a:schemeClr>
                  </a:solidFill>
                  <a:latin typeface="+mj-ea"/>
                  <a:ea typeface="+mj-ea"/>
                </a:rPr>
                <a:t>WORK REPORT</a:t>
              </a:r>
              <a:endParaRPr lang="zh-CN" altLang="en-US" sz="6000" dirty="0">
                <a:solidFill>
                  <a:schemeClr val="tx1">
                    <a:alpha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4AE7C5A-1E5B-4839-8772-88EE3CDDD543}"/>
                </a:ext>
              </a:extLst>
            </p:cNvPr>
            <p:cNvSpPr txBox="1"/>
            <p:nvPr userDrawn="1"/>
          </p:nvSpPr>
          <p:spPr>
            <a:xfrm>
              <a:off x="6096000" y="5126867"/>
              <a:ext cx="579908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tx1">
                      <a:alpha val="5000"/>
                    </a:schemeClr>
                  </a:solidFill>
                  <a:latin typeface="+mj-ea"/>
                  <a:ea typeface="+mj-ea"/>
                </a:rPr>
                <a:t>WORK REPORT</a:t>
              </a:r>
              <a:endParaRPr lang="zh-CN" altLang="en-US" sz="6000" dirty="0">
                <a:solidFill>
                  <a:schemeClr val="tx1">
                    <a:alpha val="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0" r:id="rId2"/>
    <p:sldLayoutId id="2147483652" r:id="rId3"/>
    <p:sldLayoutId id="2147483654" r:id="rId4"/>
    <p:sldLayoutId id="2147483655" r:id="rId5"/>
    <p:sldLayoutId id="2147483657" r:id="rId6"/>
    <p:sldLayoutId id="2147483658" r:id="rId7"/>
    <p:sldLayoutId id="2147483659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72D22F4-66AA-30AC-A31C-2733107E362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2800" dirty="0">
                <a:solidFill>
                  <a:schemeClr val="tx2"/>
                </a:solidFill>
                <a:effectLst>
                  <a:outerShdw dist="63500" dir="18900000" algn="bl" rotWithShape="0">
                    <a:schemeClr val="bg1"/>
                  </a:outerShdw>
                </a:effectLst>
                <a:latin typeface="+mj-ea"/>
                <a:ea typeface="+mj-ea"/>
              </a:rPr>
              <a:t>YEAR-END WORK REPORT</a:t>
            </a:r>
            <a:endParaRPr lang="zh-CN" altLang="en-US" sz="2800" dirty="0">
              <a:solidFill>
                <a:schemeClr val="tx2"/>
              </a:solidFill>
              <a:effectLst>
                <a:outerShdw dist="63500" dir="18900000" algn="bl" rotWithShape="0">
                  <a:schemeClr val="bg1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48CC58-2EE0-4B92-F767-B0700B446D7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87762" y="1570544"/>
            <a:ext cx="4791643" cy="340606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工作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总结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166F568-3CD5-938D-6BC4-79CC24D5AE67}"/>
              </a:ext>
            </a:extLst>
          </p:cNvPr>
          <p:cNvGrpSpPr/>
          <p:nvPr/>
        </p:nvGrpSpPr>
        <p:grpSpPr>
          <a:xfrm>
            <a:off x="9590884" y="6022413"/>
            <a:ext cx="2559407" cy="800220"/>
            <a:chOff x="9590884" y="6028278"/>
            <a:chExt cx="2559407" cy="80022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1C28FA2-16DC-D0B3-9CFE-E87341A6B69E}"/>
                </a:ext>
              </a:extLst>
            </p:cNvPr>
            <p:cNvSpPr txBox="1"/>
            <p:nvPr/>
          </p:nvSpPr>
          <p:spPr>
            <a:xfrm>
              <a:off x="10045566" y="6028278"/>
              <a:ext cx="21047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汇报人：</a:t>
              </a:r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XXX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A1C6CE1-33CE-A53A-AB0F-CCA37589CD08}"/>
                </a:ext>
              </a:extLst>
            </p:cNvPr>
            <p:cNvSpPr txBox="1"/>
            <p:nvPr/>
          </p:nvSpPr>
          <p:spPr>
            <a:xfrm>
              <a:off x="9590884" y="6428388"/>
              <a:ext cx="25594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DATE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：</a:t>
              </a:r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20XX/XX/XX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1845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id="{382B42B3-479F-1985-7C2B-0694D535E76C}"/>
              </a:ext>
            </a:extLst>
          </p:cNvPr>
          <p:cNvGrpSpPr/>
          <p:nvPr/>
        </p:nvGrpSpPr>
        <p:grpSpPr>
          <a:xfrm>
            <a:off x="3776763" y="4987831"/>
            <a:ext cx="4638475" cy="4638475"/>
            <a:chOff x="3776763" y="4987831"/>
            <a:chExt cx="4638475" cy="4638475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C1ADCEED-3EA5-AFCB-85A5-E7BCB77CFB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59200" y="5370268"/>
              <a:ext cx="3873600" cy="38736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EE0D8439-A863-2CFB-726B-25FBCA7643AC}"/>
                </a:ext>
              </a:extLst>
            </p:cNvPr>
            <p:cNvSpPr/>
            <p:nvPr/>
          </p:nvSpPr>
          <p:spPr>
            <a:xfrm>
              <a:off x="3776763" y="4987831"/>
              <a:ext cx="4638475" cy="4638475"/>
            </a:xfrm>
            <a:prstGeom prst="ellipse">
              <a:avLst/>
            </a:prstGeom>
            <a:noFill/>
            <a:ln w="635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22E03A9D-C86A-5E09-B627-BA52DC1CFAFA}"/>
                </a:ext>
              </a:extLst>
            </p:cNvPr>
            <p:cNvSpPr/>
            <p:nvPr/>
          </p:nvSpPr>
          <p:spPr bwMode="auto">
            <a:xfrm>
              <a:off x="5506888" y="6187446"/>
              <a:ext cx="351473" cy="583339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6D4E844C-43A3-BF08-76BC-9A97CDD6273F}"/>
                </a:ext>
              </a:extLst>
            </p:cNvPr>
            <p:cNvSpPr/>
            <p:nvPr/>
          </p:nvSpPr>
          <p:spPr bwMode="auto">
            <a:xfrm>
              <a:off x="5071474" y="6187446"/>
              <a:ext cx="351473" cy="583339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DF786AF1-46C1-9B39-5633-9166CA9750AF}"/>
                </a:ext>
              </a:extLst>
            </p:cNvPr>
            <p:cNvSpPr/>
            <p:nvPr/>
          </p:nvSpPr>
          <p:spPr bwMode="auto">
            <a:xfrm>
              <a:off x="6377716" y="6187446"/>
              <a:ext cx="351473" cy="583339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ACE81FF9-606B-11B3-DBB4-366C94B9EC4A}"/>
                </a:ext>
              </a:extLst>
            </p:cNvPr>
            <p:cNvSpPr/>
            <p:nvPr/>
          </p:nvSpPr>
          <p:spPr bwMode="auto">
            <a:xfrm>
              <a:off x="5942302" y="6187446"/>
              <a:ext cx="351473" cy="583339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A6C94272-A339-0CD6-943C-CA36BC2C4CEF}"/>
                </a:ext>
              </a:extLst>
            </p:cNvPr>
            <p:cNvSpPr/>
            <p:nvPr/>
          </p:nvSpPr>
          <p:spPr bwMode="auto">
            <a:xfrm>
              <a:off x="6813130" y="6187446"/>
              <a:ext cx="351473" cy="583339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F3FF90DC-DE44-BED2-771F-BD75DB6A9D55}"/>
                </a:ext>
              </a:extLst>
            </p:cNvPr>
            <p:cNvSpPr/>
            <p:nvPr/>
          </p:nvSpPr>
          <p:spPr bwMode="auto">
            <a:xfrm>
              <a:off x="5462813" y="6187446"/>
              <a:ext cx="351473" cy="583339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0F4721E0-7227-1824-D50B-E17F5000905D}"/>
                </a:ext>
              </a:extLst>
            </p:cNvPr>
            <p:cNvSpPr/>
            <p:nvPr/>
          </p:nvSpPr>
          <p:spPr bwMode="auto">
            <a:xfrm>
              <a:off x="5027399" y="6187446"/>
              <a:ext cx="351473" cy="583339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A046E32F-7CBE-470E-BBC8-5B559BF333E0}"/>
                </a:ext>
              </a:extLst>
            </p:cNvPr>
            <p:cNvSpPr/>
            <p:nvPr/>
          </p:nvSpPr>
          <p:spPr bwMode="auto">
            <a:xfrm>
              <a:off x="6333640" y="6187446"/>
              <a:ext cx="351473" cy="583339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A0651AA8-1943-F33E-2B63-F52497E0C966}"/>
                </a:ext>
              </a:extLst>
            </p:cNvPr>
            <p:cNvSpPr/>
            <p:nvPr/>
          </p:nvSpPr>
          <p:spPr bwMode="auto">
            <a:xfrm>
              <a:off x="5898227" y="6187446"/>
              <a:ext cx="351473" cy="583339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3AA2EB5B-323C-DF75-9642-1A1D4EE25DF7}"/>
                </a:ext>
              </a:extLst>
            </p:cNvPr>
            <p:cNvSpPr/>
            <p:nvPr/>
          </p:nvSpPr>
          <p:spPr bwMode="auto">
            <a:xfrm>
              <a:off x="6769054" y="6187446"/>
              <a:ext cx="351473" cy="583339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3022E2A-0792-E07C-D9DE-14D3753ACEFC}"/>
              </a:ext>
            </a:extLst>
          </p:cNvPr>
          <p:cNvGrpSpPr/>
          <p:nvPr/>
        </p:nvGrpSpPr>
        <p:grpSpPr>
          <a:xfrm>
            <a:off x="353630" y="2948005"/>
            <a:ext cx="3627803" cy="2506247"/>
            <a:chOff x="374727" y="2948005"/>
            <a:chExt cx="3627803" cy="2506247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DC45EBDE-CF3E-18B3-FB17-1CBA36D175FB}"/>
                </a:ext>
              </a:extLst>
            </p:cNvPr>
            <p:cNvSpPr/>
            <p:nvPr/>
          </p:nvSpPr>
          <p:spPr>
            <a:xfrm>
              <a:off x="374727" y="3175873"/>
              <a:ext cx="3627803" cy="2278379"/>
            </a:xfrm>
            <a:prstGeom prst="round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038E23CA-C84B-1D3C-7D0E-70CC6424B9D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4208" y="2948005"/>
              <a:ext cx="720000" cy="720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F8E13A3C-C235-9A7A-8171-2D8F72FB920F}"/>
                </a:ext>
              </a:extLst>
            </p:cNvPr>
            <p:cNvSpPr/>
            <p:nvPr/>
          </p:nvSpPr>
          <p:spPr>
            <a:xfrm>
              <a:off x="504436" y="3330279"/>
              <a:ext cx="3368385" cy="1969567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8DAE3DE-27BD-ED31-CC7E-5CB6AFC96017}"/>
                </a:ext>
              </a:extLst>
            </p:cNvPr>
            <p:cNvSpPr txBox="1"/>
            <p:nvPr/>
          </p:nvSpPr>
          <p:spPr>
            <a:xfrm>
              <a:off x="809955" y="3077173"/>
              <a:ext cx="4685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1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9958C3B-4123-043C-B00B-89CDE0026886}"/>
                </a:ext>
              </a:extLst>
            </p:cNvPr>
            <p:cNvSpPr txBox="1"/>
            <p:nvPr/>
          </p:nvSpPr>
          <p:spPr>
            <a:xfrm>
              <a:off x="572229" y="3667353"/>
              <a:ext cx="3232798" cy="1295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ea"/>
                </a:rPr>
                <a:t>请检验叙述业绩提升方案，怎么提升，预计可取得怎样的成绩等等。</a:t>
              </a:r>
              <a:endParaRPr lang="en-US" altLang="zh-CN" dirty="0">
                <a:latin typeface="+mn-ea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51F9F62-A58E-324A-25F2-AA2CEF011E47}"/>
              </a:ext>
            </a:extLst>
          </p:cNvPr>
          <p:cNvGrpSpPr/>
          <p:nvPr/>
        </p:nvGrpSpPr>
        <p:grpSpPr>
          <a:xfrm>
            <a:off x="4282099" y="1202309"/>
            <a:ext cx="3627803" cy="2506247"/>
            <a:chOff x="374727" y="2948005"/>
            <a:chExt cx="3627803" cy="2506247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180230D7-2FC8-FB29-A19A-4A73333C79DB}"/>
                </a:ext>
              </a:extLst>
            </p:cNvPr>
            <p:cNvSpPr/>
            <p:nvPr/>
          </p:nvSpPr>
          <p:spPr>
            <a:xfrm>
              <a:off x="374727" y="3175873"/>
              <a:ext cx="3627803" cy="2278379"/>
            </a:xfrm>
            <a:prstGeom prst="round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BACBA0A5-012D-3982-2620-D7DAA0F8F9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4208" y="2948005"/>
              <a:ext cx="720000" cy="720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6A998C5B-82EB-A06F-58FD-35BE3623994B}"/>
                </a:ext>
              </a:extLst>
            </p:cNvPr>
            <p:cNvSpPr/>
            <p:nvPr/>
          </p:nvSpPr>
          <p:spPr>
            <a:xfrm>
              <a:off x="504436" y="3330279"/>
              <a:ext cx="3368385" cy="1969567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9EE83D4-7D32-7CB8-D5A2-8D9CA47AF159}"/>
                </a:ext>
              </a:extLst>
            </p:cNvPr>
            <p:cNvSpPr txBox="1"/>
            <p:nvPr/>
          </p:nvSpPr>
          <p:spPr>
            <a:xfrm>
              <a:off x="809955" y="3077173"/>
              <a:ext cx="4685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2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F9BC9F3-EE73-DB80-F037-40F9098B4B31}"/>
                </a:ext>
              </a:extLst>
            </p:cNvPr>
            <p:cNvSpPr txBox="1"/>
            <p:nvPr/>
          </p:nvSpPr>
          <p:spPr>
            <a:xfrm>
              <a:off x="572229" y="3667353"/>
              <a:ext cx="3232798" cy="1295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ea"/>
                </a:rPr>
                <a:t>请检验叙述业绩提升方案，怎么提升，预计可取得怎样的成绩等等。</a:t>
              </a:r>
              <a:endParaRPr lang="en-US" altLang="zh-CN" dirty="0">
                <a:latin typeface="+mn-ea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1DA6DB9-0836-711F-FA25-BB9183F92D99}"/>
              </a:ext>
            </a:extLst>
          </p:cNvPr>
          <p:cNvGrpSpPr/>
          <p:nvPr/>
        </p:nvGrpSpPr>
        <p:grpSpPr>
          <a:xfrm>
            <a:off x="8210567" y="2948005"/>
            <a:ext cx="3627803" cy="2506247"/>
            <a:chOff x="374727" y="2948005"/>
            <a:chExt cx="3627803" cy="2506247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9CFDB92A-2F06-BF8A-82F7-94FF032CE67D}"/>
                </a:ext>
              </a:extLst>
            </p:cNvPr>
            <p:cNvSpPr/>
            <p:nvPr/>
          </p:nvSpPr>
          <p:spPr>
            <a:xfrm>
              <a:off x="374727" y="3175873"/>
              <a:ext cx="3627803" cy="2278379"/>
            </a:xfrm>
            <a:prstGeom prst="round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6EF361A3-F107-9616-5583-389C074504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4208" y="2948005"/>
              <a:ext cx="720000" cy="720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56FBF23E-79DA-AF85-925B-0530EACFC027}"/>
                </a:ext>
              </a:extLst>
            </p:cNvPr>
            <p:cNvSpPr/>
            <p:nvPr/>
          </p:nvSpPr>
          <p:spPr>
            <a:xfrm>
              <a:off x="504436" y="3330279"/>
              <a:ext cx="3368385" cy="1969567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5C35F9C-F565-E78E-6C21-628059BDA9CF}"/>
                </a:ext>
              </a:extLst>
            </p:cNvPr>
            <p:cNvSpPr txBox="1"/>
            <p:nvPr/>
          </p:nvSpPr>
          <p:spPr>
            <a:xfrm>
              <a:off x="809955" y="3077173"/>
              <a:ext cx="4685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3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76796C9-59C3-9EB8-6AF9-E1AC1CF3CBBE}"/>
                </a:ext>
              </a:extLst>
            </p:cNvPr>
            <p:cNvSpPr txBox="1"/>
            <p:nvPr/>
          </p:nvSpPr>
          <p:spPr>
            <a:xfrm>
              <a:off x="572229" y="3667353"/>
              <a:ext cx="3232798" cy="1295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ea"/>
                </a:rPr>
                <a:t>请检验叙述业绩提升方案，怎么提升，预计可取得怎样的成绩等等。</a:t>
              </a:r>
              <a:endParaRPr lang="en-US" altLang="zh-CN" dirty="0">
                <a:latin typeface="+mn-ea"/>
              </a:endParaRPr>
            </a:p>
          </p:txBody>
        </p:sp>
      </p:grpSp>
      <p:sp>
        <p:nvSpPr>
          <p:cNvPr id="7" name="文本占位符 1">
            <a:extLst>
              <a:ext uri="{FF2B5EF4-FFF2-40B4-BE49-F238E27FC236}">
                <a16:creationId xmlns:a16="http://schemas.microsoft.com/office/drawing/2014/main" id="{3C596BD9-154D-1763-0B6F-935A0B71F9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-44517" y="234442"/>
            <a:ext cx="3378200" cy="480131"/>
          </a:xfrm>
        </p:spPr>
        <p:txBody>
          <a:bodyPr/>
          <a:lstStyle/>
          <a:p>
            <a:r>
              <a:rPr lang="zh-CN" altLang="en-US" dirty="0"/>
              <a:t>业绩提升计划</a:t>
            </a:r>
          </a:p>
        </p:txBody>
      </p:sp>
      <p:sp>
        <p:nvSpPr>
          <p:cNvPr id="9" name="文本占位符 30">
            <a:extLst>
              <a:ext uri="{FF2B5EF4-FFF2-40B4-BE49-F238E27FC236}">
                <a16:creationId xmlns:a16="http://schemas.microsoft.com/office/drawing/2014/main" id="{E8945FC6-DC6D-0EB5-2889-FD127E88E2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26500" y="136525"/>
            <a:ext cx="3378200" cy="369332"/>
          </a:xfrm>
        </p:spPr>
        <p:txBody>
          <a:bodyPr/>
          <a:lstStyle/>
          <a:p>
            <a:r>
              <a:rPr lang="zh-CN" altLang="en-US" dirty="0"/>
              <a:t>工作业绩</a:t>
            </a:r>
          </a:p>
        </p:txBody>
      </p:sp>
      <p:sp>
        <p:nvSpPr>
          <p:cNvPr id="20" name="文本占位符 31">
            <a:extLst>
              <a:ext uri="{FF2B5EF4-FFF2-40B4-BE49-F238E27FC236}">
                <a16:creationId xmlns:a16="http://schemas.microsoft.com/office/drawing/2014/main" id="{04C0321B-73D8-0587-8F9C-345619C1F3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26500" y="505857"/>
            <a:ext cx="3378200" cy="369332"/>
          </a:xfrm>
        </p:spPr>
        <p:txBody>
          <a:bodyPr/>
          <a:lstStyle/>
          <a:p>
            <a:r>
              <a:rPr lang="en-US" altLang="zh-CN" sz="2000" dirty="0">
                <a:latin typeface="+mj-ea"/>
                <a:ea typeface="+mj-ea"/>
              </a:rPr>
              <a:t>WORK PERFORMANCE</a:t>
            </a:r>
          </a:p>
        </p:txBody>
      </p:sp>
    </p:spTree>
    <p:extLst>
      <p:ext uri="{BB962C8B-B14F-4D97-AF65-F5344CB8AC3E}">
        <p14:creationId xmlns:p14="http://schemas.microsoft.com/office/powerpoint/2010/main" val="4210853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>
            <a:extLst>
              <a:ext uri="{FF2B5EF4-FFF2-40B4-BE49-F238E27FC236}">
                <a16:creationId xmlns:a16="http://schemas.microsoft.com/office/drawing/2014/main" id="{DAA33A59-CB58-20BC-ACDE-0860B9B0B2BB}"/>
              </a:ext>
            </a:extLst>
          </p:cNvPr>
          <p:cNvSpPr>
            <a:spLocks noChangeAspect="1"/>
          </p:cNvSpPr>
          <p:nvPr/>
        </p:nvSpPr>
        <p:spPr>
          <a:xfrm>
            <a:off x="2512024" y="2381118"/>
            <a:ext cx="1260000" cy="1260000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3BCAE55-1523-B0F8-535F-59241B2B1F6C}"/>
              </a:ext>
            </a:extLst>
          </p:cNvPr>
          <p:cNvGrpSpPr/>
          <p:nvPr/>
        </p:nvGrpSpPr>
        <p:grpSpPr>
          <a:xfrm>
            <a:off x="383895" y="1632825"/>
            <a:ext cx="2570731" cy="3987121"/>
            <a:chOff x="383895" y="1632825"/>
            <a:chExt cx="2570731" cy="3987121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FCD6DB9-269D-4673-DA0F-848C7060447D}"/>
                </a:ext>
              </a:extLst>
            </p:cNvPr>
            <p:cNvGrpSpPr/>
            <p:nvPr/>
          </p:nvGrpSpPr>
          <p:grpSpPr>
            <a:xfrm>
              <a:off x="383895" y="1632825"/>
              <a:ext cx="2570731" cy="2560500"/>
              <a:chOff x="383894" y="1632825"/>
              <a:chExt cx="2570731" cy="2560500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9C0BF226-F559-0006-1BBC-D6012169EEE3}"/>
                  </a:ext>
                </a:extLst>
              </p:cNvPr>
              <p:cNvSpPr/>
              <p:nvPr/>
            </p:nvSpPr>
            <p:spPr>
              <a:xfrm>
                <a:off x="383894" y="1632825"/>
                <a:ext cx="2570731" cy="2560500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2E1E94FF-DF6E-8CD1-6B9C-8BE35EB44A2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4259" y="1788075"/>
                <a:ext cx="2250000" cy="225000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13DE3A3-B8A2-112E-BF53-F4AFE3FD603D}"/>
                  </a:ext>
                </a:extLst>
              </p:cNvPr>
              <p:cNvSpPr txBox="1"/>
              <p:nvPr/>
            </p:nvSpPr>
            <p:spPr>
              <a:xfrm>
                <a:off x="843752" y="2682243"/>
                <a:ext cx="16510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latin typeface="+mj-ea"/>
                    <a:ea typeface="+mj-ea"/>
                  </a:rPr>
                  <a:t>阶段一</a:t>
                </a: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BAADBA5-0DD8-BFC2-E08F-E1B163FEEF10}"/>
                </a:ext>
              </a:extLst>
            </p:cNvPr>
            <p:cNvSpPr txBox="1"/>
            <p:nvPr/>
          </p:nvSpPr>
          <p:spPr>
            <a:xfrm>
              <a:off x="383895" y="4324527"/>
              <a:ext cx="2570731" cy="1295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ea"/>
                </a:rPr>
                <a:t>请简要概述项目规划策略、操作可行性、调整后预期可达到的效果。</a:t>
              </a:r>
            </a:p>
          </p:txBody>
        </p: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id="{3EA4DA8D-7D8C-95D0-BE81-236CF68BD98B}"/>
              </a:ext>
            </a:extLst>
          </p:cNvPr>
          <p:cNvSpPr>
            <a:spLocks noChangeAspect="1"/>
          </p:cNvSpPr>
          <p:nvPr/>
        </p:nvSpPr>
        <p:spPr>
          <a:xfrm>
            <a:off x="5457551" y="2381118"/>
            <a:ext cx="1260000" cy="1260000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79E639A6-2F03-0E0C-B8E4-A9AAAF877B18}"/>
              </a:ext>
            </a:extLst>
          </p:cNvPr>
          <p:cNvSpPr>
            <a:spLocks noChangeAspect="1"/>
          </p:cNvSpPr>
          <p:nvPr/>
        </p:nvSpPr>
        <p:spPr>
          <a:xfrm>
            <a:off x="8403078" y="2381118"/>
            <a:ext cx="1260000" cy="1260000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130A727-F4EE-C524-31A4-4E2CD72E5697}"/>
              </a:ext>
            </a:extLst>
          </p:cNvPr>
          <p:cNvGrpSpPr/>
          <p:nvPr/>
        </p:nvGrpSpPr>
        <p:grpSpPr>
          <a:xfrm>
            <a:off x="3329422" y="1632825"/>
            <a:ext cx="2570732" cy="3987121"/>
            <a:chOff x="3329422" y="1632825"/>
            <a:chExt cx="2570732" cy="398712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B40BA50-1B41-E8DA-8E73-995289500FAE}"/>
                </a:ext>
              </a:extLst>
            </p:cNvPr>
            <p:cNvSpPr txBox="1"/>
            <p:nvPr/>
          </p:nvSpPr>
          <p:spPr>
            <a:xfrm>
              <a:off x="3329423" y="4324527"/>
              <a:ext cx="2570731" cy="1295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ea"/>
                </a:rPr>
                <a:t>请简要概述项目规划策略、操作可行性、调整后预期可达到的效果。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B06F224-4003-DC60-3BD7-5C09746F232C}"/>
                </a:ext>
              </a:extLst>
            </p:cNvPr>
            <p:cNvGrpSpPr/>
            <p:nvPr/>
          </p:nvGrpSpPr>
          <p:grpSpPr>
            <a:xfrm>
              <a:off x="3329422" y="1632825"/>
              <a:ext cx="2570731" cy="2560500"/>
              <a:chOff x="383894" y="1632825"/>
              <a:chExt cx="2570731" cy="2560500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3C11DC7F-C3D4-660B-725F-2D19EF1C0573}"/>
                  </a:ext>
                </a:extLst>
              </p:cNvPr>
              <p:cNvSpPr/>
              <p:nvPr/>
            </p:nvSpPr>
            <p:spPr>
              <a:xfrm>
                <a:off x="383894" y="1632825"/>
                <a:ext cx="2570731" cy="2560500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C13602BB-C75A-C0F0-A5B1-ECB21E6437D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4259" y="1788075"/>
                <a:ext cx="2250000" cy="225000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B817B83C-DA47-65CB-0B39-2266A5847C92}"/>
                  </a:ext>
                </a:extLst>
              </p:cNvPr>
              <p:cNvSpPr txBox="1"/>
              <p:nvPr/>
            </p:nvSpPr>
            <p:spPr>
              <a:xfrm>
                <a:off x="843752" y="2682243"/>
                <a:ext cx="16510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latin typeface="+mj-ea"/>
                    <a:ea typeface="+mj-ea"/>
                  </a:rPr>
                  <a:t>阶段二</a:t>
                </a: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B62B4E-4983-C2AD-5D18-F7F3FFA6A9AE}"/>
              </a:ext>
            </a:extLst>
          </p:cNvPr>
          <p:cNvGrpSpPr/>
          <p:nvPr/>
        </p:nvGrpSpPr>
        <p:grpSpPr>
          <a:xfrm>
            <a:off x="6274949" y="1632825"/>
            <a:ext cx="2570733" cy="3987121"/>
            <a:chOff x="6274949" y="1632825"/>
            <a:chExt cx="2570733" cy="398712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BF57141-447C-E1CB-63C5-3FF138437CAE}"/>
                </a:ext>
              </a:extLst>
            </p:cNvPr>
            <p:cNvSpPr txBox="1"/>
            <p:nvPr/>
          </p:nvSpPr>
          <p:spPr>
            <a:xfrm>
              <a:off x="6274951" y="4324527"/>
              <a:ext cx="2570731" cy="1295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ea"/>
                </a:rPr>
                <a:t>请简要概述项目规划策略、操作可行性、调整后预期可达到的效果。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15BE5B13-B4A1-49C0-3832-E9F4912BB39D}"/>
                </a:ext>
              </a:extLst>
            </p:cNvPr>
            <p:cNvGrpSpPr/>
            <p:nvPr/>
          </p:nvGrpSpPr>
          <p:grpSpPr>
            <a:xfrm>
              <a:off x="6274949" y="1632825"/>
              <a:ext cx="2570731" cy="2560500"/>
              <a:chOff x="383894" y="1632825"/>
              <a:chExt cx="2570731" cy="2560500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B855E36C-7C2E-E6C5-86AF-DE6F062D1217}"/>
                  </a:ext>
                </a:extLst>
              </p:cNvPr>
              <p:cNvSpPr/>
              <p:nvPr/>
            </p:nvSpPr>
            <p:spPr>
              <a:xfrm>
                <a:off x="383894" y="1632825"/>
                <a:ext cx="2570731" cy="2560500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5B0BAF48-F480-0D64-0A6A-2BEE12F90C6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4259" y="1788075"/>
                <a:ext cx="2250000" cy="225000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47EF4C6C-03D1-A0BF-1928-930830764442}"/>
                  </a:ext>
                </a:extLst>
              </p:cNvPr>
              <p:cNvSpPr txBox="1"/>
              <p:nvPr/>
            </p:nvSpPr>
            <p:spPr>
              <a:xfrm>
                <a:off x="843752" y="2682243"/>
                <a:ext cx="16510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latin typeface="+mj-ea"/>
                    <a:ea typeface="+mj-ea"/>
                  </a:rPr>
                  <a:t>阶段三</a:t>
                </a: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BC9A551-0164-CEF5-A897-7E5DBE082436}"/>
              </a:ext>
            </a:extLst>
          </p:cNvPr>
          <p:cNvGrpSpPr/>
          <p:nvPr/>
        </p:nvGrpSpPr>
        <p:grpSpPr>
          <a:xfrm>
            <a:off x="9220478" y="1632825"/>
            <a:ext cx="2570731" cy="3987121"/>
            <a:chOff x="9220478" y="1632825"/>
            <a:chExt cx="2570731" cy="398712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197F621-F6E7-4C27-09A5-FE19F40BF9A8}"/>
                </a:ext>
              </a:extLst>
            </p:cNvPr>
            <p:cNvSpPr txBox="1"/>
            <p:nvPr/>
          </p:nvSpPr>
          <p:spPr>
            <a:xfrm>
              <a:off x="9220478" y="4324527"/>
              <a:ext cx="2570731" cy="1295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ea"/>
                </a:rPr>
                <a:t>请简要概述项目规划策略、操作可行性、调整后预期可达到的效果。</a:t>
              </a: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E74D1F10-C280-3E1C-3BEE-86329808A852}"/>
                </a:ext>
              </a:extLst>
            </p:cNvPr>
            <p:cNvGrpSpPr/>
            <p:nvPr/>
          </p:nvGrpSpPr>
          <p:grpSpPr>
            <a:xfrm>
              <a:off x="9220478" y="1632825"/>
              <a:ext cx="2570731" cy="2560500"/>
              <a:chOff x="383894" y="1632825"/>
              <a:chExt cx="2570731" cy="2560500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C855A0FB-A449-2EFC-C29A-7D165CDFBA90}"/>
                  </a:ext>
                </a:extLst>
              </p:cNvPr>
              <p:cNvSpPr/>
              <p:nvPr/>
            </p:nvSpPr>
            <p:spPr>
              <a:xfrm>
                <a:off x="383894" y="1632825"/>
                <a:ext cx="2570731" cy="2560500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FD978949-F749-36BD-2DC3-412A01C3B51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4259" y="1788075"/>
                <a:ext cx="2250000" cy="225000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C8AA0A66-83AB-AE25-6271-20F18F555517}"/>
                  </a:ext>
                </a:extLst>
              </p:cNvPr>
              <p:cNvSpPr txBox="1"/>
              <p:nvPr/>
            </p:nvSpPr>
            <p:spPr>
              <a:xfrm>
                <a:off x="843752" y="2682243"/>
                <a:ext cx="16510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latin typeface="+mj-ea"/>
                    <a:ea typeface="+mj-ea"/>
                  </a:rPr>
                  <a:t>阶段四</a:t>
                </a:r>
              </a:p>
            </p:txBody>
          </p:sp>
        </p:grpSp>
      </p:grpSp>
      <p:sp>
        <p:nvSpPr>
          <p:cNvPr id="15" name="文本占位符 1">
            <a:extLst>
              <a:ext uri="{FF2B5EF4-FFF2-40B4-BE49-F238E27FC236}">
                <a16:creationId xmlns:a16="http://schemas.microsoft.com/office/drawing/2014/main" id="{6567AF66-EAFA-38F3-1100-2471E90265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-44517" y="234442"/>
            <a:ext cx="3378200" cy="480131"/>
          </a:xfrm>
        </p:spPr>
        <p:txBody>
          <a:bodyPr/>
          <a:lstStyle/>
          <a:p>
            <a:r>
              <a:rPr lang="zh-CN" altLang="en-US" dirty="0"/>
              <a:t>项目规划</a:t>
            </a:r>
          </a:p>
        </p:txBody>
      </p:sp>
      <p:sp>
        <p:nvSpPr>
          <p:cNvPr id="16" name="文本占位符 30">
            <a:extLst>
              <a:ext uri="{FF2B5EF4-FFF2-40B4-BE49-F238E27FC236}">
                <a16:creationId xmlns:a16="http://schemas.microsoft.com/office/drawing/2014/main" id="{DB5A3BE8-75DC-A656-66D4-DB367F9418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26500" y="136525"/>
            <a:ext cx="3378200" cy="369332"/>
          </a:xfrm>
        </p:spPr>
        <p:txBody>
          <a:bodyPr/>
          <a:lstStyle/>
          <a:p>
            <a:r>
              <a:rPr lang="zh-CN" altLang="en-US" dirty="0"/>
              <a:t>工作业绩</a:t>
            </a:r>
          </a:p>
        </p:txBody>
      </p:sp>
      <p:sp>
        <p:nvSpPr>
          <p:cNvPr id="17" name="文本占位符 31">
            <a:extLst>
              <a:ext uri="{FF2B5EF4-FFF2-40B4-BE49-F238E27FC236}">
                <a16:creationId xmlns:a16="http://schemas.microsoft.com/office/drawing/2014/main" id="{0169EDFC-94EB-BFF1-E897-B3E786D90DA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26500" y="505857"/>
            <a:ext cx="3378200" cy="369332"/>
          </a:xfrm>
        </p:spPr>
        <p:txBody>
          <a:bodyPr/>
          <a:lstStyle/>
          <a:p>
            <a:r>
              <a:rPr lang="en-US" altLang="zh-CN" sz="2000" dirty="0">
                <a:latin typeface="+mj-ea"/>
                <a:ea typeface="+mj-ea"/>
              </a:rPr>
              <a:t>WORK PERFORMANCE</a:t>
            </a:r>
          </a:p>
        </p:txBody>
      </p:sp>
    </p:spTree>
    <p:extLst>
      <p:ext uri="{BB962C8B-B14F-4D97-AF65-F5344CB8AC3E}">
        <p14:creationId xmlns:p14="http://schemas.microsoft.com/office/powerpoint/2010/main" val="9863211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占位符 33">
            <a:extLst>
              <a:ext uri="{FF2B5EF4-FFF2-40B4-BE49-F238E27FC236}">
                <a16:creationId xmlns:a16="http://schemas.microsoft.com/office/drawing/2014/main" id="{06974B67-D79F-6D48-760F-4E46342FDF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PART C</a:t>
            </a:r>
            <a:endParaRPr lang="zh-CN" altLang="en-US" dirty="0"/>
          </a:p>
        </p:txBody>
      </p:sp>
      <p:sp>
        <p:nvSpPr>
          <p:cNvPr id="35" name="文本占位符 34">
            <a:extLst>
              <a:ext uri="{FF2B5EF4-FFF2-40B4-BE49-F238E27FC236}">
                <a16:creationId xmlns:a16="http://schemas.microsoft.com/office/drawing/2014/main" id="{AA95701F-C349-CAC9-27E0-7249D5D1D7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遇到问题</a:t>
            </a:r>
          </a:p>
        </p:txBody>
      </p:sp>
      <p:sp>
        <p:nvSpPr>
          <p:cNvPr id="36" name="文本占位符 35">
            <a:extLst>
              <a:ext uri="{FF2B5EF4-FFF2-40B4-BE49-F238E27FC236}">
                <a16:creationId xmlns:a16="http://schemas.microsoft.com/office/drawing/2014/main" id="{37C18D2C-3BBC-0342-1A10-81E0ED44D8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43435" y="3820412"/>
            <a:ext cx="7820937" cy="757130"/>
          </a:xfrm>
        </p:spPr>
        <p:txBody>
          <a:bodyPr/>
          <a:lstStyle/>
          <a:p>
            <a:r>
              <a:rPr lang="en-US" altLang="zh-CN" sz="4800" dirty="0">
                <a:latin typeface="+mj-ea"/>
                <a:ea typeface="+mj-ea"/>
              </a:rPr>
              <a:t>MEET PROBLEMS</a:t>
            </a:r>
            <a:endParaRPr lang="zh-CN" altLang="en-US" sz="4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211085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>
            <a:extLst>
              <a:ext uri="{FF2B5EF4-FFF2-40B4-BE49-F238E27FC236}">
                <a16:creationId xmlns:a16="http://schemas.microsoft.com/office/drawing/2014/main" id="{9A2EF2F0-7C69-F3AD-DEB0-BC43825E8D77}"/>
              </a:ext>
            </a:extLst>
          </p:cNvPr>
          <p:cNvSpPr/>
          <p:nvPr/>
        </p:nvSpPr>
        <p:spPr>
          <a:xfrm>
            <a:off x="9781182" y="4903940"/>
            <a:ext cx="2859197" cy="2859197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41F8D377-89C7-6195-1DC9-C4BD5AB0E237}"/>
              </a:ext>
            </a:extLst>
          </p:cNvPr>
          <p:cNvSpPr/>
          <p:nvPr/>
        </p:nvSpPr>
        <p:spPr>
          <a:xfrm>
            <a:off x="9403852" y="2793969"/>
            <a:ext cx="1483381" cy="1483381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6A684A01-4D93-6EF3-7EAB-98E7350FB2E6}"/>
              </a:ext>
            </a:extLst>
          </p:cNvPr>
          <p:cNvSpPr/>
          <p:nvPr/>
        </p:nvSpPr>
        <p:spPr>
          <a:xfrm>
            <a:off x="613224" y="1564357"/>
            <a:ext cx="1175506" cy="1175506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2E5982B2-CCCA-0DE2-B947-1F2FFF490B73}"/>
              </a:ext>
            </a:extLst>
          </p:cNvPr>
          <p:cNvSpPr/>
          <p:nvPr/>
        </p:nvSpPr>
        <p:spPr>
          <a:xfrm>
            <a:off x="3852737" y="4162250"/>
            <a:ext cx="1483381" cy="1483381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2A2DE16-0E79-CAA3-FDC0-08551BDA0BD4}"/>
              </a:ext>
            </a:extLst>
          </p:cNvPr>
          <p:cNvGrpSpPr/>
          <p:nvPr/>
        </p:nvGrpSpPr>
        <p:grpSpPr>
          <a:xfrm>
            <a:off x="1128734" y="1927870"/>
            <a:ext cx="4624387" cy="1975603"/>
            <a:chOff x="1128734" y="1927870"/>
            <a:chExt cx="4624387" cy="1975603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24016A5-9279-ABF1-F470-99515950EA7E}"/>
                </a:ext>
              </a:extLst>
            </p:cNvPr>
            <p:cNvSpPr/>
            <p:nvPr/>
          </p:nvSpPr>
          <p:spPr>
            <a:xfrm>
              <a:off x="1128734" y="2138173"/>
              <a:ext cx="4624387" cy="17653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162C564-72A3-3E15-818F-1B628D8DA5A9}"/>
                </a:ext>
              </a:extLst>
            </p:cNvPr>
            <p:cNvSpPr txBox="1"/>
            <p:nvPr/>
          </p:nvSpPr>
          <p:spPr>
            <a:xfrm>
              <a:off x="1336315" y="2449288"/>
              <a:ext cx="4209224" cy="1143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latin typeface="+mn-ea"/>
                </a:rPr>
                <a:t>请简要概述该问题出现原因，该问题导致产生何种问题；后续如何避免和改正、改善措施等。</a:t>
              </a: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77187B3D-4589-DDF3-C445-D02FAD9FFF33}"/>
                </a:ext>
              </a:extLst>
            </p:cNvPr>
            <p:cNvSpPr/>
            <p:nvPr/>
          </p:nvSpPr>
          <p:spPr>
            <a:xfrm>
              <a:off x="1336315" y="1927870"/>
              <a:ext cx="1651634" cy="392029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问题一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8311BFA-D3A2-1379-AA60-8B5F2EE014B3}"/>
              </a:ext>
            </a:extLst>
          </p:cNvPr>
          <p:cNvGrpSpPr/>
          <p:nvPr/>
        </p:nvGrpSpPr>
        <p:grpSpPr>
          <a:xfrm>
            <a:off x="1128734" y="4303520"/>
            <a:ext cx="4624387" cy="1935145"/>
            <a:chOff x="1128734" y="4303520"/>
            <a:chExt cx="4624387" cy="193514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14F1460-7338-8309-17EF-BC080A16B36A}"/>
                </a:ext>
              </a:extLst>
            </p:cNvPr>
            <p:cNvSpPr/>
            <p:nvPr/>
          </p:nvSpPr>
          <p:spPr>
            <a:xfrm>
              <a:off x="1128734" y="4473365"/>
              <a:ext cx="4624387" cy="1765300"/>
            </a:xfrm>
            <a:prstGeom prst="rect">
              <a:avLst/>
            </a:prstGeom>
            <a:solidFill>
              <a:schemeClr val="tx2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FE3AE6A-26A8-0D31-71BF-05D9078D9C1C}"/>
                </a:ext>
              </a:extLst>
            </p:cNvPr>
            <p:cNvSpPr txBox="1"/>
            <p:nvPr/>
          </p:nvSpPr>
          <p:spPr>
            <a:xfrm>
              <a:off x="1336315" y="4784480"/>
              <a:ext cx="4209224" cy="1143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请简要概述该问题出现原因，该问题导致产生何种问题；后续如何避免和改正、改善措施等。</a:t>
              </a:r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F91C1980-84DA-37E5-4513-356606DC84FC}"/>
                </a:ext>
              </a:extLst>
            </p:cNvPr>
            <p:cNvSpPr/>
            <p:nvPr/>
          </p:nvSpPr>
          <p:spPr>
            <a:xfrm>
              <a:off x="1336315" y="4303520"/>
              <a:ext cx="1651634" cy="39202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问题三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CA225E1-085C-ED69-F63D-96982B29EE2B}"/>
              </a:ext>
            </a:extLst>
          </p:cNvPr>
          <p:cNvGrpSpPr/>
          <p:nvPr/>
        </p:nvGrpSpPr>
        <p:grpSpPr>
          <a:xfrm>
            <a:off x="6438880" y="1927870"/>
            <a:ext cx="4624387" cy="1975603"/>
            <a:chOff x="6438880" y="1927870"/>
            <a:chExt cx="4624387" cy="1975603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41436FE-539C-BEB0-EB55-CCA55E6EA834}"/>
                </a:ext>
              </a:extLst>
            </p:cNvPr>
            <p:cNvSpPr/>
            <p:nvPr/>
          </p:nvSpPr>
          <p:spPr>
            <a:xfrm>
              <a:off x="6438880" y="2138173"/>
              <a:ext cx="4624387" cy="1765300"/>
            </a:xfrm>
            <a:prstGeom prst="rect">
              <a:avLst/>
            </a:prstGeom>
            <a:solidFill>
              <a:schemeClr val="tx2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BB6DED5-478F-3A73-A65D-9CBBDD5EEF1B}"/>
                </a:ext>
              </a:extLst>
            </p:cNvPr>
            <p:cNvSpPr txBox="1"/>
            <p:nvPr/>
          </p:nvSpPr>
          <p:spPr>
            <a:xfrm>
              <a:off x="6646461" y="2449288"/>
              <a:ext cx="4209224" cy="1143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请简要概述该问题出现原因，该问题导致产生何种问题；后续如何避免和改正、改善措施等。</a:t>
              </a: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8171D4FD-05ED-17AD-059D-1CF845A6461D}"/>
                </a:ext>
              </a:extLst>
            </p:cNvPr>
            <p:cNvSpPr/>
            <p:nvPr/>
          </p:nvSpPr>
          <p:spPr>
            <a:xfrm>
              <a:off x="6649456" y="1927870"/>
              <a:ext cx="1651634" cy="392029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问题二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E489022-4A05-2BBA-8CAC-EF2D9FEE92DE}"/>
              </a:ext>
            </a:extLst>
          </p:cNvPr>
          <p:cNvGrpSpPr/>
          <p:nvPr/>
        </p:nvGrpSpPr>
        <p:grpSpPr>
          <a:xfrm>
            <a:off x="6438880" y="4303520"/>
            <a:ext cx="4624387" cy="1935145"/>
            <a:chOff x="6438880" y="4303520"/>
            <a:chExt cx="4624387" cy="193514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475449E-592F-D51C-8195-D2424125BD36}"/>
                </a:ext>
              </a:extLst>
            </p:cNvPr>
            <p:cNvSpPr/>
            <p:nvPr/>
          </p:nvSpPr>
          <p:spPr>
            <a:xfrm>
              <a:off x="6438880" y="4473365"/>
              <a:ext cx="4624387" cy="17653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E9A43E3-4AC6-A5CA-FECF-E970CE644C44}"/>
                </a:ext>
              </a:extLst>
            </p:cNvPr>
            <p:cNvSpPr txBox="1"/>
            <p:nvPr/>
          </p:nvSpPr>
          <p:spPr>
            <a:xfrm>
              <a:off x="6646461" y="4784480"/>
              <a:ext cx="4209224" cy="1143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latin typeface="+mn-ea"/>
                </a:rPr>
                <a:t>请简要概述该问题出现原因，该问题导致产生何种问题；后续如何避免和改正、改善措施等。</a:t>
              </a: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CE93AF67-9964-2E8E-7823-9BCB46E30A6F}"/>
                </a:ext>
              </a:extLst>
            </p:cNvPr>
            <p:cNvSpPr/>
            <p:nvPr/>
          </p:nvSpPr>
          <p:spPr>
            <a:xfrm>
              <a:off x="6649456" y="4303520"/>
              <a:ext cx="1651634" cy="39202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问题四</a:t>
              </a:r>
            </a:p>
          </p:txBody>
        </p:sp>
      </p:grpSp>
      <p:sp>
        <p:nvSpPr>
          <p:cNvPr id="21" name="文本占位符 1">
            <a:extLst>
              <a:ext uri="{FF2B5EF4-FFF2-40B4-BE49-F238E27FC236}">
                <a16:creationId xmlns:a16="http://schemas.microsoft.com/office/drawing/2014/main" id="{DF109454-43EA-C06F-6686-2135E7819A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-44517" y="234442"/>
            <a:ext cx="3378200" cy="480131"/>
          </a:xfrm>
        </p:spPr>
        <p:txBody>
          <a:bodyPr/>
          <a:lstStyle/>
          <a:p>
            <a:r>
              <a:rPr lang="zh-CN" altLang="en-US" dirty="0"/>
              <a:t>遇到问题详述</a:t>
            </a:r>
          </a:p>
        </p:txBody>
      </p:sp>
      <p:sp>
        <p:nvSpPr>
          <p:cNvPr id="22" name="文本占位符 30">
            <a:extLst>
              <a:ext uri="{FF2B5EF4-FFF2-40B4-BE49-F238E27FC236}">
                <a16:creationId xmlns:a16="http://schemas.microsoft.com/office/drawing/2014/main" id="{AB1B644C-422C-B687-D525-8459043500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26500" y="136525"/>
            <a:ext cx="3378200" cy="369332"/>
          </a:xfrm>
        </p:spPr>
        <p:txBody>
          <a:bodyPr/>
          <a:lstStyle/>
          <a:p>
            <a:r>
              <a:rPr lang="zh-CN" altLang="en-US" dirty="0"/>
              <a:t>遇到问题</a:t>
            </a:r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40EC02CC-DE0C-908C-119A-09641D4AC5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26500" y="505857"/>
            <a:ext cx="3378200" cy="369332"/>
          </a:xfrm>
        </p:spPr>
        <p:txBody>
          <a:bodyPr/>
          <a:lstStyle/>
          <a:p>
            <a:r>
              <a:rPr lang="en-US" altLang="zh-CN" sz="2000" dirty="0">
                <a:latin typeface="+mj-ea"/>
                <a:ea typeface="+mj-ea"/>
              </a:rPr>
              <a:t>MEET PROBLEMS</a:t>
            </a:r>
          </a:p>
        </p:txBody>
      </p:sp>
    </p:spTree>
    <p:extLst>
      <p:ext uri="{BB962C8B-B14F-4D97-AF65-F5344CB8AC3E}">
        <p14:creationId xmlns:p14="http://schemas.microsoft.com/office/powerpoint/2010/main" val="2396935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A0163535-61A0-FF7A-523E-50156141FB5C}"/>
              </a:ext>
            </a:extLst>
          </p:cNvPr>
          <p:cNvSpPr/>
          <p:nvPr/>
        </p:nvSpPr>
        <p:spPr>
          <a:xfrm>
            <a:off x="210651" y="1231682"/>
            <a:ext cx="1304884" cy="1304884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6E2EAAE-0B0B-4CFC-8B78-3B376A9B897B}"/>
              </a:ext>
            </a:extLst>
          </p:cNvPr>
          <p:cNvSpPr/>
          <p:nvPr/>
        </p:nvSpPr>
        <p:spPr>
          <a:xfrm>
            <a:off x="10452695" y="3556132"/>
            <a:ext cx="1304884" cy="1304884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CEB6975-3979-2EB7-1B52-5872C6D0DCED}"/>
              </a:ext>
            </a:extLst>
          </p:cNvPr>
          <p:cNvSpPr/>
          <p:nvPr/>
        </p:nvSpPr>
        <p:spPr>
          <a:xfrm>
            <a:off x="-358486" y="5094006"/>
            <a:ext cx="1579468" cy="1579468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AD1EE18-F461-FFEC-3ADD-03355C88869E}"/>
              </a:ext>
            </a:extLst>
          </p:cNvPr>
          <p:cNvSpPr/>
          <p:nvPr/>
        </p:nvSpPr>
        <p:spPr>
          <a:xfrm>
            <a:off x="1126661" y="1544173"/>
            <a:ext cx="9938678" cy="130893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8AB15EA-9580-E5D8-BBCB-9EF17FE8A30F}"/>
              </a:ext>
            </a:extLst>
          </p:cNvPr>
          <p:cNvGrpSpPr/>
          <p:nvPr/>
        </p:nvGrpSpPr>
        <p:grpSpPr>
          <a:xfrm>
            <a:off x="1231747" y="1635563"/>
            <a:ext cx="9728507" cy="1126156"/>
            <a:chOff x="1231747" y="1635563"/>
            <a:chExt cx="9728507" cy="1126156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DE1C874A-A43E-37B5-3E02-415E9B3CEDD5}"/>
                </a:ext>
              </a:extLst>
            </p:cNvPr>
            <p:cNvSpPr/>
            <p:nvPr/>
          </p:nvSpPr>
          <p:spPr>
            <a:xfrm>
              <a:off x="1231747" y="1635563"/>
              <a:ext cx="9728507" cy="1126156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428AC43-8F3D-D259-8163-D0DB2A575CFF}"/>
                </a:ext>
              </a:extLst>
            </p:cNvPr>
            <p:cNvSpPr txBox="1"/>
            <p:nvPr/>
          </p:nvSpPr>
          <p:spPr>
            <a:xfrm>
              <a:off x="1521514" y="2233955"/>
              <a:ext cx="82512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请简要概述调整方案策略、操作可行性、调整后预期可达到的效果。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27724C2-A41E-A70D-06EB-A669CBDB4992}"/>
                </a:ext>
              </a:extLst>
            </p:cNvPr>
            <p:cNvSpPr txBox="1"/>
            <p:nvPr/>
          </p:nvSpPr>
          <p:spPr>
            <a:xfrm>
              <a:off x="1543044" y="1763218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调整方案一</a:t>
              </a:r>
            </a:p>
          </p:txBody>
        </p:sp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FCE72CD-DDCB-31BD-7F45-1420AE08C997}"/>
              </a:ext>
            </a:extLst>
          </p:cNvPr>
          <p:cNvSpPr/>
          <p:nvPr/>
        </p:nvSpPr>
        <p:spPr>
          <a:xfrm>
            <a:off x="1126661" y="3319090"/>
            <a:ext cx="9938678" cy="130893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2D05041-1EB2-D41B-F21C-3EBD42092C4B}"/>
              </a:ext>
            </a:extLst>
          </p:cNvPr>
          <p:cNvGrpSpPr/>
          <p:nvPr/>
        </p:nvGrpSpPr>
        <p:grpSpPr>
          <a:xfrm>
            <a:off x="1231747" y="3410480"/>
            <a:ext cx="9728507" cy="1126156"/>
            <a:chOff x="1231747" y="3410480"/>
            <a:chExt cx="9728507" cy="1126156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A4A3F103-E90C-075E-81E1-88BFFFC43B89}"/>
                </a:ext>
              </a:extLst>
            </p:cNvPr>
            <p:cNvSpPr/>
            <p:nvPr/>
          </p:nvSpPr>
          <p:spPr>
            <a:xfrm>
              <a:off x="1231747" y="3410480"/>
              <a:ext cx="9728507" cy="1126156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768CE9A-EC3E-648F-6CE1-223AF6B64BB6}"/>
                </a:ext>
              </a:extLst>
            </p:cNvPr>
            <p:cNvSpPr txBox="1"/>
            <p:nvPr/>
          </p:nvSpPr>
          <p:spPr>
            <a:xfrm>
              <a:off x="1521514" y="4008872"/>
              <a:ext cx="82512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请简要概述调整方案策略、操作可行性、调整后预期可达到的效果。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D8CFFDA-FC90-42D4-8888-264A2816715C}"/>
                </a:ext>
              </a:extLst>
            </p:cNvPr>
            <p:cNvSpPr txBox="1"/>
            <p:nvPr/>
          </p:nvSpPr>
          <p:spPr>
            <a:xfrm>
              <a:off x="1543044" y="3538135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调整方案二</a:t>
              </a:r>
            </a:p>
          </p:txBody>
        </p:sp>
      </p:grp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D2BEF362-9842-32B9-3014-75FAB5A07FC9}"/>
              </a:ext>
            </a:extLst>
          </p:cNvPr>
          <p:cNvSpPr/>
          <p:nvPr/>
        </p:nvSpPr>
        <p:spPr>
          <a:xfrm>
            <a:off x="1126661" y="5094006"/>
            <a:ext cx="9938678" cy="130893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64F1837-D109-5B76-C8BF-184BB8BF7EC8}"/>
              </a:ext>
            </a:extLst>
          </p:cNvPr>
          <p:cNvGrpSpPr/>
          <p:nvPr/>
        </p:nvGrpSpPr>
        <p:grpSpPr>
          <a:xfrm>
            <a:off x="1231747" y="5185396"/>
            <a:ext cx="9728507" cy="1126156"/>
            <a:chOff x="1231747" y="5185396"/>
            <a:chExt cx="9728507" cy="1126156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4E5DAEBD-8D8F-5B13-5CFF-92140C612227}"/>
                </a:ext>
              </a:extLst>
            </p:cNvPr>
            <p:cNvSpPr/>
            <p:nvPr/>
          </p:nvSpPr>
          <p:spPr>
            <a:xfrm>
              <a:off x="1231747" y="5185396"/>
              <a:ext cx="9728507" cy="1126156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996D155-084D-218A-D41D-8EC60C847F67}"/>
                </a:ext>
              </a:extLst>
            </p:cNvPr>
            <p:cNvSpPr txBox="1"/>
            <p:nvPr/>
          </p:nvSpPr>
          <p:spPr>
            <a:xfrm>
              <a:off x="1521514" y="5783788"/>
              <a:ext cx="82512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请简要概述调整方案策略、操作可行性、调整后预期可达到的效果。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071A1D1-3A3B-07AB-0544-F9A65B38A9DA}"/>
                </a:ext>
              </a:extLst>
            </p:cNvPr>
            <p:cNvSpPr txBox="1"/>
            <p:nvPr/>
          </p:nvSpPr>
          <p:spPr>
            <a:xfrm>
              <a:off x="1543044" y="531305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调整方案三</a:t>
              </a:r>
            </a:p>
          </p:txBody>
        </p:sp>
      </p:grpSp>
      <p:sp>
        <p:nvSpPr>
          <p:cNvPr id="30" name="文本占位符 1">
            <a:extLst>
              <a:ext uri="{FF2B5EF4-FFF2-40B4-BE49-F238E27FC236}">
                <a16:creationId xmlns:a16="http://schemas.microsoft.com/office/drawing/2014/main" id="{4D77233C-48EA-6FD6-5D59-9FC1EA6D9A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-44517" y="234442"/>
            <a:ext cx="3378200" cy="480131"/>
          </a:xfrm>
        </p:spPr>
        <p:txBody>
          <a:bodyPr/>
          <a:lstStyle/>
          <a:p>
            <a:r>
              <a:rPr lang="zh-CN" altLang="en-US" dirty="0"/>
              <a:t>调整方案</a:t>
            </a:r>
          </a:p>
        </p:txBody>
      </p:sp>
      <p:sp>
        <p:nvSpPr>
          <p:cNvPr id="31" name="文本占位符 30">
            <a:extLst>
              <a:ext uri="{FF2B5EF4-FFF2-40B4-BE49-F238E27FC236}">
                <a16:creationId xmlns:a16="http://schemas.microsoft.com/office/drawing/2014/main" id="{ABE4F4E9-26EE-BEDA-0463-389CD16089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26500" y="136525"/>
            <a:ext cx="3378200" cy="369332"/>
          </a:xfrm>
        </p:spPr>
        <p:txBody>
          <a:bodyPr/>
          <a:lstStyle/>
          <a:p>
            <a:r>
              <a:rPr lang="zh-CN" altLang="en-US" dirty="0"/>
              <a:t>遇到问题</a:t>
            </a:r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08FEA8DF-607A-0DAC-8982-4EF19FB8AE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26500" y="505857"/>
            <a:ext cx="3378200" cy="369332"/>
          </a:xfrm>
        </p:spPr>
        <p:txBody>
          <a:bodyPr/>
          <a:lstStyle/>
          <a:p>
            <a:r>
              <a:rPr lang="en-US" altLang="zh-CN" sz="2000" dirty="0">
                <a:latin typeface="+mj-ea"/>
                <a:ea typeface="+mj-ea"/>
              </a:rPr>
              <a:t>MEET PROBLEMS</a:t>
            </a:r>
          </a:p>
        </p:txBody>
      </p:sp>
    </p:spTree>
    <p:extLst>
      <p:ext uri="{BB962C8B-B14F-4D97-AF65-F5344CB8AC3E}">
        <p14:creationId xmlns:p14="http://schemas.microsoft.com/office/powerpoint/2010/main" val="705205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ECE354D1-F646-65FE-8F9A-D571CEE1C4A9}"/>
              </a:ext>
            </a:extLst>
          </p:cNvPr>
          <p:cNvGrpSpPr/>
          <p:nvPr/>
        </p:nvGrpSpPr>
        <p:grpSpPr>
          <a:xfrm>
            <a:off x="4390262" y="2368455"/>
            <a:ext cx="3410877" cy="3410877"/>
            <a:chOff x="4390262" y="2368455"/>
            <a:chExt cx="3410877" cy="3410877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009F9E50-705B-B2C3-1419-92FC70A6D82C}"/>
                </a:ext>
              </a:extLst>
            </p:cNvPr>
            <p:cNvSpPr/>
            <p:nvPr/>
          </p:nvSpPr>
          <p:spPr>
            <a:xfrm>
              <a:off x="4390262" y="2368455"/>
              <a:ext cx="3410877" cy="3410877"/>
            </a:xfrm>
            <a:prstGeom prst="ellipse">
              <a:avLst/>
            </a:prstGeom>
            <a:noFill/>
            <a:ln w="635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CE286206-C2DA-F854-2B75-05A3AA864BD0}"/>
                </a:ext>
              </a:extLst>
            </p:cNvPr>
            <p:cNvSpPr/>
            <p:nvPr/>
          </p:nvSpPr>
          <p:spPr>
            <a:xfrm>
              <a:off x="4608344" y="2586537"/>
              <a:ext cx="2974712" cy="297471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0C9CDA4F-038E-B1F0-900A-429356322B46}"/>
                </a:ext>
              </a:extLst>
            </p:cNvPr>
            <p:cNvSpPr/>
            <p:nvPr/>
          </p:nvSpPr>
          <p:spPr bwMode="auto">
            <a:xfrm>
              <a:off x="5666226" y="3258897"/>
              <a:ext cx="982106" cy="1629995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5C000CE7-BAA6-2219-60E1-093227380236}"/>
                </a:ext>
              </a:extLst>
            </p:cNvPr>
            <p:cNvSpPr/>
            <p:nvPr/>
          </p:nvSpPr>
          <p:spPr bwMode="auto">
            <a:xfrm>
              <a:off x="5543070" y="3258897"/>
              <a:ext cx="982106" cy="1629995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9667D6D-B393-5F32-E611-993BDACA2D3A}"/>
              </a:ext>
            </a:extLst>
          </p:cNvPr>
          <p:cNvGrpSpPr/>
          <p:nvPr/>
        </p:nvGrpSpPr>
        <p:grpSpPr>
          <a:xfrm>
            <a:off x="391130" y="1533277"/>
            <a:ext cx="3717894" cy="2171880"/>
            <a:chOff x="391130" y="1533277"/>
            <a:chExt cx="3717894" cy="2171880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9819F84C-8712-B24B-5110-17E18CDA242B}"/>
                </a:ext>
              </a:extLst>
            </p:cNvPr>
            <p:cNvSpPr/>
            <p:nvPr/>
          </p:nvSpPr>
          <p:spPr>
            <a:xfrm>
              <a:off x="391130" y="1795764"/>
              <a:ext cx="3717894" cy="1909393"/>
            </a:xfrm>
            <a:prstGeom prst="round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679F8DD-DF07-40D3-AB8E-0E14C8BAF532}"/>
                </a:ext>
              </a:extLst>
            </p:cNvPr>
            <p:cNvSpPr txBox="1"/>
            <p:nvPr/>
          </p:nvSpPr>
          <p:spPr>
            <a:xfrm>
              <a:off x="613655" y="2255345"/>
              <a:ext cx="3272845" cy="1295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ea"/>
                </a:rPr>
                <a:t>请简要概述针对不足之处的改善措施、操作可行性、调整后预期可达到的效果等。</a:t>
              </a: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928DFCBD-399E-9871-C22F-C6CF6F22560E}"/>
                </a:ext>
              </a:extLst>
            </p:cNvPr>
            <p:cNvSpPr/>
            <p:nvPr/>
          </p:nvSpPr>
          <p:spPr>
            <a:xfrm>
              <a:off x="1098909" y="1533277"/>
              <a:ext cx="2302337" cy="508272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改善措施一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70675A2-B293-3F95-4706-10EF12DEFBEE}"/>
              </a:ext>
            </a:extLst>
          </p:cNvPr>
          <p:cNvGrpSpPr/>
          <p:nvPr/>
        </p:nvGrpSpPr>
        <p:grpSpPr>
          <a:xfrm>
            <a:off x="391130" y="4158434"/>
            <a:ext cx="3717894" cy="2171880"/>
            <a:chOff x="391130" y="4158434"/>
            <a:chExt cx="3717894" cy="217188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98C633FF-AF52-1B9F-D0A6-98062814ECF9}"/>
                </a:ext>
              </a:extLst>
            </p:cNvPr>
            <p:cNvSpPr/>
            <p:nvPr/>
          </p:nvSpPr>
          <p:spPr>
            <a:xfrm>
              <a:off x="391130" y="4420921"/>
              <a:ext cx="3717894" cy="1909393"/>
            </a:xfrm>
            <a:prstGeom prst="round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B91D77A-ABC0-B1F9-4FF0-306F39F81BAD}"/>
                </a:ext>
              </a:extLst>
            </p:cNvPr>
            <p:cNvSpPr txBox="1"/>
            <p:nvPr/>
          </p:nvSpPr>
          <p:spPr>
            <a:xfrm>
              <a:off x="613655" y="4880502"/>
              <a:ext cx="3272845" cy="1295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ea"/>
                </a:rPr>
                <a:t>请简要概述针对不足之处的改善措施、操作可行性、调整后预期可达到的效果等。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EDA484AE-1904-82F7-379E-C9CE388292B1}"/>
                </a:ext>
              </a:extLst>
            </p:cNvPr>
            <p:cNvSpPr/>
            <p:nvPr/>
          </p:nvSpPr>
          <p:spPr>
            <a:xfrm>
              <a:off x="1098909" y="4158434"/>
              <a:ext cx="2302337" cy="508272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改善措施三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684BAE4-7F58-42D2-C7BD-145F751E8CD1}"/>
              </a:ext>
            </a:extLst>
          </p:cNvPr>
          <p:cNvGrpSpPr/>
          <p:nvPr/>
        </p:nvGrpSpPr>
        <p:grpSpPr>
          <a:xfrm>
            <a:off x="8039126" y="1533277"/>
            <a:ext cx="3717894" cy="2171880"/>
            <a:chOff x="8039126" y="1533277"/>
            <a:chExt cx="3717894" cy="2171880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412476FC-5F5F-2208-98F1-0579430ACCC7}"/>
                </a:ext>
              </a:extLst>
            </p:cNvPr>
            <p:cNvSpPr/>
            <p:nvPr/>
          </p:nvSpPr>
          <p:spPr>
            <a:xfrm>
              <a:off x="8039126" y="1795764"/>
              <a:ext cx="3717894" cy="1909393"/>
            </a:xfrm>
            <a:prstGeom prst="round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EE4DD62-FB8F-51F5-214F-9A935ED2CABA}"/>
                </a:ext>
              </a:extLst>
            </p:cNvPr>
            <p:cNvSpPr txBox="1"/>
            <p:nvPr/>
          </p:nvSpPr>
          <p:spPr>
            <a:xfrm>
              <a:off x="8261651" y="2255345"/>
              <a:ext cx="3272845" cy="1295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ea"/>
                </a:rPr>
                <a:t>请简要概述针对不足之处的改善措施、操作可行性、调整后预期可达到的效果等。</a:t>
              </a:r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2430B833-BA17-55CF-110C-E3B259891A02}"/>
                </a:ext>
              </a:extLst>
            </p:cNvPr>
            <p:cNvSpPr/>
            <p:nvPr/>
          </p:nvSpPr>
          <p:spPr>
            <a:xfrm>
              <a:off x="8746905" y="1533277"/>
              <a:ext cx="2302337" cy="508272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改善措施二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C08DD2C-EB16-7D64-8A7D-A7D54163F4A2}"/>
              </a:ext>
            </a:extLst>
          </p:cNvPr>
          <p:cNvGrpSpPr/>
          <p:nvPr/>
        </p:nvGrpSpPr>
        <p:grpSpPr>
          <a:xfrm>
            <a:off x="8039126" y="4158434"/>
            <a:ext cx="3717894" cy="2171880"/>
            <a:chOff x="8039126" y="4158434"/>
            <a:chExt cx="3717894" cy="2171880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9FF5D8E7-E96E-B113-542E-DB8B3D677316}"/>
                </a:ext>
              </a:extLst>
            </p:cNvPr>
            <p:cNvSpPr/>
            <p:nvPr/>
          </p:nvSpPr>
          <p:spPr>
            <a:xfrm>
              <a:off x="8039126" y="4420921"/>
              <a:ext cx="3717894" cy="1909393"/>
            </a:xfrm>
            <a:prstGeom prst="round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41D9C1A-CB19-6531-5688-87143D425401}"/>
                </a:ext>
              </a:extLst>
            </p:cNvPr>
            <p:cNvSpPr txBox="1"/>
            <p:nvPr/>
          </p:nvSpPr>
          <p:spPr>
            <a:xfrm>
              <a:off x="8261651" y="4880502"/>
              <a:ext cx="3272845" cy="1295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ea"/>
                </a:rPr>
                <a:t>请简要概述针对不足之处的改善措施、操作可行性、调整后预期可达到的效果等。</a:t>
              </a: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43DB5931-932B-315F-357C-56BFE8BD2889}"/>
                </a:ext>
              </a:extLst>
            </p:cNvPr>
            <p:cNvSpPr/>
            <p:nvPr/>
          </p:nvSpPr>
          <p:spPr>
            <a:xfrm>
              <a:off x="8746905" y="4158434"/>
              <a:ext cx="2302337" cy="508272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改善措施四</a:t>
              </a:r>
            </a:p>
          </p:txBody>
        </p:sp>
      </p:grpSp>
      <p:sp>
        <p:nvSpPr>
          <p:cNvPr id="8" name="文本占位符 1">
            <a:extLst>
              <a:ext uri="{FF2B5EF4-FFF2-40B4-BE49-F238E27FC236}">
                <a16:creationId xmlns:a16="http://schemas.microsoft.com/office/drawing/2014/main" id="{49D8F96A-6874-9AA3-7106-D82070C5E1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-44517" y="234442"/>
            <a:ext cx="3378200" cy="480131"/>
          </a:xfrm>
        </p:spPr>
        <p:txBody>
          <a:bodyPr/>
          <a:lstStyle/>
          <a:p>
            <a:r>
              <a:rPr lang="zh-CN" altLang="en-US" dirty="0"/>
              <a:t>改善措施</a:t>
            </a:r>
          </a:p>
        </p:txBody>
      </p:sp>
      <p:sp>
        <p:nvSpPr>
          <p:cNvPr id="9" name="文本占位符 30">
            <a:extLst>
              <a:ext uri="{FF2B5EF4-FFF2-40B4-BE49-F238E27FC236}">
                <a16:creationId xmlns:a16="http://schemas.microsoft.com/office/drawing/2014/main" id="{D39B166A-88AA-509D-74D2-5266FC3529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26500" y="136525"/>
            <a:ext cx="3378200" cy="369332"/>
          </a:xfrm>
        </p:spPr>
        <p:txBody>
          <a:bodyPr/>
          <a:lstStyle/>
          <a:p>
            <a:r>
              <a:rPr lang="zh-CN" altLang="en-US" dirty="0"/>
              <a:t>遇到问题</a:t>
            </a:r>
          </a:p>
        </p:txBody>
      </p:sp>
      <p:sp>
        <p:nvSpPr>
          <p:cNvPr id="13" name="文本占位符 31">
            <a:extLst>
              <a:ext uri="{FF2B5EF4-FFF2-40B4-BE49-F238E27FC236}">
                <a16:creationId xmlns:a16="http://schemas.microsoft.com/office/drawing/2014/main" id="{3B08EAF4-2E4E-881E-EF94-F1CAB66A55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26500" y="505857"/>
            <a:ext cx="3378200" cy="369332"/>
          </a:xfrm>
        </p:spPr>
        <p:txBody>
          <a:bodyPr/>
          <a:lstStyle/>
          <a:p>
            <a:r>
              <a:rPr lang="en-US" altLang="zh-CN" sz="2000" dirty="0">
                <a:latin typeface="+mj-ea"/>
                <a:ea typeface="+mj-ea"/>
              </a:rPr>
              <a:t>MEET PROBLEMS</a:t>
            </a:r>
          </a:p>
        </p:txBody>
      </p:sp>
    </p:spTree>
    <p:extLst>
      <p:ext uri="{BB962C8B-B14F-4D97-AF65-F5344CB8AC3E}">
        <p14:creationId xmlns:p14="http://schemas.microsoft.com/office/powerpoint/2010/main" val="4095706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3F0AB28D-EC4D-86D6-4483-106F9E05ED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PART D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ED546773-1D92-6C57-CACA-C390F5CE90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工作计划</a:t>
            </a:r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71771421-0ABA-0029-3BA0-095860AE49C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43435" y="3820412"/>
            <a:ext cx="7820937" cy="757130"/>
          </a:xfrm>
        </p:spPr>
        <p:txBody>
          <a:bodyPr/>
          <a:lstStyle/>
          <a:p>
            <a:r>
              <a:rPr lang="en-US" altLang="zh-CN" sz="4800" dirty="0">
                <a:latin typeface="+mj-ea"/>
                <a:ea typeface="+mj-ea"/>
              </a:rPr>
              <a:t>WORK PLAN</a:t>
            </a:r>
            <a:endParaRPr lang="zh-CN" altLang="en-US" sz="4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349503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25B09DD1-C6D1-8F3E-7CA3-F2B159113A38}"/>
              </a:ext>
            </a:extLst>
          </p:cNvPr>
          <p:cNvGrpSpPr/>
          <p:nvPr/>
        </p:nvGrpSpPr>
        <p:grpSpPr>
          <a:xfrm>
            <a:off x="716281" y="1420759"/>
            <a:ext cx="3213232" cy="2239979"/>
            <a:chOff x="716281" y="1401488"/>
            <a:chExt cx="3213232" cy="2239979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32B92EBF-9D5F-52E0-BA1C-626154FAAB08}"/>
                </a:ext>
              </a:extLst>
            </p:cNvPr>
            <p:cNvSpPr/>
            <p:nvPr/>
          </p:nvSpPr>
          <p:spPr>
            <a:xfrm>
              <a:off x="716281" y="1952612"/>
              <a:ext cx="3213232" cy="1688855"/>
            </a:xfrm>
            <a:prstGeom prst="roundRect">
              <a:avLst/>
            </a:prstGeom>
            <a:solidFill>
              <a:schemeClr val="bg1"/>
            </a:solidFill>
            <a:ln w="508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A212FB2-FE6B-FAB3-BD44-1FE4C8946D59}"/>
                </a:ext>
              </a:extLst>
            </p:cNvPr>
            <p:cNvSpPr txBox="1"/>
            <p:nvPr/>
          </p:nvSpPr>
          <p:spPr>
            <a:xfrm>
              <a:off x="886214" y="2549922"/>
              <a:ext cx="2873366" cy="782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latin typeface="+mn-ea"/>
                </a:rPr>
                <a:t>请简要叙述个人工作计划、发展方向等。</a:t>
              </a: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7C4FF6DA-329C-B1EB-6629-081174F9B7BC}"/>
                </a:ext>
              </a:extLst>
            </p:cNvPr>
            <p:cNvGrpSpPr/>
            <p:nvPr/>
          </p:nvGrpSpPr>
          <p:grpSpPr>
            <a:xfrm>
              <a:off x="1795480" y="1401488"/>
              <a:ext cx="1054834" cy="912186"/>
              <a:chOff x="1136341" y="1445938"/>
              <a:chExt cx="1054834" cy="912186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D677256B-B730-B932-FABD-8CA72381D668}"/>
                  </a:ext>
                </a:extLst>
              </p:cNvPr>
              <p:cNvSpPr/>
              <p:nvPr/>
            </p:nvSpPr>
            <p:spPr>
              <a:xfrm>
                <a:off x="1136341" y="1445938"/>
                <a:ext cx="845261" cy="84526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1</a:t>
                </a:r>
                <a:endParaRPr lang="zh-CN" altLang="en-US" dirty="0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5AB35EE7-602F-57FA-C866-849DDDF55227}"/>
                  </a:ext>
                </a:extLst>
              </p:cNvPr>
              <p:cNvSpPr/>
              <p:nvPr/>
            </p:nvSpPr>
            <p:spPr>
              <a:xfrm>
                <a:off x="1604637" y="1771586"/>
                <a:ext cx="586538" cy="586538"/>
              </a:xfrm>
              <a:prstGeom prst="ellipse">
                <a:avLst/>
              </a:prstGeom>
              <a:solidFill>
                <a:schemeClr val="tx2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F461F88-74B0-03DB-8729-FB76B597A77F}"/>
              </a:ext>
            </a:extLst>
          </p:cNvPr>
          <p:cNvGrpSpPr/>
          <p:nvPr/>
        </p:nvGrpSpPr>
        <p:grpSpPr>
          <a:xfrm>
            <a:off x="4489384" y="1420759"/>
            <a:ext cx="3213232" cy="2239979"/>
            <a:chOff x="716281" y="1401488"/>
            <a:chExt cx="3213232" cy="2239979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1029E54D-82B6-4292-E395-67025929A845}"/>
                </a:ext>
              </a:extLst>
            </p:cNvPr>
            <p:cNvSpPr/>
            <p:nvPr/>
          </p:nvSpPr>
          <p:spPr>
            <a:xfrm>
              <a:off x="716281" y="1952612"/>
              <a:ext cx="3213232" cy="1688855"/>
            </a:xfrm>
            <a:prstGeom prst="roundRect">
              <a:avLst/>
            </a:prstGeom>
            <a:solidFill>
              <a:schemeClr val="bg1"/>
            </a:solidFill>
            <a:ln w="508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019620E-A18E-F67A-A0BA-62EA4AE5A616}"/>
                </a:ext>
              </a:extLst>
            </p:cNvPr>
            <p:cNvSpPr txBox="1"/>
            <p:nvPr/>
          </p:nvSpPr>
          <p:spPr>
            <a:xfrm>
              <a:off x="886214" y="2549922"/>
              <a:ext cx="2873366" cy="782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latin typeface="+mn-ea"/>
                </a:rPr>
                <a:t>请简要叙述个人工作计划、发展方向等。</a:t>
              </a: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178AD627-92C8-F662-C2A2-171BFC60CFFB}"/>
                </a:ext>
              </a:extLst>
            </p:cNvPr>
            <p:cNvGrpSpPr/>
            <p:nvPr/>
          </p:nvGrpSpPr>
          <p:grpSpPr>
            <a:xfrm>
              <a:off x="1795480" y="1401488"/>
              <a:ext cx="1054834" cy="912186"/>
              <a:chOff x="1136341" y="1445938"/>
              <a:chExt cx="1054834" cy="912186"/>
            </a:xfrm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42AC6C47-CAD9-65E9-90BD-715B32188A74}"/>
                  </a:ext>
                </a:extLst>
              </p:cNvPr>
              <p:cNvSpPr/>
              <p:nvPr/>
            </p:nvSpPr>
            <p:spPr>
              <a:xfrm>
                <a:off x="1136341" y="1445938"/>
                <a:ext cx="845261" cy="84526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2</a:t>
                </a:r>
                <a:endParaRPr lang="zh-CN" altLang="en-US" dirty="0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BB204273-E8EB-6EBD-FE89-4068CE7AE5E3}"/>
                  </a:ext>
                </a:extLst>
              </p:cNvPr>
              <p:cNvSpPr/>
              <p:nvPr/>
            </p:nvSpPr>
            <p:spPr>
              <a:xfrm>
                <a:off x="1604637" y="1771586"/>
                <a:ext cx="586538" cy="586538"/>
              </a:xfrm>
              <a:prstGeom prst="ellipse">
                <a:avLst/>
              </a:prstGeom>
              <a:solidFill>
                <a:schemeClr val="tx2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E4F31FA7-FB2A-0B10-3381-E32F224E0664}"/>
              </a:ext>
            </a:extLst>
          </p:cNvPr>
          <p:cNvGrpSpPr/>
          <p:nvPr/>
        </p:nvGrpSpPr>
        <p:grpSpPr>
          <a:xfrm>
            <a:off x="8262487" y="1420759"/>
            <a:ext cx="3213232" cy="2239979"/>
            <a:chOff x="716281" y="1401488"/>
            <a:chExt cx="3213232" cy="2239979"/>
          </a:xfrm>
        </p:grpSpPr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81343E84-8D2E-AC13-B9AD-310FDACD2D25}"/>
                </a:ext>
              </a:extLst>
            </p:cNvPr>
            <p:cNvSpPr/>
            <p:nvPr/>
          </p:nvSpPr>
          <p:spPr>
            <a:xfrm>
              <a:off x="716281" y="1952612"/>
              <a:ext cx="3213232" cy="1688855"/>
            </a:xfrm>
            <a:prstGeom prst="roundRect">
              <a:avLst/>
            </a:prstGeom>
            <a:solidFill>
              <a:schemeClr val="bg1"/>
            </a:solidFill>
            <a:ln w="508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7269852E-58F1-9343-D851-6C765CED2C08}"/>
                </a:ext>
              </a:extLst>
            </p:cNvPr>
            <p:cNvSpPr txBox="1"/>
            <p:nvPr/>
          </p:nvSpPr>
          <p:spPr>
            <a:xfrm>
              <a:off x="886214" y="2549922"/>
              <a:ext cx="2873366" cy="782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latin typeface="+mn-ea"/>
                </a:rPr>
                <a:t>请简要叙述个人工作计划、发展方向等。</a:t>
              </a:r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A212E890-6CDA-0285-2400-3DD050608433}"/>
                </a:ext>
              </a:extLst>
            </p:cNvPr>
            <p:cNvGrpSpPr/>
            <p:nvPr/>
          </p:nvGrpSpPr>
          <p:grpSpPr>
            <a:xfrm>
              <a:off x="1795480" y="1401488"/>
              <a:ext cx="1054834" cy="912186"/>
              <a:chOff x="1136341" y="1445938"/>
              <a:chExt cx="1054834" cy="912186"/>
            </a:xfrm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C1850ACF-BB7D-760C-2F27-EBBA65557179}"/>
                  </a:ext>
                </a:extLst>
              </p:cNvPr>
              <p:cNvSpPr/>
              <p:nvPr/>
            </p:nvSpPr>
            <p:spPr>
              <a:xfrm>
                <a:off x="1136341" y="1445938"/>
                <a:ext cx="845261" cy="84526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3</a:t>
                </a:r>
                <a:endParaRPr lang="zh-CN" altLang="en-US" dirty="0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188DD256-19D2-665B-127D-740E77D15544}"/>
                  </a:ext>
                </a:extLst>
              </p:cNvPr>
              <p:cNvSpPr/>
              <p:nvPr/>
            </p:nvSpPr>
            <p:spPr>
              <a:xfrm>
                <a:off x="1604637" y="1771586"/>
                <a:ext cx="586538" cy="586538"/>
              </a:xfrm>
              <a:prstGeom prst="ellipse">
                <a:avLst/>
              </a:prstGeom>
              <a:solidFill>
                <a:schemeClr val="tx2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4A7971E6-2E34-784C-B204-984DAE2B57E6}"/>
              </a:ext>
            </a:extLst>
          </p:cNvPr>
          <p:cNvGrpSpPr/>
          <p:nvPr/>
        </p:nvGrpSpPr>
        <p:grpSpPr>
          <a:xfrm>
            <a:off x="716281" y="4049659"/>
            <a:ext cx="3213232" cy="2239979"/>
            <a:chOff x="716281" y="1401488"/>
            <a:chExt cx="3213232" cy="2239979"/>
          </a:xfrm>
        </p:grpSpPr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2DEB387D-8BDF-2AE5-615D-2316DF6D68BB}"/>
                </a:ext>
              </a:extLst>
            </p:cNvPr>
            <p:cNvSpPr/>
            <p:nvPr/>
          </p:nvSpPr>
          <p:spPr>
            <a:xfrm>
              <a:off x="716281" y="1952612"/>
              <a:ext cx="3213232" cy="1688855"/>
            </a:xfrm>
            <a:prstGeom prst="roundRect">
              <a:avLst/>
            </a:prstGeom>
            <a:solidFill>
              <a:schemeClr val="bg1"/>
            </a:solidFill>
            <a:ln w="508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93BD7B66-9704-A57F-ED17-BBB533BF21DD}"/>
                </a:ext>
              </a:extLst>
            </p:cNvPr>
            <p:cNvSpPr txBox="1"/>
            <p:nvPr/>
          </p:nvSpPr>
          <p:spPr>
            <a:xfrm>
              <a:off x="886214" y="2549922"/>
              <a:ext cx="2873366" cy="782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latin typeface="+mn-ea"/>
                </a:rPr>
                <a:t>请简要叙述个人工作计划、发展方向等。</a:t>
              </a:r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DC122724-1D3F-47F3-E6B0-40571549445F}"/>
                </a:ext>
              </a:extLst>
            </p:cNvPr>
            <p:cNvGrpSpPr/>
            <p:nvPr/>
          </p:nvGrpSpPr>
          <p:grpSpPr>
            <a:xfrm>
              <a:off x="1795480" y="1401488"/>
              <a:ext cx="1054834" cy="912186"/>
              <a:chOff x="1136341" y="1445938"/>
              <a:chExt cx="1054834" cy="912186"/>
            </a:xfrm>
          </p:grpSpPr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9E751FE7-7BCC-9A20-1CA6-CA4E1F3BE174}"/>
                  </a:ext>
                </a:extLst>
              </p:cNvPr>
              <p:cNvSpPr/>
              <p:nvPr/>
            </p:nvSpPr>
            <p:spPr>
              <a:xfrm>
                <a:off x="1136341" y="1445938"/>
                <a:ext cx="845261" cy="84526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4</a:t>
                </a:r>
                <a:endParaRPr lang="zh-CN" altLang="en-US" dirty="0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54F6D1E3-94EF-538C-9B8D-BB6D282B74EA}"/>
                  </a:ext>
                </a:extLst>
              </p:cNvPr>
              <p:cNvSpPr/>
              <p:nvPr/>
            </p:nvSpPr>
            <p:spPr>
              <a:xfrm>
                <a:off x="1604637" y="1771586"/>
                <a:ext cx="586538" cy="586538"/>
              </a:xfrm>
              <a:prstGeom prst="ellipse">
                <a:avLst/>
              </a:prstGeom>
              <a:solidFill>
                <a:schemeClr val="tx2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D5CE821B-FA12-C158-DDDD-6773A6D68ADD}"/>
              </a:ext>
            </a:extLst>
          </p:cNvPr>
          <p:cNvGrpSpPr/>
          <p:nvPr/>
        </p:nvGrpSpPr>
        <p:grpSpPr>
          <a:xfrm>
            <a:off x="4489384" y="4049659"/>
            <a:ext cx="3213232" cy="2239979"/>
            <a:chOff x="716281" y="1401488"/>
            <a:chExt cx="3213232" cy="2239979"/>
          </a:xfrm>
        </p:grpSpPr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840C0DDC-891E-38D6-200D-3C517E5226C0}"/>
                </a:ext>
              </a:extLst>
            </p:cNvPr>
            <p:cNvSpPr/>
            <p:nvPr/>
          </p:nvSpPr>
          <p:spPr>
            <a:xfrm>
              <a:off x="716281" y="1952612"/>
              <a:ext cx="3213232" cy="1688855"/>
            </a:xfrm>
            <a:prstGeom prst="roundRect">
              <a:avLst/>
            </a:prstGeom>
            <a:solidFill>
              <a:schemeClr val="bg1"/>
            </a:solidFill>
            <a:ln w="508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BC76D60F-BF35-53B7-3F0D-79A8DB4D3740}"/>
                </a:ext>
              </a:extLst>
            </p:cNvPr>
            <p:cNvSpPr txBox="1"/>
            <p:nvPr/>
          </p:nvSpPr>
          <p:spPr>
            <a:xfrm>
              <a:off x="886214" y="2549922"/>
              <a:ext cx="2873366" cy="782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latin typeface="+mn-ea"/>
                </a:rPr>
                <a:t>请简要叙述个人工作计划、发展方向等。</a:t>
              </a:r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C5C9289F-B74C-FFF9-5367-09F2C1C1A9BF}"/>
                </a:ext>
              </a:extLst>
            </p:cNvPr>
            <p:cNvGrpSpPr/>
            <p:nvPr/>
          </p:nvGrpSpPr>
          <p:grpSpPr>
            <a:xfrm>
              <a:off x="1795480" y="1401488"/>
              <a:ext cx="1054834" cy="912186"/>
              <a:chOff x="1136341" y="1445938"/>
              <a:chExt cx="1054834" cy="912186"/>
            </a:xfrm>
          </p:grpSpPr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5BEE7A2B-8747-E034-297E-88D65702CDC7}"/>
                  </a:ext>
                </a:extLst>
              </p:cNvPr>
              <p:cNvSpPr/>
              <p:nvPr/>
            </p:nvSpPr>
            <p:spPr>
              <a:xfrm>
                <a:off x="1136341" y="1445938"/>
                <a:ext cx="845261" cy="84526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5</a:t>
                </a:r>
                <a:endParaRPr lang="zh-CN" altLang="en-US" dirty="0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E3D89970-A67E-FD42-F824-6A8E1736458A}"/>
                  </a:ext>
                </a:extLst>
              </p:cNvPr>
              <p:cNvSpPr/>
              <p:nvPr/>
            </p:nvSpPr>
            <p:spPr>
              <a:xfrm>
                <a:off x="1604637" y="1771586"/>
                <a:ext cx="586538" cy="586538"/>
              </a:xfrm>
              <a:prstGeom prst="ellipse">
                <a:avLst/>
              </a:prstGeom>
              <a:solidFill>
                <a:schemeClr val="tx2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A0C6AAC8-5F48-A2DD-BA1D-61408A698DA1}"/>
              </a:ext>
            </a:extLst>
          </p:cNvPr>
          <p:cNvGrpSpPr/>
          <p:nvPr/>
        </p:nvGrpSpPr>
        <p:grpSpPr>
          <a:xfrm>
            <a:off x="8262487" y="4049659"/>
            <a:ext cx="3213232" cy="2239979"/>
            <a:chOff x="716281" y="1401488"/>
            <a:chExt cx="3213232" cy="2239979"/>
          </a:xfrm>
        </p:grpSpPr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87B0C0A4-B33C-62C3-AB74-F722B084A81E}"/>
                </a:ext>
              </a:extLst>
            </p:cNvPr>
            <p:cNvSpPr/>
            <p:nvPr/>
          </p:nvSpPr>
          <p:spPr>
            <a:xfrm>
              <a:off x="716281" y="1952612"/>
              <a:ext cx="3213232" cy="1688855"/>
            </a:xfrm>
            <a:prstGeom prst="roundRect">
              <a:avLst/>
            </a:prstGeom>
            <a:solidFill>
              <a:schemeClr val="bg1"/>
            </a:solidFill>
            <a:ln w="508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CC9EF07D-29AE-EE64-E662-9ED9627818CD}"/>
                </a:ext>
              </a:extLst>
            </p:cNvPr>
            <p:cNvSpPr txBox="1"/>
            <p:nvPr/>
          </p:nvSpPr>
          <p:spPr>
            <a:xfrm>
              <a:off x="886214" y="2549922"/>
              <a:ext cx="2873366" cy="782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latin typeface="+mn-ea"/>
                </a:rPr>
                <a:t>请简要叙述个人工作计划、发展方向等。</a:t>
              </a: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35752781-4349-22A9-79F7-BE99F1EFFFE8}"/>
                </a:ext>
              </a:extLst>
            </p:cNvPr>
            <p:cNvGrpSpPr/>
            <p:nvPr/>
          </p:nvGrpSpPr>
          <p:grpSpPr>
            <a:xfrm>
              <a:off x="1795480" y="1401488"/>
              <a:ext cx="1054834" cy="912186"/>
              <a:chOff x="1136341" y="1445938"/>
              <a:chExt cx="1054834" cy="912186"/>
            </a:xfrm>
          </p:grpSpPr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6F848A9E-FE44-581D-4515-2CD272653D81}"/>
                  </a:ext>
                </a:extLst>
              </p:cNvPr>
              <p:cNvSpPr/>
              <p:nvPr/>
            </p:nvSpPr>
            <p:spPr>
              <a:xfrm>
                <a:off x="1136341" y="1445938"/>
                <a:ext cx="845261" cy="84526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6</a:t>
                </a:r>
                <a:endParaRPr lang="zh-CN" altLang="en-US" dirty="0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48FF414D-67DA-483B-1682-F3C06D9E55A0}"/>
                  </a:ext>
                </a:extLst>
              </p:cNvPr>
              <p:cNvSpPr/>
              <p:nvPr/>
            </p:nvSpPr>
            <p:spPr>
              <a:xfrm>
                <a:off x="1604637" y="1771586"/>
                <a:ext cx="586538" cy="586538"/>
              </a:xfrm>
              <a:prstGeom prst="ellipse">
                <a:avLst/>
              </a:prstGeom>
              <a:solidFill>
                <a:schemeClr val="tx2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9" name="文本占位符 1">
            <a:extLst>
              <a:ext uri="{FF2B5EF4-FFF2-40B4-BE49-F238E27FC236}">
                <a16:creationId xmlns:a16="http://schemas.microsoft.com/office/drawing/2014/main" id="{23745DD4-2366-C5FA-A3A3-DD86B4D1D4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-44517" y="234442"/>
            <a:ext cx="3378200" cy="480131"/>
          </a:xfrm>
        </p:spPr>
        <p:txBody>
          <a:bodyPr/>
          <a:lstStyle/>
          <a:p>
            <a:r>
              <a:rPr lang="zh-CN" altLang="en-US" dirty="0"/>
              <a:t>个人工作计划</a:t>
            </a:r>
          </a:p>
        </p:txBody>
      </p:sp>
      <p:sp>
        <p:nvSpPr>
          <p:cNvPr id="11" name="文本占位符 30">
            <a:extLst>
              <a:ext uri="{FF2B5EF4-FFF2-40B4-BE49-F238E27FC236}">
                <a16:creationId xmlns:a16="http://schemas.microsoft.com/office/drawing/2014/main" id="{F39E44DE-7789-74DE-F2C7-0404418FF5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26500" y="136525"/>
            <a:ext cx="3378200" cy="369332"/>
          </a:xfrm>
        </p:spPr>
        <p:txBody>
          <a:bodyPr/>
          <a:lstStyle/>
          <a:p>
            <a:r>
              <a:rPr lang="zh-CN" altLang="en-US" dirty="0"/>
              <a:t>工作计划</a:t>
            </a:r>
          </a:p>
        </p:txBody>
      </p:sp>
      <p:sp>
        <p:nvSpPr>
          <p:cNvPr id="12" name="文本占位符 31">
            <a:extLst>
              <a:ext uri="{FF2B5EF4-FFF2-40B4-BE49-F238E27FC236}">
                <a16:creationId xmlns:a16="http://schemas.microsoft.com/office/drawing/2014/main" id="{5C593447-3C86-07D3-6558-FF334060D5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26500" y="505857"/>
            <a:ext cx="3378200" cy="369332"/>
          </a:xfrm>
        </p:spPr>
        <p:txBody>
          <a:bodyPr/>
          <a:lstStyle/>
          <a:p>
            <a:r>
              <a:rPr lang="en-US" altLang="zh-CN" sz="2000" dirty="0">
                <a:latin typeface="+mj-ea"/>
                <a:ea typeface="+mj-ea"/>
              </a:rPr>
              <a:t>WORK PLAN</a:t>
            </a:r>
          </a:p>
        </p:txBody>
      </p:sp>
    </p:spTree>
    <p:extLst>
      <p:ext uri="{BB962C8B-B14F-4D97-AF65-F5344CB8AC3E}">
        <p14:creationId xmlns:p14="http://schemas.microsoft.com/office/powerpoint/2010/main" val="33265685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>
            <a:extLst>
              <a:ext uri="{FF2B5EF4-FFF2-40B4-BE49-F238E27FC236}">
                <a16:creationId xmlns:a16="http://schemas.microsoft.com/office/drawing/2014/main" id="{1E89E0AD-371A-D363-E9B1-43C0FBBFF38B}"/>
              </a:ext>
            </a:extLst>
          </p:cNvPr>
          <p:cNvSpPr/>
          <p:nvPr/>
        </p:nvSpPr>
        <p:spPr>
          <a:xfrm>
            <a:off x="-492927" y="1350193"/>
            <a:ext cx="1822372" cy="1822372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5E11537B-466D-A408-C589-22B046A046A2}"/>
              </a:ext>
            </a:extLst>
          </p:cNvPr>
          <p:cNvSpPr/>
          <p:nvPr/>
        </p:nvSpPr>
        <p:spPr>
          <a:xfrm>
            <a:off x="631102" y="2261379"/>
            <a:ext cx="920816" cy="920816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634E2A9-F586-1D4A-B8D2-D24ABDEDE387}"/>
              </a:ext>
            </a:extLst>
          </p:cNvPr>
          <p:cNvGrpSpPr/>
          <p:nvPr/>
        </p:nvGrpSpPr>
        <p:grpSpPr>
          <a:xfrm>
            <a:off x="2987923" y="1544173"/>
            <a:ext cx="8519672" cy="1122051"/>
            <a:chOff x="2987923" y="1544173"/>
            <a:chExt cx="8519672" cy="112205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A8C31CC2-FDDA-5B78-56D6-34E163458682}"/>
                </a:ext>
              </a:extLst>
            </p:cNvPr>
            <p:cNvSpPr/>
            <p:nvPr/>
          </p:nvSpPr>
          <p:spPr>
            <a:xfrm>
              <a:off x="2987923" y="1544173"/>
              <a:ext cx="8519672" cy="112205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508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66D15CC-CF2E-15BA-1193-DE321DB38A34}"/>
                </a:ext>
              </a:extLst>
            </p:cNvPr>
            <p:cNvSpPr txBox="1"/>
            <p:nvPr/>
          </p:nvSpPr>
          <p:spPr>
            <a:xfrm>
              <a:off x="3293685" y="1713713"/>
              <a:ext cx="7058770" cy="782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请简要概述团队工作目标，为什么这样制定，通过制定这些计划可以达成怎样的目标等。团队成员如何分工等。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EA7B1FA-945D-D32A-AB5B-59EA9A01E83A}"/>
              </a:ext>
            </a:extLst>
          </p:cNvPr>
          <p:cNvGrpSpPr/>
          <p:nvPr/>
        </p:nvGrpSpPr>
        <p:grpSpPr>
          <a:xfrm>
            <a:off x="9704286" y="4191777"/>
            <a:ext cx="3410877" cy="3410877"/>
            <a:chOff x="4390262" y="2368455"/>
            <a:chExt cx="3410877" cy="3410877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ABCC9F97-60B7-5FEC-536C-636BF2BA8870}"/>
                </a:ext>
              </a:extLst>
            </p:cNvPr>
            <p:cNvSpPr/>
            <p:nvPr/>
          </p:nvSpPr>
          <p:spPr>
            <a:xfrm>
              <a:off x="4390262" y="2368455"/>
              <a:ext cx="3410877" cy="3410877"/>
            </a:xfrm>
            <a:prstGeom prst="ellipse">
              <a:avLst/>
            </a:prstGeom>
            <a:noFill/>
            <a:ln w="635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AAE346CA-4C8A-87C2-20F7-B7FA62053189}"/>
                </a:ext>
              </a:extLst>
            </p:cNvPr>
            <p:cNvSpPr/>
            <p:nvPr/>
          </p:nvSpPr>
          <p:spPr>
            <a:xfrm>
              <a:off x="4608344" y="2586537"/>
              <a:ext cx="2974712" cy="297471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535057F2-788B-9706-4A3C-2D833563E838}"/>
                </a:ext>
              </a:extLst>
            </p:cNvPr>
            <p:cNvSpPr/>
            <p:nvPr/>
          </p:nvSpPr>
          <p:spPr bwMode="auto">
            <a:xfrm>
              <a:off x="5666226" y="3258897"/>
              <a:ext cx="982106" cy="1629995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57BEA2E0-C9FE-DC26-E60A-583BD4CD69D6}"/>
                </a:ext>
              </a:extLst>
            </p:cNvPr>
            <p:cNvSpPr/>
            <p:nvPr/>
          </p:nvSpPr>
          <p:spPr bwMode="auto">
            <a:xfrm>
              <a:off x="5543070" y="3258897"/>
              <a:ext cx="982106" cy="1629995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id="{E1DD0144-5D39-1138-CB06-14B64F1670E5}"/>
              </a:ext>
            </a:extLst>
          </p:cNvPr>
          <p:cNvSpPr>
            <a:spLocks noChangeAspect="1"/>
          </p:cNvSpPr>
          <p:nvPr/>
        </p:nvSpPr>
        <p:spPr>
          <a:xfrm>
            <a:off x="10376147" y="1619198"/>
            <a:ext cx="972000" cy="972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A3FB249-B5B0-BB64-10FE-E0F5873408D1}"/>
              </a:ext>
            </a:extLst>
          </p:cNvPr>
          <p:cNvGrpSpPr/>
          <p:nvPr/>
        </p:nvGrpSpPr>
        <p:grpSpPr>
          <a:xfrm>
            <a:off x="1703091" y="3288463"/>
            <a:ext cx="8519672" cy="1122051"/>
            <a:chOff x="1703091" y="3288463"/>
            <a:chExt cx="8519672" cy="1122051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C0B7A70E-DFDA-BEAF-810D-548E8E529E7D}"/>
                </a:ext>
              </a:extLst>
            </p:cNvPr>
            <p:cNvSpPr/>
            <p:nvPr/>
          </p:nvSpPr>
          <p:spPr>
            <a:xfrm>
              <a:off x="1703091" y="3288463"/>
              <a:ext cx="8519672" cy="112205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508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BDAA120-256E-466E-07B3-3CCDBBFD77BB}"/>
                </a:ext>
              </a:extLst>
            </p:cNvPr>
            <p:cNvSpPr txBox="1"/>
            <p:nvPr/>
          </p:nvSpPr>
          <p:spPr>
            <a:xfrm>
              <a:off x="2092200" y="3458003"/>
              <a:ext cx="7058770" cy="782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请简要概述团队工作目标，为什么这样制定，通过制定这些计划可以达成怎样的目标等。团队成员如何分工等。</a:t>
              </a: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1903122C-3C56-7083-F210-69A22D4D32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3566" y="3363488"/>
              <a:ext cx="972000" cy="972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DB3A246-CF86-B82C-7E98-4F706EC8A38F}"/>
              </a:ext>
            </a:extLst>
          </p:cNvPr>
          <p:cNvGrpSpPr/>
          <p:nvPr/>
        </p:nvGrpSpPr>
        <p:grpSpPr>
          <a:xfrm>
            <a:off x="418259" y="5032753"/>
            <a:ext cx="8519672" cy="1122051"/>
            <a:chOff x="418259" y="5032753"/>
            <a:chExt cx="8519672" cy="1122051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C859FC45-E067-CA57-CDAF-D8295AC19C35}"/>
                </a:ext>
              </a:extLst>
            </p:cNvPr>
            <p:cNvSpPr/>
            <p:nvPr/>
          </p:nvSpPr>
          <p:spPr>
            <a:xfrm>
              <a:off x="418259" y="5032753"/>
              <a:ext cx="8519672" cy="112205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508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3E2281A-69A0-D63F-273A-1668822AC5A5}"/>
                </a:ext>
              </a:extLst>
            </p:cNvPr>
            <p:cNvSpPr txBox="1"/>
            <p:nvPr/>
          </p:nvSpPr>
          <p:spPr>
            <a:xfrm>
              <a:off x="821890" y="5202293"/>
              <a:ext cx="7058770" cy="782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请简要概述团队工作目标，为什么这样制定，通过制定这些计划可以达成怎样的目标等。团队成员如何分工等。</a:t>
              </a: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8385D6C5-662A-8981-E133-A0CEE8BD596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43386" y="5107778"/>
              <a:ext cx="972000" cy="972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</p:grpSp>
      <p:sp>
        <p:nvSpPr>
          <p:cNvPr id="9" name="文本占位符 1">
            <a:extLst>
              <a:ext uri="{FF2B5EF4-FFF2-40B4-BE49-F238E27FC236}">
                <a16:creationId xmlns:a16="http://schemas.microsoft.com/office/drawing/2014/main" id="{C35DC265-1E2D-F021-4E21-5B348DD461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-44517" y="234442"/>
            <a:ext cx="3378200" cy="480131"/>
          </a:xfrm>
        </p:spPr>
        <p:txBody>
          <a:bodyPr/>
          <a:lstStyle/>
          <a:p>
            <a:r>
              <a:rPr lang="zh-CN" altLang="en-US" dirty="0"/>
              <a:t>团队工作计划</a:t>
            </a:r>
          </a:p>
        </p:txBody>
      </p:sp>
      <p:sp>
        <p:nvSpPr>
          <p:cNvPr id="10" name="文本占位符 30">
            <a:extLst>
              <a:ext uri="{FF2B5EF4-FFF2-40B4-BE49-F238E27FC236}">
                <a16:creationId xmlns:a16="http://schemas.microsoft.com/office/drawing/2014/main" id="{63DF86D4-FFC0-A70D-9621-8E3F1A93141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26500" y="136525"/>
            <a:ext cx="3378200" cy="369332"/>
          </a:xfrm>
        </p:spPr>
        <p:txBody>
          <a:bodyPr/>
          <a:lstStyle/>
          <a:p>
            <a:r>
              <a:rPr lang="zh-CN" altLang="en-US" dirty="0"/>
              <a:t>工作计划</a:t>
            </a:r>
          </a:p>
        </p:txBody>
      </p:sp>
      <p:sp>
        <p:nvSpPr>
          <p:cNvPr id="11" name="文本占位符 31">
            <a:extLst>
              <a:ext uri="{FF2B5EF4-FFF2-40B4-BE49-F238E27FC236}">
                <a16:creationId xmlns:a16="http://schemas.microsoft.com/office/drawing/2014/main" id="{3F14B210-A879-894C-48B6-FFBAEA1A3D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26500" y="505857"/>
            <a:ext cx="3378200" cy="369332"/>
          </a:xfrm>
        </p:spPr>
        <p:txBody>
          <a:bodyPr/>
          <a:lstStyle/>
          <a:p>
            <a:r>
              <a:rPr lang="en-US" altLang="zh-CN" sz="2000" dirty="0">
                <a:latin typeface="+mj-ea"/>
                <a:ea typeface="+mj-ea"/>
              </a:rPr>
              <a:t>WORK PLAN</a:t>
            </a:r>
          </a:p>
        </p:txBody>
      </p:sp>
    </p:spTree>
    <p:extLst>
      <p:ext uri="{BB962C8B-B14F-4D97-AF65-F5344CB8AC3E}">
        <p14:creationId xmlns:p14="http://schemas.microsoft.com/office/powerpoint/2010/main" val="34776466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9C059E1E-833F-9DB4-BCBC-62B105B6060A}"/>
              </a:ext>
            </a:extLst>
          </p:cNvPr>
          <p:cNvSpPr/>
          <p:nvPr/>
        </p:nvSpPr>
        <p:spPr>
          <a:xfrm>
            <a:off x="1308293" y="3514898"/>
            <a:ext cx="1579468" cy="1579468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B49D235-4318-8D2E-8E66-FFFCD2E73C7E}"/>
              </a:ext>
            </a:extLst>
          </p:cNvPr>
          <p:cNvSpPr txBox="1"/>
          <p:nvPr/>
        </p:nvSpPr>
        <p:spPr>
          <a:xfrm>
            <a:off x="-87188" y="1039681"/>
            <a:ext cx="43704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>
                <a:solidFill>
                  <a:schemeClr val="tx2">
                    <a:alpha val="50000"/>
                  </a:schemeClr>
                </a:solidFill>
                <a:latin typeface="+mj-ea"/>
                <a:ea typeface="+mj-ea"/>
              </a:rPr>
              <a:t>SUMMARY</a:t>
            </a:r>
            <a:endParaRPr lang="zh-CN" altLang="en-US" sz="6000" b="1" i="1" dirty="0">
              <a:solidFill>
                <a:schemeClr val="tx2">
                  <a:alpha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CD0073F-672A-C03A-ABE7-5FDFC51D32CA}"/>
              </a:ext>
            </a:extLst>
          </p:cNvPr>
          <p:cNvGrpSpPr/>
          <p:nvPr/>
        </p:nvGrpSpPr>
        <p:grpSpPr>
          <a:xfrm>
            <a:off x="850232" y="2261938"/>
            <a:ext cx="10491537" cy="1896176"/>
            <a:chOff x="850232" y="2261938"/>
            <a:chExt cx="10491537" cy="1896176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EE9F681-5173-F8BB-F692-9986F3EE1DF1}"/>
                </a:ext>
              </a:extLst>
            </p:cNvPr>
            <p:cNvSpPr/>
            <p:nvPr/>
          </p:nvSpPr>
          <p:spPr>
            <a:xfrm>
              <a:off x="850232" y="2261938"/>
              <a:ext cx="10491537" cy="1896176"/>
            </a:xfrm>
            <a:prstGeom prst="roundRect">
              <a:avLst/>
            </a:prstGeom>
            <a:solidFill>
              <a:schemeClr val="tx2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0B356B2-B97D-F0F6-BDCD-2DD5CDA39D7F}"/>
                </a:ext>
              </a:extLst>
            </p:cNvPr>
            <p:cNvSpPr txBox="1"/>
            <p:nvPr/>
          </p:nvSpPr>
          <p:spPr>
            <a:xfrm>
              <a:off x="1128104" y="2458442"/>
              <a:ext cx="9935793" cy="1503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        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回顾这一年来，我与部门团队发扬吃苦耐劳、敢于进取拼搏的精神，团结协作取得良好的业绩。但是，仍然没有百分之百地完成任务，这是我应该认真反思的地方。不管怎样，成绩都是属于过去的。展望未来，摆在我面前的路还很长、困难还有很多，任务也还很艰巨。在今后的日子里，我会更加努力地工作！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EA9E7B3-AB34-5199-F8A8-0FBCAE54657F}"/>
              </a:ext>
            </a:extLst>
          </p:cNvPr>
          <p:cNvGrpSpPr/>
          <p:nvPr/>
        </p:nvGrpSpPr>
        <p:grpSpPr>
          <a:xfrm>
            <a:off x="850232" y="4516960"/>
            <a:ext cx="10491537" cy="1896176"/>
            <a:chOff x="850232" y="4516960"/>
            <a:chExt cx="10491537" cy="1896176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4FFF13A-73FC-15AB-F2FB-980EA2A4F3EC}"/>
                </a:ext>
              </a:extLst>
            </p:cNvPr>
            <p:cNvSpPr/>
            <p:nvPr/>
          </p:nvSpPr>
          <p:spPr>
            <a:xfrm>
              <a:off x="850232" y="4516960"/>
              <a:ext cx="10491537" cy="1896176"/>
            </a:xfrm>
            <a:prstGeom prst="roundRect">
              <a:avLst/>
            </a:prstGeom>
            <a:solidFill>
              <a:schemeClr val="tx2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F26EA3E-1654-1F5C-ABB5-1F80A3502302}"/>
                </a:ext>
              </a:extLst>
            </p:cNvPr>
            <p:cNvSpPr txBox="1"/>
            <p:nvPr/>
          </p:nvSpPr>
          <p:spPr>
            <a:xfrm>
              <a:off x="1128104" y="4893513"/>
              <a:ext cx="9935793" cy="1143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        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总结一年来的工作，自己的工作仍然存在很多问题和不足。今后我将进一步加强学习、踏实工作，充分发挥个人所长，扬长补短，在日益激烈的市场竞争中占有一席之地，为公司再创佳绩作出应有的贡献！</a:t>
              </a: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8B2B288F-287C-D699-4BA1-3DB1D430F543}"/>
              </a:ext>
            </a:extLst>
          </p:cNvPr>
          <p:cNvSpPr/>
          <p:nvPr/>
        </p:nvSpPr>
        <p:spPr>
          <a:xfrm>
            <a:off x="10903814" y="5623402"/>
            <a:ext cx="1579468" cy="1579468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占位符 30">
            <a:extLst>
              <a:ext uri="{FF2B5EF4-FFF2-40B4-BE49-F238E27FC236}">
                <a16:creationId xmlns:a16="http://schemas.microsoft.com/office/drawing/2014/main" id="{2A1F9264-A2E4-CFD1-6A92-06EF7D32AC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26500" y="136525"/>
            <a:ext cx="3378200" cy="369332"/>
          </a:xfrm>
        </p:spPr>
        <p:txBody>
          <a:bodyPr/>
          <a:lstStyle/>
          <a:p>
            <a:r>
              <a:rPr lang="zh-CN" altLang="en-US" dirty="0"/>
              <a:t>总结</a:t>
            </a:r>
          </a:p>
        </p:txBody>
      </p:sp>
      <p:sp>
        <p:nvSpPr>
          <p:cNvPr id="17" name="文本占位符 31">
            <a:extLst>
              <a:ext uri="{FF2B5EF4-FFF2-40B4-BE49-F238E27FC236}">
                <a16:creationId xmlns:a16="http://schemas.microsoft.com/office/drawing/2014/main" id="{918F1E10-20D3-6665-542F-8246AC6CDE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26500" y="505857"/>
            <a:ext cx="3378200" cy="369332"/>
          </a:xfrm>
        </p:spPr>
        <p:txBody>
          <a:bodyPr/>
          <a:lstStyle/>
          <a:p>
            <a:r>
              <a:rPr lang="en-US" altLang="zh-CN" sz="2000" dirty="0">
                <a:latin typeface="+mj-ea"/>
                <a:ea typeface="+mj-ea"/>
              </a:rPr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2850964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7A97EBE6-8A32-1F51-6626-B77C342BC1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PART A</a:t>
            </a:r>
            <a:endParaRPr lang="zh-CN" altLang="en-US" dirty="0"/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id="{B18E3364-B5F0-E57F-E9B7-A36E2104A7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11326" y="3491033"/>
            <a:ext cx="2960971" cy="646331"/>
          </a:xfrm>
        </p:spPr>
        <p:txBody>
          <a:bodyPr/>
          <a:lstStyle/>
          <a:p>
            <a:r>
              <a:rPr lang="zh-CN" altLang="en-US" sz="4000" dirty="0">
                <a:solidFill>
                  <a:schemeClr val="tx2"/>
                </a:solidFill>
                <a:effectLst>
                  <a:outerShdw dist="63500" dir="18900000" algn="bl" rotWithShape="0">
                    <a:schemeClr val="tx1"/>
                  </a:outerShdw>
                </a:effectLst>
                <a:latin typeface="+mj-ea"/>
                <a:ea typeface="+mj-ea"/>
              </a:rPr>
              <a:t>工作概述</a:t>
            </a:r>
          </a:p>
        </p:txBody>
      </p:sp>
      <p:sp>
        <p:nvSpPr>
          <p:cNvPr id="34" name="文本占位符 33">
            <a:extLst>
              <a:ext uri="{FF2B5EF4-FFF2-40B4-BE49-F238E27FC236}">
                <a16:creationId xmlns:a16="http://schemas.microsoft.com/office/drawing/2014/main" id="{3E113948-5949-CF86-7148-A53ACC5B73F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11326" y="4062920"/>
            <a:ext cx="3702119" cy="424732"/>
          </a:xfrm>
        </p:spPr>
        <p:txBody>
          <a:bodyPr/>
          <a:lstStyle/>
          <a:p>
            <a:r>
              <a:rPr lang="en-US" altLang="zh-CN" sz="2400" dirty="0">
                <a:latin typeface="+mj-ea"/>
                <a:ea typeface="+mj-ea"/>
              </a:rPr>
              <a:t>WORK REVIEWS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5" name="文本占位符 34">
            <a:extLst>
              <a:ext uri="{FF2B5EF4-FFF2-40B4-BE49-F238E27FC236}">
                <a16:creationId xmlns:a16="http://schemas.microsoft.com/office/drawing/2014/main" id="{A6815C62-F02F-8F66-86F2-F9A52EC4E31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611326" y="4654361"/>
            <a:ext cx="2506240" cy="757130"/>
          </a:xfrm>
        </p:spPr>
        <p:txBody>
          <a:bodyPr/>
          <a:lstStyle/>
          <a:p>
            <a:r>
              <a:rPr lang="en-US" altLang="zh-CN" dirty="0"/>
              <a:t>PART C</a:t>
            </a:r>
            <a:endParaRPr lang="zh-CN" altLang="en-US" dirty="0"/>
          </a:p>
        </p:txBody>
      </p:sp>
      <p:sp>
        <p:nvSpPr>
          <p:cNvPr id="36" name="文本占位符 35">
            <a:extLst>
              <a:ext uri="{FF2B5EF4-FFF2-40B4-BE49-F238E27FC236}">
                <a16:creationId xmlns:a16="http://schemas.microsoft.com/office/drawing/2014/main" id="{419FB416-1E5B-F3E5-F56C-9C0DE9639A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611326" y="5356601"/>
            <a:ext cx="2960971" cy="646331"/>
          </a:xfrm>
        </p:spPr>
        <p:txBody>
          <a:bodyPr/>
          <a:lstStyle/>
          <a:p>
            <a:r>
              <a:rPr lang="zh-CN" altLang="en-US" sz="4000" dirty="0">
                <a:solidFill>
                  <a:schemeClr val="tx2"/>
                </a:solidFill>
                <a:effectLst>
                  <a:outerShdw dist="63500" dir="18900000" algn="bl" rotWithShape="0">
                    <a:schemeClr val="tx1"/>
                  </a:outerShdw>
                </a:effectLst>
                <a:latin typeface="+mj-ea"/>
                <a:ea typeface="+mj-ea"/>
              </a:rPr>
              <a:t>遇到问题</a:t>
            </a:r>
          </a:p>
        </p:txBody>
      </p:sp>
      <p:sp>
        <p:nvSpPr>
          <p:cNvPr id="37" name="文本占位符 36">
            <a:extLst>
              <a:ext uri="{FF2B5EF4-FFF2-40B4-BE49-F238E27FC236}">
                <a16:creationId xmlns:a16="http://schemas.microsoft.com/office/drawing/2014/main" id="{4EB9DB32-32AD-38D7-9004-7747ACDE057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611326" y="5928488"/>
            <a:ext cx="3702119" cy="424732"/>
          </a:xfrm>
        </p:spPr>
        <p:txBody>
          <a:bodyPr/>
          <a:lstStyle/>
          <a:p>
            <a:r>
              <a:rPr lang="en-US" altLang="zh-CN" sz="2400" dirty="0">
                <a:latin typeface="+mj-ea"/>
                <a:ea typeface="+mj-ea"/>
              </a:rPr>
              <a:t>MEET PROBLEMS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8" name="文本占位符 37">
            <a:extLst>
              <a:ext uri="{FF2B5EF4-FFF2-40B4-BE49-F238E27FC236}">
                <a16:creationId xmlns:a16="http://schemas.microsoft.com/office/drawing/2014/main" id="{C8F33E2B-0C5E-F685-6041-C91FA3F7325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086571" y="2788793"/>
            <a:ext cx="2506240" cy="757130"/>
          </a:xfrm>
        </p:spPr>
        <p:txBody>
          <a:bodyPr/>
          <a:lstStyle/>
          <a:p>
            <a:r>
              <a:rPr lang="en-US" altLang="zh-CN" dirty="0"/>
              <a:t>PART B</a:t>
            </a:r>
            <a:endParaRPr lang="zh-CN" altLang="en-US" dirty="0"/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0FB8EDCC-3013-94C2-361A-ADFC487C042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86571" y="3491033"/>
            <a:ext cx="2960971" cy="646331"/>
          </a:xfrm>
        </p:spPr>
        <p:txBody>
          <a:bodyPr/>
          <a:lstStyle/>
          <a:p>
            <a:r>
              <a:rPr lang="zh-CN" altLang="en-US" sz="4000" dirty="0">
                <a:solidFill>
                  <a:schemeClr val="tx2"/>
                </a:solidFill>
                <a:effectLst>
                  <a:outerShdw dist="63500" dir="18900000" algn="bl" rotWithShape="0">
                    <a:schemeClr val="tx1"/>
                  </a:outerShdw>
                </a:effectLst>
                <a:latin typeface="+mj-ea"/>
                <a:ea typeface="+mj-ea"/>
              </a:rPr>
              <a:t>工作业绩</a:t>
            </a:r>
          </a:p>
        </p:txBody>
      </p:sp>
      <p:sp>
        <p:nvSpPr>
          <p:cNvPr id="40" name="文本占位符 39">
            <a:extLst>
              <a:ext uri="{FF2B5EF4-FFF2-40B4-BE49-F238E27FC236}">
                <a16:creationId xmlns:a16="http://schemas.microsoft.com/office/drawing/2014/main" id="{079A7B95-BF44-FCDF-2596-83AFDED8F11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086571" y="4062920"/>
            <a:ext cx="3702119" cy="424732"/>
          </a:xfrm>
        </p:spPr>
        <p:txBody>
          <a:bodyPr/>
          <a:lstStyle/>
          <a:p>
            <a:r>
              <a:rPr lang="en-US" altLang="zh-CN" sz="2400" dirty="0">
                <a:latin typeface="+mj-ea"/>
                <a:ea typeface="+mj-ea"/>
              </a:rPr>
              <a:t>WORK PERFORMANCE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41" name="文本占位符 40">
            <a:extLst>
              <a:ext uri="{FF2B5EF4-FFF2-40B4-BE49-F238E27FC236}">
                <a16:creationId xmlns:a16="http://schemas.microsoft.com/office/drawing/2014/main" id="{9E344C90-16F2-23A8-CC9B-CC9204E5B62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086571" y="4654361"/>
            <a:ext cx="2506240" cy="757130"/>
          </a:xfrm>
        </p:spPr>
        <p:txBody>
          <a:bodyPr/>
          <a:lstStyle/>
          <a:p>
            <a:r>
              <a:rPr lang="en-US" altLang="zh-CN" dirty="0"/>
              <a:t>PART D</a:t>
            </a:r>
            <a:endParaRPr lang="zh-CN" altLang="en-US" dirty="0"/>
          </a:p>
        </p:txBody>
      </p:sp>
      <p:sp>
        <p:nvSpPr>
          <p:cNvPr id="42" name="文本占位符 41">
            <a:extLst>
              <a:ext uri="{FF2B5EF4-FFF2-40B4-BE49-F238E27FC236}">
                <a16:creationId xmlns:a16="http://schemas.microsoft.com/office/drawing/2014/main" id="{B27DCCB0-344A-B262-D183-8EDC5086111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86571" y="5356601"/>
            <a:ext cx="2960971" cy="646331"/>
          </a:xfrm>
        </p:spPr>
        <p:txBody>
          <a:bodyPr/>
          <a:lstStyle/>
          <a:p>
            <a:r>
              <a:rPr lang="zh-CN" altLang="en-US" sz="4000" dirty="0">
                <a:solidFill>
                  <a:schemeClr val="tx2"/>
                </a:solidFill>
                <a:effectLst>
                  <a:outerShdw dist="63500" dir="18900000" algn="bl" rotWithShape="0">
                    <a:schemeClr val="tx1"/>
                  </a:outerShdw>
                </a:effectLst>
                <a:latin typeface="+mj-ea"/>
                <a:ea typeface="+mj-ea"/>
              </a:rPr>
              <a:t>工作计划</a:t>
            </a:r>
          </a:p>
        </p:txBody>
      </p:sp>
      <p:sp>
        <p:nvSpPr>
          <p:cNvPr id="43" name="文本占位符 42">
            <a:extLst>
              <a:ext uri="{FF2B5EF4-FFF2-40B4-BE49-F238E27FC236}">
                <a16:creationId xmlns:a16="http://schemas.microsoft.com/office/drawing/2014/main" id="{1D5D2CCC-5FCF-E395-0AC6-43E45F81E2C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086571" y="5928488"/>
            <a:ext cx="3702119" cy="424732"/>
          </a:xfrm>
        </p:spPr>
        <p:txBody>
          <a:bodyPr/>
          <a:lstStyle/>
          <a:p>
            <a:r>
              <a:rPr lang="en-US" altLang="zh-CN" sz="2400" dirty="0">
                <a:latin typeface="+mj-ea"/>
                <a:ea typeface="+mj-ea"/>
              </a:rPr>
              <a:t>WORK PLAN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190387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639D82A-56AB-3918-41E5-C53B9A1D44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ctr"/>
            <a:r>
              <a:rPr lang="en-US" altLang="zh-CN" dirty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0754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Yt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0" y="853748"/>
            <a:ext cx="21959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Xu Ying Tong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自由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Hastic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_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tx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323994" y="2185628"/>
            <a:ext cx="15440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Yt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bg1">
                  <a:lumMod val="95000"/>
                  <a:lumOff val="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bg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bg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bg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C72A7D76-2039-CCD1-FAEF-3F7F9F1D50A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68835" y="3820412"/>
            <a:ext cx="7820937" cy="757130"/>
          </a:xfrm>
        </p:spPr>
        <p:txBody>
          <a:bodyPr/>
          <a:lstStyle/>
          <a:p>
            <a:r>
              <a:rPr lang="en-US" altLang="zh-CN" sz="4800" dirty="0">
                <a:latin typeface="+mj-ea"/>
                <a:ea typeface="+mj-ea"/>
              </a:rPr>
              <a:t>WORK REVIEWS</a:t>
            </a:r>
            <a:endParaRPr lang="zh-CN" altLang="en-US" sz="4800" dirty="0">
              <a:latin typeface="+mj-ea"/>
              <a:ea typeface="+mj-ea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F700946-B020-6AA9-5731-62B0CFA3CE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PART A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7B0611F8-C451-AD15-B50F-DAD6A7BC0A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工作概述</a:t>
            </a:r>
          </a:p>
        </p:txBody>
      </p:sp>
    </p:spTree>
    <p:extLst>
      <p:ext uri="{BB962C8B-B14F-4D97-AF65-F5344CB8AC3E}">
        <p14:creationId xmlns:p14="http://schemas.microsoft.com/office/powerpoint/2010/main" val="2124299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972A4319-85EB-151B-CA1C-F31720E7486B}"/>
              </a:ext>
            </a:extLst>
          </p:cNvPr>
          <p:cNvGrpSpPr/>
          <p:nvPr/>
        </p:nvGrpSpPr>
        <p:grpSpPr>
          <a:xfrm>
            <a:off x="508603" y="1550488"/>
            <a:ext cx="9184037" cy="1170502"/>
            <a:chOff x="508603" y="1550488"/>
            <a:chExt cx="9184037" cy="117050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8BC4140-1470-6368-2EE9-D33A3F6D4E1A}"/>
                </a:ext>
              </a:extLst>
            </p:cNvPr>
            <p:cNvSpPr txBox="1"/>
            <p:nvPr/>
          </p:nvSpPr>
          <p:spPr>
            <a:xfrm>
              <a:off x="508603" y="1550488"/>
              <a:ext cx="17414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2"/>
                  </a:solidFill>
                  <a:effectLst>
                    <a:outerShdw dist="63500" dir="18900000" algn="bl" rotWithShape="0">
                      <a:schemeClr val="bg1"/>
                    </a:outerShdw>
                  </a:effectLst>
                  <a:latin typeface="+mj-ea"/>
                  <a:ea typeface="+mj-ea"/>
                </a:rPr>
                <a:t>工作内容</a:t>
              </a:r>
              <a:r>
                <a:rPr lang="en-US" altLang="zh-CN" sz="2400" dirty="0">
                  <a:solidFill>
                    <a:schemeClr val="tx2"/>
                  </a:solidFill>
                  <a:effectLst>
                    <a:outerShdw dist="63500" dir="18900000" algn="bl" rotWithShape="0">
                      <a:schemeClr val="bg1"/>
                    </a:outerShdw>
                  </a:effectLst>
                  <a:latin typeface="+mj-ea"/>
                  <a:ea typeface="+mj-ea"/>
                </a:rPr>
                <a:t>1</a:t>
              </a:r>
              <a:endParaRPr lang="zh-CN" altLang="en-US" sz="2400" dirty="0">
                <a:solidFill>
                  <a:schemeClr val="tx2"/>
                </a:solidFill>
                <a:effectLst>
                  <a:outerShdw dist="63500" dir="18900000" algn="bl" rotWithShape="0">
                    <a:schemeClr val="bg1"/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7855305-59F7-C2C3-3A74-86482AF6753F}"/>
                </a:ext>
              </a:extLst>
            </p:cNvPr>
            <p:cNvSpPr txBox="1"/>
            <p:nvPr/>
          </p:nvSpPr>
          <p:spPr>
            <a:xfrm>
              <a:off x="508603" y="2074659"/>
              <a:ext cx="91840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n-ea"/>
                </a:rPr>
                <a:t>请简要概述本月度</a:t>
              </a:r>
              <a:r>
                <a:rPr lang="en-US" altLang="zh-CN" dirty="0">
                  <a:latin typeface="+mn-ea"/>
                </a:rPr>
                <a:t>/</a:t>
              </a:r>
              <a:r>
                <a:rPr lang="zh-CN" altLang="en-US" dirty="0">
                  <a:latin typeface="+mn-ea"/>
                </a:rPr>
                <a:t>季度年度工作主要内容及负责项目，从中获得的经验或体会，团队表现情况等，尽量用数据表达取得的成就和业绩。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F0CFC37-DA07-F356-5082-A6929F58C061}"/>
              </a:ext>
            </a:extLst>
          </p:cNvPr>
          <p:cNvGrpSpPr/>
          <p:nvPr/>
        </p:nvGrpSpPr>
        <p:grpSpPr>
          <a:xfrm>
            <a:off x="9881022" y="1668370"/>
            <a:ext cx="713757" cy="1052620"/>
            <a:chOff x="9487486" y="1786252"/>
            <a:chExt cx="713757" cy="1052620"/>
          </a:xfrm>
          <a:noFill/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5C6A2255-4E01-9F2F-AC7E-59F22C7F3B0C}"/>
                </a:ext>
              </a:extLst>
            </p:cNvPr>
            <p:cNvSpPr/>
            <p:nvPr/>
          </p:nvSpPr>
          <p:spPr bwMode="auto">
            <a:xfrm>
              <a:off x="9567018" y="1786252"/>
              <a:ext cx="634225" cy="1052620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DBFD26BB-335B-0108-5C09-D2952C37CA9A}"/>
                </a:ext>
              </a:extLst>
            </p:cNvPr>
            <p:cNvSpPr/>
            <p:nvPr/>
          </p:nvSpPr>
          <p:spPr bwMode="auto">
            <a:xfrm>
              <a:off x="9487486" y="1786252"/>
              <a:ext cx="634225" cy="1052620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FBA9344-452E-7724-37EE-8E83D27B6E05}"/>
              </a:ext>
            </a:extLst>
          </p:cNvPr>
          <p:cNvGrpSpPr/>
          <p:nvPr/>
        </p:nvGrpSpPr>
        <p:grpSpPr>
          <a:xfrm>
            <a:off x="9534424" y="1960180"/>
            <a:ext cx="1611109" cy="4044654"/>
            <a:chOff x="9534424" y="1960180"/>
            <a:chExt cx="1611109" cy="404465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5B560FCB-FC7C-8E84-C06C-9633EDCB3886}"/>
                </a:ext>
              </a:extLst>
            </p:cNvPr>
            <p:cNvSpPr/>
            <p:nvPr/>
          </p:nvSpPr>
          <p:spPr>
            <a:xfrm>
              <a:off x="9534424" y="3883520"/>
              <a:ext cx="666819" cy="666819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E455AAF-5C6D-A014-7D16-E44400F94996}"/>
                </a:ext>
              </a:extLst>
            </p:cNvPr>
            <p:cNvSpPr/>
            <p:nvPr/>
          </p:nvSpPr>
          <p:spPr>
            <a:xfrm>
              <a:off x="10222203" y="1960180"/>
              <a:ext cx="923330" cy="923330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72F5DE6B-BB54-4539-7EAD-749DB249560A}"/>
                </a:ext>
              </a:extLst>
            </p:cNvPr>
            <p:cNvSpPr/>
            <p:nvPr/>
          </p:nvSpPr>
          <p:spPr bwMode="auto">
            <a:xfrm>
              <a:off x="9960554" y="3310292"/>
              <a:ext cx="634225" cy="1052620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FFD653"/>
                </a:solidFill>
              </a:endParaRPr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4C01CC8B-651C-DE5F-A676-DBBC2C309BB8}"/>
                </a:ext>
              </a:extLst>
            </p:cNvPr>
            <p:cNvSpPr/>
            <p:nvPr/>
          </p:nvSpPr>
          <p:spPr bwMode="auto">
            <a:xfrm>
              <a:off x="9881022" y="3310292"/>
              <a:ext cx="634225" cy="1052620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F265145-E440-2C93-C6FA-016ED891D627}"/>
                </a:ext>
              </a:extLst>
            </p:cNvPr>
            <p:cNvSpPr/>
            <p:nvPr/>
          </p:nvSpPr>
          <p:spPr>
            <a:xfrm>
              <a:off x="10103891" y="5140508"/>
              <a:ext cx="676031" cy="67603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207EBA3F-14A0-147D-EF3E-6F88B2C5540A}"/>
                </a:ext>
              </a:extLst>
            </p:cNvPr>
            <p:cNvSpPr/>
            <p:nvPr/>
          </p:nvSpPr>
          <p:spPr bwMode="auto">
            <a:xfrm>
              <a:off x="9960554" y="4952214"/>
              <a:ext cx="634225" cy="1052620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D653"/>
                </a:solidFill>
              </a:endParaRPr>
            </a:p>
          </p:txBody>
        </p:sp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B9DCAF2D-1C92-91C8-C6C3-A7A092A04D42}"/>
                </a:ext>
              </a:extLst>
            </p:cNvPr>
            <p:cNvSpPr/>
            <p:nvPr/>
          </p:nvSpPr>
          <p:spPr bwMode="auto">
            <a:xfrm>
              <a:off x="9881022" y="4952214"/>
              <a:ext cx="634225" cy="1052620"/>
            </a:xfrm>
            <a:custGeom>
              <a:avLst/>
              <a:gdLst>
                <a:gd name="T0" fmla="*/ 2315 w 4382"/>
                <a:gd name="T1" fmla="*/ 0 h 7272"/>
                <a:gd name="T2" fmla="*/ 3858 w 4382"/>
                <a:gd name="T3" fmla="*/ 708 h 7272"/>
                <a:gd name="T4" fmla="*/ 4382 w 4382"/>
                <a:gd name="T5" fmla="*/ 2621 h 7272"/>
                <a:gd name="T6" fmla="*/ 3387 w 4382"/>
                <a:gd name="T7" fmla="*/ 5499 h 7272"/>
                <a:gd name="T8" fmla="*/ 612 w 4382"/>
                <a:gd name="T9" fmla="*/ 7272 h 7272"/>
                <a:gd name="T10" fmla="*/ 0 w 4382"/>
                <a:gd name="T11" fmla="*/ 5721 h 7272"/>
                <a:gd name="T12" fmla="*/ 1750 w 4382"/>
                <a:gd name="T13" fmla="*/ 4765 h 7272"/>
                <a:gd name="T14" fmla="*/ 2468 w 4382"/>
                <a:gd name="T15" fmla="*/ 3406 h 7272"/>
                <a:gd name="T16" fmla="*/ 2258 w 4382"/>
                <a:gd name="T17" fmla="*/ 3425 h 7272"/>
                <a:gd name="T18" fmla="*/ 990 w 4382"/>
                <a:gd name="T19" fmla="*/ 2983 h 7272"/>
                <a:gd name="T20" fmla="*/ 440 w 4382"/>
                <a:gd name="T21" fmla="*/ 1722 h 7272"/>
                <a:gd name="T22" fmla="*/ 997 w 4382"/>
                <a:gd name="T23" fmla="*/ 459 h 7272"/>
                <a:gd name="T24" fmla="*/ 2315 w 4382"/>
                <a:gd name="T25" fmla="*/ 0 h 7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2" h="7272">
                  <a:moveTo>
                    <a:pt x="2315" y="0"/>
                  </a:moveTo>
                  <a:cubicBezTo>
                    <a:pt x="2996" y="9"/>
                    <a:pt x="3510" y="245"/>
                    <a:pt x="3858" y="708"/>
                  </a:cubicBezTo>
                  <a:cubicBezTo>
                    <a:pt x="4206" y="1171"/>
                    <a:pt x="4380" y="1809"/>
                    <a:pt x="4382" y="2621"/>
                  </a:cubicBezTo>
                  <a:cubicBezTo>
                    <a:pt x="4373" y="3725"/>
                    <a:pt x="4041" y="4685"/>
                    <a:pt x="3387" y="5499"/>
                  </a:cubicBezTo>
                  <a:cubicBezTo>
                    <a:pt x="2732" y="6314"/>
                    <a:pt x="1807" y="6904"/>
                    <a:pt x="612" y="7272"/>
                  </a:cubicBezTo>
                  <a:lnTo>
                    <a:pt x="0" y="5721"/>
                  </a:lnTo>
                  <a:cubicBezTo>
                    <a:pt x="748" y="5479"/>
                    <a:pt x="1332" y="5160"/>
                    <a:pt x="1750" y="4765"/>
                  </a:cubicBezTo>
                  <a:cubicBezTo>
                    <a:pt x="2169" y="4369"/>
                    <a:pt x="2408" y="3916"/>
                    <a:pt x="2468" y="3406"/>
                  </a:cubicBezTo>
                  <a:cubicBezTo>
                    <a:pt x="2407" y="3422"/>
                    <a:pt x="2337" y="3428"/>
                    <a:pt x="2258" y="3425"/>
                  </a:cubicBezTo>
                  <a:cubicBezTo>
                    <a:pt x="1763" y="3422"/>
                    <a:pt x="1341" y="3275"/>
                    <a:pt x="990" y="2983"/>
                  </a:cubicBezTo>
                  <a:cubicBezTo>
                    <a:pt x="639" y="2690"/>
                    <a:pt x="456" y="2270"/>
                    <a:pt x="440" y="1722"/>
                  </a:cubicBezTo>
                  <a:cubicBezTo>
                    <a:pt x="454" y="1181"/>
                    <a:pt x="640" y="760"/>
                    <a:pt x="997" y="459"/>
                  </a:cubicBezTo>
                  <a:cubicBezTo>
                    <a:pt x="1354" y="158"/>
                    <a:pt x="1793" y="5"/>
                    <a:pt x="2315" y="0"/>
                  </a:cubicBez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EA6BEC3-C6C8-2940-3A4D-FCFBD66BE08D}"/>
              </a:ext>
            </a:extLst>
          </p:cNvPr>
          <p:cNvGrpSpPr/>
          <p:nvPr/>
        </p:nvGrpSpPr>
        <p:grpSpPr>
          <a:xfrm>
            <a:off x="508603" y="3093535"/>
            <a:ext cx="9184037" cy="1170502"/>
            <a:chOff x="508603" y="3093535"/>
            <a:chExt cx="9184037" cy="117050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0BC88B5-8316-2096-AFFF-EE5EA4CCA247}"/>
                </a:ext>
              </a:extLst>
            </p:cNvPr>
            <p:cNvSpPr txBox="1"/>
            <p:nvPr/>
          </p:nvSpPr>
          <p:spPr>
            <a:xfrm>
              <a:off x="508603" y="3093535"/>
              <a:ext cx="17414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2"/>
                  </a:solidFill>
                  <a:effectLst>
                    <a:outerShdw dist="63500" dir="18900000" algn="bl" rotWithShape="0">
                      <a:schemeClr val="bg1"/>
                    </a:outerShdw>
                  </a:effectLst>
                  <a:latin typeface="+mj-ea"/>
                  <a:ea typeface="+mj-ea"/>
                </a:rPr>
                <a:t>工作内容</a:t>
              </a:r>
              <a:r>
                <a:rPr lang="en-US" altLang="zh-CN" sz="2400" dirty="0">
                  <a:solidFill>
                    <a:schemeClr val="tx2"/>
                  </a:solidFill>
                  <a:effectLst>
                    <a:outerShdw dist="63500" dir="18900000" algn="bl" rotWithShape="0">
                      <a:schemeClr val="bg1"/>
                    </a:outerShdw>
                  </a:effectLst>
                  <a:latin typeface="+mj-ea"/>
                  <a:ea typeface="+mj-ea"/>
                </a:rPr>
                <a:t>2</a:t>
              </a:r>
              <a:endParaRPr lang="zh-CN" altLang="en-US" sz="2400" dirty="0">
                <a:solidFill>
                  <a:schemeClr val="tx2"/>
                </a:solidFill>
                <a:effectLst>
                  <a:outerShdw dist="63500" dir="18900000" algn="bl" rotWithShape="0">
                    <a:schemeClr val="bg1"/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4268B58-A570-47E4-68B3-8D744A2F8DA5}"/>
                </a:ext>
              </a:extLst>
            </p:cNvPr>
            <p:cNvSpPr txBox="1"/>
            <p:nvPr/>
          </p:nvSpPr>
          <p:spPr>
            <a:xfrm>
              <a:off x="508603" y="3617706"/>
              <a:ext cx="91840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n-ea"/>
                </a:rPr>
                <a:t>请简要概述本月度</a:t>
              </a:r>
              <a:r>
                <a:rPr lang="en-US" altLang="zh-CN" dirty="0">
                  <a:latin typeface="+mn-ea"/>
                </a:rPr>
                <a:t>/</a:t>
              </a:r>
              <a:r>
                <a:rPr lang="zh-CN" altLang="en-US" dirty="0">
                  <a:latin typeface="+mn-ea"/>
                </a:rPr>
                <a:t>季度年度工作主要内容及负责项目，从中获得的经验或体会，团队表现情况等，尽量用数据表达取得的成就和业绩。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DF7D918-9797-B4F8-239F-014DBC84BCF7}"/>
              </a:ext>
            </a:extLst>
          </p:cNvPr>
          <p:cNvGrpSpPr/>
          <p:nvPr/>
        </p:nvGrpSpPr>
        <p:grpSpPr>
          <a:xfrm>
            <a:off x="508603" y="4636582"/>
            <a:ext cx="9184037" cy="1170502"/>
            <a:chOff x="508603" y="4636582"/>
            <a:chExt cx="9184037" cy="117050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C65A6D5-A4C7-003B-0EC7-8F162A917BC6}"/>
                </a:ext>
              </a:extLst>
            </p:cNvPr>
            <p:cNvSpPr txBox="1"/>
            <p:nvPr/>
          </p:nvSpPr>
          <p:spPr>
            <a:xfrm>
              <a:off x="508603" y="4636582"/>
              <a:ext cx="17414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2"/>
                  </a:solidFill>
                  <a:effectLst>
                    <a:outerShdw dist="63500" dir="18900000" algn="bl" rotWithShape="0">
                      <a:schemeClr val="bg1"/>
                    </a:outerShdw>
                  </a:effectLst>
                  <a:latin typeface="+mj-ea"/>
                  <a:ea typeface="+mj-ea"/>
                </a:rPr>
                <a:t>工作内容</a:t>
              </a:r>
              <a:r>
                <a:rPr lang="en-US" altLang="zh-CN" sz="2400" dirty="0">
                  <a:solidFill>
                    <a:schemeClr val="tx2"/>
                  </a:solidFill>
                  <a:effectLst>
                    <a:outerShdw dist="63500" dir="18900000" algn="bl" rotWithShape="0">
                      <a:schemeClr val="bg1"/>
                    </a:outerShdw>
                  </a:effectLst>
                  <a:latin typeface="+mj-ea"/>
                  <a:ea typeface="+mj-ea"/>
                </a:rPr>
                <a:t>3</a:t>
              </a:r>
              <a:endParaRPr lang="zh-CN" altLang="en-US" sz="2400" dirty="0">
                <a:solidFill>
                  <a:schemeClr val="tx2"/>
                </a:solidFill>
                <a:effectLst>
                  <a:outerShdw dist="63500" dir="18900000" algn="bl" rotWithShape="0">
                    <a:schemeClr val="bg1"/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C617D52-7FA9-B9A2-B92E-969C7166ABCB}"/>
                </a:ext>
              </a:extLst>
            </p:cNvPr>
            <p:cNvSpPr txBox="1"/>
            <p:nvPr/>
          </p:nvSpPr>
          <p:spPr>
            <a:xfrm>
              <a:off x="508603" y="5160753"/>
              <a:ext cx="91840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n-ea"/>
                </a:rPr>
                <a:t>请简要概述本月度</a:t>
              </a:r>
              <a:r>
                <a:rPr lang="en-US" altLang="zh-CN" dirty="0">
                  <a:latin typeface="+mn-ea"/>
                </a:rPr>
                <a:t>/</a:t>
              </a:r>
              <a:r>
                <a:rPr lang="zh-CN" altLang="en-US" dirty="0">
                  <a:latin typeface="+mn-ea"/>
                </a:rPr>
                <a:t>季度年度工作主要内容及负责项目，从中获得的经验或体会，团队表现情况等，尽量用数据表达取得的成就和业绩。</a:t>
              </a:r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014D2FF-098E-5AFF-79AD-E1F44354E9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工作内容概述</a:t>
            </a:r>
          </a:p>
        </p:txBody>
      </p:sp>
      <p:sp>
        <p:nvSpPr>
          <p:cNvPr id="31" name="文本占位符 30">
            <a:extLst>
              <a:ext uri="{FF2B5EF4-FFF2-40B4-BE49-F238E27FC236}">
                <a16:creationId xmlns:a16="http://schemas.microsoft.com/office/drawing/2014/main" id="{D35D8720-7693-7C18-B652-447890ADD7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工作概述</a:t>
            </a:r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39651FDC-3437-5116-B146-39F1467B9BF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26500" y="505857"/>
            <a:ext cx="3378200" cy="369332"/>
          </a:xfrm>
        </p:spPr>
        <p:txBody>
          <a:bodyPr/>
          <a:lstStyle/>
          <a:p>
            <a:r>
              <a:rPr lang="en-US" altLang="zh-CN" sz="2000" dirty="0">
                <a:latin typeface="+mj-ea"/>
                <a:ea typeface="+mj-ea"/>
              </a:rPr>
              <a:t>WORK REVIEWS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4294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2C2650BC-5718-4FD5-9265-A82E1AFF95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0827393"/>
              </p:ext>
            </p:extLst>
          </p:nvPr>
        </p:nvGraphicFramePr>
        <p:xfrm>
          <a:off x="5747325" y="1638143"/>
          <a:ext cx="6046830" cy="4772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5" name="组合 14">
            <a:extLst>
              <a:ext uri="{FF2B5EF4-FFF2-40B4-BE49-F238E27FC236}">
                <a16:creationId xmlns:a16="http://schemas.microsoft.com/office/drawing/2014/main" id="{609AD642-C894-BE28-CCF1-C62583E3CB36}"/>
              </a:ext>
            </a:extLst>
          </p:cNvPr>
          <p:cNvGrpSpPr/>
          <p:nvPr/>
        </p:nvGrpSpPr>
        <p:grpSpPr>
          <a:xfrm>
            <a:off x="905939" y="1685012"/>
            <a:ext cx="4764384" cy="3834576"/>
            <a:chOff x="905939" y="1685012"/>
            <a:chExt cx="4764384" cy="3834576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5F630C7-A069-2404-BD88-BE1D42E9F56A}"/>
                </a:ext>
              </a:extLst>
            </p:cNvPr>
            <p:cNvSpPr txBox="1"/>
            <p:nvPr/>
          </p:nvSpPr>
          <p:spPr>
            <a:xfrm>
              <a:off x="905939" y="1685012"/>
              <a:ext cx="28547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2"/>
                  </a:solidFill>
                  <a:effectLst>
                    <a:outerShdw dist="63500" dir="18900000" algn="bl" rotWithShape="0">
                      <a:schemeClr val="bg1"/>
                    </a:outerShdw>
                  </a:effectLst>
                  <a:latin typeface="+mj-ea"/>
                  <a:ea typeface="+mj-ea"/>
                </a:rPr>
                <a:t>项目介绍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14EDEF3-AFEB-D7D2-20ED-FCC81260A0E6}"/>
                </a:ext>
              </a:extLst>
            </p:cNvPr>
            <p:cNvSpPr txBox="1"/>
            <p:nvPr/>
          </p:nvSpPr>
          <p:spPr>
            <a:xfrm>
              <a:off x="905939" y="2146677"/>
              <a:ext cx="4764384" cy="3372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ea"/>
                </a:rPr>
                <a:t>请简要叙述项目壹的目标及完成率，是否已达成，从中总结的经验等。</a:t>
              </a:r>
              <a:endParaRPr lang="en-US" altLang="zh-CN" dirty="0"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ea"/>
                </a:rPr>
                <a:t>请简要叙述项目壹的目标及完成率，是否已达成，从中总结的经验等。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ea"/>
                </a:rPr>
                <a:t>请简要叙述项目壹的目标及完成率，是否已达成，从中总结的经验等。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ea"/>
                </a:rPr>
                <a:t>请简要叙述项目壹的目标及完成率，是否已达成，从中总结的经验等。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0AF585E-2B6A-763C-5B3C-3D159D5ECF87}"/>
              </a:ext>
            </a:extLst>
          </p:cNvPr>
          <p:cNvGrpSpPr/>
          <p:nvPr/>
        </p:nvGrpSpPr>
        <p:grpSpPr>
          <a:xfrm>
            <a:off x="-192925" y="444864"/>
            <a:ext cx="11910078" cy="6597708"/>
            <a:chOff x="-192925" y="444864"/>
            <a:chExt cx="11910078" cy="659770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4A8CC08D-F722-D357-C859-7B67881316DE}"/>
                </a:ext>
              </a:extLst>
            </p:cNvPr>
            <p:cNvSpPr/>
            <p:nvPr/>
          </p:nvSpPr>
          <p:spPr>
            <a:xfrm>
              <a:off x="756999" y="6010045"/>
              <a:ext cx="565303" cy="565303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189CDD04-CE1F-BBBB-1EE7-62FDFE9A6273}"/>
                </a:ext>
              </a:extLst>
            </p:cNvPr>
            <p:cNvSpPr/>
            <p:nvPr/>
          </p:nvSpPr>
          <p:spPr>
            <a:xfrm>
              <a:off x="474846" y="444864"/>
              <a:ext cx="11242307" cy="5966067"/>
            </a:xfrm>
            <a:prstGeom prst="rect">
              <a:avLst/>
            </a:prstGeom>
            <a:noFill/>
            <a:ln w="635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06ECB66-C3F0-56FA-809F-B4242F244C92}"/>
                </a:ext>
              </a:extLst>
            </p:cNvPr>
            <p:cNvSpPr/>
            <p:nvPr/>
          </p:nvSpPr>
          <p:spPr>
            <a:xfrm>
              <a:off x="-192925" y="5943708"/>
              <a:ext cx="1098864" cy="109886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占位符 1">
            <a:extLst>
              <a:ext uri="{FF2B5EF4-FFF2-40B4-BE49-F238E27FC236}">
                <a16:creationId xmlns:a16="http://schemas.microsoft.com/office/drawing/2014/main" id="{47E5A432-6922-B8DC-12E3-5CD137A25B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-44517" y="234442"/>
            <a:ext cx="3378200" cy="480131"/>
          </a:xfrm>
        </p:spPr>
        <p:txBody>
          <a:bodyPr/>
          <a:lstStyle/>
          <a:p>
            <a:r>
              <a:rPr lang="zh-CN" altLang="en-US" dirty="0"/>
              <a:t>项目介绍</a:t>
            </a:r>
          </a:p>
        </p:txBody>
      </p:sp>
      <p:sp>
        <p:nvSpPr>
          <p:cNvPr id="18" name="文本占位符 30">
            <a:extLst>
              <a:ext uri="{FF2B5EF4-FFF2-40B4-BE49-F238E27FC236}">
                <a16:creationId xmlns:a16="http://schemas.microsoft.com/office/drawing/2014/main" id="{2F3EA0DC-52ED-53D2-C99C-7D5DF0A71F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26500" y="136525"/>
            <a:ext cx="3378200" cy="369332"/>
          </a:xfrm>
        </p:spPr>
        <p:txBody>
          <a:bodyPr/>
          <a:lstStyle/>
          <a:p>
            <a:r>
              <a:rPr lang="zh-CN" altLang="en-US" dirty="0"/>
              <a:t>工作概述</a:t>
            </a:r>
          </a:p>
        </p:txBody>
      </p:sp>
      <p:sp>
        <p:nvSpPr>
          <p:cNvPr id="19" name="文本占位符 31">
            <a:extLst>
              <a:ext uri="{FF2B5EF4-FFF2-40B4-BE49-F238E27FC236}">
                <a16:creationId xmlns:a16="http://schemas.microsoft.com/office/drawing/2014/main" id="{FA1D6C5B-58B8-3B49-C1E7-DF3355BDBE1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26500" y="505857"/>
            <a:ext cx="3378200" cy="369332"/>
          </a:xfrm>
        </p:spPr>
        <p:txBody>
          <a:bodyPr/>
          <a:lstStyle/>
          <a:p>
            <a:r>
              <a:rPr lang="en-US" altLang="zh-CN" sz="2000" dirty="0">
                <a:latin typeface="+mj-ea"/>
                <a:ea typeface="+mj-ea"/>
              </a:rPr>
              <a:t>WORK REVIEWS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12216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2C17175-29B8-856D-F728-EA0C967784D8}"/>
              </a:ext>
            </a:extLst>
          </p:cNvPr>
          <p:cNvGrpSpPr/>
          <p:nvPr/>
        </p:nvGrpSpPr>
        <p:grpSpPr>
          <a:xfrm>
            <a:off x="5830252" y="1592864"/>
            <a:ext cx="6201327" cy="2106216"/>
            <a:chOff x="5830252" y="1592864"/>
            <a:chExt cx="6201327" cy="210621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37D0FAF-BAAD-8B07-6937-B1748928D0EA}"/>
                </a:ext>
              </a:extLst>
            </p:cNvPr>
            <p:cNvSpPr txBox="1"/>
            <p:nvPr/>
          </p:nvSpPr>
          <p:spPr>
            <a:xfrm>
              <a:off x="5830252" y="1592864"/>
              <a:ext cx="17414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2"/>
                  </a:solidFill>
                  <a:effectLst>
                    <a:outerShdw dist="63500" dir="18900000" algn="bl" rotWithShape="0">
                      <a:schemeClr val="bg1"/>
                    </a:outerShdw>
                  </a:effectLst>
                  <a:latin typeface="+mj-ea"/>
                  <a:ea typeface="+mj-ea"/>
                </a:rPr>
                <a:t>项目一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7BBAE46-A784-E3E9-0AFA-0951E01BC331}"/>
                </a:ext>
              </a:extLst>
            </p:cNvPr>
            <p:cNvSpPr txBox="1"/>
            <p:nvPr/>
          </p:nvSpPr>
          <p:spPr>
            <a:xfrm>
              <a:off x="5830252" y="1988162"/>
              <a:ext cx="6201327" cy="1710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ea"/>
                </a:rPr>
                <a:t>请简要概述该项目主要内容，及完成情况。请简要概述该项目主要内容，及完成情况。请简要概述该项目主要内容，及完成情况。请简要概述该项目主要内容，及完成情况。请简要概述该项目主要内容，及完成情况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5015020-5A3D-42DD-09E1-8A9380610F16}"/>
              </a:ext>
            </a:extLst>
          </p:cNvPr>
          <p:cNvGrpSpPr/>
          <p:nvPr/>
        </p:nvGrpSpPr>
        <p:grpSpPr>
          <a:xfrm>
            <a:off x="5830252" y="4122931"/>
            <a:ext cx="6201327" cy="2106216"/>
            <a:chOff x="5830252" y="4122931"/>
            <a:chExt cx="6201327" cy="2106216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C0CEBC4-F2A7-1008-F0E2-EE98B92F631D}"/>
                </a:ext>
              </a:extLst>
            </p:cNvPr>
            <p:cNvSpPr txBox="1"/>
            <p:nvPr/>
          </p:nvSpPr>
          <p:spPr>
            <a:xfrm>
              <a:off x="5830252" y="4122931"/>
              <a:ext cx="17414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2"/>
                  </a:solidFill>
                  <a:effectLst>
                    <a:outerShdw dist="63500" dir="18900000" algn="bl" rotWithShape="0">
                      <a:schemeClr val="bg1"/>
                    </a:outerShdw>
                  </a:effectLst>
                  <a:latin typeface="+mj-ea"/>
                  <a:ea typeface="+mj-ea"/>
                </a:rPr>
                <a:t>项目二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5FE4B2-4149-88A9-81E8-A194208A01AD}"/>
                </a:ext>
              </a:extLst>
            </p:cNvPr>
            <p:cNvSpPr txBox="1"/>
            <p:nvPr/>
          </p:nvSpPr>
          <p:spPr>
            <a:xfrm>
              <a:off x="5830252" y="4518229"/>
              <a:ext cx="6201327" cy="1710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ea"/>
                </a:rPr>
                <a:t>请简要概述该项目主要内容，及完成情况。请简要概述该项目主要内容，及完成情况。请简要概述该项目主要内容，及完成情况。请简要概述该项目主要内容，及完成情况。请简要概述该项目主要内容，及完成情况。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16C1498-43B7-56DF-C9C1-F1109D195A29}"/>
              </a:ext>
            </a:extLst>
          </p:cNvPr>
          <p:cNvGrpSpPr/>
          <p:nvPr/>
        </p:nvGrpSpPr>
        <p:grpSpPr>
          <a:xfrm>
            <a:off x="-121994" y="1886552"/>
            <a:ext cx="6832867" cy="4023360"/>
            <a:chOff x="-121994" y="1886552"/>
            <a:chExt cx="6832867" cy="4023360"/>
          </a:xfrm>
        </p:grpSpPr>
        <p:graphicFrame>
          <p:nvGraphicFramePr>
            <p:cNvPr id="7" name="图表 6">
              <a:extLst>
                <a:ext uri="{FF2B5EF4-FFF2-40B4-BE49-F238E27FC236}">
                  <a16:creationId xmlns:a16="http://schemas.microsoft.com/office/drawing/2014/main" id="{19B0F8E1-AE45-9DE9-F206-E8380C5791B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315739826"/>
                </p:ext>
              </p:extLst>
            </p:nvPr>
          </p:nvGraphicFramePr>
          <p:xfrm>
            <a:off x="-121994" y="1886552"/>
            <a:ext cx="6832867" cy="402336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134C224-1078-8326-358A-04AE27F4DD86}"/>
                </a:ext>
              </a:extLst>
            </p:cNvPr>
            <p:cNvGrpSpPr/>
            <p:nvPr/>
          </p:nvGrpSpPr>
          <p:grpSpPr>
            <a:xfrm>
              <a:off x="4674075" y="2125827"/>
              <a:ext cx="663964" cy="648000"/>
              <a:chOff x="4670085" y="2125827"/>
              <a:chExt cx="663964" cy="648000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A07D0D6D-8B55-9583-3F7E-BF2771AB65B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78067" y="2125827"/>
                <a:ext cx="648000" cy="64800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 dirty="0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E7AD1902-282E-AA4D-BB7C-82368DBF9361}"/>
                  </a:ext>
                </a:extLst>
              </p:cNvPr>
              <p:cNvSpPr txBox="1"/>
              <p:nvPr/>
            </p:nvSpPr>
            <p:spPr>
              <a:xfrm>
                <a:off x="4670085" y="2265161"/>
                <a:ext cx="6639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/>
                  <a:t>78%</a:t>
                </a:r>
                <a:endParaRPr lang="zh-CN" altLang="en-US" dirty="0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BF21E6E-3F9D-3340-812C-DDE6E5599FE1}"/>
                </a:ext>
              </a:extLst>
            </p:cNvPr>
            <p:cNvGrpSpPr/>
            <p:nvPr/>
          </p:nvGrpSpPr>
          <p:grpSpPr>
            <a:xfrm>
              <a:off x="4674075" y="3036444"/>
              <a:ext cx="663964" cy="648000"/>
              <a:chOff x="4670084" y="2125827"/>
              <a:chExt cx="663964" cy="648000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F9A7FA1C-22BC-8000-4CDA-439F3BE56C2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78067" y="2125827"/>
                <a:ext cx="648000" cy="64800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 dirty="0"/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CB108C43-1F52-C82C-A344-EE8094DC55C2}"/>
                  </a:ext>
                </a:extLst>
              </p:cNvPr>
              <p:cNvSpPr txBox="1"/>
              <p:nvPr/>
            </p:nvSpPr>
            <p:spPr>
              <a:xfrm>
                <a:off x="4670084" y="2265161"/>
                <a:ext cx="6639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/>
                  <a:t>89%</a:t>
                </a:r>
                <a:endParaRPr lang="zh-CN" altLang="en-US" dirty="0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26F0AC4A-7D36-639F-5645-B893D246B495}"/>
                </a:ext>
              </a:extLst>
            </p:cNvPr>
            <p:cNvGrpSpPr/>
            <p:nvPr/>
          </p:nvGrpSpPr>
          <p:grpSpPr>
            <a:xfrm>
              <a:off x="4674075" y="3947061"/>
              <a:ext cx="663964" cy="648000"/>
              <a:chOff x="4670084" y="2125827"/>
              <a:chExt cx="663964" cy="648000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9BF1E299-DA20-847D-B20D-5BC2EF09716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78067" y="2125827"/>
                <a:ext cx="648000" cy="64800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 dirty="0"/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DF05D92E-F700-1EA1-F27E-2191DE24A4D2}"/>
                  </a:ext>
                </a:extLst>
              </p:cNvPr>
              <p:cNvSpPr txBox="1"/>
              <p:nvPr/>
            </p:nvSpPr>
            <p:spPr>
              <a:xfrm>
                <a:off x="4670084" y="2265161"/>
                <a:ext cx="6639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/>
                  <a:t>67%</a:t>
                </a:r>
                <a:endParaRPr lang="zh-CN" altLang="en-US" dirty="0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3BA81F96-6926-E342-BC71-41E00D32CD13}"/>
                </a:ext>
              </a:extLst>
            </p:cNvPr>
            <p:cNvGrpSpPr/>
            <p:nvPr/>
          </p:nvGrpSpPr>
          <p:grpSpPr>
            <a:xfrm>
              <a:off x="4674075" y="4857677"/>
              <a:ext cx="663964" cy="648000"/>
              <a:chOff x="4670084" y="2125827"/>
              <a:chExt cx="663964" cy="648000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6A308EDC-9A77-8138-2A0B-5B098B676DD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78067" y="2125827"/>
                <a:ext cx="648000" cy="64800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 dirty="0"/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4E0316B7-EAA4-405A-A0D4-942ADBBEDF26}"/>
                  </a:ext>
                </a:extLst>
              </p:cNvPr>
              <p:cNvSpPr txBox="1"/>
              <p:nvPr/>
            </p:nvSpPr>
            <p:spPr>
              <a:xfrm>
                <a:off x="4670084" y="2265161"/>
                <a:ext cx="6639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/>
                  <a:t>56%</a:t>
                </a:r>
                <a:endParaRPr lang="zh-CN" altLang="en-US" dirty="0"/>
              </a:p>
            </p:txBody>
          </p:sp>
        </p:grpSp>
      </p:grpSp>
      <p:sp>
        <p:nvSpPr>
          <p:cNvPr id="11" name="文本占位符 1">
            <a:extLst>
              <a:ext uri="{FF2B5EF4-FFF2-40B4-BE49-F238E27FC236}">
                <a16:creationId xmlns:a16="http://schemas.microsoft.com/office/drawing/2014/main" id="{B76B9276-2782-1F3C-5222-4298942C56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-44517" y="234442"/>
            <a:ext cx="3378200" cy="480131"/>
          </a:xfrm>
        </p:spPr>
        <p:txBody>
          <a:bodyPr/>
          <a:lstStyle/>
          <a:p>
            <a:r>
              <a:rPr lang="zh-CN" altLang="en-US" dirty="0"/>
              <a:t>项目完成情况</a:t>
            </a:r>
          </a:p>
        </p:txBody>
      </p:sp>
      <p:sp>
        <p:nvSpPr>
          <p:cNvPr id="12" name="文本占位符 30">
            <a:extLst>
              <a:ext uri="{FF2B5EF4-FFF2-40B4-BE49-F238E27FC236}">
                <a16:creationId xmlns:a16="http://schemas.microsoft.com/office/drawing/2014/main" id="{2A370B58-26A4-8906-D552-A5D15BBE380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26500" y="136525"/>
            <a:ext cx="3378200" cy="369332"/>
          </a:xfrm>
        </p:spPr>
        <p:txBody>
          <a:bodyPr/>
          <a:lstStyle/>
          <a:p>
            <a:r>
              <a:rPr lang="zh-CN" altLang="en-US" dirty="0"/>
              <a:t>工作概述</a:t>
            </a:r>
          </a:p>
        </p:txBody>
      </p:sp>
      <p:sp>
        <p:nvSpPr>
          <p:cNvPr id="13" name="文本占位符 31">
            <a:extLst>
              <a:ext uri="{FF2B5EF4-FFF2-40B4-BE49-F238E27FC236}">
                <a16:creationId xmlns:a16="http://schemas.microsoft.com/office/drawing/2014/main" id="{ED259954-65FC-165A-7442-6CCDEA53B3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26500" y="505857"/>
            <a:ext cx="3378200" cy="369332"/>
          </a:xfrm>
        </p:spPr>
        <p:txBody>
          <a:bodyPr/>
          <a:lstStyle/>
          <a:p>
            <a:r>
              <a:rPr lang="en-US" altLang="zh-CN" sz="2000" dirty="0">
                <a:latin typeface="+mj-ea"/>
                <a:ea typeface="+mj-ea"/>
              </a:rPr>
              <a:t>WORK REVIEWS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34981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7DB35D1-7E4B-E282-087D-67E05CD52F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PART B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69A1A32-8193-AEF1-A1C9-FC4AA3ACD0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工作业绩</a:t>
            </a:r>
          </a:p>
        </p:txBody>
      </p:sp>
      <p:sp>
        <p:nvSpPr>
          <p:cNvPr id="27" name="文本占位符 26">
            <a:extLst>
              <a:ext uri="{FF2B5EF4-FFF2-40B4-BE49-F238E27FC236}">
                <a16:creationId xmlns:a16="http://schemas.microsoft.com/office/drawing/2014/main" id="{08A23B61-DD5A-8117-0689-357A218E3BC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68835" y="3820412"/>
            <a:ext cx="7820937" cy="757130"/>
          </a:xfrm>
        </p:spPr>
        <p:txBody>
          <a:bodyPr/>
          <a:lstStyle/>
          <a:p>
            <a:r>
              <a:rPr lang="en-US" altLang="zh-CN" sz="4800" dirty="0">
                <a:latin typeface="+mj-ea"/>
                <a:ea typeface="+mj-ea"/>
              </a:rPr>
              <a:t>WORK PERFORMANCE</a:t>
            </a:r>
            <a:endParaRPr lang="zh-CN" altLang="en-US" sz="4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993686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927D206A-F179-E11A-023B-6D8A732CFB61}"/>
              </a:ext>
            </a:extLst>
          </p:cNvPr>
          <p:cNvGrpSpPr/>
          <p:nvPr/>
        </p:nvGrpSpPr>
        <p:grpSpPr>
          <a:xfrm>
            <a:off x="-1809405" y="2011380"/>
            <a:ext cx="6112042" cy="6112042"/>
            <a:chOff x="-1809405" y="2011380"/>
            <a:chExt cx="6112042" cy="6112042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B14A8670-D7DA-FAD2-1B8E-7D2452B821F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1305784" y="2515001"/>
              <a:ext cx="5104800" cy="5104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A7DD4C21-5AF7-C5DB-C4C8-4BF0849042CB}"/>
                </a:ext>
              </a:extLst>
            </p:cNvPr>
            <p:cNvSpPr/>
            <p:nvPr/>
          </p:nvSpPr>
          <p:spPr>
            <a:xfrm>
              <a:off x="-1809405" y="2011380"/>
              <a:ext cx="6112042" cy="6112042"/>
            </a:xfrm>
            <a:prstGeom prst="ellipse">
              <a:avLst/>
            </a:prstGeom>
            <a:noFill/>
            <a:ln w="635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38E1448F-EA92-FFB3-22F2-CD9F8C7140CB}"/>
                </a:ext>
              </a:extLst>
            </p:cNvPr>
            <p:cNvGrpSpPr/>
            <p:nvPr/>
          </p:nvGrpSpPr>
          <p:grpSpPr>
            <a:xfrm>
              <a:off x="473303" y="3533617"/>
              <a:ext cx="1978179" cy="2917339"/>
              <a:chOff x="9487486" y="1786252"/>
              <a:chExt cx="713757" cy="1052620"/>
            </a:xfrm>
          </p:grpSpPr>
          <p:sp>
            <p:nvSpPr>
              <p:cNvPr id="29" name="Freeform 5">
                <a:extLst>
                  <a:ext uri="{FF2B5EF4-FFF2-40B4-BE49-F238E27FC236}">
                    <a16:creationId xmlns:a16="http://schemas.microsoft.com/office/drawing/2014/main" id="{9080DFE6-2B4F-31F4-9C8E-8649A5411655}"/>
                  </a:ext>
                </a:extLst>
              </p:cNvPr>
              <p:cNvSpPr/>
              <p:nvPr/>
            </p:nvSpPr>
            <p:spPr bwMode="auto">
              <a:xfrm>
                <a:off x="9567018" y="1786252"/>
                <a:ext cx="634225" cy="1052620"/>
              </a:xfrm>
              <a:custGeom>
                <a:avLst/>
                <a:gdLst>
                  <a:gd name="T0" fmla="*/ 2315 w 4382"/>
                  <a:gd name="T1" fmla="*/ 0 h 7272"/>
                  <a:gd name="T2" fmla="*/ 3858 w 4382"/>
                  <a:gd name="T3" fmla="*/ 708 h 7272"/>
                  <a:gd name="T4" fmla="*/ 4382 w 4382"/>
                  <a:gd name="T5" fmla="*/ 2621 h 7272"/>
                  <a:gd name="T6" fmla="*/ 3387 w 4382"/>
                  <a:gd name="T7" fmla="*/ 5499 h 7272"/>
                  <a:gd name="T8" fmla="*/ 612 w 4382"/>
                  <a:gd name="T9" fmla="*/ 7272 h 7272"/>
                  <a:gd name="T10" fmla="*/ 0 w 4382"/>
                  <a:gd name="T11" fmla="*/ 5721 h 7272"/>
                  <a:gd name="T12" fmla="*/ 1750 w 4382"/>
                  <a:gd name="T13" fmla="*/ 4765 h 7272"/>
                  <a:gd name="T14" fmla="*/ 2468 w 4382"/>
                  <a:gd name="T15" fmla="*/ 3406 h 7272"/>
                  <a:gd name="T16" fmla="*/ 2258 w 4382"/>
                  <a:gd name="T17" fmla="*/ 3425 h 7272"/>
                  <a:gd name="T18" fmla="*/ 990 w 4382"/>
                  <a:gd name="T19" fmla="*/ 2983 h 7272"/>
                  <a:gd name="T20" fmla="*/ 440 w 4382"/>
                  <a:gd name="T21" fmla="*/ 1722 h 7272"/>
                  <a:gd name="T22" fmla="*/ 997 w 4382"/>
                  <a:gd name="T23" fmla="*/ 459 h 7272"/>
                  <a:gd name="T24" fmla="*/ 2315 w 4382"/>
                  <a:gd name="T25" fmla="*/ 0 h 7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82" h="7272">
                    <a:moveTo>
                      <a:pt x="2315" y="0"/>
                    </a:moveTo>
                    <a:cubicBezTo>
                      <a:pt x="2996" y="9"/>
                      <a:pt x="3510" y="245"/>
                      <a:pt x="3858" y="708"/>
                    </a:cubicBezTo>
                    <a:cubicBezTo>
                      <a:pt x="4206" y="1171"/>
                      <a:pt x="4380" y="1809"/>
                      <a:pt x="4382" y="2621"/>
                    </a:cubicBezTo>
                    <a:cubicBezTo>
                      <a:pt x="4373" y="3725"/>
                      <a:pt x="4041" y="4685"/>
                      <a:pt x="3387" y="5499"/>
                    </a:cubicBezTo>
                    <a:cubicBezTo>
                      <a:pt x="2732" y="6314"/>
                      <a:pt x="1807" y="6904"/>
                      <a:pt x="612" y="7272"/>
                    </a:cubicBezTo>
                    <a:lnTo>
                      <a:pt x="0" y="5721"/>
                    </a:lnTo>
                    <a:cubicBezTo>
                      <a:pt x="748" y="5479"/>
                      <a:pt x="1332" y="5160"/>
                      <a:pt x="1750" y="4765"/>
                    </a:cubicBezTo>
                    <a:cubicBezTo>
                      <a:pt x="2169" y="4369"/>
                      <a:pt x="2408" y="3916"/>
                      <a:pt x="2468" y="3406"/>
                    </a:cubicBezTo>
                    <a:cubicBezTo>
                      <a:pt x="2407" y="3422"/>
                      <a:pt x="2337" y="3428"/>
                      <a:pt x="2258" y="3425"/>
                    </a:cubicBezTo>
                    <a:cubicBezTo>
                      <a:pt x="1763" y="3422"/>
                      <a:pt x="1341" y="3275"/>
                      <a:pt x="990" y="2983"/>
                    </a:cubicBezTo>
                    <a:cubicBezTo>
                      <a:pt x="639" y="2690"/>
                      <a:pt x="456" y="2270"/>
                      <a:pt x="440" y="1722"/>
                    </a:cubicBezTo>
                    <a:cubicBezTo>
                      <a:pt x="454" y="1181"/>
                      <a:pt x="640" y="760"/>
                      <a:pt x="997" y="459"/>
                    </a:cubicBezTo>
                    <a:cubicBezTo>
                      <a:pt x="1354" y="158"/>
                      <a:pt x="1793" y="5"/>
                      <a:pt x="23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59390B53-485D-9E60-38B9-10163F45B66E}"/>
                  </a:ext>
                </a:extLst>
              </p:cNvPr>
              <p:cNvSpPr/>
              <p:nvPr/>
            </p:nvSpPr>
            <p:spPr bwMode="auto">
              <a:xfrm>
                <a:off x="9487486" y="1786252"/>
                <a:ext cx="634225" cy="1052620"/>
              </a:xfrm>
              <a:custGeom>
                <a:avLst/>
                <a:gdLst>
                  <a:gd name="T0" fmla="*/ 2315 w 4382"/>
                  <a:gd name="T1" fmla="*/ 0 h 7272"/>
                  <a:gd name="T2" fmla="*/ 3858 w 4382"/>
                  <a:gd name="T3" fmla="*/ 708 h 7272"/>
                  <a:gd name="T4" fmla="*/ 4382 w 4382"/>
                  <a:gd name="T5" fmla="*/ 2621 h 7272"/>
                  <a:gd name="T6" fmla="*/ 3387 w 4382"/>
                  <a:gd name="T7" fmla="*/ 5499 h 7272"/>
                  <a:gd name="T8" fmla="*/ 612 w 4382"/>
                  <a:gd name="T9" fmla="*/ 7272 h 7272"/>
                  <a:gd name="T10" fmla="*/ 0 w 4382"/>
                  <a:gd name="T11" fmla="*/ 5721 h 7272"/>
                  <a:gd name="T12" fmla="*/ 1750 w 4382"/>
                  <a:gd name="T13" fmla="*/ 4765 h 7272"/>
                  <a:gd name="T14" fmla="*/ 2468 w 4382"/>
                  <a:gd name="T15" fmla="*/ 3406 h 7272"/>
                  <a:gd name="T16" fmla="*/ 2258 w 4382"/>
                  <a:gd name="T17" fmla="*/ 3425 h 7272"/>
                  <a:gd name="T18" fmla="*/ 990 w 4382"/>
                  <a:gd name="T19" fmla="*/ 2983 h 7272"/>
                  <a:gd name="T20" fmla="*/ 440 w 4382"/>
                  <a:gd name="T21" fmla="*/ 1722 h 7272"/>
                  <a:gd name="T22" fmla="*/ 997 w 4382"/>
                  <a:gd name="T23" fmla="*/ 459 h 7272"/>
                  <a:gd name="T24" fmla="*/ 2315 w 4382"/>
                  <a:gd name="T25" fmla="*/ 0 h 7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82" h="7272">
                    <a:moveTo>
                      <a:pt x="2315" y="0"/>
                    </a:moveTo>
                    <a:cubicBezTo>
                      <a:pt x="2996" y="9"/>
                      <a:pt x="3510" y="245"/>
                      <a:pt x="3858" y="708"/>
                    </a:cubicBezTo>
                    <a:cubicBezTo>
                      <a:pt x="4206" y="1171"/>
                      <a:pt x="4380" y="1809"/>
                      <a:pt x="4382" y="2621"/>
                    </a:cubicBezTo>
                    <a:cubicBezTo>
                      <a:pt x="4373" y="3725"/>
                      <a:pt x="4041" y="4685"/>
                      <a:pt x="3387" y="5499"/>
                    </a:cubicBezTo>
                    <a:cubicBezTo>
                      <a:pt x="2732" y="6314"/>
                      <a:pt x="1807" y="6904"/>
                      <a:pt x="612" y="7272"/>
                    </a:cubicBezTo>
                    <a:lnTo>
                      <a:pt x="0" y="5721"/>
                    </a:lnTo>
                    <a:cubicBezTo>
                      <a:pt x="748" y="5479"/>
                      <a:pt x="1332" y="5160"/>
                      <a:pt x="1750" y="4765"/>
                    </a:cubicBezTo>
                    <a:cubicBezTo>
                      <a:pt x="2169" y="4369"/>
                      <a:pt x="2408" y="3916"/>
                      <a:pt x="2468" y="3406"/>
                    </a:cubicBezTo>
                    <a:cubicBezTo>
                      <a:pt x="2407" y="3422"/>
                      <a:pt x="2337" y="3428"/>
                      <a:pt x="2258" y="3425"/>
                    </a:cubicBezTo>
                    <a:cubicBezTo>
                      <a:pt x="1763" y="3422"/>
                      <a:pt x="1341" y="3275"/>
                      <a:pt x="990" y="2983"/>
                    </a:cubicBezTo>
                    <a:cubicBezTo>
                      <a:pt x="639" y="2690"/>
                      <a:pt x="456" y="2270"/>
                      <a:pt x="440" y="1722"/>
                    </a:cubicBezTo>
                    <a:cubicBezTo>
                      <a:pt x="454" y="1181"/>
                      <a:pt x="640" y="760"/>
                      <a:pt x="997" y="459"/>
                    </a:cubicBezTo>
                    <a:cubicBezTo>
                      <a:pt x="1354" y="158"/>
                      <a:pt x="1793" y="5"/>
                      <a:pt x="2315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C2A34C4-B986-640E-B828-665B43B6D650}"/>
              </a:ext>
            </a:extLst>
          </p:cNvPr>
          <p:cNvGrpSpPr/>
          <p:nvPr/>
        </p:nvGrpSpPr>
        <p:grpSpPr>
          <a:xfrm>
            <a:off x="2569149" y="2012290"/>
            <a:ext cx="8327451" cy="923330"/>
            <a:chOff x="2569149" y="2012290"/>
            <a:chExt cx="8327451" cy="923330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A05A9707-686E-6255-7645-14723E82A82F}"/>
                </a:ext>
              </a:extLst>
            </p:cNvPr>
            <p:cNvGrpSpPr/>
            <p:nvPr/>
          </p:nvGrpSpPr>
          <p:grpSpPr>
            <a:xfrm>
              <a:off x="2569149" y="2092554"/>
              <a:ext cx="762802" cy="762802"/>
              <a:chOff x="2569149" y="2092554"/>
              <a:chExt cx="762802" cy="762802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86F7AA31-AB89-11D8-7539-29B098BCED71}"/>
                  </a:ext>
                </a:extLst>
              </p:cNvPr>
              <p:cNvSpPr/>
              <p:nvPr/>
            </p:nvSpPr>
            <p:spPr>
              <a:xfrm>
                <a:off x="2569149" y="2092554"/>
                <a:ext cx="762802" cy="762802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D36685BD-4A89-90EE-7724-A0485D031818}"/>
                  </a:ext>
                </a:extLst>
              </p:cNvPr>
              <p:cNvSpPr/>
              <p:nvPr/>
            </p:nvSpPr>
            <p:spPr>
              <a:xfrm>
                <a:off x="2653563" y="2176968"/>
                <a:ext cx="593975" cy="59397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</a:rPr>
                  <a:t>1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EEC40F1-856C-8725-6B48-70F765F23885}"/>
                </a:ext>
              </a:extLst>
            </p:cNvPr>
            <p:cNvSpPr txBox="1"/>
            <p:nvPr/>
          </p:nvSpPr>
          <p:spPr>
            <a:xfrm>
              <a:off x="3585749" y="2012290"/>
              <a:ext cx="73108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n-ea"/>
                </a:rPr>
                <a:t>请简要描述工作业绩，所取得的成就等等。请简要描述工作业绩，所取得的成就等等。请简要描述工作业绩，所取得的成就等等。请简要描述工作业绩，所取得的成就等等。</a:t>
              </a:r>
              <a:endParaRPr lang="en-US" altLang="zh-CN" dirty="0">
                <a:latin typeface="+mn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A21F7E2-5FF0-A879-7A4C-DEE5940195AF}"/>
              </a:ext>
            </a:extLst>
          </p:cNvPr>
          <p:cNvGrpSpPr/>
          <p:nvPr/>
        </p:nvGrpSpPr>
        <p:grpSpPr>
          <a:xfrm>
            <a:off x="3692235" y="3504967"/>
            <a:ext cx="8158069" cy="923330"/>
            <a:chOff x="3692235" y="3504967"/>
            <a:chExt cx="8158069" cy="923330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84373289-B9D1-845C-95CD-2A26A84B79D2}"/>
                </a:ext>
              </a:extLst>
            </p:cNvPr>
            <p:cNvGrpSpPr/>
            <p:nvPr/>
          </p:nvGrpSpPr>
          <p:grpSpPr>
            <a:xfrm>
              <a:off x="3692235" y="3585231"/>
              <a:ext cx="762802" cy="762802"/>
              <a:chOff x="3692235" y="3585231"/>
              <a:chExt cx="762802" cy="762802"/>
            </a:xfrm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B21D7EF6-ED18-D4E0-A1DA-8CFEA3C444D4}"/>
                  </a:ext>
                </a:extLst>
              </p:cNvPr>
              <p:cNvSpPr/>
              <p:nvPr/>
            </p:nvSpPr>
            <p:spPr>
              <a:xfrm>
                <a:off x="3692235" y="3585231"/>
                <a:ext cx="762802" cy="762802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19524FD1-9590-EC66-DFA7-D8BCC74FBB3E}"/>
                  </a:ext>
                </a:extLst>
              </p:cNvPr>
              <p:cNvSpPr/>
              <p:nvPr/>
            </p:nvSpPr>
            <p:spPr>
              <a:xfrm>
                <a:off x="3776649" y="3669645"/>
                <a:ext cx="593975" cy="59397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</a:rPr>
                  <a:t>2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9C9F04A-1A9F-E7D2-99C0-63F4656E8B0E}"/>
                </a:ext>
              </a:extLst>
            </p:cNvPr>
            <p:cNvSpPr txBox="1"/>
            <p:nvPr/>
          </p:nvSpPr>
          <p:spPr>
            <a:xfrm>
              <a:off x="4539452" y="3504967"/>
              <a:ext cx="73108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n-ea"/>
                </a:rPr>
                <a:t>请简要描述工作业绩，所取得的成就等等。请简要描述工作业绩，所取得的成就等等。请简要描述工作业绩，所取得的成就等等。请简要描述工作业绩，所取得的成就等等。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F80A95F-6FEE-4F92-A260-28812A82DDB7}"/>
              </a:ext>
            </a:extLst>
          </p:cNvPr>
          <p:cNvGrpSpPr/>
          <p:nvPr/>
        </p:nvGrpSpPr>
        <p:grpSpPr>
          <a:xfrm>
            <a:off x="3961990" y="4997644"/>
            <a:ext cx="8188302" cy="923330"/>
            <a:chOff x="3961990" y="4997644"/>
            <a:chExt cx="8188302" cy="923330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EAE35ABA-74C4-F50D-2BC4-BECC38692911}"/>
                </a:ext>
              </a:extLst>
            </p:cNvPr>
            <p:cNvGrpSpPr/>
            <p:nvPr/>
          </p:nvGrpSpPr>
          <p:grpSpPr>
            <a:xfrm>
              <a:off x="3961990" y="5077908"/>
              <a:ext cx="762802" cy="762802"/>
              <a:chOff x="3961990" y="5077908"/>
              <a:chExt cx="762802" cy="762802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D46C3C20-6FB0-BCB5-AD3C-54C6B61763B9}"/>
                  </a:ext>
                </a:extLst>
              </p:cNvPr>
              <p:cNvSpPr/>
              <p:nvPr/>
            </p:nvSpPr>
            <p:spPr>
              <a:xfrm>
                <a:off x="3961990" y="5077908"/>
                <a:ext cx="762802" cy="762802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C50CD9CF-8578-4C15-B669-92DB672B071D}"/>
                  </a:ext>
                </a:extLst>
              </p:cNvPr>
              <p:cNvSpPr/>
              <p:nvPr/>
            </p:nvSpPr>
            <p:spPr>
              <a:xfrm>
                <a:off x="4046404" y="5162322"/>
                <a:ext cx="593975" cy="59397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</a:rPr>
                  <a:t>3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0612368-39DF-6842-D648-3A25E5BAFE27}"/>
                </a:ext>
              </a:extLst>
            </p:cNvPr>
            <p:cNvSpPr txBox="1"/>
            <p:nvPr/>
          </p:nvSpPr>
          <p:spPr>
            <a:xfrm>
              <a:off x="4983952" y="4997644"/>
              <a:ext cx="71663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n-ea"/>
                </a:rPr>
                <a:t>请简要描述工作业绩，所取得的成就等等。请简要描述工作业绩，所取得的成就等等。请简要描述工作业绩，所取得的成就等等。请简要描述工作业绩，所取得的成就等等。</a:t>
              </a:r>
            </a:p>
          </p:txBody>
        </p:sp>
      </p:grpSp>
      <p:sp>
        <p:nvSpPr>
          <p:cNvPr id="8" name="文本占位符 1">
            <a:extLst>
              <a:ext uri="{FF2B5EF4-FFF2-40B4-BE49-F238E27FC236}">
                <a16:creationId xmlns:a16="http://schemas.microsoft.com/office/drawing/2014/main" id="{41C108F8-DAA5-8DA1-B602-3A3DDCED43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-44517" y="234442"/>
            <a:ext cx="3378200" cy="480131"/>
          </a:xfrm>
        </p:spPr>
        <p:txBody>
          <a:bodyPr/>
          <a:lstStyle/>
          <a:p>
            <a:r>
              <a:rPr lang="zh-CN" altLang="en-US" dirty="0"/>
              <a:t>工作业绩描述</a:t>
            </a:r>
          </a:p>
        </p:txBody>
      </p:sp>
      <p:sp>
        <p:nvSpPr>
          <p:cNvPr id="9" name="文本占位符 30">
            <a:extLst>
              <a:ext uri="{FF2B5EF4-FFF2-40B4-BE49-F238E27FC236}">
                <a16:creationId xmlns:a16="http://schemas.microsoft.com/office/drawing/2014/main" id="{2C0F7CE1-FB94-F4DE-CE42-407FCDC8176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26500" y="136525"/>
            <a:ext cx="3378200" cy="369332"/>
          </a:xfrm>
        </p:spPr>
        <p:txBody>
          <a:bodyPr/>
          <a:lstStyle/>
          <a:p>
            <a:r>
              <a:rPr lang="zh-CN" altLang="en-US" dirty="0"/>
              <a:t>工作业绩</a:t>
            </a:r>
          </a:p>
        </p:txBody>
      </p:sp>
      <p:sp>
        <p:nvSpPr>
          <p:cNvPr id="10" name="文本占位符 31">
            <a:extLst>
              <a:ext uri="{FF2B5EF4-FFF2-40B4-BE49-F238E27FC236}">
                <a16:creationId xmlns:a16="http://schemas.microsoft.com/office/drawing/2014/main" id="{98E4C805-B0A3-CD83-0FE7-FF030965C5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26500" y="505857"/>
            <a:ext cx="3378200" cy="369332"/>
          </a:xfrm>
        </p:spPr>
        <p:txBody>
          <a:bodyPr/>
          <a:lstStyle/>
          <a:p>
            <a:r>
              <a:rPr lang="en-US" altLang="zh-CN" sz="2000" dirty="0">
                <a:latin typeface="+mj-ea"/>
                <a:ea typeface="+mj-ea"/>
              </a:rPr>
              <a:t>WORK PERFORMANCE</a:t>
            </a:r>
          </a:p>
        </p:txBody>
      </p:sp>
    </p:spTree>
    <p:extLst>
      <p:ext uri="{BB962C8B-B14F-4D97-AF65-F5344CB8AC3E}">
        <p14:creationId xmlns:p14="http://schemas.microsoft.com/office/powerpoint/2010/main" val="2964242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>
            <a:extLst>
              <a:ext uri="{FF2B5EF4-FFF2-40B4-BE49-F238E27FC236}">
                <a16:creationId xmlns:a16="http://schemas.microsoft.com/office/drawing/2014/main" id="{153C0962-6C29-7159-704E-4BCB265701D0}"/>
              </a:ext>
            </a:extLst>
          </p:cNvPr>
          <p:cNvSpPr/>
          <p:nvPr/>
        </p:nvSpPr>
        <p:spPr>
          <a:xfrm>
            <a:off x="-242277" y="1943881"/>
            <a:ext cx="1926699" cy="1926699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4FC04AC7-16F1-C440-28E2-C1AFED28245F}"/>
              </a:ext>
            </a:extLst>
          </p:cNvPr>
          <p:cNvSpPr/>
          <p:nvPr/>
        </p:nvSpPr>
        <p:spPr>
          <a:xfrm>
            <a:off x="9615853" y="4135531"/>
            <a:ext cx="3230469" cy="3230469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056B41A2-403A-78FA-69D0-35931BA419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31432540"/>
              </p:ext>
            </p:extLst>
          </p:nvPr>
        </p:nvGraphicFramePr>
        <p:xfrm>
          <a:off x="1029903" y="2060901"/>
          <a:ext cx="10201185" cy="4422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文本占位符 1">
            <a:extLst>
              <a:ext uri="{FF2B5EF4-FFF2-40B4-BE49-F238E27FC236}">
                <a16:creationId xmlns:a16="http://schemas.microsoft.com/office/drawing/2014/main" id="{0CCF3B7B-CFA2-B34B-FFAC-DE397F0B2A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-44517" y="234442"/>
            <a:ext cx="3378200" cy="480131"/>
          </a:xfrm>
        </p:spPr>
        <p:txBody>
          <a:bodyPr/>
          <a:lstStyle/>
          <a:p>
            <a:r>
              <a:rPr lang="zh-CN" altLang="en-US" dirty="0"/>
              <a:t>工作业绩数据</a:t>
            </a:r>
          </a:p>
        </p:txBody>
      </p:sp>
      <p:sp>
        <p:nvSpPr>
          <p:cNvPr id="15" name="文本占位符 30">
            <a:extLst>
              <a:ext uri="{FF2B5EF4-FFF2-40B4-BE49-F238E27FC236}">
                <a16:creationId xmlns:a16="http://schemas.microsoft.com/office/drawing/2014/main" id="{07821837-4BA3-6BBF-646E-A85C890AB3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26500" y="136525"/>
            <a:ext cx="3378200" cy="369332"/>
          </a:xfrm>
        </p:spPr>
        <p:txBody>
          <a:bodyPr/>
          <a:lstStyle/>
          <a:p>
            <a:r>
              <a:rPr lang="zh-CN" altLang="en-US" dirty="0"/>
              <a:t>工作业绩</a:t>
            </a:r>
          </a:p>
        </p:txBody>
      </p:sp>
      <p:sp>
        <p:nvSpPr>
          <p:cNvPr id="17" name="文本占位符 31">
            <a:extLst>
              <a:ext uri="{FF2B5EF4-FFF2-40B4-BE49-F238E27FC236}">
                <a16:creationId xmlns:a16="http://schemas.microsoft.com/office/drawing/2014/main" id="{047F0CA0-1EE2-65AB-F688-6A840C35BC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26500" y="505857"/>
            <a:ext cx="3378200" cy="369332"/>
          </a:xfrm>
        </p:spPr>
        <p:txBody>
          <a:bodyPr/>
          <a:lstStyle/>
          <a:p>
            <a:r>
              <a:rPr lang="en-US" altLang="zh-CN" sz="2000" dirty="0">
                <a:latin typeface="+mj-ea"/>
                <a:ea typeface="+mj-ea"/>
              </a:rPr>
              <a:t>WORK PERFORMANCE</a:t>
            </a:r>
          </a:p>
        </p:txBody>
      </p:sp>
    </p:spTree>
    <p:extLst>
      <p:ext uri="{BB962C8B-B14F-4D97-AF65-F5344CB8AC3E}">
        <p14:creationId xmlns:p14="http://schemas.microsoft.com/office/powerpoint/2010/main" val="36660299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51PPT模板网">
  <a:themeElements>
    <a:clrScheme name="黑黄撞色简约风">
      <a:dk1>
        <a:srgbClr val="FFFFFF"/>
      </a:dk1>
      <a:lt1>
        <a:srgbClr val="000000"/>
      </a:lt1>
      <a:dk2>
        <a:srgbClr val="F5BF2B"/>
      </a:dk2>
      <a:lt2>
        <a:srgbClr val="FFD965"/>
      </a:lt2>
      <a:accent1>
        <a:srgbClr val="FEE599"/>
      </a:accent1>
      <a:accent2>
        <a:srgbClr val="000000"/>
      </a:accent2>
      <a:accent3>
        <a:srgbClr val="262626"/>
      </a:accent3>
      <a:accent4>
        <a:srgbClr val="3F3F3F"/>
      </a:accent4>
      <a:accent5>
        <a:srgbClr val="BF9000"/>
      </a:accent5>
      <a:accent6>
        <a:srgbClr val="FFC000"/>
      </a:accent6>
      <a:hlink>
        <a:srgbClr val="FFFF00"/>
      </a:hlink>
      <a:folHlink>
        <a:srgbClr val="954F72"/>
      </a:folHlink>
    </a:clrScheme>
    <a:fontScheme name="思源黑体">
      <a:majorFont>
        <a:latin typeface="思源黑体 CN Bold"/>
        <a:ea typeface="思源黑体 CN Bold"/>
        <a:cs typeface=""/>
      </a:majorFont>
      <a:minorFont>
        <a:latin typeface="思源黑体 CN Medium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5BF2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191</TotalTime>
  <Words>1406</Words>
  <Application>Microsoft Office PowerPoint</Application>
  <PresentationFormat>宽屏</PresentationFormat>
  <Paragraphs>161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思源黑体 CN Medium</vt:lpstr>
      <vt:lpstr>OPPOSans M</vt:lpstr>
      <vt:lpstr>阿里巴巴普惠体 2.0 65 Medium</vt:lpstr>
      <vt:lpstr>OPPOSans H</vt:lpstr>
      <vt:lpstr>等线</vt:lpstr>
      <vt:lpstr>思源黑体 CN Bold</vt:lpstr>
      <vt:lpstr>阿里巴巴普惠体 2.0 55 Regular</vt:lpstr>
      <vt:lpstr>Office 主题51PPT模板网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撞色简约黑黄工作总结ppt模板</dc:title>
  <dc:creator>Yt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24</cp:revision>
  <dcterms:created xsi:type="dcterms:W3CDTF">2023-05-07T09:47:41Z</dcterms:created>
  <dcterms:modified xsi:type="dcterms:W3CDTF">2023-08-30T12:12:49Z</dcterms:modified>
</cp:coreProperties>
</file>