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6" r:id="rId2"/>
    <p:sldId id="258" r:id="rId3"/>
    <p:sldId id="263" r:id="rId4"/>
    <p:sldId id="257" r:id="rId5"/>
    <p:sldId id="262" r:id="rId6"/>
    <p:sldId id="265" r:id="rId7"/>
    <p:sldId id="266" r:id="rId8"/>
    <p:sldId id="267" r:id="rId9"/>
    <p:sldId id="268" r:id="rId10"/>
    <p:sldId id="269" r:id="rId11"/>
    <p:sldId id="259" r:id="rId12"/>
    <p:sldId id="271" r:id="rId13"/>
    <p:sldId id="272" r:id="rId14"/>
    <p:sldId id="275" r:id="rId15"/>
    <p:sldId id="274" r:id="rId16"/>
    <p:sldId id="277" r:id="rId17"/>
    <p:sldId id="200757849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6915"/>
    <a:srgbClr val="F1A069"/>
    <a:srgbClr val="2F35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14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zhr_o\Desktop\230115\&#26032;&#24314;%20Microsoft%20Excel%20&#24037;&#20316;&#34920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923121002733695E-2"/>
          <c:y val="4.4802697171215773E-2"/>
          <c:w val="0.95015375799453261"/>
          <c:h val="0.86990583021216017"/>
        </c:manualLayout>
      </c:layout>
      <c:barChart>
        <c:barDir val="col"/>
        <c:grouping val="clustered"/>
        <c:varyColors val="0"/>
        <c:ser>
          <c:idx val="0"/>
          <c:order val="0"/>
          <c:spPr>
            <a:gradFill>
              <a:gsLst>
                <a:gs pos="0">
                  <a:schemeClr val="accent1"/>
                </a:gs>
                <a:gs pos="100000">
                  <a:schemeClr val="accent1">
                    <a:alpha val="10000"/>
                  </a:schemeClr>
                </a:gs>
              </a:gsLst>
              <a:lin ang="5400000" scaled="1"/>
            </a:gradFill>
            <a:ln>
              <a:solidFill>
                <a:schemeClr val="accent2"/>
              </a:solidFill>
            </a:ln>
            <a:effectLst/>
          </c:spPr>
          <c:invertIfNegative val="0"/>
          <c:dLbls>
            <c:delete val="1"/>
          </c:dLbls>
          <c:cat>
            <c:numRef>
              <c:f>Sheet1!$A$2:$A$9</c:f>
              <c:numCache>
                <c:formatCode>General</c:formatCod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88</c:v>
                </c:pt>
                <c:pt idx="1">
                  <c:v>90</c:v>
                </c:pt>
                <c:pt idx="2">
                  <c:v>140</c:v>
                </c:pt>
                <c:pt idx="3">
                  <c:v>160</c:v>
                </c:pt>
                <c:pt idx="4">
                  <c:v>180</c:v>
                </c:pt>
                <c:pt idx="5">
                  <c:v>200</c:v>
                </c:pt>
                <c:pt idx="6">
                  <c:v>285</c:v>
                </c:pt>
                <c:pt idx="7">
                  <c:v>201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723-432A-B07A-607C4AD6929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908047040"/>
        <c:axId val="908048704"/>
      </c:barChart>
      <c:catAx>
        <c:axId val="9080470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08048704"/>
        <c:crosses val="autoZero"/>
        <c:auto val="1"/>
        <c:lblAlgn val="ctr"/>
        <c:lblOffset val="100"/>
        <c:noMultiLvlLbl val="0"/>
      </c:catAx>
      <c:valAx>
        <c:axId val="9080487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0804704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 w="15875"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fld id="{A7705D3B-BDD1-46DC-8D1A-1779B4F1AA29}" type="datetimeFigureOut">
              <a:rPr lang="zh-CN" altLang="en-US" smtClean="0"/>
              <a:pPr/>
              <a:t>2023/8/30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fld id="{F049A097-C4C7-454F-A4F2-42F9358850B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847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49A097-C4C7-454F-A4F2-42F9358850B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627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49A097-C4C7-454F-A4F2-42F9358850B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2862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49A097-C4C7-454F-A4F2-42F9358850B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0788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49A097-C4C7-454F-A4F2-42F9358850B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9768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A5D3F979-7081-899F-82DC-09FCDA0623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74493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4632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558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2023/8/30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4739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4115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eg"/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9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96.svg"/><Relationship Id="rId4" Type="http://schemas.openxmlformats.org/officeDocument/2006/relationships/image" Target="../media/image19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32.png"/><Relationship Id="rId21" Type="http://schemas.openxmlformats.org/officeDocument/2006/relationships/image" Target="../media/image36.png"/><Relationship Id="rId42" Type="http://schemas.openxmlformats.org/officeDocument/2006/relationships/image" Target="../media/image57.png"/><Relationship Id="rId63" Type="http://schemas.openxmlformats.org/officeDocument/2006/relationships/image" Target="../media/image78.png"/><Relationship Id="rId84" Type="http://schemas.openxmlformats.org/officeDocument/2006/relationships/image" Target="../media/image99.png"/><Relationship Id="rId138" Type="http://schemas.openxmlformats.org/officeDocument/2006/relationships/image" Target="../media/image153.png"/><Relationship Id="rId159" Type="http://schemas.openxmlformats.org/officeDocument/2006/relationships/image" Target="../media/image174.png"/><Relationship Id="rId170" Type="http://schemas.openxmlformats.org/officeDocument/2006/relationships/image" Target="../media/image185.png"/><Relationship Id="rId107" Type="http://schemas.openxmlformats.org/officeDocument/2006/relationships/image" Target="../media/image122.png"/><Relationship Id="rId11" Type="http://schemas.openxmlformats.org/officeDocument/2006/relationships/image" Target="../media/image26.png"/><Relationship Id="rId32" Type="http://schemas.openxmlformats.org/officeDocument/2006/relationships/image" Target="../media/image47.png"/><Relationship Id="rId53" Type="http://schemas.openxmlformats.org/officeDocument/2006/relationships/image" Target="../media/image68.png"/><Relationship Id="rId74" Type="http://schemas.openxmlformats.org/officeDocument/2006/relationships/image" Target="../media/image89.png"/><Relationship Id="rId128" Type="http://schemas.openxmlformats.org/officeDocument/2006/relationships/image" Target="../media/image143.png"/><Relationship Id="rId149" Type="http://schemas.openxmlformats.org/officeDocument/2006/relationships/image" Target="../media/image164.png"/><Relationship Id="rId5" Type="http://schemas.openxmlformats.org/officeDocument/2006/relationships/image" Target="../media/image20.png"/><Relationship Id="rId95" Type="http://schemas.openxmlformats.org/officeDocument/2006/relationships/image" Target="../media/image110.png"/><Relationship Id="rId160" Type="http://schemas.openxmlformats.org/officeDocument/2006/relationships/image" Target="../media/image175.png"/><Relationship Id="rId22" Type="http://schemas.openxmlformats.org/officeDocument/2006/relationships/image" Target="../media/image37.png"/><Relationship Id="rId43" Type="http://schemas.openxmlformats.org/officeDocument/2006/relationships/image" Target="../media/image58.png"/><Relationship Id="rId64" Type="http://schemas.openxmlformats.org/officeDocument/2006/relationships/image" Target="../media/image79.png"/><Relationship Id="rId118" Type="http://schemas.openxmlformats.org/officeDocument/2006/relationships/image" Target="../media/image133.png"/><Relationship Id="rId139" Type="http://schemas.openxmlformats.org/officeDocument/2006/relationships/image" Target="../media/image154.png"/><Relationship Id="rId85" Type="http://schemas.openxmlformats.org/officeDocument/2006/relationships/image" Target="../media/image100.png"/><Relationship Id="rId150" Type="http://schemas.openxmlformats.org/officeDocument/2006/relationships/image" Target="../media/image165.png"/><Relationship Id="rId171" Type="http://schemas.openxmlformats.org/officeDocument/2006/relationships/image" Target="../media/image186.png"/><Relationship Id="rId12" Type="http://schemas.openxmlformats.org/officeDocument/2006/relationships/image" Target="../media/image27.png"/><Relationship Id="rId33" Type="http://schemas.openxmlformats.org/officeDocument/2006/relationships/image" Target="../media/image48.png"/><Relationship Id="rId108" Type="http://schemas.openxmlformats.org/officeDocument/2006/relationships/image" Target="../media/image123.png"/><Relationship Id="rId129" Type="http://schemas.openxmlformats.org/officeDocument/2006/relationships/image" Target="../media/image144.png"/><Relationship Id="rId54" Type="http://schemas.openxmlformats.org/officeDocument/2006/relationships/image" Target="../media/image69.png"/><Relationship Id="rId70" Type="http://schemas.openxmlformats.org/officeDocument/2006/relationships/image" Target="../media/image85.png"/><Relationship Id="rId75" Type="http://schemas.openxmlformats.org/officeDocument/2006/relationships/image" Target="../media/image90.png"/><Relationship Id="rId91" Type="http://schemas.openxmlformats.org/officeDocument/2006/relationships/image" Target="../media/image106.png"/><Relationship Id="rId96" Type="http://schemas.openxmlformats.org/officeDocument/2006/relationships/image" Target="../media/image111.png"/><Relationship Id="rId140" Type="http://schemas.openxmlformats.org/officeDocument/2006/relationships/image" Target="../media/image155.png"/><Relationship Id="rId145" Type="http://schemas.openxmlformats.org/officeDocument/2006/relationships/image" Target="../media/image160.png"/><Relationship Id="rId161" Type="http://schemas.openxmlformats.org/officeDocument/2006/relationships/image" Target="../media/image176.png"/><Relationship Id="rId166" Type="http://schemas.openxmlformats.org/officeDocument/2006/relationships/image" Target="../media/image1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23" Type="http://schemas.openxmlformats.org/officeDocument/2006/relationships/image" Target="../media/image38.png"/><Relationship Id="rId28" Type="http://schemas.openxmlformats.org/officeDocument/2006/relationships/image" Target="../media/image43.png"/><Relationship Id="rId49" Type="http://schemas.openxmlformats.org/officeDocument/2006/relationships/image" Target="../media/image64.png"/><Relationship Id="rId114" Type="http://schemas.openxmlformats.org/officeDocument/2006/relationships/image" Target="../media/image129.png"/><Relationship Id="rId119" Type="http://schemas.openxmlformats.org/officeDocument/2006/relationships/image" Target="../media/image134.png"/><Relationship Id="rId44" Type="http://schemas.openxmlformats.org/officeDocument/2006/relationships/image" Target="../media/image59.png"/><Relationship Id="rId60" Type="http://schemas.openxmlformats.org/officeDocument/2006/relationships/image" Target="../media/image75.png"/><Relationship Id="rId65" Type="http://schemas.openxmlformats.org/officeDocument/2006/relationships/image" Target="../media/image80.png"/><Relationship Id="rId81" Type="http://schemas.openxmlformats.org/officeDocument/2006/relationships/image" Target="../media/image96.png"/><Relationship Id="rId86" Type="http://schemas.openxmlformats.org/officeDocument/2006/relationships/image" Target="../media/image101.png"/><Relationship Id="rId130" Type="http://schemas.openxmlformats.org/officeDocument/2006/relationships/image" Target="../media/image145.png"/><Relationship Id="rId135" Type="http://schemas.openxmlformats.org/officeDocument/2006/relationships/image" Target="../media/image150.png"/><Relationship Id="rId151" Type="http://schemas.openxmlformats.org/officeDocument/2006/relationships/image" Target="../media/image166.png"/><Relationship Id="rId156" Type="http://schemas.openxmlformats.org/officeDocument/2006/relationships/image" Target="../media/image171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9" Type="http://schemas.openxmlformats.org/officeDocument/2006/relationships/image" Target="../media/image54.png"/><Relationship Id="rId109" Type="http://schemas.openxmlformats.org/officeDocument/2006/relationships/image" Target="../media/image124.png"/><Relationship Id="rId34" Type="http://schemas.openxmlformats.org/officeDocument/2006/relationships/image" Target="../media/image49.png"/><Relationship Id="rId50" Type="http://schemas.openxmlformats.org/officeDocument/2006/relationships/image" Target="../media/image65.png"/><Relationship Id="rId55" Type="http://schemas.openxmlformats.org/officeDocument/2006/relationships/image" Target="../media/image70.png"/><Relationship Id="rId76" Type="http://schemas.openxmlformats.org/officeDocument/2006/relationships/image" Target="../media/image91.png"/><Relationship Id="rId97" Type="http://schemas.openxmlformats.org/officeDocument/2006/relationships/image" Target="../media/image112.png"/><Relationship Id="rId104" Type="http://schemas.openxmlformats.org/officeDocument/2006/relationships/image" Target="../media/image119.png"/><Relationship Id="rId120" Type="http://schemas.openxmlformats.org/officeDocument/2006/relationships/image" Target="../media/image135.png"/><Relationship Id="rId125" Type="http://schemas.openxmlformats.org/officeDocument/2006/relationships/image" Target="../media/image140.png"/><Relationship Id="rId141" Type="http://schemas.openxmlformats.org/officeDocument/2006/relationships/image" Target="../media/image156.png"/><Relationship Id="rId146" Type="http://schemas.openxmlformats.org/officeDocument/2006/relationships/image" Target="../media/image161.png"/><Relationship Id="rId167" Type="http://schemas.openxmlformats.org/officeDocument/2006/relationships/image" Target="../media/image182.png"/><Relationship Id="rId7" Type="http://schemas.openxmlformats.org/officeDocument/2006/relationships/image" Target="../media/image22.png"/><Relationship Id="rId71" Type="http://schemas.openxmlformats.org/officeDocument/2006/relationships/image" Target="../media/image86.png"/><Relationship Id="rId92" Type="http://schemas.openxmlformats.org/officeDocument/2006/relationships/image" Target="../media/image107.png"/><Relationship Id="rId162" Type="http://schemas.openxmlformats.org/officeDocument/2006/relationships/image" Target="../media/image177.png"/><Relationship Id="rId2" Type="http://schemas.openxmlformats.org/officeDocument/2006/relationships/notesSlide" Target="../notesSlides/notesSlide2.xml"/><Relationship Id="rId29" Type="http://schemas.openxmlformats.org/officeDocument/2006/relationships/image" Target="../media/image44.png"/><Relationship Id="rId24" Type="http://schemas.openxmlformats.org/officeDocument/2006/relationships/image" Target="../media/image39.png"/><Relationship Id="rId40" Type="http://schemas.openxmlformats.org/officeDocument/2006/relationships/image" Target="../media/image55.png"/><Relationship Id="rId45" Type="http://schemas.openxmlformats.org/officeDocument/2006/relationships/image" Target="../media/image60.png"/><Relationship Id="rId66" Type="http://schemas.openxmlformats.org/officeDocument/2006/relationships/image" Target="../media/image81.png"/><Relationship Id="rId87" Type="http://schemas.openxmlformats.org/officeDocument/2006/relationships/image" Target="../media/image102.png"/><Relationship Id="rId110" Type="http://schemas.openxmlformats.org/officeDocument/2006/relationships/image" Target="../media/image125.png"/><Relationship Id="rId115" Type="http://schemas.openxmlformats.org/officeDocument/2006/relationships/image" Target="../media/image130.png"/><Relationship Id="rId131" Type="http://schemas.openxmlformats.org/officeDocument/2006/relationships/image" Target="../media/image146.png"/><Relationship Id="rId136" Type="http://schemas.openxmlformats.org/officeDocument/2006/relationships/image" Target="../media/image151.png"/><Relationship Id="rId157" Type="http://schemas.openxmlformats.org/officeDocument/2006/relationships/image" Target="../media/image172.png"/><Relationship Id="rId61" Type="http://schemas.openxmlformats.org/officeDocument/2006/relationships/image" Target="../media/image76.png"/><Relationship Id="rId82" Type="http://schemas.openxmlformats.org/officeDocument/2006/relationships/image" Target="../media/image97.png"/><Relationship Id="rId152" Type="http://schemas.openxmlformats.org/officeDocument/2006/relationships/image" Target="../media/image167.png"/><Relationship Id="rId19" Type="http://schemas.openxmlformats.org/officeDocument/2006/relationships/image" Target="../media/image34.png"/><Relationship Id="rId14" Type="http://schemas.openxmlformats.org/officeDocument/2006/relationships/image" Target="../media/image29.png"/><Relationship Id="rId30" Type="http://schemas.openxmlformats.org/officeDocument/2006/relationships/image" Target="../media/image45.png"/><Relationship Id="rId35" Type="http://schemas.openxmlformats.org/officeDocument/2006/relationships/image" Target="../media/image50.png"/><Relationship Id="rId56" Type="http://schemas.openxmlformats.org/officeDocument/2006/relationships/image" Target="../media/image71.png"/><Relationship Id="rId77" Type="http://schemas.openxmlformats.org/officeDocument/2006/relationships/image" Target="../media/image92.png"/><Relationship Id="rId100" Type="http://schemas.openxmlformats.org/officeDocument/2006/relationships/image" Target="../media/image115.png"/><Relationship Id="rId105" Type="http://schemas.openxmlformats.org/officeDocument/2006/relationships/image" Target="../media/image120.png"/><Relationship Id="rId126" Type="http://schemas.openxmlformats.org/officeDocument/2006/relationships/image" Target="../media/image141.png"/><Relationship Id="rId147" Type="http://schemas.openxmlformats.org/officeDocument/2006/relationships/image" Target="../media/image162.png"/><Relationship Id="rId168" Type="http://schemas.openxmlformats.org/officeDocument/2006/relationships/image" Target="../media/image183.png"/><Relationship Id="rId8" Type="http://schemas.openxmlformats.org/officeDocument/2006/relationships/image" Target="../media/image23.png"/><Relationship Id="rId51" Type="http://schemas.openxmlformats.org/officeDocument/2006/relationships/image" Target="../media/image66.png"/><Relationship Id="rId72" Type="http://schemas.openxmlformats.org/officeDocument/2006/relationships/image" Target="../media/image87.png"/><Relationship Id="rId93" Type="http://schemas.openxmlformats.org/officeDocument/2006/relationships/image" Target="../media/image108.png"/><Relationship Id="rId98" Type="http://schemas.openxmlformats.org/officeDocument/2006/relationships/image" Target="../media/image113.png"/><Relationship Id="rId121" Type="http://schemas.openxmlformats.org/officeDocument/2006/relationships/image" Target="../media/image136.png"/><Relationship Id="rId142" Type="http://schemas.openxmlformats.org/officeDocument/2006/relationships/image" Target="../media/image157.png"/><Relationship Id="rId163" Type="http://schemas.openxmlformats.org/officeDocument/2006/relationships/image" Target="../media/image178.png"/><Relationship Id="rId3" Type="http://schemas.openxmlformats.org/officeDocument/2006/relationships/image" Target="../media/image18.png"/><Relationship Id="rId25" Type="http://schemas.openxmlformats.org/officeDocument/2006/relationships/image" Target="../media/image40.png"/><Relationship Id="rId46" Type="http://schemas.openxmlformats.org/officeDocument/2006/relationships/image" Target="../media/image61.png"/><Relationship Id="rId67" Type="http://schemas.openxmlformats.org/officeDocument/2006/relationships/image" Target="../media/image82.png"/><Relationship Id="rId116" Type="http://schemas.openxmlformats.org/officeDocument/2006/relationships/image" Target="../media/image131.png"/><Relationship Id="rId137" Type="http://schemas.openxmlformats.org/officeDocument/2006/relationships/image" Target="../media/image152.png"/><Relationship Id="rId158" Type="http://schemas.openxmlformats.org/officeDocument/2006/relationships/image" Target="../media/image173.png"/><Relationship Id="rId20" Type="http://schemas.openxmlformats.org/officeDocument/2006/relationships/image" Target="../media/image35.png"/><Relationship Id="rId41" Type="http://schemas.openxmlformats.org/officeDocument/2006/relationships/image" Target="../media/image56.png"/><Relationship Id="rId62" Type="http://schemas.openxmlformats.org/officeDocument/2006/relationships/image" Target="../media/image77.png"/><Relationship Id="rId83" Type="http://schemas.openxmlformats.org/officeDocument/2006/relationships/image" Target="../media/image98.png"/><Relationship Id="rId88" Type="http://schemas.openxmlformats.org/officeDocument/2006/relationships/image" Target="../media/image103.png"/><Relationship Id="rId111" Type="http://schemas.openxmlformats.org/officeDocument/2006/relationships/image" Target="../media/image126.png"/><Relationship Id="rId132" Type="http://schemas.openxmlformats.org/officeDocument/2006/relationships/image" Target="../media/image147.png"/><Relationship Id="rId153" Type="http://schemas.openxmlformats.org/officeDocument/2006/relationships/image" Target="../media/image168.png"/><Relationship Id="rId15" Type="http://schemas.openxmlformats.org/officeDocument/2006/relationships/image" Target="../media/image30.png"/><Relationship Id="rId36" Type="http://schemas.openxmlformats.org/officeDocument/2006/relationships/image" Target="../media/image51.png"/><Relationship Id="rId57" Type="http://schemas.openxmlformats.org/officeDocument/2006/relationships/image" Target="../media/image72.png"/><Relationship Id="rId106" Type="http://schemas.openxmlformats.org/officeDocument/2006/relationships/image" Target="../media/image121.png"/><Relationship Id="rId127" Type="http://schemas.openxmlformats.org/officeDocument/2006/relationships/image" Target="../media/image142.png"/><Relationship Id="rId10" Type="http://schemas.openxmlformats.org/officeDocument/2006/relationships/image" Target="../media/image25.png"/><Relationship Id="rId31" Type="http://schemas.openxmlformats.org/officeDocument/2006/relationships/image" Target="../media/image46.png"/><Relationship Id="rId52" Type="http://schemas.openxmlformats.org/officeDocument/2006/relationships/image" Target="../media/image67.png"/><Relationship Id="rId73" Type="http://schemas.openxmlformats.org/officeDocument/2006/relationships/image" Target="../media/image88.png"/><Relationship Id="rId78" Type="http://schemas.openxmlformats.org/officeDocument/2006/relationships/image" Target="../media/image93.png"/><Relationship Id="rId94" Type="http://schemas.openxmlformats.org/officeDocument/2006/relationships/image" Target="../media/image109.png"/><Relationship Id="rId99" Type="http://schemas.openxmlformats.org/officeDocument/2006/relationships/image" Target="../media/image114.png"/><Relationship Id="rId101" Type="http://schemas.openxmlformats.org/officeDocument/2006/relationships/image" Target="../media/image116.png"/><Relationship Id="rId122" Type="http://schemas.openxmlformats.org/officeDocument/2006/relationships/image" Target="../media/image137.png"/><Relationship Id="rId143" Type="http://schemas.openxmlformats.org/officeDocument/2006/relationships/image" Target="../media/image158.png"/><Relationship Id="rId148" Type="http://schemas.openxmlformats.org/officeDocument/2006/relationships/image" Target="../media/image163.png"/><Relationship Id="rId164" Type="http://schemas.openxmlformats.org/officeDocument/2006/relationships/image" Target="../media/image179.png"/><Relationship Id="rId169" Type="http://schemas.openxmlformats.org/officeDocument/2006/relationships/image" Target="../media/image184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26" Type="http://schemas.openxmlformats.org/officeDocument/2006/relationships/image" Target="../media/image41.png"/><Relationship Id="rId47" Type="http://schemas.openxmlformats.org/officeDocument/2006/relationships/image" Target="../media/image62.png"/><Relationship Id="rId68" Type="http://schemas.openxmlformats.org/officeDocument/2006/relationships/image" Target="../media/image83.png"/><Relationship Id="rId89" Type="http://schemas.openxmlformats.org/officeDocument/2006/relationships/image" Target="../media/image104.png"/><Relationship Id="rId112" Type="http://schemas.openxmlformats.org/officeDocument/2006/relationships/image" Target="../media/image127.png"/><Relationship Id="rId133" Type="http://schemas.openxmlformats.org/officeDocument/2006/relationships/image" Target="../media/image148.png"/><Relationship Id="rId154" Type="http://schemas.openxmlformats.org/officeDocument/2006/relationships/image" Target="../media/image169.png"/><Relationship Id="rId16" Type="http://schemas.openxmlformats.org/officeDocument/2006/relationships/image" Target="../media/image31.png"/><Relationship Id="rId37" Type="http://schemas.openxmlformats.org/officeDocument/2006/relationships/image" Target="../media/image52.png"/><Relationship Id="rId58" Type="http://schemas.openxmlformats.org/officeDocument/2006/relationships/image" Target="../media/image73.png"/><Relationship Id="rId79" Type="http://schemas.openxmlformats.org/officeDocument/2006/relationships/image" Target="../media/image94.png"/><Relationship Id="rId102" Type="http://schemas.openxmlformats.org/officeDocument/2006/relationships/image" Target="../media/image117.png"/><Relationship Id="rId123" Type="http://schemas.openxmlformats.org/officeDocument/2006/relationships/image" Target="../media/image138.png"/><Relationship Id="rId144" Type="http://schemas.openxmlformats.org/officeDocument/2006/relationships/image" Target="../media/image159.png"/><Relationship Id="rId90" Type="http://schemas.openxmlformats.org/officeDocument/2006/relationships/image" Target="../media/image105.png"/><Relationship Id="rId165" Type="http://schemas.openxmlformats.org/officeDocument/2006/relationships/image" Target="../media/image180.png"/><Relationship Id="rId27" Type="http://schemas.openxmlformats.org/officeDocument/2006/relationships/image" Target="../media/image42.png"/><Relationship Id="rId48" Type="http://schemas.openxmlformats.org/officeDocument/2006/relationships/image" Target="../media/image63.png"/><Relationship Id="rId69" Type="http://schemas.openxmlformats.org/officeDocument/2006/relationships/image" Target="../media/image84.png"/><Relationship Id="rId113" Type="http://schemas.openxmlformats.org/officeDocument/2006/relationships/image" Target="../media/image128.png"/><Relationship Id="rId134" Type="http://schemas.openxmlformats.org/officeDocument/2006/relationships/image" Target="../media/image149.png"/><Relationship Id="rId80" Type="http://schemas.openxmlformats.org/officeDocument/2006/relationships/image" Target="../media/image95.png"/><Relationship Id="rId155" Type="http://schemas.openxmlformats.org/officeDocument/2006/relationships/image" Target="../media/image170.png"/><Relationship Id="rId17" Type="http://schemas.openxmlformats.org/officeDocument/2006/relationships/image" Target="../media/image32.png"/><Relationship Id="rId38" Type="http://schemas.openxmlformats.org/officeDocument/2006/relationships/image" Target="../media/image53.png"/><Relationship Id="rId59" Type="http://schemas.openxmlformats.org/officeDocument/2006/relationships/image" Target="../media/image74.png"/><Relationship Id="rId103" Type="http://schemas.openxmlformats.org/officeDocument/2006/relationships/image" Target="../media/image118.png"/><Relationship Id="rId124" Type="http://schemas.openxmlformats.org/officeDocument/2006/relationships/image" Target="../media/image13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城市的地标&#10;&#10;描述已自动生成">
            <a:extLst>
              <a:ext uri="{FF2B5EF4-FFF2-40B4-BE49-F238E27FC236}">
                <a16:creationId xmlns:a16="http://schemas.microsoft.com/office/drawing/2014/main" id="{83600448-2E84-484C-C19A-C45BDFF32E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27938" y="1"/>
            <a:ext cx="5664062" cy="6857994"/>
          </a:xfrm>
          <a:custGeom>
            <a:avLst/>
            <a:gdLst>
              <a:gd name="connsiteX0" fmla="*/ 952087 w 5664062"/>
              <a:gd name="connsiteY0" fmla="*/ 0 h 6857994"/>
              <a:gd name="connsiteX1" fmla="*/ 5664062 w 5664062"/>
              <a:gd name="connsiteY1" fmla="*/ 0 h 6857994"/>
              <a:gd name="connsiteX2" fmla="*/ 5664062 w 5664062"/>
              <a:gd name="connsiteY2" fmla="*/ 6857994 h 6857994"/>
              <a:gd name="connsiteX3" fmla="*/ 0 w 5664062"/>
              <a:gd name="connsiteY3" fmla="*/ 6857994 h 6857994"/>
              <a:gd name="connsiteX4" fmla="*/ 0 w 5664062"/>
              <a:gd name="connsiteY4" fmla="*/ 4946677 h 685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64062" h="6857994">
                <a:moveTo>
                  <a:pt x="952087" y="0"/>
                </a:moveTo>
                <a:lnTo>
                  <a:pt x="5664062" y="0"/>
                </a:lnTo>
                <a:lnTo>
                  <a:pt x="5664062" y="6857994"/>
                </a:lnTo>
                <a:lnTo>
                  <a:pt x="0" y="6857994"/>
                </a:lnTo>
                <a:lnTo>
                  <a:pt x="0" y="4946677"/>
                </a:lnTo>
                <a:close/>
              </a:path>
            </a:pathLst>
          </a:custGeom>
        </p:spPr>
      </p:pic>
      <p:sp>
        <p:nvSpPr>
          <p:cNvPr id="3" name="任意多边形: 形状 2" hidden="1">
            <a:extLst>
              <a:ext uri="{FF2B5EF4-FFF2-40B4-BE49-F238E27FC236}">
                <a16:creationId xmlns:a16="http://schemas.microsoft.com/office/drawing/2014/main" id="{F59A0CEB-C32F-7CAC-301D-09A0F794DB0E}"/>
              </a:ext>
            </a:extLst>
          </p:cNvPr>
          <p:cNvSpPr/>
          <p:nvPr/>
        </p:nvSpPr>
        <p:spPr>
          <a:xfrm>
            <a:off x="6125202" y="0"/>
            <a:ext cx="6066799" cy="6858000"/>
          </a:xfrm>
          <a:custGeom>
            <a:avLst/>
            <a:gdLst>
              <a:gd name="connsiteX0" fmla="*/ 1469874 w 6066799"/>
              <a:gd name="connsiteY0" fmla="*/ 0 h 6858000"/>
              <a:gd name="connsiteX1" fmla="*/ 6066799 w 6066799"/>
              <a:gd name="connsiteY1" fmla="*/ 0 h 6858000"/>
              <a:gd name="connsiteX2" fmla="*/ 6066799 w 6066799"/>
              <a:gd name="connsiteY2" fmla="*/ 6858000 h 6858000"/>
              <a:gd name="connsiteX3" fmla="*/ 0 w 60667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66799" h="6858000">
                <a:moveTo>
                  <a:pt x="1469874" y="0"/>
                </a:moveTo>
                <a:lnTo>
                  <a:pt x="6066799" y="0"/>
                </a:lnTo>
                <a:lnTo>
                  <a:pt x="60667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8" name="PA-平行四边形 17">
            <a:extLst>
              <a:ext uri="{FF2B5EF4-FFF2-40B4-BE49-F238E27FC236}">
                <a16:creationId xmlns:a16="http://schemas.microsoft.com/office/drawing/2014/main" id="{65908C68-1354-2C5E-E159-FC8D344E1EA2}"/>
              </a:ext>
            </a:extLst>
          </p:cNvPr>
          <p:cNvSpPr>
            <a:spLocks noSelect="1"/>
          </p:cNvSpPr>
          <p:nvPr>
            <p:custDataLst>
              <p:tags r:id="rId1"/>
            </p:custDataLst>
          </p:nvPr>
        </p:nvSpPr>
        <p:spPr>
          <a:xfrm>
            <a:off x="6546771" y="-202074"/>
            <a:ext cx="1228725" cy="3924300"/>
          </a:xfrm>
          <a:prstGeom prst="parallelogram">
            <a:avLst>
              <a:gd name="adj" fmla="val 6147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40D09E34-684D-B247-2042-D5C0265DFE7D}"/>
              </a:ext>
            </a:extLst>
          </p:cNvPr>
          <p:cNvSpPr/>
          <p:nvPr/>
        </p:nvSpPr>
        <p:spPr>
          <a:xfrm>
            <a:off x="6096000" y="1509385"/>
            <a:ext cx="1717345" cy="5484854"/>
          </a:xfrm>
          <a:prstGeom prst="parallelogram">
            <a:avLst>
              <a:gd name="adj" fmla="val 61471"/>
            </a:avLst>
          </a:prstGeom>
          <a:solidFill>
            <a:srgbClr val="E56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3" name="平行四边形 22">
            <a:extLst>
              <a:ext uri="{FF2B5EF4-FFF2-40B4-BE49-F238E27FC236}">
                <a16:creationId xmlns:a16="http://schemas.microsoft.com/office/drawing/2014/main" id="{F64D358C-A668-4270-641F-C254EA8DB21F}"/>
              </a:ext>
            </a:extLst>
          </p:cNvPr>
          <p:cNvSpPr/>
          <p:nvPr/>
        </p:nvSpPr>
        <p:spPr>
          <a:xfrm>
            <a:off x="6505752" y="4512801"/>
            <a:ext cx="734298" cy="2345199"/>
          </a:xfrm>
          <a:prstGeom prst="parallelogram">
            <a:avLst>
              <a:gd name="adj" fmla="val 6147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0D2F0CB-7E01-CDA9-45D5-FCB308232C22}"/>
              </a:ext>
            </a:extLst>
          </p:cNvPr>
          <p:cNvSpPr txBox="1"/>
          <p:nvPr/>
        </p:nvSpPr>
        <p:spPr>
          <a:xfrm>
            <a:off x="936311" y="5685400"/>
            <a:ext cx="5949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E56915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 Black" panose="020B0A04020102020204" charset="0"/>
              </a:rPr>
              <a:t>汇报人：大胡子</a:t>
            </a:r>
            <a:endParaRPr lang="en-US" altLang="zh-CN" sz="4000" b="1" dirty="0">
              <a:solidFill>
                <a:srgbClr val="E56915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思源黑体 CN Medium" panose="020B0600000000000000" pitchFamily="34" charset="-122"/>
              <a:ea typeface="思源黑体 CN Medium" panose="020B0600000000000000" pitchFamily="34" charset="-122"/>
              <a:cs typeface="HelveticaNeueLT Pro 107 XBlkCn" panose="020B0806040502050204" charset="0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77D026F-7A30-3C6B-30E8-3319E0472614}"/>
              </a:ext>
            </a:extLst>
          </p:cNvPr>
          <p:cNvGrpSpPr/>
          <p:nvPr/>
        </p:nvGrpSpPr>
        <p:grpSpPr>
          <a:xfrm>
            <a:off x="2177642" y="1786745"/>
            <a:ext cx="4025580" cy="329696"/>
            <a:chOff x="2177642" y="1786745"/>
            <a:chExt cx="4025580" cy="329696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203F477C-887A-48C2-FDE2-C7C85B6E434E}"/>
                </a:ext>
              </a:extLst>
            </p:cNvPr>
            <p:cNvCxnSpPr/>
            <p:nvPr/>
          </p:nvCxnSpPr>
          <p:spPr>
            <a:xfrm>
              <a:off x="2177642" y="1981200"/>
              <a:ext cx="377190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E56915">
                      <a:alpha val="0"/>
                    </a:srgbClr>
                  </a:gs>
                  <a:gs pos="100000">
                    <a:srgbClr val="E56915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星形: 五角 26">
              <a:extLst>
                <a:ext uri="{FF2B5EF4-FFF2-40B4-BE49-F238E27FC236}">
                  <a16:creationId xmlns:a16="http://schemas.microsoft.com/office/drawing/2014/main" id="{7E7EB680-AD2C-C827-82D5-FF9F08394E48}"/>
                </a:ext>
              </a:extLst>
            </p:cNvPr>
            <p:cNvSpPr/>
            <p:nvPr/>
          </p:nvSpPr>
          <p:spPr>
            <a:xfrm>
              <a:off x="5873526" y="1786745"/>
              <a:ext cx="329696" cy="329696"/>
            </a:xfrm>
            <a:prstGeom prst="star5">
              <a:avLst/>
            </a:prstGeom>
            <a:noFill/>
            <a:ln w="19050">
              <a:solidFill>
                <a:srgbClr val="E56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69EFAD95-3E4E-65ED-32FA-6D6719617D7E}"/>
              </a:ext>
            </a:extLst>
          </p:cNvPr>
          <p:cNvSpPr txBox="1"/>
          <p:nvPr/>
        </p:nvSpPr>
        <p:spPr>
          <a:xfrm>
            <a:off x="936311" y="2007073"/>
            <a:ext cx="44513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追逐梦想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C64019-D533-FD9F-819E-918BA2967153}"/>
              </a:ext>
            </a:extLst>
          </p:cNvPr>
          <p:cNvSpPr txBox="1"/>
          <p:nvPr/>
        </p:nvSpPr>
        <p:spPr>
          <a:xfrm>
            <a:off x="1511457" y="3239201"/>
            <a:ext cx="44513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勇毅前行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DCAA32F-A21D-133B-6805-1BF7B703DB73}"/>
              </a:ext>
            </a:extLst>
          </p:cNvPr>
          <p:cNvGrpSpPr/>
          <p:nvPr/>
        </p:nvGrpSpPr>
        <p:grpSpPr>
          <a:xfrm>
            <a:off x="936311" y="612537"/>
            <a:ext cx="1570298" cy="404888"/>
            <a:chOff x="1011916" y="612537"/>
            <a:chExt cx="1570298" cy="404888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45256B7B-478F-CC70-E6DD-032A0B4E10E5}"/>
                </a:ext>
              </a:extLst>
            </p:cNvPr>
            <p:cNvSpPr/>
            <p:nvPr/>
          </p:nvSpPr>
          <p:spPr>
            <a:xfrm>
              <a:off x="1011916" y="612537"/>
              <a:ext cx="1570298" cy="404888"/>
            </a:xfrm>
            <a:prstGeom prst="roundRect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1B26FD0-4AAF-F0C6-6DED-6BE395754EB9}"/>
                </a:ext>
              </a:extLst>
            </p:cNvPr>
            <p:cNvSpPr txBox="1"/>
            <p:nvPr/>
          </p:nvSpPr>
          <p:spPr>
            <a:xfrm>
              <a:off x="1030310" y="630315"/>
              <a:ext cx="14939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思源黑体 CN Bold" panose="020B0800000000000000" pitchFamily="34" charset="-122"/>
                </a:rPr>
                <a:t>LOGO HERE</a:t>
              </a:r>
              <a:endPara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Bold" panose="020B08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50404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图片 158">
            <a:extLst>
              <a:ext uri="{FF2B5EF4-FFF2-40B4-BE49-F238E27FC236}">
                <a16:creationId xmlns:a16="http://schemas.microsoft.com/office/drawing/2014/main" id="{10970948-CC55-91B4-D367-00407BFD84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12234" y="2158924"/>
            <a:ext cx="13619644" cy="6584251"/>
          </a:xfrm>
          <a:prstGeom prst="rect">
            <a:avLst/>
          </a:prstGeom>
        </p:spPr>
      </p:pic>
      <p:sp>
        <p:nvSpPr>
          <p:cNvPr id="9" name="梯形 8">
            <a:extLst>
              <a:ext uri="{FF2B5EF4-FFF2-40B4-BE49-F238E27FC236}">
                <a16:creationId xmlns:a16="http://schemas.microsoft.com/office/drawing/2014/main" id="{69A4EEF7-DEA8-D536-B185-3C1F385947A4}"/>
              </a:ext>
            </a:extLst>
          </p:cNvPr>
          <p:cNvSpPr/>
          <p:nvPr/>
        </p:nvSpPr>
        <p:spPr>
          <a:xfrm rot="10800000">
            <a:off x="3982016" y="599017"/>
            <a:ext cx="4227968" cy="160613"/>
          </a:xfrm>
          <a:prstGeom prst="trapezoid">
            <a:avLst>
              <a:gd name="adj" fmla="val 54651"/>
            </a:avLst>
          </a:prstGeom>
          <a:solidFill>
            <a:schemeClr val="tx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EA64AC5-7407-EE76-FECC-45BD1A2A7052}"/>
              </a:ext>
            </a:extLst>
          </p:cNvPr>
          <p:cNvGrpSpPr/>
          <p:nvPr/>
        </p:nvGrpSpPr>
        <p:grpSpPr>
          <a:xfrm>
            <a:off x="0" y="0"/>
            <a:ext cx="12192000" cy="609600"/>
            <a:chOff x="0" y="0"/>
            <a:chExt cx="12192000" cy="60960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7434D7D-8300-89C0-A5FE-A9096323649F}"/>
                </a:ext>
              </a:extLst>
            </p:cNvPr>
            <p:cNvSpPr/>
            <p:nvPr/>
          </p:nvSpPr>
          <p:spPr>
            <a:xfrm>
              <a:off x="68580" y="0"/>
              <a:ext cx="12123420" cy="609600"/>
            </a:xfrm>
            <a:prstGeom prst="rect">
              <a:avLst/>
            </a:prstGeom>
            <a:solidFill>
              <a:srgbClr val="333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74A813E7-51A5-BFFA-276D-1DEEB2725CA3}"/>
                </a:ext>
              </a:extLst>
            </p:cNvPr>
            <p:cNvSpPr/>
            <p:nvPr/>
          </p:nvSpPr>
          <p:spPr>
            <a:xfrm>
              <a:off x="0" y="0"/>
              <a:ext cx="137160" cy="609600"/>
            </a:xfrm>
            <a:prstGeom prst="rect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8" name="梯形 7">
            <a:extLst>
              <a:ext uri="{FF2B5EF4-FFF2-40B4-BE49-F238E27FC236}">
                <a16:creationId xmlns:a16="http://schemas.microsoft.com/office/drawing/2014/main" id="{54E5B8EC-11D8-9A1C-B190-6696D57C3110}"/>
              </a:ext>
            </a:extLst>
          </p:cNvPr>
          <p:cNvSpPr/>
          <p:nvPr/>
        </p:nvSpPr>
        <p:spPr>
          <a:xfrm rot="10800000" flipV="1">
            <a:off x="4087782" y="-30382"/>
            <a:ext cx="4016436" cy="792382"/>
          </a:xfrm>
          <a:prstGeom prst="trapezoid">
            <a:avLst/>
          </a:prstGeom>
          <a:solidFill>
            <a:schemeClr val="bg1"/>
          </a:solidFill>
          <a:ln w="19050">
            <a:solidFill>
              <a:srgbClr val="E569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C79971-AB1A-2FB5-3552-D82838A26DF5}"/>
              </a:ext>
            </a:extLst>
          </p:cNvPr>
          <p:cNvSpPr txBox="1"/>
          <p:nvPr/>
        </p:nvSpPr>
        <p:spPr>
          <a:xfrm>
            <a:off x="4804183" y="101025"/>
            <a:ext cx="2583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E56915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痛点分析</a:t>
            </a:r>
          </a:p>
        </p:txBody>
      </p: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9901D368-CB75-0BF2-A792-1D51567C072D}"/>
              </a:ext>
            </a:extLst>
          </p:cNvPr>
          <p:cNvGrpSpPr/>
          <p:nvPr/>
        </p:nvGrpSpPr>
        <p:grpSpPr>
          <a:xfrm>
            <a:off x="93954" y="1690954"/>
            <a:ext cx="12035258" cy="4166922"/>
            <a:chOff x="93954" y="1690954"/>
            <a:chExt cx="12035258" cy="4166922"/>
          </a:xfrm>
        </p:grpSpPr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78FC4314-7578-C3F9-FAE0-1CAC38F22DAB}"/>
                </a:ext>
              </a:extLst>
            </p:cNvPr>
            <p:cNvSpPr/>
            <p:nvPr/>
          </p:nvSpPr>
          <p:spPr>
            <a:xfrm>
              <a:off x="2036911" y="1818532"/>
              <a:ext cx="4041048" cy="1826969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2406233 w 4702704"/>
                <a:gd name="connsiteY0" fmla="*/ 495591 h 495591"/>
                <a:gd name="connsiteX1" fmla="*/ 0 w 4702704"/>
                <a:gd name="connsiteY1" fmla="*/ 114242 h 495591"/>
                <a:gd name="connsiteX2" fmla="*/ 4702704 w 4702704"/>
                <a:gd name="connsiteY2" fmla="*/ 0 h 495591"/>
                <a:gd name="connsiteX3" fmla="*/ 2406233 w 4702704"/>
                <a:gd name="connsiteY3" fmla="*/ 495591 h 495591"/>
                <a:gd name="connsiteX0" fmla="*/ 2406233 w 2406233"/>
                <a:gd name="connsiteY0" fmla="*/ 381349 h 586798"/>
                <a:gd name="connsiteX1" fmla="*/ 0 w 2406233"/>
                <a:gd name="connsiteY1" fmla="*/ 0 h 586798"/>
                <a:gd name="connsiteX2" fmla="*/ 1403244 w 2406233"/>
                <a:gd name="connsiteY2" fmla="*/ 586798 h 586798"/>
                <a:gd name="connsiteX3" fmla="*/ 2406233 w 2406233"/>
                <a:gd name="connsiteY3" fmla="*/ 381349 h 586798"/>
                <a:gd name="connsiteX0" fmla="*/ 1034633 w 1034633"/>
                <a:gd name="connsiteY0" fmla="*/ 388969 h 594418"/>
                <a:gd name="connsiteX1" fmla="*/ 0 w 1034633"/>
                <a:gd name="connsiteY1" fmla="*/ 0 h 594418"/>
                <a:gd name="connsiteX2" fmla="*/ 31644 w 1034633"/>
                <a:gd name="connsiteY2" fmla="*/ 594418 h 594418"/>
                <a:gd name="connsiteX3" fmla="*/ 1034633 w 1034633"/>
                <a:gd name="connsiteY3" fmla="*/ 388969 h 594418"/>
                <a:gd name="connsiteX0" fmla="*/ 1002989 w 1002989"/>
                <a:gd name="connsiteY0" fmla="*/ 403257 h 608706"/>
                <a:gd name="connsiteX1" fmla="*/ 8837 w 1002989"/>
                <a:gd name="connsiteY1" fmla="*/ 0 h 608706"/>
                <a:gd name="connsiteX2" fmla="*/ 0 w 1002989"/>
                <a:gd name="connsiteY2" fmla="*/ 608706 h 608706"/>
                <a:gd name="connsiteX3" fmla="*/ 1002989 w 1002989"/>
                <a:gd name="connsiteY3" fmla="*/ 403257 h 608706"/>
                <a:gd name="connsiteX0" fmla="*/ 1002989 w 1002989"/>
                <a:gd name="connsiteY0" fmla="*/ 403257 h 634899"/>
                <a:gd name="connsiteX1" fmla="*/ 8837 w 1002989"/>
                <a:gd name="connsiteY1" fmla="*/ 0 h 634899"/>
                <a:gd name="connsiteX2" fmla="*/ 0 w 1002989"/>
                <a:gd name="connsiteY2" fmla="*/ 634899 h 634899"/>
                <a:gd name="connsiteX3" fmla="*/ 1002989 w 1002989"/>
                <a:gd name="connsiteY3" fmla="*/ 403257 h 634899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03677 w 1003677"/>
                <a:gd name="connsiteY0" fmla="*/ 417545 h 649187"/>
                <a:gd name="connsiteX1" fmla="*/ 0 w 1003677"/>
                <a:gd name="connsiteY1" fmla="*/ 0 h 649187"/>
                <a:gd name="connsiteX2" fmla="*/ 688 w 1003677"/>
                <a:gd name="connsiteY2" fmla="*/ 649187 h 649187"/>
                <a:gd name="connsiteX3" fmla="*/ 1003677 w 1003677"/>
                <a:gd name="connsiteY3" fmla="*/ 417545 h 649187"/>
                <a:gd name="connsiteX0" fmla="*/ 989390 w 989390"/>
                <a:gd name="connsiteY0" fmla="*/ 474695 h 649187"/>
                <a:gd name="connsiteX1" fmla="*/ 0 w 989390"/>
                <a:gd name="connsiteY1" fmla="*/ 0 h 649187"/>
                <a:gd name="connsiteX2" fmla="*/ 688 w 989390"/>
                <a:gd name="connsiteY2" fmla="*/ 649187 h 649187"/>
                <a:gd name="connsiteX3" fmla="*/ 989390 w 989390"/>
                <a:gd name="connsiteY3" fmla="*/ 474695 h 649187"/>
                <a:gd name="connsiteX0" fmla="*/ 998915 w 998915"/>
                <a:gd name="connsiteY0" fmla="*/ 493745 h 649187"/>
                <a:gd name="connsiteX1" fmla="*/ 0 w 998915"/>
                <a:gd name="connsiteY1" fmla="*/ 0 h 649187"/>
                <a:gd name="connsiteX2" fmla="*/ 688 w 998915"/>
                <a:gd name="connsiteY2" fmla="*/ 649187 h 649187"/>
                <a:gd name="connsiteX3" fmla="*/ 998915 w 998915"/>
                <a:gd name="connsiteY3" fmla="*/ 493745 h 649187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1001296 w 1001296"/>
                <a:gd name="connsiteY0" fmla="*/ 503270 h 658712"/>
                <a:gd name="connsiteX1" fmla="*/ 0 w 1001296"/>
                <a:gd name="connsiteY1" fmla="*/ 0 h 658712"/>
                <a:gd name="connsiteX2" fmla="*/ 3069 w 1001296"/>
                <a:gd name="connsiteY2" fmla="*/ 658712 h 658712"/>
                <a:gd name="connsiteX3" fmla="*/ 1001296 w 1001296"/>
                <a:gd name="connsiteY3" fmla="*/ 503270 h 658712"/>
                <a:gd name="connsiteX0" fmla="*/ 1017279 w 1017279"/>
                <a:gd name="connsiteY0" fmla="*/ 503270 h 663474"/>
                <a:gd name="connsiteX1" fmla="*/ 15983 w 1017279"/>
                <a:gd name="connsiteY1" fmla="*/ 0 h 663474"/>
                <a:gd name="connsiteX2" fmla="*/ 2 w 1017279"/>
                <a:gd name="connsiteY2" fmla="*/ 663474 h 663474"/>
                <a:gd name="connsiteX3" fmla="*/ 1017279 w 1017279"/>
                <a:gd name="connsiteY3" fmla="*/ 503270 h 663474"/>
                <a:gd name="connsiteX0" fmla="*/ 2495049 w 2495049"/>
                <a:gd name="connsiteY0" fmla="*/ 1368809 h 1529013"/>
                <a:gd name="connsiteX1" fmla="*/ 0 w 2495049"/>
                <a:gd name="connsiteY1" fmla="*/ 0 h 1529013"/>
                <a:gd name="connsiteX2" fmla="*/ 1477772 w 2495049"/>
                <a:gd name="connsiteY2" fmla="*/ 1529013 h 1529013"/>
                <a:gd name="connsiteX3" fmla="*/ 2495049 w 2495049"/>
                <a:gd name="connsiteY3" fmla="*/ 1368809 h 1529013"/>
                <a:gd name="connsiteX0" fmla="*/ 2460124 w 2460124"/>
                <a:gd name="connsiteY0" fmla="*/ 1352934 h 1513138"/>
                <a:gd name="connsiteX1" fmla="*/ 0 w 2460124"/>
                <a:gd name="connsiteY1" fmla="*/ 0 h 1513138"/>
                <a:gd name="connsiteX2" fmla="*/ 1442847 w 2460124"/>
                <a:gd name="connsiteY2" fmla="*/ 1513138 h 1513138"/>
                <a:gd name="connsiteX3" fmla="*/ 2460124 w 2460124"/>
                <a:gd name="connsiteY3" fmla="*/ 1352934 h 1513138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87613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54895 w 3554895"/>
                <a:gd name="connsiteY0" fmla="*/ 1352934 h 1352934"/>
                <a:gd name="connsiteX1" fmla="*/ 1094771 w 3554895"/>
                <a:gd name="connsiteY1" fmla="*/ 0 h 1352934"/>
                <a:gd name="connsiteX2" fmla="*/ 0 w 3554895"/>
                <a:gd name="connsiteY2" fmla="*/ 502694 h 1352934"/>
                <a:gd name="connsiteX3" fmla="*/ 3554895 w 3554895"/>
                <a:gd name="connsiteY3" fmla="*/ 1352934 h 1352934"/>
                <a:gd name="connsiteX0" fmla="*/ 3547915 w 3547915"/>
                <a:gd name="connsiteY0" fmla="*/ 1611199 h 1611199"/>
                <a:gd name="connsiteX1" fmla="*/ 1094771 w 3547915"/>
                <a:gd name="connsiteY1" fmla="*/ 0 h 1611199"/>
                <a:gd name="connsiteX2" fmla="*/ 0 w 3547915"/>
                <a:gd name="connsiteY2" fmla="*/ 502694 h 1611199"/>
                <a:gd name="connsiteX3" fmla="*/ 3547915 w 3547915"/>
                <a:gd name="connsiteY3" fmla="*/ 1611199 h 1611199"/>
                <a:gd name="connsiteX0" fmla="*/ 3570140 w 3570140"/>
                <a:gd name="connsiteY0" fmla="*/ 1611199 h 1611199"/>
                <a:gd name="connsiteX1" fmla="*/ 1116996 w 3570140"/>
                <a:gd name="connsiteY1" fmla="*/ 0 h 1611199"/>
                <a:gd name="connsiteX2" fmla="*/ 0 w 3570140"/>
                <a:gd name="connsiteY2" fmla="*/ 483644 h 1611199"/>
                <a:gd name="connsiteX3" fmla="*/ 3570140 w 3570140"/>
                <a:gd name="connsiteY3" fmla="*/ 1611199 h 1611199"/>
                <a:gd name="connsiteX0" fmla="*/ 3563790 w 3563790"/>
                <a:gd name="connsiteY0" fmla="*/ 1611199 h 1611199"/>
                <a:gd name="connsiteX1" fmla="*/ 1110646 w 3563790"/>
                <a:gd name="connsiteY1" fmla="*/ 0 h 1611199"/>
                <a:gd name="connsiteX2" fmla="*/ 0 w 3563790"/>
                <a:gd name="connsiteY2" fmla="*/ 496344 h 1611199"/>
                <a:gd name="connsiteX3" fmla="*/ 3563790 w 3563790"/>
                <a:gd name="connsiteY3" fmla="*/ 1611199 h 1611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63790" h="1611199">
                  <a:moveTo>
                    <a:pt x="3563790" y="1611199"/>
                  </a:moveTo>
                  <a:lnTo>
                    <a:pt x="1110646" y="0"/>
                  </a:lnTo>
                  <a:cubicBezTo>
                    <a:pt x="1110875" y="216396"/>
                    <a:pt x="114071" y="346623"/>
                    <a:pt x="0" y="496344"/>
                  </a:cubicBezTo>
                  <a:lnTo>
                    <a:pt x="3563790" y="1611199"/>
                  </a:lnTo>
                  <a:close/>
                </a:path>
              </a:pathLst>
            </a:custGeom>
            <a:gradFill flip="none" rotWithShape="1">
              <a:gsLst>
                <a:gs pos="31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52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0A1E5A9D-890A-2122-84D6-A8ADDFA3AEB9}"/>
                </a:ext>
              </a:extLst>
            </p:cNvPr>
            <p:cNvSpPr/>
            <p:nvPr/>
          </p:nvSpPr>
          <p:spPr>
            <a:xfrm>
              <a:off x="6099377" y="3638866"/>
              <a:ext cx="4631399" cy="1415445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0 w 2294089"/>
                <a:gd name="connsiteY0" fmla="*/ 1392904 h 1392904"/>
                <a:gd name="connsiteX1" fmla="*/ 311725 w 2294089"/>
                <a:gd name="connsiteY1" fmla="*/ 0 h 1392904"/>
                <a:gd name="connsiteX2" fmla="*/ 2294089 w 2294089"/>
                <a:gd name="connsiteY2" fmla="*/ 830638 h 1392904"/>
                <a:gd name="connsiteX3" fmla="*/ 0 w 2294089"/>
                <a:gd name="connsiteY3" fmla="*/ 1392904 h 1392904"/>
                <a:gd name="connsiteX0" fmla="*/ 0 w 4459439"/>
                <a:gd name="connsiteY0" fmla="*/ 1392904 h 1392904"/>
                <a:gd name="connsiteX1" fmla="*/ 311725 w 4459439"/>
                <a:gd name="connsiteY1" fmla="*/ 0 h 1392904"/>
                <a:gd name="connsiteX2" fmla="*/ 4459439 w 4459439"/>
                <a:gd name="connsiteY2" fmla="*/ 538538 h 1392904"/>
                <a:gd name="connsiteX3" fmla="*/ 0 w 4459439"/>
                <a:gd name="connsiteY3" fmla="*/ 1392904 h 1392904"/>
                <a:gd name="connsiteX0" fmla="*/ 0 w 4459439"/>
                <a:gd name="connsiteY0" fmla="*/ 1227804 h 1227804"/>
                <a:gd name="connsiteX1" fmla="*/ 3486725 w 4459439"/>
                <a:gd name="connsiteY1" fmla="*/ 0 h 1227804"/>
                <a:gd name="connsiteX2" fmla="*/ 4459439 w 4459439"/>
                <a:gd name="connsiteY2" fmla="*/ 373438 h 1227804"/>
                <a:gd name="connsiteX3" fmla="*/ 0 w 4459439"/>
                <a:gd name="connsiteY3" fmla="*/ 1227804 h 1227804"/>
                <a:gd name="connsiteX0" fmla="*/ 0 w 4459439"/>
                <a:gd name="connsiteY0" fmla="*/ 1256379 h 1256379"/>
                <a:gd name="connsiteX1" fmla="*/ 3510537 w 4459439"/>
                <a:gd name="connsiteY1" fmla="*/ 0 h 1256379"/>
                <a:gd name="connsiteX2" fmla="*/ 4459439 w 4459439"/>
                <a:gd name="connsiteY2" fmla="*/ 402013 h 1256379"/>
                <a:gd name="connsiteX3" fmla="*/ 0 w 4459439"/>
                <a:gd name="connsiteY3" fmla="*/ 1256379 h 1256379"/>
                <a:gd name="connsiteX0" fmla="*/ 0 w 4434039"/>
                <a:gd name="connsiteY0" fmla="*/ 1256379 h 1256379"/>
                <a:gd name="connsiteX1" fmla="*/ 3510537 w 4434039"/>
                <a:gd name="connsiteY1" fmla="*/ 0 h 1256379"/>
                <a:gd name="connsiteX2" fmla="*/ 4434039 w 4434039"/>
                <a:gd name="connsiteY2" fmla="*/ 424238 h 1256379"/>
                <a:gd name="connsiteX3" fmla="*/ 0 w 4434039"/>
                <a:gd name="connsiteY3" fmla="*/ 1256379 h 1256379"/>
                <a:gd name="connsiteX0" fmla="*/ 0 w 4443564"/>
                <a:gd name="connsiteY0" fmla="*/ 1256379 h 1256379"/>
                <a:gd name="connsiteX1" fmla="*/ 3510537 w 4443564"/>
                <a:gd name="connsiteY1" fmla="*/ 0 h 1256379"/>
                <a:gd name="connsiteX2" fmla="*/ 4443564 w 4443564"/>
                <a:gd name="connsiteY2" fmla="*/ 421063 h 1256379"/>
                <a:gd name="connsiteX3" fmla="*/ 0 w 4443564"/>
                <a:gd name="connsiteY3" fmla="*/ 1256379 h 1256379"/>
                <a:gd name="connsiteX0" fmla="*/ 0 w 3700614"/>
                <a:gd name="connsiteY0" fmla="*/ 1256379 h 1481513"/>
                <a:gd name="connsiteX1" fmla="*/ 3510537 w 3700614"/>
                <a:gd name="connsiteY1" fmla="*/ 0 h 1481513"/>
                <a:gd name="connsiteX2" fmla="*/ 3700614 w 3700614"/>
                <a:gd name="connsiteY2" fmla="*/ 1481513 h 1481513"/>
                <a:gd name="connsiteX3" fmla="*/ 0 w 3700614"/>
                <a:gd name="connsiteY3" fmla="*/ 1256379 h 1481513"/>
                <a:gd name="connsiteX0" fmla="*/ 0 w 3700614"/>
                <a:gd name="connsiteY0" fmla="*/ 437229 h 662363"/>
                <a:gd name="connsiteX1" fmla="*/ 3675637 w 3700614"/>
                <a:gd name="connsiteY1" fmla="*/ 0 h 662363"/>
                <a:gd name="connsiteX2" fmla="*/ 3700614 w 3700614"/>
                <a:gd name="connsiteY2" fmla="*/ 662363 h 662363"/>
                <a:gd name="connsiteX3" fmla="*/ 0 w 3700614"/>
                <a:gd name="connsiteY3" fmla="*/ 437229 h 662363"/>
                <a:gd name="connsiteX0" fmla="*/ 0 w 3710139"/>
                <a:gd name="connsiteY0" fmla="*/ 437229 h 669507"/>
                <a:gd name="connsiteX1" fmla="*/ 3675637 w 3710139"/>
                <a:gd name="connsiteY1" fmla="*/ 0 h 669507"/>
                <a:gd name="connsiteX2" fmla="*/ 3710139 w 3710139"/>
                <a:gd name="connsiteY2" fmla="*/ 669507 h 669507"/>
                <a:gd name="connsiteX3" fmla="*/ 0 w 3710139"/>
                <a:gd name="connsiteY3" fmla="*/ 437229 h 669507"/>
                <a:gd name="connsiteX0" fmla="*/ 0 w 3675637"/>
                <a:gd name="connsiteY0" fmla="*/ 437229 h 1536282"/>
                <a:gd name="connsiteX1" fmla="*/ 3675637 w 3675637"/>
                <a:gd name="connsiteY1" fmla="*/ 0 h 1536282"/>
                <a:gd name="connsiteX2" fmla="*/ 3191027 w 3675637"/>
                <a:gd name="connsiteY2" fmla="*/ 1536282 h 1536282"/>
                <a:gd name="connsiteX3" fmla="*/ 0 w 3675637"/>
                <a:gd name="connsiteY3" fmla="*/ 437229 h 1536282"/>
                <a:gd name="connsiteX0" fmla="*/ 0 w 4066162"/>
                <a:gd name="connsiteY0" fmla="*/ 0 h 1099053"/>
                <a:gd name="connsiteX1" fmla="*/ 4066162 w 4066162"/>
                <a:gd name="connsiteY1" fmla="*/ 701009 h 1099053"/>
                <a:gd name="connsiteX2" fmla="*/ 3191027 w 4066162"/>
                <a:gd name="connsiteY2" fmla="*/ 1099053 h 1099053"/>
                <a:gd name="connsiteX3" fmla="*/ 0 w 4066162"/>
                <a:gd name="connsiteY3" fmla="*/ 0 h 1099053"/>
                <a:gd name="connsiteX0" fmla="*/ 0 w 4092356"/>
                <a:gd name="connsiteY0" fmla="*/ 0 h 1099053"/>
                <a:gd name="connsiteX1" fmla="*/ 4092356 w 4092356"/>
                <a:gd name="connsiteY1" fmla="*/ 693865 h 1099053"/>
                <a:gd name="connsiteX2" fmla="*/ 3191027 w 4092356"/>
                <a:gd name="connsiteY2" fmla="*/ 1099053 h 1099053"/>
                <a:gd name="connsiteX3" fmla="*/ 0 w 4092356"/>
                <a:gd name="connsiteY3" fmla="*/ 0 h 1099053"/>
                <a:gd name="connsiteX0" fmla="*/ 0 w 4092356"/>
                <a:gd name="connsiteY0" fmla="*/ 0 h 1122865"/>
                <a:gd name="connsiteX1" fmla="*/ 4092356 w 4092356"/>
                <a:gd name="connsiteY1" fmla="*/ 693865 h 1122865"/>
                <a:gd name="connsiteX2" fmla="*/ 3200552 w 4092356"/>
                <a:gd name="connsiteY2" fmla="*/ 1122865 h 1122865"/>
                <a:gd name="connsiteX3" fmla="*/ 0 w 4092356"/>
                <a:gd name="connsiteY3" fmla="*/ 0 h 1122865"/>
                <a:gd name="connsiteX0" fmla="*/ 0 w 4092356"/>
                <a:gd name="connsiteY0" fmla="*/ 0 h 1127627"/>
                <a:gd name="connsiteX1" fmla="*/ 4092356 w 4092356"/>
                <a:gd name="connsiteY1" fmla="*/ 693865 h 1127627"/>
                <a:gd name="connsiteX2" fmla="*/ 3179121 w 4092356"/>
                <a:gd name="connsiteY2" fmla="*/ 1127627 h 1127627"/>
                <a:gd name="connsiteX3" fmla="*/ 0 w 4092356"/>
                <a:gd name="connsiteY3" fmla="*/ 0 h 1127627"/>
                <a:gd name="connsiteX0" fmla="*/ 0 w 4092356"/>
                <a:gd name="connsiteY0" fmla="*/ 0 h 1495927"/>
                <a:gd name="connsiteX1" fmla="*/ 4092356 w 4092356"/>
                <a:gd name="connsiteY1" fmla="*/ 693865 h 1495927"/>
                <a:gd name="connsiteX2" fmla="*/ 3052121 w 4092356"/>
                <a:gd name="connsiteY2" fmla="*/ 1495927 h 1495927"/>
                <a:gd name="connsiteX3" fmla="*/ 0 w 4092356"/>
                <a:gd name="connsiteY3" fmla="*/ 0 h 1495927"/>
                <a:gd name="connsiteX0" fmla="*/ 0 w 4098706"/>
                <a:gd name="connsiteY0" fmla="*/ 0 h 1495927"/>
                <a:gd name="connsiteX1" fmla="*/ 4098706 w 4098706"/>
                <a:gd name="connsiteY1" fmla="*/ 1043115 h 1495927"/>
                <a:gd name="connsiteX2" fmla="*/ 3052121 w 4098706"/>
                <a:gd name="connsiteY2" fmla="*/ 1495927 h 1495927"/>
                <a:gd name="connsiteX3" fmla="*/ 0 w 4098706"/>
                <a:gd name="connsiteY3" fmla="*/ 0 h 1495927"/>
                <a:gd name="connsiteX0" fmla="*/ 0 w 4098706"/>
                <a:gd name="connsiteY0" fmla="*/ 0 h 1510214"/>
                <a:gd name="connsiteX1" fmla="*/ 4098706 w 4098706"/>
                <a:gd name="connsiteY1" fmla="*/ 1043115 h 1510214"/>
                <a:gd name="connsiteX2" fmla="*/ 3033071 w 4098706"/>
                <a:gd name="connsiteY2" fmla="*/ 1510214 h 1510214"/>
                <a:gd name="connsiteX3" fmla="*/ 0 w 4098706"/>
                <a:gd name="connsiteY3" fmla="*/ 0 h 1510214"/>
                <a:gd name="connsiteX0" fmla="*/ 0 w 4089181"/>
                <a:gd name="connsiteY0" fmla="*/ 0 h 1510214"/>
                <a:gd name="connsiteX1" fmla="*/ 4089181 w 4089181"/>
                <a:gd name="connsiteY1" fmla="*/ 1031209 h 1510214"/>
                <a:gd name="connsiteX2" fmla="*/ 3033071 w 4089181"/>
                <a:gd name="connsiteY2" fmla="*/ 1510214 h 1510214"/>
                <a:gd name="connsiteX3" fmla="*/ 0 w 4089181"/>
                <a:gd name="connsiteY3" fmla="*/ 0 h 1510214"/>
                <a:gd name="connsiteX0" fmla="*/ 0 w 4084419"/>
                <a:gd name="connsiteY0" fmla="*/ 0 h 1248277"/>
                <a:gd name="connsiteX1" fmla="*/ 4084419 w 4084419"/>
                <a:gd name="connsiteY1" fmla="*/ 769272 h 1248277"/>
                <a:gd name="connsiteX2" fmla="*/ 3028309 w 4084419"/>
                <a:gd name="connsiteY2" fmla="*/ 1248277 h 1248277"/>
                <a:gd name="connsiteX3" fmla="*/ 0 w 4084419"/>
                <a:gd name="connsiteY3" fmla="*/ 0 h 1248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84419" h="1248277">
                  <a:moveTo>
                    <a:pt x="0" y="0"/>
                  </a:moveTo>
                  <a:lnTo>
                    <a:pt x="4084419" y="769272"/>
                  </a:lnTo>
                  <a:lnTo>
                    <a:pt x="3028309" y="1248277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1">
                    <a:lumMod val="20000"/>
                    <a:lumOff val="80000"/>
                    <a:alpha val="4000"/>
                  </a:schemeClr>
                </a:gs>
                <a:gs pos="100000">
                  <a:schemeClr val="accent1">
                    <a:lumMod val="60000"/>
                    <a:lumOff val="40000"/>
                    <a:alpha val="49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43B1FED9-2100-9C27-AFD4-D662602A606C}"/>
                </a:ext>
              </a:extLst>
            </p:cNvPr>
            <p:cNvSpPr/>
            <p:nvPr/>
          </p:nvSpPr>
          <p:spPr>
            <a:xfrm>
              <a:off x="6093977" y="1754309"/>
              <a:ext cx="2604010" cy="1873756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0 w 2294089"/>
                <a:gd name="connsiteY0" fmla="*/ 1392904 h 1392904"/>
                <a:gd name="connsiteX1" fmla="*/ 311725 w 2294089"/>
                <a:gd name="connsiteY1" fmla="*/ 0 h 1392904"/>
                <a:gd name="connsiteX2" fmla="*/ 2294089 w 2294089"/>
                <a:gd name="connsiteY2" fmla="*/ 830638 h 1392904"/>
                <a:gd name="connsiteX3" fmla="*/ 0 w 2294089"/>
                <a:gd name="connsiteY3" fmla="*/ 1392904 h 1392904"/>
                <a:gd name="connsiteX0" fmla="*/ 0 w 2294089"/>
                <a:gd name="connsiteY0" fmla="*/ 1645317 h 1645317"/>
                <a:gd name="connsiteX1" fmla="*/ 311725 w 2294089"/>
                <a:gd name="connsiteY1" fmla="*/ 0 h 1645317"/>
                <a:gd name="connsiteX2" fmla="*/ 2294089 w 2294089"/>
                <a:gd name="connsiteY2" fmla="*/ 830638 h 1645317"/>
                <a:gd name="connsiteX3" fmla="*/ 0 w 2294089"/>
                <a:gd name="connsiteY3" fmla="*/ 1645317 h 1645317"/>
                <a:gd name="connsiteX0" fmla="*/ 0 w 2296470"/>
                <a:gd name="connsiteY0" fmla="*/ 1645317 h 1645317"/>
                <a:gd name="connsiteX1" fmla="*/ 311725 w 2296470"/>
                <a:gd name="connsiteY1" fmla="*/ 0 h 1645317"/>
                <a:gd name="connsiteX2" fmla="*/ 2296470 w 2296470"/>
                <a:gd name="connsiteY2" fmla="*/ 847307 h 1645317"/>
                <a:gd name="connsiteX3" fmla="*/ 0 w 2296470"/>
                <a:gd name="connsiteY3" fmla="*/ 1645317 h 1645317"/>
                <a:gd name="connsiteX0" fmla="*/ 0 w 2296470"/>
                <a:gd name="connsiteY0" fmla="*/ 1652460 h 1652460"/>
                <a:gd name="connsiteX1" fmla="*/ 326013 w 2296470"/>
                <a:gd name="connsiteY1" fmla="*/ 0 h 1652460"/>
                <a:gd name="connsiteX2" fmla="*/ 2296470 w 2296470"/>
                <a:gd name="connsiteY2" fmla="*/ 854450 h 1652460"/>
                <a:gd name="connsiteX3" fmla="*/ 0 w 2296470"/>
                <a:gd name="connsiteY3" fmla="*/ 1652460 h 165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6470" h="1652460">
                  <a:moveTo>
                    <a:pt x="0" y="1652460"/>
                  </a:moveTo>
                  <a:lnTo>
                    <a:pt x="326013" y="0"/>
                  </a:lnTo>
                  <a:lnTo>
                    <a:pt x="2296470" y="854450"/>
                  </a:lnTo>
                  <a:lnTo>
                    <a:pt x="0" y="1652460"/>
                  </a:lnTo>
                  <a:close/>
                </a:path>
              </a:pathLst>
            </a:custGeom>
            <a:gradFill flip="none" rotWithShape="1">
              <a:gsLst>
                <a:gs pos="11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84B74C3B-4454-5F38-5D95-E7C9E0089B97}"/>
                </a:ext>
              </a:extLst>
            </p:cNvPr>
            <p:cNvSpPr/>
            <p:nvPr/>
          </p:nvSpPr>
          <p:spPr>
            <a:xfrm>
              <a:off x="4932363" y="2943999"/>
              <a:ext cx="1158913" cy="752326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2406233 w 4702704"/>
                <a:gd name="connsiteY0" fmla="*/ 495591 h 495591"/>
                <a:gd name="connsiteX1" fmla="*/ 0 w 4702704"/>
                <a:gd name="connsiteY1" fmla="*/ 114242 h 495591"/>
                <a:gd name="connsiteX2" fmla="*/ 4702704 w 4702704"/>
                <a:gd name="connsiteY2" fmla="*/ 0 h 495591"/>
                <a:gd name="connsiteX3" fmla="*/ 2406233 w 4702704"/>
                <a:gd name="connsiteY3" fmla="*/ 495591 h 495591"/>
                <a:gd name="connsiteX0" fmla="*/ 2406233 w 2406233"/>
                <a:gd name="connsiteY0" fmla="*/ 381349 h 586798"/>
                <a:gd name="connsiteX1" fmla="*/ 0 w 2406233"/>
                <a:gd name="connsiteY1" fmla="*/ 0 h 586798"/>
                <a:gd name="connsiteX2" fmla="*/ 1403244 w 2406233"/>
                <a:gd name="connsiteY2" fmla="*/ 586798 h 586798"/>
                <a:gd name="connsiteX3" fmla="*/ 2406233 w 2406233"/>
                <a:gd name="connsiteY3" fmla="*/ 381349 h 586798"/>
                <a:gd name="connsiteX0" fmla="*/ 1034633 w 1034633"/>
                <a:gd name="connsiteY0" fmla="*/ 388969 h 594418"/>
                <a:gd name="connsiteX1" fmla="*/ 0 w 1034633"/>
                <a:gd name="connsiteY1" fmla="*/ 0 h 594418"/>
                <a:gd name="connsiteX2" fmla="*/ 31644 w 1034633"/>
                <a:gd name="connsiteY2" fmla="*/ 594418 h 594418"/>
                <a:gd name="connsiteX3" fmla="*/ 1034633 w 1034633"/>
                <a:gd name="connsiteY3" fmla="*/ 388969 h 594418"/>
                <a:gd name="connsiteX0" fmla="*/ 1002989 w 1002989"/>
                <a:gd name="connsiteY0" fmla="*/ 403257 h 608706"/>
                <a:gd name="connsiteX1" fmla="*/ 8837 w 1002989"/>
                <a:gd name="connsiteY1" fmla="*/ 0 h 608706"/>
                <a:gd name="connsiteX2" fmla="*/ 0 w 1002989"/>
                <a:gd name="connsiteY2" fmla="*/ 608706 h 608706"/>
                <a:gd name="connsiteX3" fmla="*/ 1002989 w 1002989"/>
                <a:gd name="connsiteY3" fmla="*/ 403257 h 608706"/>
                <a:gd name="connsiteX0" fmla="*/ 1002989 w 1002989"/>
                <a:gd name="connsiteY0" fmla="*/ 403257 h 634899"/>
                <a:gd name="connsiteX1" fmla="*/ 8837 w 1002989"/>
                <a:gd name="connsiteY1" fmla="*/ 0 h 634899"/>
                <a:gd name="connsiteX2" fmla="*/ 0 w 1002989"/>
                <a:gd name="connsiteY2" fmla="*/ 634899 h 634899"/>
                <a:gd name="connsiteX3" fmla="*/ 1002989 w 1002989"/>
                <a:gd name="connsiteY3" fmla="*/ 403257 h 634899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03677 w 1003677"/>
                <a:gd name="connsiteY0" fmla="*/ 417545 h 649187"/>
                <a:gd name="connsiteX1" fmla="*/ 0 w 1003677"/>
                <a:gd name="connsiteY1" fmla="*/ 0 h 649187"/>
                <a:gd name="connsiteX2" fmla="*/ 688 w 1003677"/>
                <a:gd name="connsiteY2" fmla="*/ 649187 h 649187"/>
                <a:gd name="connsiteX3" fmla="*/ 1003677 w 1003677"/>
                <a:gd name="connsiteY3" fmla="*/ 417545 h 649187"/>
                <a:gd name="connsiteX0" fmla="*/ 989390 w 989390"/>
                <a:gd name="connsiteY0" fmla="*/ 474695 h 649187"/>
                <a:gd name="connsiteX1" fmla="*/ 0 w 989390"/>
                <a:gd name="connsiteY1" fmla="*/ 0 h 649187"/>
                <a:gd name="connsiteX2" fmla="*/ 688 w 989390"/>
                <a:gd name="connsiteY2" fmla="*/ 649187 h 649187"/>
                <a:gd name="connsiteX3" fmla="*/ 989390 w 989390"/>
                <a:gd name="connsiteY3" fmla="*/ 474695 h 649187"/>
                <a:gd name="connsiteX0" fmla="*/ 998915 w 998915"/>
                <a:gd name="connsiteY0" fmla="*/ 493745 h 649187"/>
                <a:gd name="connsiteX1" fmla="*/ 0 w 998915"/>
                <a:gd name="connsiteY1" fmla="*/ 0 h 649187"/>
                <a:gd name="connsiteX2" fmla="*/ 688 w 998915"/>
                <a:gd name="connsiteY2" fmla="*/ 649187 h 649187"/>
                <a:gd name="connsiteX3" fmla="*/ 998915 w 998915"/>
                <a:gd name="connsiteY3" fmla="*/ 493745 h 649187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1001296 w 1001296"/>
                <a:gd name="connsiteY0" fmla="*/ 503270 h 658712"/>
                <a:gd name="connsiteX1" fmla="*/ 0 w 1001296"/>
                <a:gd name="connsiteY1" fmla="*/ 0 h 658712"/>
                <a:gd name="connsiteX2" fmla="*/ 3069 w 1001296"/>
                <a:gd name="connsiteY2" fmla="*/ 658712 h 658712"/>
                <a:gd name="connsiteX3" fmla="*/ 1001296 w 1001296"/>
                <a:gd name="connsiteY3" fmla="*/ 503270 h 658712"/>
                <a:gd name="connsiteX0" fmla="*/ 1017279 w 1017279"/>
                <a:gd name="connsiteY0" fmla="*/ 503270 h 663474"/>
                <a:gd name="connsiteX1" fmla="*/ 15983 w 1017279"/>
                <a:gd name="connsiteY1" fmla="*/ 0 h 663474"/>
                <a:gd name="connsiteX2" fmla="*/ 2 w 1017279"/>
                <a:gd name="connsiteY2" fmla="*/ 663474 h 663474"/>
                <a:gd name="connsiteX3" fmla="*/ 1017279 w 1017279"/>
                <a:gd name="connsiteY3" fmla="*/ 503270 h 663474"/>
                <a:gd name="connsiteX0" fmla="*/ 1022042 w 1022042"/>
                <a:gd name="connsiteY0" fmla="*/ 603282 h 663474"/>
                <a:gd name="connsiteX1" fmla="*/ 15983 w 1022042"/>
                <a:gd name="connsiteY1" fmla="*/ 0 h 663474"/>
                <a:gd name="connsiteX2" fmla="*/ 2 w 1022042"/>
                <a:gd name="connsiteY2" fmla="*/ 663474 h 663474"/>
                <a:gd name="connsiteX3" fmla="*/ 1022042 w 1022042"/>
                <a:gd name="connsiteY3" fmla="*/ 603282 h 663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2042" h="663474">
                  <a:moveTo>
                    <a:pt x="1022042" y="603282"/>
                  </a:moveTo>
                  <a:lnTo>
                    <a:pt x="15983" y="0"/>
                  </a:lnTo>
                  <a:cubicBezTo>
                    <a:pt x="16212" y="216396"/>
                    <a:pt x="-227" y="447078"/>
                    <a:pt x="2" y="663474"/>
                  </a:cubicBezTo>
                  <a:lnTo>
                    <a:pt x="1022042" y="60328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52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9210C4B6-894D-1C78-BCFD-AF8976BDE361}"/>
                </a:ext>
              </a:extLst>
            </p:cNvPr>
            <p:cNvSpPr/>
            <p:nvPr/>
          </p:nvSpPr>
          <p:spPr>
            <a:xfrm>
              <a:off x="2092274" y="3252311"/>
              <a:ext cx="3982801" cy="680719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2406233 w 4702704"/>
                <a:gd name="connsiteY0" fmla="*/ 495591 h 495591"/>
                <a:gd name="connsiteX1" fmla="*/ 0 w 4702704"/>
                <a:gd name="connsiteY1" fmla="*/ 114242 h 495591"/>
                <a:gd name="connsiteX2" fmla="*/ 4702704 w 4702704"/>
                <a:gd name="connsiteY2" fmla="*/ 0 h 495591"/>
                <a:gd name="connsiteX3" fmla="*/ 2406233 w 4702704"/>
                <a:gd name="connsiteY3" fmla="*/ 495591 h 495591"/>
                <a:gd name="connsiteX0" fmla="*/ 2406233 w 2406233"/>
                <a:gd name="connsiteY0" fmla="*/ 381349 h 586798"/>
                <a:gd name="connsiteX1" fmla="*/ 0 w 2406233"/>
                <a:gd name="connsiteY1" fmla="*/ 0 h 586798"/>
                <a:gd name="connsiteX2" fmla="*/ 1403244 w 2406233"/>
                <a:gd name="connsiteY2" fmla="*/ 586798 h 586798"/>
                <a:gd name="connsiteX3" fmla="*/ 2406233 w 2406233"/>
                <a:gd name="connsiteY3" fmla="*/ 381349 h 586798"/>
                <a:gd name="connsiteX0" fmla="*/ 1034633 w 1034633"/>
                <a:gd name="connsiteY0" fmla="*/ 388969 h 594418"/>
                <a:gd name="connsiteX1" fmla="*/ 0 w 1034633"/>
                <a:gd name="connsiteY1" fmla="*/ 0 h 594418"/>
                <a:gd name="connsiteX2" fmla="*/ 31644 w 1034633"/>
                <a:gd name="connsiteY2" fmla="*/ 594418 h 594418"/>
                <a:gd name="connsiteX3" fmla="*/ 1034633 w 1034633"/>
                <a:gd name="connsiteY3" fmla="*/ 388969 h 594418"/>
                <a:gd name="connsiteX0" fmla="*/ 1002989 w 1002989"/>
                <a:gd name="connsiteY0" fmla="*/ 403257 h 608706"/>
                <a:gd name="connsiteX1" fmla="*/ 8837 w 1002989"/>
                <a:gd name="connsiteY1" fmla="*/ 0 h 608706"/>
                <a:gd name="connsiteX2" fmla="*/ 0 w 1002989"/>
                <a:gd name="connsiteY2" fmla="*/ 608706 h 608706"/>
                <a:gd name="connsiteX3" fmla="*/ 1002989 w 1002989"/>
                <a:gd name="connsiteY3" fmla="*/ 403257 h 608706"/>
                <a:gd name="connsiteX0" fmla="*/ 1002989 w 1002989"/>
                <a:gd name="connsiteY0" fmla="*/ 403257 h 634899"/>
                <a:gd name="connsiteX1" fmla="*/ 8837 w 1002989"/>
                <a:gd name="connsiteY1" fmla="*/ 0 h 634899"/>
                <a:gd name="connsiteX2" fmla="*/ 0 w 1002989"/>
                <a:gd name="connsiteY2" fmla="*/ 634899 h 634899"/>
                <a:gd name="connsiteX3" fmla="*/ 1002989 w 1002989"/>
                <a:gd name="connsiteY3" fmla="*/ 403257 h 634899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03677 w 1003677"/>
                <a:gd name="connsiteY0" fmla="*/ 417545 h 649187"/>
                <a:gd name="connsiteX1" fmla="*/ 0 w 1003677"/>
                <a:gd name="connsiteY1" fmla="*/ 0 h 649187"/>
                <a:gd name="connsiteX2" fmla="*/ 688 w 1003677"/>
                <a:gd name="connsiteY2" fmla="*/ 649187 h 649187"/>
                <a:gd name="connsiteX3" fmla="*/ 1003677 w 1003677"/>
                <a:gd name="connsiteY3" fmla="*/ 417545 h 649187"/>
                <a:gd name="connsiteX0" fmla="*/ 989390 w 989390"/>
                <a:gd name="connsiteY0" fmla="*/ 474695 h 649187"/>
                <a:gd name="connsiteX1" fmla="*/ 0 w 989390"/>
                <a:gd name="connsiteY1" fmla="*/ 0 h 649187"/>
                <a:gd name="connsiteX2" fmla="*/ 688 w 989390"/>
                <a:gd name="connsiteY2" fmla="*/ 649187 h 649187"/>
                <a:gd name="connsiteX3" fmla="*/ 989390 w 989390"/>
                <a:gd name="connsiteY3" fmla="*/ 474695 h 649187"/>
                <a:gd name="connsiteX0" fmla="*/ 998915 w 998915"/>
                <a:gd name="connsiteY0" fmla="*/ 493745 h 649187"/>
                <a:gd name="connsiteX1" fmla="*/ 0 w 998915"/>
                <a:gd name="connsiteY1" fmla="*/ 0 h 649187"/>
                <a:gd name="connsiteX2" fmla="*/ 688 w 998915"/>
                <a:gd name="connsiteY2" fmla="*/ 649187 h 649187"/>
                <a:gd name="connsiteX3" fmla="*/ 998915 w 998915"/>
                <a:gd name="connsiteY3" fmla="*/ 493745 h 649187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1001296 w 1001296"/>
                <a:gd name="connsiteY0" fmla="*/ 503270 h 658712"/>
                <a:gd name="connsiteX1" fmla="*/ 0 w 1001296"/>
                <a:gd name="connsiteY1" fmla="*/ 0 h 658712"/>
                <a:gd name="connsiteX2" fmla="*/ 3069 w 1001296"/>
                <a:gd name="connsiteY2" fmla="*/ 658712 h 658712"/>
                <a:gd name="connsiteX3" fmla="*/ 1001296 w 1001296"/>
                <a:gd name="connsiteY3" fmla="*/ 503270 h 658712"/>
                <a:gd name="connsiteX0" fmla="*/ 1017279 w 1017279"/>
                <a:gd name="connsiteY0" fmla="*/ 503270 h 663474"/>
                <a:gd name="connsiteX1" fmla="*/ 15983 w 1017279"/>
                <a:gd name="connsiteY1" fmla="*/ 0 h 663474"/>
                <a:gd name="connsiteX2" fmla="*/ 2 w 1017279"/>
                <a:gd name="connsiteY2" fmla="*/ 663474 h 663474"/>
                <a:gd name="connsiteX3" fmla="*/ 1017279 w 1017279"/>
                <a:gd name="connsiteY3" fmla="*/ 503270 h 663474"/>
                <a:gd name="connsiteX0" fmla="*/ 2495049 w 2495049"/>
                <a:gd name="connsiteY0" fmla="*/ 1368809 h 1529013"/>
                <a:gd name="connsiteX1" fmla="*/ 0 w 2495049"/>
                <a:gd name="connsiteY1" fmla="*/ 0 h 1529013"/>
                <a:gd name="connsiteX2" fmla="*/ 1477772 w 2495049"/>
                <a:gd name="connsiteY2" fmla="*/ 1529013 h 1529013"/>
                <a:gd name="connsiteX3" fmla="*/ 2495049 w 2495049"/>
                <a:gd name="connsiteY3" fmla="*/ 1368809 h 1529013"/>
                <a:gd name="connsiteX0" fmla="*/ 2460124 w 2460124"/>
                <a:gd name="connsiteY0" fmla="*/ 1352934 h 1513138"/>
                <a:gd name="connsiteX1" fmla="*/ 0 w 2460124"/>
                <a:gd name="connsiteY1" fmla="*/ 0 h 1513138"/>
                <a:gd name="connsiteX2" fmla="*/ 1442847 w 2460124"/>
                <a:gd name="connsiteY2" fmla="*/ 1513138 h 1513138"/>
                <a:gd name="connsiteX3" fmla="*/ 2460124 w 2460124"/>
                <a:gd name="connsiteY3" fmla="*/ 1352934 h 1513138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87613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54895 w 3554895"/>
                <a:gd name="connsiteY0" fmla="*/ 1352934 h 1352934"/>
                <a:gd name="connsiteX1" fmla="*/ 1094771 w 3554895"/>
                <a:gd name="connsiteY1" fmla="*/ 0 h 1352934"/>
                <a:gd name="connsiteX2" fmla="*/ 0 w 3554895"/>
                <a:gd name="connsiteY2" fmla="*/ 502694 h 1352934"/>
                <a:gd name="connsiteX3" fmla="*/ 3554895 w 3554895"/>
                <a:gd name="connsiteY3" fmla="*/ 1352934 h 1352934"/>
                <a:gd name="connsiteX0" fmla="*/ 3488220 w 3488220"/>
                <a:gd name="connsiteY0" fmla="*/ 1352934 h 1593306"/>
                <a:gd name="connsiteX1" fmla="*/ 1028096 w 3488220"/>
                <a:gd name="connsiteY1" fmla="*/ 0 h 1593306"/>
                <a:gd name="connsiteX2" fmla="*/ 0 w 3488220"/>
                <a:gd name="connsiteY2" fmla="*/ 1593306 h 1593306"/>
                <a:gd name="connsiteX3" fmla="*/ 3488220 w 3488220"/>
                <a:gd name="connsiteY3" fmla="*/ 1352934 h 1593306"/>
                <a:gd name="connsiteX0" fmla="*/ 3488220 w 3488220"/>
                <a:gd name="connsiteY0" fmla="*/ 367096 h 607468"/>
                <a:gd name="connsiteX1" fmla="*/ 8921 w 3488220"/>
                <a:gd name="connsiteY1" fmla="*/ 0 h 607468"/>
                <a:gd name="connsiteX2" fmla="*/ 0 w 3488220"/>
                <a:gd name="connsiteY2" fmla="*/ 607468 h 607468"/>
                <a:gd name="connsiteX3" fmla="*/ 3488220 w 3488220"/>
                <a:gd name="connsiteY3" fmla="*/ 367096 h 607468"/>
                <a:gd name="connsiteX0" fmla="*/ 3488220 w 3488220"/>
                <a:gd name="connsiteY0" fmla="*/ 376621 h 616993"/>
                <a:gd name="connsiteX1" fmla="*/ 20827 w 3488220"/>
                <a:gd name="connsiteY1" fmla="*/ 0 h 616993"/>
                <a:gd name="connsiteX2" fmla="*/ 0 w 3488220"/>
                <a:gd name="connsiteY2" fmla="*/ 616993 h 616993"/>
                <a:gd name="connsiteX3" fmla="*/ 3488220 w 3488220"/>
                <a:gd name="connsiteY3" fmla="*/ 376621 h 616993"/>
                <a:gd name="connsiteX0" fmla="*/ 3478695 w 3478695"/>
                <a:gd name="connsiteY0" fmla="*/ 614746 h 616993"/>
                <a:gd name="connsiteX1" fmla="*/ 20827 w 3478695"/>
                <a:gd name="connsiteY1" fmla="*/ 0 h 616993"/>
                <a:gd name="connsiteX2" fmla="*/ 0 w 3478695"/>
                <a:gd name="connsiteY2" fmla="*/ 616993 h 616993"/>
                <a:gd name="connsiteX3" fmla="*/ 3478695 w 3478695"/>
                <a:gd name="connsiteY3" fmla="*/ 614746 h 616993"/>
                <a:gd name="connsiteX0" fmla="*/ 3464408 w 3464408"/>
                <a:gd name="connsiteY0" fmla="*/ 614746 h 874168"/>
                <a:gd name="connsiteX1" fmla="*/ 6540 w 3464408"/>
                <a:gd name="connsiteY1" fmla="*/ 0 h 874168"/>
                <a:gd name="connsiteX2" fmla="*/ 0 w 3464408"/>
                <a:gd name="connsiteY2" fmla="*/ 874168 h 874168"/>
                <a:gd name="connsiteX3" fmla="*/ 3464408 w 3464408"/>
                <a:gd name="connsiteY3" fmla="*/ 614746 h 874168"/>
                <a:gd name="connsiteX0" fmla="*/ 3513619 w 3513619"/>
                <a:gd name="connsiteY0" fmla="*/ 614746 h 874168"/>
                <a:gd name="connsiteX1" fmla="*/ 55751 w 3513619"/>
                <a:gd name="connsiteY1" fmla="*/ 0 h 874168"/>
                <a:gd name="connsiteX2" fmla="*/ 49211 w 3513619"/>
                <a:gd name="connsiteY2" fmla="*/ 874168 h 874168"/>
                <a:gd name="connsiteX3" fmla="*/ 3513619 w 3513619"/>
                <a:gd name="connsiteY3" fmla="*/ 614746 h 874168"/>
                <a:gd name="connsiteX0" fmla="*/ 3516043 w 3516043"/>
                <a:gd name="connsiteY0" fmla="*/ 319471 h 578893"/>
                <a:gd name="connsiteX1" fmla="*/ 48650 w 3516043"/>
                <a:gd name="connsiteY1" fmla="*/ 0 h 578893"/>
                <a:gd name="connsiteX2" fmla="*/ 51635 w 3516043"/>
                <a:gd name="connsiteY2" fmla="*/ 578893 h 578893"/>
                <a:gd name="connsiteX3" fmla="*/ 3516043 w 3516043"/>
                <a:gd name="connsiteY3" fmla="*/ 319471 h 578893"/>
                <a:gd name="connsiteX0" fmla="*/ 3514205 w 3514205"/>
                <a:gd name="connsiteY0" fmla="*/ 326615 h 586037"/>
                <a:gd name="connsiteX1" fmla="*/ 53956 w 3514205"/>
                <a:gd name="connsiteY1" fmla="*/ 0 h 586037"/>
                <a:gd name="connsiteX2" fmla="*/ 49797 w 3514205"/>
                <a:gd name="connsiteY2" fmla="*/ 586037 h 586037"/>
                <a:gd name="connsiteX3" fmla="*/ 3514205 w 3514205"/>
                <a:gd name="connsiteY3" fmla="*/ 326615 h 586037"/>
                <a:gd name="connsiteX0" fmla="*/ 3512422 w 3512422"/>
                <a:gd name="connsiteY0" fmla="*/ 326615 h 600324"/>
                <a:gd name="connsiteX1" fmla="*/ 52173 w 3512422"/>
                <a:gd name="connsiteY1" fmla="*/ 0 h 600324"/>
                <a:gd name="connsiteX2" fmla="*/ 50395 w 3512422"/>
                <a:gd name="connsiteY2" fmla="*/ 600324 h 600324"/>
                <a:gd name="connsiteX3" fmla="*/ 3512422 w 3512422"/>
                <a:gd name="connsiteY3" fmla="*/ 326615 h 600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2422" h="600324">
                  <a:moveTo>
                    <a:pt x="3512422" y="326615"/>
                  </a:moveTo>
                  <a:lnTo>
                    <a:pt x="52173" y="0"/>
                  </a:lnTo>
                  <a:cubicBezTo>
                    <a:pt x="52402" y="216396"/>
                    <a:pt x="-64134" y="455366"/>
                    <a:pt x="50395" y="600324"/>
                  </a:cubicBezTo>
                  <a:lnTo>
                    <a:pt x="3512422" y="326615"/>
                  </a:lnTo>
                  <a:close/>
                </a:path>
              </a:pathLst>
            </a:custGeom>
            <a:gradFill flip="none" rotWithShape="1">
              <a:gsLst>
                <a:gs pos="66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41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CAD1BF03-64C5-EFFC-99FB-1808091B9979}"/>
                </a:ext>
              </a:extLst>
            </p:cNvPr>
            <p:cNvSpPr/>
            <p:nvPr/>
          </p:nvSpPr>
          <p:spPr>
            <a:xfrm>
              <a:off x="2480852" y="3637064"/>
              <a:ext cx="3619425" cy="1421924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2406233 w 4702704"/>
                <a:gd name="connsiteY0" fmla="*/ 495591 h 495591"/>
                <a:gd name="connsiteX1" fmla="*/ 0 w 4702704"/>
                <a:gd name="connsiteY1" fmla="*/ 114242 h 495591"/>
                <a:gd name="connsiteX2" fmla="*/ 4702704 w 4702704"/>
                <a:gd name="connsiteY2" fmla="*/ 0 h 495591"/>
                <a:gd name="connsiteX3" fmla="*/ 2406233 w 4702704"/>
                <a:gd name="connsiteY3" fmla="*/ 495591 h 495591"/>
                <a:gd name="connsiteX0" fmla="*/ 2406233 w 2406233"/>
                <a:gd name="connsiteY0" fmla="*/ 381349 h 586798"/>
                <a:gd name="connsiteX1" fmla="*/ 0 w 2406233"/>
                <a:gd name="connsiteY1" fmla="*/ 0 h 586798"/>
                <a:gd name="connsiteX2" fmla="*/ 1403244 w 2406233"/>
                <a:gd name="connsiteY2" fmla="*/ 586798 h 586798"/>
                <a:gd name="connsiteX3" fmla="*/ 2406233 w 2406233"/>
                <a:gd name="connsiteY3" fmla="*/ 381349 h 586798"/>
                <a:gd name="connsiteX0" fmla="*/ 1034633 w 1034633"/>
                <a:gd name="connsiteY0" fmla="*/ 388969 h 594418"/>
                <a:gd name="connsiteX1" fmla="*/ 0 w 1034633"/>
                <a:gd name="connsiteY1" fmla="*/ 0 h 594418"/>
                <a:gd name="connsiteX2" fmla="*/ 31644 w 1034633"/>
                <a:gd name="connsiteY2" fmla="*/ 594418 h 594418"/>
                <a:gd name="connsiteX3" fmla="*/ 1034633 w 1034633"/>
                <a:gd name="connsiteY3" fmla="*/ 388969 h 594418"/>
                <a:gd name="connsiteX0" fmla="*/ 1002989 w 1002989"/>
                <a:gd name="connsiteY0" fmla="*/ 403257 h 608706"/>
                <a:gd name="connsiteX1" fmla="*/ 8837 w 1002989"/>
                <a:gd name="connsiteY1" fmla="*/ 0 h 608706"/>
                <a:gd name="connsiteX2" fmla="*/ 0 w 1002989"/>
                <a:gd name="connsiteY2" fmla="*/ 608706 h 608706"/>
                <a:gd name="connsiteX3" fmla="*/ 1002989 w 1002989"/>
                <a:gd name="connsiteY3" fmla="*/ 403257 h 608706"/>
                <a:gd name="connsiteX0" fmla="*/ 1002989 w 1002989"/>
                <a:gd name="connsiteY0" fmla="*/ 403257 h 634899"/>
                <a:gd name="connsiteX1" fmla="*/ 8837 w 1002989"/>
                <a:gd name="connsiteY1" fmla="*/ 0 h 634899"/>
                <a:gd name="connsiteX2" fmla="*/ 0 w 1002989"/>
                <a:gd name="connsiteY2" fmla="*/ 634899 h 634899"/>
                <a:gd name="connsiteX3" fmla="*/ 1002989 w 1002989"/>
                <a:gd name="connsiteY3" fmla="*/ 403257 h 634899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03677 w 1003677"/>
                <a:gd name="connsiteY0" fmla="*/ 417545 h 649187"/>
                <a:gd name="connsiteX1" fmla="*/ 0 w 1003677"/>
                <a:gd name="connsiteY1" fmla="*/ 0 h 649187"/>
                <a:gd name="connsiteX2" fmla="*/ 688 w 1003677"/>
                <a:gd name="connsiteY2" fmla="*/ 649187 h 649187"/>
                <a:gd name="connsiteX3" fmla="*/ 1003677 w 1003677"/>
                <a:gd name="connsiteY3" fmla="*/ 417545 h 649187"/>
                <a:gd name="connsiteX0" fmla="*/ 989390 w 989390"/>
                <a:gd name="connsiteY0" fmla="*/ 474695 h 649187"/>
                <a:gd name="connsiteX1" fmla="*/ 0 w 989390"/>
                <a:gd name="connsiteY1" fmla="*/ 0 h 649187"/>
                <a:gd name="connsiteX2" fmla="*/ 688 w 989390"/>
                <a:gd name="connsiteY2" fmla="*/ 649187 h 649187"/>
                <a:gd name="connsiteX3" fmla="*/ 989390 w 989390"/>
                <a:gd name="connsiteY3" fmla="*/ 474695 h 649187"/>
                <a:gd name="connsiteX0" fmla="*/ 998915 w 998915"/>
                <a:gd name="connsiteY0" fmla="*/ 493745 h 649187"/>
                <a:gd name="connsiteX1" fmla="*/ 0 w 998915"/>
                <a:gd name="connsiteY1" fmla="*/ 0 h 649187"/>
                <a:gd name="connsiteX2" fmla="*/ 688 w 998915"/>
                <a:gd name="connsiteY2" fmla="*/ 649187 h 649187"/>
                <a:gd name="connsiteX3" fmla="*/ 998915 w 998915"/>
                <a:gd name="connsiteY3" fmla="*/ 493745 h 649187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1001296 w 1001296"/>
                <a:gd name="connsiteY0" fmla="*/ 503270 h 658712"/>
                <a:gd name="connsiteX1" fmla="*/ 0 w 1001296"/>
                <a:gd name="connsiteY1" fmla="*/ 0 h 658712"/>
                <a:gd name="connsiteX2" fmla="*/ 3069 w 1001296"/>
                <a:gd name="connsiteY2" fmla="*/ 658712 h 658712"/>
                <a:gd name="connsiteX3" fmla="*/ 1001296 w 1001296"/>
                <a:gd name="connsiteY3" fmla="*/ 503270 h 658712"/>
                <a:gd name="connsiteX0" fmla="*/ 1017279 w 1017279"/>
                <a:gd name="connsiteY0" fmla="*/ 503270 h 663474"/>
                <a:gd name="connsiteX1" fmla="*/ 15983 w 1017279"/>
                <a:gd name="connsiteY1" fmla="*/ 0 h 663474"/>
                <a:gd name="connsiteX2" fmla="*/ 2 w 1017279"/>
                <a:gd name="connsiteY2" fmla="*/ 663474 h 663474"/>
                <a:gd name="connsiteX3" fmla="*/ 1017279 w 1017279"/>
                <a:gd name="connsiteY3" fmla="*/ 503270 h 663474"/>
                <a:gd name="connsiteX0" fmla="*/ 2495049 w 2495049"/>
                <a:gd name="connsiteY0" fmla="*/ 1368809 h 1529013"/>
                <a:gd name="connsiteX1" fmla="*/ 0 w 2495049"/>
                <a:gd name="connsiteY1" fmla="*/ 0 h 1529013"/>
                <a:gd name="connsiteX2" fmla="*/ 1477772 w 2495049"/>
                <a:gd name="connsiteY2" fmla="*/ 1529013 h 1529013"/>
                <a:gd name="connsiteX3" fmla="*/ 2495049 w 2495049"/>
                <a:gd name="connsiteY3" fmla="*/ 1368809 h 1529013"/>
                <a:gd name="connsiteX0" fmla="*/ 2460124 w 2460124"/>
                <a:gd name="connsiteY0" fmla="*/ 1352934 h 1513138"/>
                <a:gd name="connsiteX1" fmla="*/ 0 w 2460124"/>
                <a:gd name="connsiteY1" fmla="*/ 0 h 1513138"/>
                <a:gd name="connsiteX2" fmla="*/ 1442847 w 2460124"/>
                <a:gd name="connsiteY2" fmla="*/ 1513138 h 1513138"/>
                <a:gd name="connsiteX3" fmla="*/ 2460124 w 2460124"/>
                <a:gd name="connsiteY3" fmla="*/ 1352934 h 1513138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87613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54895 w 3554895"/>
                <a:gd name="connsiteY0" fmla="*/ 1352934 h 1352934"/>
                <a:gd name="connsiteX1" fmla="*/ 1094771 w 3554895"/>
                <a:gd name="connsiteY1" fmla="*/ 0 h 1352934"/>
                <a:gd name="connsiteX2" fmla="*/ 0 w 3554895"/>
                <a:gd name="connsiteY2" fmla="*/ 502694 h 1352934"/>
                <a:gd name="connsiteX3" fmla="*/ 3554895 w 3554895"/>
                <a:gd name="connsiteY3" fmla="*/ 1352934 h 1352934"/>
                <a:gd name="connsiteX0" fmla="*/ 3488220 w 3488220"/>
                <a:gd name="connsiteY0" fmla="*/ 1352934 h 1593306"/>
                <a:gd name="connsiteX1" fmla="*/ 1028096 w 3488220"/>
                <a:gd name="connsiteY1" fmla="*/ 0 h 1593306"/>
                <a:gd name="connsiteX2" fmla="*/ 0 w 3488220"/>
                <a:gd name="connsiteY2" fmla="*/ 1593306 h 1593306"/>
                <a:gd name="connsiteX3" fmla="*/ 3488220 w 3488220"/>
                <a:gd name="connsiteY3" fmla="*/ 1352934 h 1593306"/>
                <a:gd name="connsiteX0" fmla="*/ 3488220 w 3488220"/>
                <a:gd name="connsiteY0" fmla="*/ 367096 h 607468"/>
                <a:gd name="connsiteX1" fmla="*/ 8921 w 3488220"/>
                <a:gd name="connsiteY1" fmla="*/ 0 h 607468"/>
                <a:gd name="connsiteX2" fmla="*/ 0 w 3488220"/>
                <a:gd name="connsiteY2" fmla="*/ 607468 h 607468"/>
                <a:gd name="connsiteX3" fmla="*/ 3488220 w 3488220"/>
                <a:gd name="connsiteY3" fmla="*/ 367096 h 607468"/>
                <a:gd name="connsiteX0" fmla="*/ 3488220 w 3488220"/>
                <a:gd name="connsiteY0" fmla="*/ 376621 h 616993"/>
                <a:gd name="connsiteX1" fmla="*/ 20827 w 3488220"/>
                <a:gd name="connsiteY1" fmla="*/ 0 h 616993"/>
                <a:gd name="connsiteX2" fmla="*/ 0 w 3488220"/>
                <a:gd name="connsiteY2" fmla="*/ 616993 h 616993"/>
                <a:gd name="connsiteX3" fmla="*/ 3488220 w 3488220"/>
                <a:gd name="connsiteY3" fmla="*/ 376621 h 616993"/>
                <a:gd name="connsiteX0" fmla="*/ 3467393 w 3467393"/>
                <a:gd name="connsiteY0" fmla="*/ 376621 h 1512343"/>
                <a:gd name="connsiteX1" fmla="*/ 0 w 3467393"/>
                <a:gd name="connsiteY1" fmla="*/ 0 h 1512343"/>
                <a:gd name="connsiteX2" fmla="*/ 1169798 w 3467393"/>
                <a:gd name="connsiteY2" fmla="*/ 1512343 h 1512343"/>
                <a:gd name="connsiteX3" fmla="*/ 3467393 w 3467393"/>
                <a:gd name="connsiteY3" fmla="*/ 376621 h 1512343"/>
                <a:gd name="connsiteX0" fmla="*/ 3181643 w 3181643"/>
                <a:gd name="connsiteY0" fmla="*/ 0 h 1135722"/>
                <a:gd name="connsiteX1" fmla="*/ 0 w 3181643"/>
                <a:gd name="connsiteY1" fmla="*/ 737804 h 1135722"/>
                <a:gd name="connsiteX2" fmla="*/ 884048 w 3181643"/>
                <a:gd name="connsiteY2" fmla="*/ 1135722 h 1135722"/>
                <a:gd name="connsiteX3" fmla="*/ 3181643 w 3181643"/>
                <a:gd name="connsiteY3" fmla="*/ 0 h 1135722"/>
                <a:gd name="connsiteX0" fmla="*/ 3188787 w 3188787"/>
                <a:gd name="connsiteY0" fmla="*/ 0 h 1135722"/>
                <a:gd name="connsiteX1" fmla="*/ 0 w 3188787"/>
                <a:gd name="connsiteY1" fmla="*/ 713992 h 1135722"/>
                <a:gd name="connsiteX2" fmla="*/ 891192 w 3188787"/>
                <a:gd name="connsiteY2" fmla="*/ 1135722 h 1135722"/>
                <a:gd name="connsiteX3" fmla="*/ 3188787 w 3188787"/>
                <a:gd name="connsiteY3" fmla="*/ 0 h 1135722"/>
                <a:gd name="connsiteX0" fmla="*/ 3188787 w 3188787"/>
                <a:gd name="connsiteY0" fmla="*/ 0 h 1114291"/>
                <a:gd name="connsiteX1" fmla="*/ 0 w 3188787"/>
                <a:gd name="connsiteY1" fmla="*/ 713992 h 1114291"/>
                <a:gd name="connsiteX2" fmla="*/ 869760 w 3188787"/>
                <a:gd name="connsiteY2" fmla="*/ 1114291 h 1114291"/>
                <a:gd name="connsiteX3" fmla="*/ 3188787 w 3188787"/>
                <a:gd name="connsiteY3" fmla="*/ 0 h 1114291"/>
                <a:gd name="connsiteX0" fmla="*/ 3188787 w 3188787"/>
                <a:gd name="connsiteY0" fmla="*/ 0 h 1114291"/>
                <a:gd name="connsiteX1" fmla="*/ 0 w 3188787"/>
                <a:gd name="connsiteY1" fmla="*/ 713992 h 1114291"/>
                <a:gd name="connsiteX2" fmla="*/ 869760 w 3188787"/>
                <a:gd name="connsiteY2" fmla="*/ 1114291 h 1114291"/>
                <a:gd name="connsiteX3" fmla="*/ 3188787 w 3188787"/>
                <a:gd name="connsiteY3" fmla="*/ 0 h 1114291"/>
                <a:gd name="connsiteX0" fmla="*/ 3188787 w 3188787"/>
                <a:gd name="connsiteY0" fmla="*/ 0 h 1114291"/>
                <a:gd name="connsiteX1" fmla="*/ 0 w 3188787"/>
                <a:gd name="connsiteY1" fmla="*/ 713992 h 1114291"/>
                <a:gd name="connsiteX2" fmla="*/ 869760 w 3188787"/>
                <a:gd name="connsiteY2" fmla="*/ 1114291 h 1114291"/>
                <a:gd name="connsiteX3" fmla="*/ 3188787 w 3188787"/>
                <a:gd name="connsiteY3" fmla="*/ 0 h 1114291"/>
                <a:gd name="connsiteX0" fmla="*/ 3201487 w 3201487"/>
                <a:gd name="connsiteY0" fmla="*/ 0 h 1244466"/>
                <a:gd name="connsiteX1" fmla="*/ 0 w 3201487"/>
                <a:gd name="connsiteY1" fmla="*/ 844167 h 1244466"/>
                <a:gd name="connsiteX2" fmla="*/ 869760 w 3201487"/>
                <a:gd name="connsiteY2" fmla="*/ 1244466 h 1244466"/>
                <a:gd name="connsiteX3" fmla="*/ 3201487 w 3201487"/>
                <a:gd name="connsiteY3" fmla="*/ 0 h 1244466"/>
                <a:gd name="connsiteX0" fmla="*/ 3201487 w 3201487"/>
                <a:gd name="connsiteY0" fmla="*/ 0 h 1253991"/>
                <a:gd name="connsiteX1" fmla="*/ 0 w 3201487"/>
                <a:gd name="connsiteY1" fmla="*/ 844167 h 1253991"/>
                <a:gd name="connsiteX2" fmla="*/ 996760 w 3201487"/>
                <a:gd name="connsiteY2" fmla="*/ 1253991 h 1253991"/>
                <a:gd name="connsiteX3" fmla="*/ 3201487 w 3201487"/>
                <a:gd name="connsiteY3" fmla="*/ 0 h 1253991"/>
                <a:gd name="connsiteX0" fmla="*/ 3191962 w 3191962"/>
                <a:gd name="connsiteY0" fmla="*/ 0 h 1253991"/>
                <a:gd name="connsiteX1" fmla="*/ 0 w 3191962"/>
                <a:gd name="connsiteY1" fmla="*/ 802892 h 1253991"/>
                <a:gd name="connsiteX2" fmla="*/ 987235 w 3191962"/>
                <a:gd name="connsiteY2" fmla="*/ 1253991 h 1253991"/>
                <a:gd name="connsiteX3" fmla="*/ 3191962 w 3191962"/>
                <a:gd name="connsiteY3" fmla="*/ 0 h 1253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1962" h="1253991">
                  <a:moveTo>
                    <a:pt x="3191962" y="0"/>
                  </a:moveTo>
                  <a:lnTo>
                    <a:pt x="0" y="802892"/>
                  </a:lnTo>
                  <a:cubicBezTo>
                    <a:pt x="255022" y="943088"/>
                    <a:pt x="753644" y="1189995"/>
                    <a:pt x="987235" y="1253991"/>
                  </a:cubicBezTo>
                  <a:lnTo>
                    <a:pt x="3191962" y="0"/>
                  </a:lnTo>
                  <a:close/>
                </a:path>
              </a:pathLst>
            </a:custGeom>
            <a:gradFill flip="none" rotWithShape="1">
              <a:gsLst>
                <a:gs pos="17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52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85A73944-76CF-7628-95D3-5AA1004FF239}"/>
                </a:ext>
              </a:extLst>
            </p:cNvPr>
            <p:cNvSpPr/>
            <p:nvPr/>
          </p:nvSpPr>
          <p:spPr>
            <a:xfrm>
              <a:off x="4982402" y="3624196"/>
              <a:ext cx="2239104" cy="1045403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2406233 w 4702704"/>
                <a:gd name="connsiteY0" fmla="*/ 495591 h 495591"/>
                <a:gd name="connsiteX1" fmla="*/ 0 w 4702704"/>
                <a:gd name="connsiteY1" fmla="*/ 114242 h 495591"/>
                <a:gd name="connsiteX2" fmla="*/ 4702704 w 4702704"/>
                <a:gd name="connsiteY2" fmla="*/ 0 h 495591"/>
                <a:gd name="connsiteX3" fmla="*/ 2406233 w 4702704"/>
                <a:gd name="connsiteY3" fmla="*/ 495591 h 495591"/>
                <a:gd name="connsiteX0" fmla="*/ 2406233 w 2406233"/>
                <a:gd name="connsiteY0" fmla="*/ 381349 h 586798"/>
                <a:gd name="connsiteX1" fmla="*/ 0 w 2406233"/>
                <a:gd name="connsiteY1" fmla="*/ 0 h 586798"/>
                <a:gd name="connsiteX2" fmla="*/ 1403244 w 2406233"/>
                <a:gd name="connsiteY2" fmla="*/ 586798 h 586798"/>
                <a:gd name="connsiteX3" fmla="*/ 2406233 w 2406233"/>
                <a:gd name="connsiteY3" fmla="*/ 381349 h 586798"/>
                <a:gd name="connsiteX0" fmla="*/ 1034633 w 1034633"/>
                <a:gd name="connsiteY0" fmla="*/ 388969 h 594418"/>
                <a:gd name="connsiteX1" fmla="*/ 0 w 1034633"/>
                <a:gd name="connsiteY1" fmla="*/ 0 h 594418"/>
                <a:gd name="connsiteX2" fmla="*/ 31644 w 1034633"/>
                <a:gd name="connsiteY2" fmla="*/ 594418 h 594418"/>
                <a:gd name="connsiteX3" fmla="*/ 1034633 w 1034633"/>
                <a:gd name="connsiteY3" fmla="*/ 388969 h 594418"/>
                <a:gd name="connsiteX0" fmla="*/ 1002989 w 1002989"/>
                <a:gd name="connsiteY0" fmla="*/ 403257 h 608706"/>
                <a:gd name="connsiteX1" fmla="*/ 8837 w 1002989"/>
                <a:gd name="connsiteY1" fmla="*/ 0 h 608706"/>
                <a:gd name="connsiteX2" fmla="*/ 0 w 1002989"/>
                <a:gd name="connsiteY2" fmla="*/ 608706 h 608706"/>
                <a:gd name="connsiteX3" fmla="*/ 1002989 w 1002989"/>
                <a:gd name="connsiteY3" fmla="*/ 403257 h 608706"/>
                <a:gd name="connsiteX0" fmla="*/ 1002989 w 1002989"/>
                <a:gd name="connsiteY0" fmla="*/ 403257 h 634899"/>
                <a:gd name="connsiteX1" fmla="*/ 8837 w 1002989"/>
                <a:gd name="connsiteY1" fmla="*/ 0 h 634899"/>
                <a:gd name="connsiteX2" fmla="*/ 0 w 1002989"/>
                <a:gd name="connsiteY2" fmla="*/ 634899 h 634899"/>
                <a:gd name="connsiteX3" fmla="*/ 1002989 w 1002989"/>
                <a:gd name="connsiteY3" fmla="*/ 403257 h 634899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03677 w 1003677"/>
                <a:gd name="connsiteY0" fmla="*/ 417545 h 649187"/>
                <a:gd name="connsiteX1" fmla="*/ 0 w 1003677"/>
                <a:gd name="connsiteY1" fmla="*/ 0 h 649187"/>
                <a:gd name="connsiteX2" fmla="*/ 688 w 1003677"/>
                <a:gd name="connsiteY2" fmla="*/ 649187 h 649187"/>
                <a:gd name="connsiteX3" fmla="*/ 1003677 w 1003677"/>
                <a:gd name="connsiteY3" fmla="*/ 417545 h 649187"/>
                <a:gd name="connsiteX0" fmla="*/ 989390 w 989390"/>
                <a:gd name="connsiteY0" fmla="*/ 474695 h 649187"/>
                <a:gd name="connsiteX1" fmla="*/ 0 w 989390"/>
                <a:gd name="connsiteY1" fmla="*/ 0 h 649187"/>
                <a:gd name="connsiteX2" fmla="*/ 688 w 989390"/>
                <a:gd name="connsiteY2" fmla="*/ 649187 h 649187"/>
                <a:gd name="connsiteX3" fmla="*/ 989390 w 989390"/>
                <a:gd name="connsiteY3" fmla="*/ 474695 h 649187"/>
                <a:gd name="connsiteX0" fmla="*/ 998915 w 998915"/>
                <a:gd name="connsiteY0" fmla="*/ 493745 h 649187"/>
                <a:gd name="connsiteX1" fmla="*/ 0 w 998915"/>
                <a:gd name="connsiteY1" fmla="*/ 0 h 649187"/>
                <a:gd name="connsiteX2" fmla="*/ 688 w 998915"/>
                <a:gd name="connsiteY2" fmla="*/ 649187 h 649187"/>
                <a:gd name="connsiteX3" fmla="*/ 998915 w 998915"/>
                <a:gd name="connsiteY3" fmla="*/ 493745 h 649187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1001296 w 1001296"/>
                <a:gd name="connsiteY0" fmla="*/ 503270 h 658712"/>
                <a:gd name="connsiteX1" fmla="*/ 0 w 1001296"/>
                <a:gd name="connsiteY1" fmla="*/ 0 h 658712"/>
                <a:gd name="connsiteX2" fmla="*/ 3069 w 1001296"/>
                <a:gd name="connsiteY2" fmla="*/ 658712 h 658712"/>
                <a:gd name="connsiteX3" fmla="*/ 1001296 w 1001296"/>
                <a:gd name="connsiteY3" fmla="*/ 503270 h 658712"/>
                <a:gd name="connsiteX0" fmla="*/ 1017279 w 1017279"/>
                <a:gd name="connsiteY0" fmla="*/ 503270 h 663474"/>
                <a:gd name="connsiteX1" fmla="*/ 15983 w 1017279"/>
                <a:gd name="connsiteY1" fmla="*/ 0 h 663474"/>
                <a:gd name="connsiteX2" fmla="*/ 2 w 1017279"/>
                <a:gd name="connsiteY2" fmla="*/ 663474 h 663474"/>
                <a:gd name="connsiteX3" fmla="*/ 1017279 w 1017279"/>
                <a:gd name="connsiteY3" fmla="*/ 503270 h 663474"/>
                <a:gd name="connsiteX0" fmla="*/ 2495049 w 2495049"/>
                <a:gd name="connsiteY0" fmla="*/ 1368809 h 1529013"/>
                <a:gd name="connsiteX1" fmla="*/ 0 w 2495049"/>
                <a:gd name="connsiteY1" fmla="*/ 0 h 1529013"/>
                <a:gd name="connsiteX2" fmla="*/ 1477772 w 2495049"/>
                <a:gd name="connsiteY2" fmla="*/ 1529013 h 1529013"/>
                <a:gd name="connsiteX3" fmla="*/ 2495049 w 2495049"/>
                <a:gd name="connsiteY3" fmla="*/ 1368809 h 1529013"/>
                <a:gd name="connsiteX0" fmla="*/ 2460124 w 2460124"/>
                <a:gd name="connsiteY0" fmla="*/ 1352934 h 1513138"/>
                <a:gd name="connsiteX1" fmla="*/ 0 w 2460124"/>
                <a:gd name="connsiteY1" fmla="*/ 0 h 1513138"/>
                <a:gd name="connsiteX2" fmla="*/ 1442847 w 2460124"/>
                <a:gd name="connsiteY2" fmla="*/ 1513138 h 1513138"/>
                <a:gd name="connsiteX3" fmla="*/ 2460124 w 2460124"/>
                <a:gd name="connsiteY3" fmla="*/ 1352934 h 1513138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87613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54895 w 3554895"/>
                <a:gd name="connsiteY0" fmla="*/ 1352934 h 1352934"/>
                <a:gd name="connsiteX1" fmla="*/ 1094771 w 3554895"/>
                <a:gd name="connsiteY1" fmla="*/ 0 h 1352934"/>
                <a:gd name="connsiteX2" fmla="*/ 0 w 3554895"/>
                <a:gd name="connsiteY2" fmla="*/ 502694 h 1352934"/>
                <a:gd name="connsiteX3" fmla="*/ 3554895 w 3554895"/>
                <a:gd name="connsiteY3" fmla="*/ 1352934 h 1352934"/>
                <a:gd name="connsiteX0" fmla="*/ 3488220 w 3488220"/>
                <a:gd name="connsiteY0" fmla="*/ 1352934 h 1593306"/>
                <a:gd name="connsiteX1" fmla="*/ 1028096 w 3488220"/>
                <a:gd name="connsiteY1" fmla="*/ 0 h 1593306"/>
                <a:gd name="connsiteX2" fmla="*/ 0 w 3488220"/>
                <a:gd name="connsiteY2" fmla="*/ 1593306 h 1593306"/>
                <a:gd name="connsiteX3" fmla="*/ 3488220 w 3488220"/>
                <a:gd name="connsiteY3" fmla="*/ 1352934 h 1593306"/>
                <a:gd name="connsiteX0" fmla="*/ 3488220 w 3488220"/>
                <a:gd name="connsiteY0" fmla="*/ 367096 h 607468"/>
                <a:gd name="connsiteX1" fmla="*/ 8921 w 3488220"/>
                <a:gd name="connsiteY1" fmla="*/ 0 h 607468"/>
                <a:gd name="connsiteX2" fmla="*/ 0 w 3488220"/>
                <a:gd name="connsiteY2" fmla="*/ 607468 h 607468"/>
                <a:gd name="connsiteX3" fmla="*/ 3488220 w 3488220"/>
                <a:gd name="connsiteY3" fmla="*/ 367096 h 607468"/>
                <a:gd name="connsiteX0" fmla="*/ 3488220 w 3488220"/>
                <a:gd name="connsiteY0" fmla="*/ 376621 h 616993"/>
                <a:gd name="connsiteX1" fmla="*/ 20827 w 3488220"/>
                <a:gd name="connsiteY1" fmla="*/ 0 h 616993"/>
                <a:gd name="connsiteX2" fmla="*/ 0 w 3488220"/>
                <a:gd name="connsiteY2" fmla="*/ 616993 h 616993"/>
                <a:gd name="connsiteX3" fmla="*/ 3488220 w 3488220"/>
                <a:gd name="connsiteY3" fmla="*/ 376621 h 616993"/>
                <a:gd name="connsiteX0" fmla="*/ 3467393 w 3467393"/>
                <a:gd name="connsiteY0" fmla="*/ 376621 h 1512343"/>
                <a:gd name="connsiteX1" fmla="*/ 0 w 3467393"/>
                <a:gd name="connsiteY1" fmla="*/ 0 h 1512343"/>
                <a:gd name="connsiteX2" fmla="*/ 1169798 w 3467393"/>
                <a:gd name="connsiteY2" fmla="*/ 1512343 h 1512343"/>
                <a:gd name="connsiteX3" fmla="*/ 3467393 w 3467393"/>
                <a:gd name="connsiteY3" fmla="*/ 376621 h 1512343"/>
                <a:gd name="connsiteX0" fmla="*/ 3181643 w 3181643"/>
                <a:gd name="connsiteY0" fmla="*/ 0 h 1135722"/>
                <a:gd name="connsiteX1" fmla="*/ 0 w 3181643"/>
                <a:gd name="connsiteY1" fmla="*/ 737804 h 1135722"/>
                <a:gd name="connsiteX2" fmla="*/ 884048 w 3181643"/>
                <a:gd name="connsiteY2" fmla="*/ 1135722 h 1135722"/>
                <a:gd name="connsiteX3" fmla="*/ 3181643 w 3181643"/>
                <a:gd name="connsiteY3" fmla="*/ 0 h 1135722"/>
                <a:gd name="connsiteX0" fmla="*/ 3188787 w 3188787"/>
                <a:gd name="connsiteY0" fmla="*/ 0 h 1135722"/>
                <a:gd name="connsiteX1" fmla="*/ 0 w 3188787"/>
                <a:gd name="connsiteY1" fmla="*/ 713992 h 1135722"/>
                <a:gd name="connsiteX2" fmla="*/ 891192 w 3188787"/>
                <a:gd name="connsiteY2" fmla="*/ 1135722 h 1135722"/>
                <a:gd name="connsiteX3" fmla="*/ 3188787 w 3188787"/>
                <a:gd name="connsiteY3" fmla="*/ 0 h 1135722"/>
                <a:gd name="connsiteX0" fmla="*/ 3188787 w 3188787"/>
                <a:gd name="connsiteY0" fmla="*/ 0 h 1114291"/>
                <a:gd name="connsiteX1" fmla="*/ 0 w 3188787"/>
                <a:gd name="connsiteY1" fmla="*/ 713992 h 1114291"/>
                <a:gd name="connsiteX2" fmla="*/ 869760 w 3188787"/>
                <a:gd name="connsiteY2" fmla="*/ 1114291 h 1114291"/>
                <a:gd name="connsiteX3" fmla="*/ 3188787 w 3188787"/>
                <a:gd name="connsiteY3" fmla="*/ 0 h 1114291"/>
                <a:gd name="connsiteX0" fmla="*/ 3188787 w 3188787"/>
                <a:gd name="connsiteY0" fmla="*/ 0 h 1114291"/>
                <a:gd name="connsiteX1" fmla="*/ 0 w 3188787"/>
                <a:gd name="connsiteY1" fmla="*/ 713992 h 1114291"/>
                <a:gd name="connsiteX2" fmla="*/ 869760 w 3188787"/>
                <a:gd name="connsiteY2" fmla="*/ 1114291 h 1114291"/>
                <a:gd name="connsiteX3" fmla="*/ 3188787 w 3188787"/>
                <a:gd name="connsiteY3" fmla="*/ 0 h 1114291"/>
                <a:gd name="connsiteX0" fmla="*/ 3188787 w 3188787"/>
                <a:gd name="connsiteY0" fmla="*/ 0 h 1114291"/>
                <a:gd name="connsiteX1" fmla="*/ 0 w 3188787"/>
                <a:gd name="connsiteY1" fmla="*/ 713992 h 1114291"/>
                <a:gd name="connsiteX2" fmla="*/ 869760 w 3188787"/>
                <a:gd name="connsiteY2" fmla="*/ 1114291 h 1114291"/>
                <a:gd name="connsiteX3" fmla="*/ 3188787 w 3188787"/>
                <a:gd name="connsiteY3" fmla="*/ 0 h 1114291"/>
                <a:gd name="connsiteX0" fmla="*/ 3188787 w 4209860"/>
                <a:gd name="connsiteY0" fmla="*/ 0 h 745173"/>
                <a:gd name="connsiteX1" fmla="*/ 0 w 4209860"/>
                <a:gd name="connsiteY1" fmla="*/ 713992 h 745173"/>
                <a:gd name="connsiteX2" fmla="*/ 4209860 w 4209860"/>
                <a:gd name="connsiteY2" fmla="*/ 536441 h 745173"/>
                <a:gd name="connsiteX3" fmla="*/ 3188787 w 4209860"/>
                <a:gd name="connsiteY3" fmla="*/ 0 h 745173"/>
                <a:gd name="connsiteX0" fmla="*/ 982162 w 2003235"/>
                <a:gd name="connsiteY0" fmla="*/ 0 h 583929"/>
                <a:gd name="connsiteX1" fmla="*/ 0 w 2003235"/>
                <a:gd name="connsiteY1" fmla="*/ 533017 h 583929"/>
                <a:gd name="connsiteX2" fmla="*/ 2003235 w 2003235"/>
                <a:gd name="connsiteY2" fmla="*/ 536441 h 583929"/>
                <a:gd name="connsiteX3" fmla="*/ 982162 w 2003235"/>
                <a:gd name="connsiteY3" fmla="*/ 0 h 583929"/>
                <a:gd name="connsiteX0" fmla="*/ 975812 w 1996885"/>
                <a:gd name="connsiteY0" fmla="*/ 0 h 571091"/>
                <a:gd name="connsiteX1" fmla="*/ 0 w 1996885"/>
                <a:gd name="connsiteY1" fmla="*/ 517142 h 571091"/>
                <a:gd name="connsiteX2" fmla="*/ 1996885 w 1996885"/>
                <a:gd name="connsiteY2" fmla="*/ 536441 h 571091"/>
                <a:gd name="connsiteX3" fmla="*/ 975812 w 1996885"/>
                <a:gd name="connsiteY3" fmla="*/ 0 h 571091"/>
                <a:gd name="connsiteX0" fmla="*/ 975812 w 1974660"/>
                <a:gd name="connsiteY0" fmla="*/ 0 h 569225"/>
                <a:gd name="connsiteX1" fmla="*/ 0 w 1974660"/>
                <a:gd name="connsiteY1" fmla="*/ 517142 h 569225"/>
                <a:gd name="connsiteX2" fmla="*/ 1974660 w 1974660"/>
                <a:gd name="connsiteY2" fmla="*/ 526916 h 569225"/>
                <a:gd name="connsiteX3" fmla="*/ 975812 w 1974660"/>
                <a:gd name="connsiteY3" fmla="*/ 0 h 569225"/>
                <a:gd name="connsiteX0" fmla="*/ 975812 w 1974660"/>
                <a:gd name="connsiteY0" fmla="*/ 0 h 528372"/>
                <a:gd name="connsiteX1" fmla="*/ 0 w 1974660"/>
                <a:gd name="connsiteY1" fmla="*/ 517142 h 528372"/>
                <a:gd name="connsiteX2" fmla="*/ 1974660 w 1974660"/>
                <a:gd name="connsiteY2" fmla="*/ 526916 h 528372"/>
                <a:gd name="connsiteX3" fmla="*/ 975812 w 1974660"/>
                <a:gd name="connsiteY3" fmla="*/ 0 h 528372"/>
                <a:gd name="connsiteX0" fmla="*/ 975812 w 1974660"/>
                <a:gd name="connsiteY0" fmla="*/ 0 h 537763"/>
                <a:gd name="connsiteX1" fmla="*/ 0 w 1974660"/>
                <a:gd name="connsiteY1" fmla="*/ 517142 h 537763"/>
                <a:gd name="connsiteX2" fmla="*/ 1974660 w 1974660"/>
                <a:gd name="connsiteY2" fmla="*/ 526916 h 537763"/>
                <a:gd name="connsiteX3" fmla="*/ 975812 w 1974660"/>
                <a:gd name="connsiteY3" fmla="*/ 0 h 537763"/>
                <a:gd name="connsiteX0" fmla="*/ 985337 w 1974660"/>
                <a:gd name="connsiteY0" fmla="*/ 0 h 921938"/>
                <a:gd name="connsiteX1" fmla="*/ 0 w 1974660"/>
                <a:gd name="connsiteY1" fmla="*/ 901317 h 921938"/>
                <a:gd name="connsiteX2" fmla="*/ 1974660 w 1974660"/>
                <a:gd name="connsiteY2" fmla="*/ 911091 h 921938"/>
                <a:gd name="connsiteX3" fmla="*/ 985337 w 1974660"/>
                <a:gd name="connsiteY3" fmla="*/ 0 h 921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4660" h="921938">
                  <a:moveTo>
                    <a:pt x="985337" y="0"/>
                  </a:moveTo>
                  <a:lnTo>
                    <a:pt x="0" y="901317"/>
                  </a:lnTo>
                  <a:cubicBezTo>
                    <a:pt x="405041" y="943882"/>
                    <a:pt x="1733925" y="906627"/>
                    <a:pt x="1974660" y="911091"/>
                  </a:cubicBezTo>
                  <a:lnTo>
                    <a:pt x="985337" y="0"/>
                  </a:lnTo>
                  <a:close/>
                </a:path>
              </a:pathLst>
            </a:custGeom>
            <a:gradFill flip="none" rotWithShape="1">
              <a:gsLst>
                <a:gs pos="14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52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0CA7833-69A2-6644-1CA1-C1BDB1C717D9}"/>
                </a:ext>
              </a:extLst>
            </p:cNvPr>
            <p:cNvSpPr/>
            <p:nvPr/>
          </p:nvSpPr>
          <p:spPr>
            <a:xfrm>
              <a:off x="6088577" y="1917217"/>
              <a:ext cx="5036840" cy="1716248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0 w 2294089"/>
                <a:gd name="connsiteY0" fmla="*/ 1392904 h 1392904"/>
                <a:gd name="connsiteX1" fmla="*/ 311725 w 2294089"/>
                <a:gd name="connsiteY1" fmla="*/ 0 h 1392904"/>
                <a:gd name="connsiteX2" fmla="*/ 2294089 w 2294089"/>
                <a:gd name="connsiteY2" fmla="*/ 830638 h 1392904"/>
                <a:gd name="connsiteX3" fmla="*/ 0 w 2294089"/>
                <a:gd name="connsiteY3" fmla="*/ 1392904 h 1392904"/>
                <a:gd name="connsiteX0" fmla="*/ 0 w 4459439"/>
                <a:gd name="connsiteY0" fmla="*/ 1392904 h 1392904"/>
                <a:gd name="connsiteX1" fmla="*/ 311725 w 4459439"/>
                <a:gd name="connsiteY1" fmla="*/ 0 h 1392904"/>
                <a:gd name="connsiteX2" fmla="*/ 4459439 w 4459439"/>
                <a:gd name="connsiteY2" fmla="*/ 538538 h 1392904"/>
                <a:gd name="connsiteX3" fmla="*/ 0 w 4459439"/>
                <a:gd name="connsiteY3" fmla="*/ 1392904 h 1392904"/>
                <a:gd name="connsiteX0" fmla="*/ 0 w 4459439"/>
                <a:gd name="connsiteY0" fmla="*/ 1227804 h 1227804"/>
                <a:gd name="connsiteX1" fmla="*/ 3486725 w 4459439"/>
                <a:gd name="connsiteY1" fmla="*/ 0 h 1227804"/>
                <a:gd name="connsiteX2" fmla="*/ 4459439 w 4459439"/>
                <a:gd name="connsiteY2" fmla="*/ 373438 h 1227804"/>
                <a:gd name="connsiteX3" fmla="*/ 0 w 4459439"/>
                <a:gd name="connsiteY3" fmla="*/ 1227804 h 1227804"/>
                <a:gd name="connsiteX0" fmla="*/ 0 w 4459439"/>
                <a:gd name="connsiteY0" fmla="*/ 1256379 h 1256379"/>
                <a:gd name="connsiteX1" fmla="*/ 3510537 w 4459439"/>
                <a:gd name="connsiteY1" fmla="*/ 0 h 1256379"/>
                <a:gd name="connsiteX2" fmla="*/ 4459439 w 4459439"/>
                <a:gd name="connsiteY2" fmla="*/ 402013 h 1256379"/>
                <a:gd name="connsiteX3" fmla="*/ 0 w 4459439"/>
                <a:gd name="connsiteY3" fmla="*/ 1256379 h 1256379"/>
                <a:gd name="connsiteX0" fmla="*/ 0 w 4434039"/>
                <a:gd name="connsiteY0" fmla="*/ 1256379 h 1256379"/>
                <a:gd name="connsiteX1" fmla="*/ 3510537 w 4434039"/>
                <a:gd name="connsiteY1" fmla="*/ 0 h 1256379"/>
                <a:gd name="connsiteX2" fmla="*/ 4434039 w 4434039"/>
                <a:gd name="connsiteY2" fmla="*/ 424238 h 1256379"/>
                <a:gd name="connsiteX3" fmla="*/ 0 w 4434039"/>
                <a:gd name="connsiteY3" fmla="*/ 1256379 h 1256379"/>
                <a:gd name="connsiteX0" fmla="*/ 0 w 4443564"/>
                <a:gd name="connsiteY0" fmla="*/ 1256379 h 1256379"/>
                <a:gd name="connsiteX1" fmla="*/ 3510537 w 4443564"/>
                <a:gd name="connsiteY1" fmla="*/ 0 h 1256379"/>
                <a:gd name="connsiteX2" fmla="*/ 4443564 w 4443564"/>
                <a:gd name="connsiteY2" fmla="*/ 421063 h 1256379"/>
                <a:gd name="connsiteX3" fmla="*/ 0 w 4443564"/>
                <a:gd name="connsiteY3" fmla="*/ 1256379 h 1256379"/>
                <a:gd name="connsiteX0" fmla="*/ 0 w 4448326"/>
                <a:gd name="connsiteY0" fmla="*/ 1513554 h 1513554"/>
                <a:gd name="connsiteX1" fmla="*/ 3515299 w 4448326"/>
                <a:gd name="connsiteY1" fmla="*/ 0 h 1513554"/>
                <a:gd name="connsiteX2" fmla="*/ 4448326 w 4448326"/>
                <a:gd name="connsiteY2" fmla="*/ 421063 h 1513554"/>
                <a:gd name="connsiteX3" fmla="*/ 0 w 4448326"/>
                <a:gd name="connsiteY3" fmla="*/ 1513554 h 1513554"/>
                <a:gd name="connsiteX0" fmla="*/ 0 w 4426101"/>
                <a:gd name="connsiteY0" fmla="*/ 1513554 h 1513554"/>
                <a:gd name="connsiteX1" fmla="*/ 3515299 w 4426101"/>
                <a:gd name="connsiteY1" fmla="*/ 0 h 1513554"/>
                <a:gd name="connsiteX2" fmla="*/ 4426101 w 4426101"/>
                <a:gd name="connsiteY2" fmla="*/ 427413 h 1513554"/>
                <a:gd name="connsiteX3" fmla="*/ 0 w 4426101"/>
                <a:gd name="connsiteY3" fmla="*/ 1513554 h 1513554"/>
                <a:gd name="connsiteX0" fmla="*/ 0 w 4441976"/>
                <a:gd name="connsiteY0" fmla="*/ 1513554 h 1513554"/>
                <a:gd name="connsiteX1" fmla="*/ 3515299 w 4441976"/>
                <a:gd name="connsiteY1" fmla="*/ 0 h 1513554"/>
                <a:gd name="connsiteX2" fmla="*/ 4441976 w 4441976"/>
                <a:gd name="connsiteY2" fmla="*/ 421063 h 1513554"/>
                <a:gd name="connsiteX3" fmla="*/ 0 w 4441976"/>
                <a:gd name="connsiteY3" fmla="*/ 1513554 h 1513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1976" h="1513554">
                  <a:moveTo>
                    <a:pt x="0" y="1513554"/>
                  </a:moveTo>
                  <a:lnTo>
                    <a:pt x="3515299" y="0"/>
                  </a:lnTo>
                  <a:lnTo>
                    <a:pt x="4441976" y="421063"/>
                  </a:lnTo>
                  <a:lnTo>
                    <a:pt x="0" y="1513554"/>
                  </a:lnTo>
                  <a:close/>
                </a:path>
              </a:pathLst>
            </a:custGeom>
            <a:gradFill flip="none" rotWithShape="1">
              <a:gsLst>
                <a:gs pos="40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61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97FBFB33-FE74-B797-5812-92E7B9D02AF1}"/>
                </a:ext>
              </a:extLst>
            </p:cNvPr>
            <p:cNvSpPr/>
            <p:nvPr/>
          </p:nvSpPr>
          <p:spPr>
            <a:xfrm>
              <a:off x="6088577" y="3170084"/>
              <a:ext cx="4162473" cy="748366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0 w 2294089"/>
                <a:gd name="connsiteY0" fmla="*/ 1392904 h 1392904"/>
                <a:gd name="connsiteX1" fmla="*/ 311725 w 2294089"/>
                <a:gd name="connsiteY1" fmla="*/ 0 h 1392904"/>
                <a:gd name="connsiteX2" fmla="*/ 2294089 w 2294089"/>
                <a:gd name="connsiteY2" fmla="*/ 830638 h 1392904"/>
                <a:gd name="connsiteX3" fmla="*/ 0 w 2294089"/>
                <a:gd name="connsiteY3" fmla="*/ 1392904 h 1392904"/>
                <a:gd name="connsiteX0" fmla="*/ 0 w 4459439"/>
                <a:gd name="connsiteY0" fmla="*/ 1392904 h 1392904"/>
                <a:gd name="connsiteX1" fmla="*/ 311725 w 4459439"/>
                <a:gd name="connsiteY1" fmla="*/ 0 h 1392904"/>
                <a:gd name="connsiteX2" fmla="*/ 4459439 w 4459439"/>
                <a:gd name="connsiteY2" fmla="*/ 538538 h 1392904"/>
                <a:gd name="connsiteX3" fmla="*/ 0 w 4459439"/>
                <a:gd name="connsiteY3" fmla="*/ 1392904 h 1392904"/>
                <a:gd name="connsiteX0" fmla="*/ 0 w 4459439"/>
                <a:gd name="connsiteY0" fmla="*/ 1227804 h 1227804"/>
                <a:gd name="connsiteX1" fmla="*/ 3486725 w 4459439"/>
                <a:gd name="connsiteY1" fmla="*/ 0 h 1227804"/>
                <a:gd name="connsiteX2" fmla="*/ 4459439 w 4459439"/>
                <a:gd name="connsiteY2" fmla="*/ 373438 h 1227804"/>
                <a:gd name="connsiteX3" fmla="*/ 0 w 4459439"/>
                <a:gd name="connsiteY3" fmla="*/ 1227804 h 1227804"/>
                <a:gd name="connsiteX0" fmla="*/ 0 w 4459439"/>
                <a:gd name="connsiteY0" fmla="*/ 1256379 h 1256379"/>
                <a:gd name="connsiteX1" fmla="*/ 3510537 w 4459439"/>
                <a:gd name="connsiteY1" fmla="*/ 0 h 1256379"/>
                <a:gd name="connsiteX2" fmla="*/ 4459439 w 4459439"/>
                <a:gd name="connsiteY2" fmla="*/ 402013 h 1256379"/>
                <a:gd name="connsiteX3" fmla="*/ 0 w 4459439"/>
                <a:gd name="connsiteY3" fmla="*/ 1256379 h 1256379"/>
                <a:gd name="connsiteX0" fmla="*/ 0 w 4434039"/>
                <a:gd name="connsiteY0" fmla="*/ 1256379 h 1256379"/>
                <a:gd name="connsiteX1" fmla="*/ 3510537 w 4434039"/>
                <a:gd name="connsiteY1" fmla="*/ 0 h 1256379"/>
                <a:gd name="connsiteX2" fmla="*/ 4434039 w 4434039"/>
                <a:gd name="connsiteY2" fmla="*/ 424238 h 1256379"/>
                <a:gd name="connsiteX3" fmla="*/ 0 w 4434039"/>
                <a:gd name="connsiteY3" fmla="*/ 1256379 h 1256379"/>
                <a:gd name="connsiteX0" fmla="*/ 0 w 4443564"/>
                <a:gd name="connsiteY0" fmla="*/ 1256379 h 1256379"/>
                <a:gd name="connsiteX1" fmla="*/ 3510537 w 4443564"/>
                <a:gd name="connsiteY1" fmla="*/ 0 h 1256379"/>
                <a:gd name="connsiteX2" fmla="*/ 4443564 w 4443564"/>
                <a:gd name="connsiteY2" fmla="*/ 421063 h 1256379"/>
                <a:gd name="connsiteX3" fmla="*/ 0 w 4443564"/>
                <a:gd name="connsiteY3" fmla="*/ 1256379 h 1256379"/>
                <a:gd name="connsiteX0" fmla="*/ 0 w 3700614"/>
                <a:gd name="connsiteY0" fmla="*/ 1256379 h 1481513"/>
                <a:gd name="connsiteX1" fmla="*/ 3510537 w 3700614"/>
                <a:gd name="connsiteY1" fmla="*/ 0 h 1481513"/>
                <a:gd name="connsiteX2" fmla="*/ 3700614 w 3700614"/>
                <a:gd name="connsiteY2" fmla="*/ 1481513 h 1481513"/>
                <a:gd name="connsiteX3" fmla="*/ 0 w 3700614"/>
                <a:gd name="connsiteY3" fmla="*/ 1256379 h 1481513"/>
                <a:gd name="connsiteX0" fmla="*/ 0 w 3700614"/>
                <a:gd name="connsiteY0" fmla="*/ 437229 h 662363"/>
                <a:gd name="connsiteX1" fmla="*/ 3675637 w 3700614"/>
                <a:gd name="connsiteY1" fmla="*/ 0 h 662363"/>
                <a:gd name="connsiteX2" fmla="*/ 3700614 w 3700614"/>
                <a:gd name="connsiteY2" fmla="*/ 662363 h 662363"/>
                <a:gd name="connsiteX3" fmla="*/ 0 w 3700614"/>
                <a:gd name="connsiteY3" fmla="*/ 437229 h 662363"/>
                <a:gd name="connsiteX0" fmla="*/ 0 w 3710139"/>
                <a:gd name="connsiteY0" fmla="*/ 437229 h 669507"/>
                <a:gd name="connsiteX1" fmla="*/ 3675637 w 3710139"/>
                <a:gd name="connsiteY1" fmla="*/ 0 h 669507"/>
                <a:gd name="connsiteX2" fmla="*/ 3710139 w 3710139"/>
                <a:gd name="connsiteY2" fmla="*/ 669507 h 669507"/>
                <a:gd name="connsiteX3" fmla="*/ 0 w 3710139"/>
                <a:gd name="connsiteY3" fmla="*/ 437229 h 669507"/>
                <a:gd name="connsiteX0" fmla="*/ 0 w 3675637"/>
                <a:gd name="connsiteY0" fmla="*/ 437229 h 945732"/>
                <a:gd name="connsiteX1" fmla="*/ 3675637 w 3675637"/>
                <a:gd name="connsiteY1" fmla="*/ 0 h 945732"/>
                <a:gd name="connsiteX2" fmla="*/ 3643464 w 3675637"/>
                <a:gd name="connsiteY2" fmla="*/ 945732 h 945732"/>
                <a:gd name="connsiteX3" fmla="*/ 0 w 3675637"/>
                <a:gd name="connsiteY3" fmla="*/ 437229 h 945732"/>
                <a:gd name="connsiteX0" fmla="*/ 0 w 3666112"/>
                <a:gd name="connsiteY0" fmla="*/ 151479 h 659982"/>
                <a:gd name="connsiteX1" fmla="*/ 3666112 w 3666112"/>
                <a:gd name="connsiteY1" fmla="*/ 0 h 659982"/>
                <a:gd name="connsiteX2" fmla="*/ 3643464 w 3666112"/>
                <a:gd name="connsiteY2" fmla="*/ 659982 h 659982"/>
                <a:gd name="connsiteX3" fmla="*/ 0 w 3666112"/>
                <a:gd name="connsiteY3" fmla="*/ 151479 h 659982"/>
                <a:gd name="connsiteX0" fmla="*/ 0 w 3670874"/>
                <a:gd name="connsiteY0" fmla="*/ 399129 h 659982"/>
                <a:gd name="connsiteX1" fmla="*/ 3670874 w 3670874"/>
                <a:gd name="connsiteY1" fmla="*/ 0 h 659982"/>
                <a:gd name="connsiteX2" fmla="*/ 3648226 w 3670874"/>
                <a:gd name="connsiteY2" fmla="*/ 659982 h 659982"/>
                <a:gd name="connsiteX3" fmla="*/ 0 w 3670874"/>
                <a:gd name="connsiteY3" fmla="*/ 399129 h 65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70874" h="659982">
                  <a:moveTo>
                    <a:pt x="0" y="399129"/>
                  </a:moveTo>
                  <a:lnTo>
                    <a:pt x="3670874" y="0"/>
                  </a:lnTo>
                  <a:lnTo>
                    <a:pt x="3648226" y="659982"/>
                  </a:lnTo>
                  <a:lnTo>
                    <a:pt x="0" y="399129"/>
                  </a:lnTo>
                  <a:close/>
                </a:path>
              </a:pathLst>
            </a:custGeom>
            <a:gradFill flip="none" rotWithShape="1">
              <a:gsLst>
                <a:gs pos="47000">
                  <a:schemeClr val="accent1">
                    <a:lumMod val="20000"/>
                    <a:lumOff val="80000"/>
                    <a:alpha val="6000"/>
                  </a:schemeClr>
                </a:gs>
                <a:gs pos="100000">
                  <a:schemeClr val="accent1">
                    <a:lumMod val="60000"/>
                    <a:lumOff val="40000"/>
                    <a:alpha val="31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6F0E0FCB-8842-16B2-851F-6DDF8CC73A0B}"/>
                </a:ext>
              </a:extLst>
            </p:cNvPr>
            <p:cNvSpPr/>
            <p:nvPr/>
          </p:nvSpPr>
          <p:spPr>
            <a:xfrm>
              <a:off x="6083176" y="3361794"/>
              <a:ext cx="1710742" cy="634959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0 w 2294089"/>
                <a:gd name="connsiteY0" fmla="*/ 1392904 h 1392904"/>
                <a:gd name="connsiteX1" fmla="*/ 311725 w 2294089"/>
                <a:gd name="connsiteY1" fmla="*/ 0 h 1392904"/>
                <a:gd name="connsiteX2" fmla="*/ 2294089 w 2294089"/>
                <a:gd name="connsiteY2" fmla="*/ 830638 h 1392904"/>
                <a:gd name="connsiteX3" fmla="*/ 0 w 2294089"/>
                <a:gd name="connsiteY3" fmla="*/ 1392904 h 1392904"/>
                <a:gd name="connsiteX0" fmla="*/ 0 w 4459439"/>
                <a:gd name="connsiteY0" fmla="*/ 1392904 h 1392904"/>
                <a:gd name="connsiteX1" fmla="*/ 311725 w 4459439"/>
                <a:gd name="connsiteY1" fmla="*/ 0 h 1392904"/>
                <a:gd name="connsiteX2" fmla="*/ 4459439 w 4459439"/>
                <a:gd name="connsiteY2" fmla="*/ 538538 h 1392904"/>
                <a:gd name="connsiteX3" fmla="*/ 0 w 4459439"/>
                <a:gd name="connsiteY3" fmla="*/ 1392904 h 1392904"/>
                <a:gd name="connsiteX0" fmla="*/ 0 w 4459439"/>
                <a:gd name="connsiteY0" fmla="*/ 1227804 h 1227804"/>
                <a:gd name="connsiteX1" fmla="*/ 3486725 w 4459439"/>
                <a:gd name="connsiteY1" fmla="*/ 0 h 1227804"/>
                <a:gd name="connsiteX2" fmla="*/ 4459439 w 4459439"/>
                <a:gd name="connsiteY2" fmla="*/ 373438 h 1227804"/>
                <a:gd name="connsiteX3" fmla="*/ 0 w 4459439"/>
                <a:gd name="connsiteY3" fmla="*/ 1227804 h 1227804"/>
                <a:gd name="connsiteX0" fmla="*/ 0 w 4459439"/>
                <a:gd name="connsiteY0" fmla="*/ 1256379 h 1256379"/>
                <a:gd name="connsiteX1" fmla="*/ 3510537 w 4459439"/>
                <a:gd name="connsiteY1" fmla="*/ 0 h 1256379"/>
                <a:gd name="connsiteX2" fmla="*/ 4459439 w 4459439"/>
                <a:gd name="connsiteY2" fmla="*/ 402013 h 1256379"/>
                <a:gd name="connsiteX3" fmla="*/ 0 w 4459439"/>
                <a:gd name="connsiteY3" fmla="*/ 1256379 h 1256379"/>
                <a:gd name="connsiteX0" fmla="*/ 0 w 4434039"/>
                <a:gd name="connsiteY0" fmla="*/ 1256379 h 1256379"/>
                <a:gd name="connsiteX1" fmla="*/ 3510537 w 4434039"/>
                <a:gd name="connsiteY1" fmla="*/ 0 h 1256379"/>
                <a:gd name="connsiteX2" fmla="*/ 4434039 w 4434039"/>
                <a:gd name="connsiteY2" fmla="*/ 424238 h 1256379"/>
                <a:gd name="connsiteX3" fmla="*/ 0 w 4434039"/>
                <a:gd name="connsiteY3" fmla="*/ 1256379 h 1256379"/>
                <a:gd name="connsiteX0" fmla="*/ 0 w 4443564"/>
                <a:gd name="connsiteY0" fmla="*/ 1256379 h 1256379"/>
                <a:gd name="connsiteX1" fmla="*/ 3510537 w 4443564"/>
                <a:gd name="connsiteY1" fmla="*/ 0 h 1256379"/>
                <a:gd name="connsiteX2" fmla="*/ 4443564 w 4443564"/>
                <a:gd name="connsiteY2" fmla="*/ 421063 h 1256379"/>
                <a:gd name="connsiteX3" fmla="*/ 0 w 4443564"/>
                <a:gd name="connsiteY3" fmla="*/ 1256379 h 1256379"/>
                <a:gd name="connsiteX0" fmla="*/ 0 w 3700614"/>
                <a:gd name="connsiteY0" fmla="*/ 1256379 h 1481513"/>
                <a:gd name="connsiteX1" fmla="*/ 3510537 w 3700614"/>
                <a:gd name="connsiteY1" fmla="*/ 0 h 1481513"/>
                <a:gd name="connsiteX2" fmla="*/ 3700614 w 3700614"/>
                <a:gd name="connsiteY2" fmla="*/ 1481513 h 1481513"/>
                <a:gd name="connsiteX3" fmla="*/ 0 w 3700614"/>
                <a:gd name="connsiteY3" fmla="*/ 1256379 h 1481513"/>
                <a:gd name="connsiteX0" fmla="*/ 0 w 3700614"/>
                <a:gd name="connsiteY0" fmla="*/ 437229 h 662363"/>
                <a:gd name="connsiteX1" fmla="*/ 3675637 w 3700614"/>
                <a:gd name="connsiteY1" fmla="*/ 0 h 662363"/>
                <a:gd name="connsiteX2" fmla="*/ 3700614 w 3700614"/>
                <a:gd name="connsiteY2" fmla="*/ 662363 h 662363"/>
                <a:gd name="connsiteX3" fmla="*/ 0 w 3700614"/>
                <a:gd name="connsiteY3" fmla="*/ 437229 h 662363"/>
                <a:gd name="connsiteX0" fmla="*/ 0 w 3710139"/>
                <a:gd name="connsiteY0" fmla="*/ 437229 h 669507"/>
                <a:gd name="connsiteX1" fmla="*/ 3675637 w 3710139"/>
                <a:gd name="connsiteY1" fmla="*/ 0 h 669507"/>
                <a:gd name="connsiteX2" fmla="*/ 3710139 w 3710139"/>
                <a:gd name="connsiteY2" fmla="*/ 669507 h 669507"/>
                <a:gd name="connsiteX3" fmla="*/ 0 w 3710139"/>
                <a:gd name="connsiteY3" fmla="*/ 437229 h 669507"/>
                <a:gd name="connsiteX0" fmla="*/ 0 w 3675637"/>
                <a:gd name="connsiteY0" fmla="*/ 437229 h 1536282"/>
                <a:gd name="connsiteX1" fmla="*/ 3675637 w 3675637"/>
                <a:gd name="connsiteY1" fmla="*/ 0 h 1536282"/>
                <a:gd name="connsiteX2" fmla="*/ 3191027 w 3675637"/>
                <a:gd name="connsiteY2" fmla="*/ 1536282 h 1536282"/>
                <a:gd name="connsiteX3" fmla="*/ 0 w 3675637"/>
                <a:gd name="connsiteY3" fmla="*/ 437229 h 1536282"/>
                <a:gd name="connsiteX0" fmla="*/ 0 w 4066162"/>
                <a:gd name="connsiteY0" fmla="*/ 0 h 1099053"/>
                <a:gd name="connsiteX1" fmla="*/ 4066162 w 4066162"/>
                <a:gd name="connsiteY1" fmla="*/ 701009 h 1099053"/>
                <a:gd name="connsiteX2" fmla="*/ 3191027 w 4066162"/>
                <a:gd name="connsiteY2" fmla="*/ 1099053 h 1099053"/>
                <a:gd name="connsiteX3" fmla="*/ 0 w 4066162"/>
                <a:gd name="connsiteY3" fmla="*/ 0 h 1099053"/>
                <a:gd name="connsiteX0" fmla="*/ 0 w 4092356"/>
                <a:gd name="connsiteY0" fmla="*/ 0 h 1099053"/>
                <a:gd name="connsiteX1" fmla="*/ 4092356 w 4092356"/>
                <a:gd name="connsiteY1" fmla="*/ 693865 h 1099053"/>
                <a:gd name="connsiteX2" fmla="*/ 3191027 w 4092356"/>
                <a:gd name="connsiteY2" fmla="*/ 1099053 h 1099053"/>
                <a:gd name="connsiteX3" fmla="*/ 0 w 4092356"/>
                <a:gd name="connsiteY3" fmla="*/ 0 h 1099053"/>
                <a:gd name="connsiteX0" fmla="*/ 0 w 4092356"/>
                <a:gd name="connsiteY0" fmla="*/ 0 h 1122865"/>
                <a:gd name="connsiteX1" fmla="*/ 4092356 w 4092356"/>
                <a:gd name="connsiteY1" fmla="*/ 693865 h 1122865"/>
                <a:gd name="connsiteX2" fmla="*/ 3200552 w 4092356"/>
                <a:gd name="connsiteY2" fmla="*/ 1122865 h 1122865"/>
                <a:gd name="connsiteX3" fmla="*/ 0 w 4092356"/>
                <a:gd name="connsiteY3" fmla="*/ 0 h 1122865"/>
                <a:gd name="connsiteX0" fmla="*/ 0 w 4092356"/>
                <a:gd name="connsiteY0" fmla="*/ 0 h 1127627"/>
                <a:gd name="connsiteX1" fmla="*/ 4092356 w 4092356"/>
                <a:gd name="connsiteY1" fmla="*/ 693865 h 1127627"/>
                <a:gd name="connsiteX2" fmla="*/ 3179121 w 4092356"/>
                <a:gd name="connsiteY2" fmla="*/ 1127627 h 1127627"/>
                <a:gd name="connsiteX3" fmla="*/ 0 w 4092356"/>
                <a:gd name="connsiteY3" fmla="*/ 0 h 1127627"/>
                <a:gd name="connsiteX0" fmla="*/ 0 w 4092356"/>
                <a:gd name="connsiteY0" fmla="*/ 0 h 693865"/>
                <a:gd name="connsiteX1" fmla="*/ 4092356 w 4092356"/>
                <a:gd name="connsiteY1" fmla="*/ 693865 h 693865"/>
                <a:gd name="connsiteX2" fmla="*/ 1471765 w 4092356"/>
                <a:gd name="connsiteY2" fmla="*/ 577558 h 693865"/>
                <a:gd name="connsiteX3" fmla="*/ 0 w 4092356"/>
                <a:gd name="connsiteY3" fmla="*/ 0 h 693865"/>
                <a:gd name="connsiteX0" fmla="*/ 0 w 2708849"/>
                <a:gd name="connsiteY0" fmla="*/ 0 h 577558"/>
                <a:gd name="connsiteX1" fmla="*/ 2708849 w 2708849"/>
                <a:gd name="connsiteY1" fmla="*/ 15208 h 577558"/>
                <a:gd name="connsiteX2" fmla="*/ 1471765 w 2708849"/>
                <a:gd name="connsiteY2" fmla="*/ 577558 h 577558"/>
                <a:gd name="connsiteX3" fmla="*/ 0 w 2708849"/>
                <a:gd name="connsiteY3" fmla="*/ 0 h 577558"/>
                <a:gd name="connsiteX0" fmla="*/ 0 w 2718374"/>
                <a:gd name="connsiteY0" fmla="*/ 234823 h 562350"/>
                <a:gd name="connsiteX1" fmla="*/ 2718374 w 2718374"/>
                <a:gd name="connsiteY1" fmla="*/ 0 h 562350"/>
                <a:gd name="connsiteX2" fmla="*/ 1481290 w 2718374"/>
                <a:gd name="connsiteY2" fmla="*/ 562350 h 562350"/>
                <a:gd name="connsiteX3" fmla="*/ 0 w 2718374"/>
                <a:gd name="connsiteY3" fmla="*/ 234823 h 562350"/>
                <a:gd name="connsiteX0" fmla="*/ 0 w 1508699"/>
                <a:gd name="connsiteY0" fmla="*/ 232442 h 559969"/>
                <a:gd name="connsiteX1" fmla="*/ 1508699 w 1508699"/>
                <a:gd name="connsiteY1" fmla="*/ 0 h 559969"/>
                <a:gd name="connsiteX2" fmla="*/ 1481290 w 1508699"/>
                <a:gd name="connsiteY2" fmla="*/ 559969 h 559969"/>
                <a:gd name="connsiteX3" fmla="*/ 0 w 1508699"/>
                <a:gd name="connsiteY3" fmla="*/ 232442 h 559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8699" h="559969">
                  <a:moveTo>
                    <a:pt x="0" y="232442"/>
                  </a:moveTo>
                  <a:lnTo>
                    <a:pt x="1508699" y="0"/>
                  </a:lnTo>
                  <a:lnTo>
                    <a:pt x="1481290" y="559969"/>
                  </a:lnTo>
                  <a:lnTo>
                    <a:pt x="0" y="232442"/>
                  </a:lnTo>
                  <a:close/>
                </a:path>
              </a:pathLst>
            </a:custGeom>
            <a:gradFill flip="none" rotWithShape="1">
              <a:gsLst>
                <a:gs pos="15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34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id="{E864806A-F91D-58DA-F8CD-3312FDC8FCDE}"/>
                </a:ext>
              </a:extLst>
            </p:cNvPr>
            <p:cNvSpPr/>
            <p:nvPr/>
          </p:nvSpPr>
          <p:spPr>
            <a:xfrm>
              <a:off x="4949053" y="4637611"/>
              <a:ext cx="2289722" cy="1041591"/>
            </a:xfrm>
            <a:prstGeom prst="roundRect">
              <a:avLst>
                <a:gd name="adj" fmla="val 6297"/>
              </a:avLst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3500000" scaled="1"/>
            </a:gradFill>
            <a:ln>
              <a:noFill/>
            </a:ln>
            <a:effectLst>
              <a:outerShdw blurRad="2667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27" name="矩形: 圆角 126">
              <a:extLst>
                <a:ext uri="{FF2B5EF4-FFF2-40B4-BE49-F238E27FC236}">
                  <a16:creationId xmlns:a16="http://schemas.microsoft.com/office/drawing/2014/main" id="{8211E863-091F-31E4-D054-7FB066CFD8AC}"/>
                </a:ext>
              </a:extLst>
            </p:cNvPr>
            <p:cNvSpPr/>
            <p:nvPr/>
          </p:nvSpPr>
          <p:spPr>
            <a:xfrm>
              <a:off x="6454833" y="1690954"/>
              <a:ext cx="2289722" cy="1041591"/>
            </a:xfrm>
            <a:prstGeom prst="roundRect">
              <a:avLst>
                <a:gd name="adj" fmla="val 6297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667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28" name="矩形: 圆角 127">
              <a:extLst>
                <a:ext uri="{FF2B5EF4-FFF2-40B4-BE49-F238E27FC236}">
                  <a16:creationId xmlns:a16="http://schemas.microsoft.com/office/drawing/2014/main" id="{ED629247-5C60-45D6-4B6D-6CC4605B0DA6}"/>
                </a:ext>
              </a:extLst>
            </p:cNvPr>
            <p:cNvSpPr/>
            <p:nvPr/>
          </p:nvSpPr>
          <p:spPr>
            <a:xfrm>
              <a:off x="10199824" y="3168791"/>
              <a:ext cx="1680229" cy="764333"/>
            </a:xfrm>
            <a:prstGeom prst="roundRect">
              <a:avLst>
                <a:gd name="adj" fmla="val 6297"/>
              </a:avLst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3500000" scaled="1"/>
            </a:gradFill>
            <a:ln>
              <a:noFill/>
            </a:ln>
            <a:effectLst>
              <a:outerShdw blurRad="2667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29" name="矩形: 圆角 128">
              <a:extLst>
                <a:ext uri="{FF2B5EF4-FFF2-40B4-BE49-F238E27FC236}">
                  <a16:creationId xmlns:a16="http://schemas.microsoft.com/office/drawing/2014/main" id="{C45363E7-36FD-7A92-D6D4-A7BB0F386673}"/>
                </a:ext>
              </a:extLst>
            </p:cNvPr>
            <p:cNvSpPr/>
            <p:nvPr/>
          </p:nvSpPr>
          <p:spPr>
            <a:xfrm>
              <a:off x="639756" y="3241545"/>
              <a:ext cx="1549751" cy="704978"/>
            </a:xfrm>
            <a:prstGeom prst="roundRect">
              <a:avLst>
                <a:gd name="adj" fmla="val 6297"/>
              </a:avLst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3500000" scaled="1"/>
            </a:gradFill>
            <a:ln>
              <a:noFill/>
            </a:ln>
            <a:effectLst>
              <a:outerShdw blurRad="2667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30" name="矩形: 圆角 129">
              <a:extLst>
                <a:ext uri="{FF2B5EF4-FFF2-40B4-BE49-F238E27FC236}">
                  <a16:creationId xmlns:a16="http://schemas.microsoft.com/office/drawing/2014/main" id="{17890E94-6074-D403-775B-58A017F5E0E8}"/>
                </a:ext>
              </a:extLst>
            </p:cNvPr>
            <p:cNvSpPr/>
            <p:nvPr/>
          </p:nvSpPr>
          <p:spPr>
            <a:xfrm>
              <a:off x="7748265" y="3356087"/>
              <a:ext cx="1444191" cy="656959"/>
            </a:xfrm>
            <a:prstGeom prst="roundRect">
              <a:avLst>
                <a:gd name="adj" fmla="val 6297"/>
              </a:avLst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3500000" scaled="1"/>
            </a:gradFill>
            <a:ln>
              <a:noFill/>
            </a:ln>
            <a:effectLst>
              <a:outerShdw blurRad="2667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31" name="矩形: 圆角 130">
              <a:extLst>
                <a:ext uri="{FF2B5EF4-FFF2-40B4-BE49-F238E27FC236}">
                  <a16:creationId xmlns:a16="http://schemas.microsoft.com/office/drawing/2014/main" id="{42F368AB-66F9-6BC2-1D1B-5E71804049E4}"/>
                </a:ext>
              </a:extLst>
            </p:cNvPr>
            <p:cNvSpPr/>
            <p:nvPr/>
          </p:nvSpPr>
          <p:spPr>
            <a:xfrm>
              <a:off x="9510311" y="4502334"/>
              <a:ext cx="1245102" cy="566394"/>
            </a:xfrm>
            <a:prstGeom prst="roundRect">
              <a:avLst>
                <a:gd name="adj" fmla="val 6297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667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32" name="矩形: 圆角 131">
              <a:extLst>
                <a:ext uri="{FF2B5EF4-FFF2-40B4-BE49-F238E27FC236}">
                  <a16:creationId xmlns:a16="http://schemas.microsoft.com/office/drawing/2014/main" id="{6B94174F-CA31-19FF-D734-1318EABB34E3}"/>
                </a:ext>
              </a:extLst>
            </p:cNvPr>
            <p:cNvSpPr/>
            <p:nvPr/>
          </p:nvSpPr>
          <p:spPr>
            <a:xfrm>
              <a:off x="2459983" y="4535004"/>
              <a:ext cx="1173283" cy="533723"/>
            </a:xfrm>
            <a:prstGeom prst="roundRect">
              <a:avLst>
                <a:gd name="adj" fmla="val 6297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667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33" name="矩形: 圆角 132">
              <a:extLst>
                <a:ext uri="{FF2B5EF4-FFF2-40B4-BE49-F238E27FC236}">
                  <a16:creationId xmlns:a16="http://schemas.microsoft.com/office/drawing/2014/main" id="{AAF2A92A-9486-7A60-48E6-9D5806C04FC4}"/>
                </a:ext>
              </a:extLst>
            </p:cNvPr>
            <p:cNvSpPr/>
            <p:nvPr/>
          </p:nvSpPr>
          <p:spPr>
            <a:xfrm>
              <a:off x="2026242" y="1808101"/>
              <a:ext cx="1291236" cy="587380"/>
            </a:xfrm>
            <a:prstGeom prst="roundRect">
              <a:avLst>
                <a:gd name="adj" fmla="val 6297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667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34" name="矩形: 圆角 133">
              <a:extLst>
                <a:ext uri="{FF2B5EF4-FFF2-40B4-BE49-F238E27FC236}">
                  <a16:creationId xmlns:a16="http://schemas.microsoft.com/office/drawing/2014/main" id="{61FD9B56-98A8-57AD-89FA-9429DA501219}"/>
                </a:ext>
              </a:extLst>
            </p:cNvPr>
            <p:cNvSpPr/>
            <p:nvPr/>
          </p:nvSpPr>
          <p:spPr>
            <a:xfrm>
              <a:off x="10042226" y="1912924"/>
              <a:ext cx="1097410" cy="499209"/>
            </a:xfrm>
            <a:prstGeom prst="roundRect">
              <a:avLst>
                <a:gd name="adj" fmla="val 6297"/>
              </a:avLst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3500000" scaled="1"/>
            </a:gradFill>
            <a:ln>
              <a:noFill/>
            </a:ln>
            <a:effectLst>
              <a:outerShdw blurRad="2667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E0D2761E-FC76-9E14-8BD2-484E0B450CED}"/>
                </a:ext>
              </a:extLst>
            </p:cNvPr>
            <p:cNvSpPr/>
            <p:nvPr/>
          </p:nvSpPr>
          <p:spPr>
            <a:xfrm>
              <a:off x="3309652" y="2938403"/>
              <a:ext cx="1680229" cy="764333"/>
            </a:xfrm>
            <a:prstGeom prst="roundRect">
              <a:avLst>
                <a:gd name="adj" fmla="val 6297"/>
              </a:avLst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3500000" scaled="1"/>
            </a:gradFill>
            <a:ln>
              <a:noFill/>
            </a:ln>
            <a:effectLst>
              <a:outerShdw blurRad="2667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36" name="矩形: 圆角 135">
              <a:extLst>
                <a:ext uri="{FF2B5EF4-FFF2-40B4-BE49-F238E27FC236}">
                  <a16:creationId xmlns:a16="http://schemas.microsoft.com/office/drawing/2014/main" id="{77EDAE87-29F1-980C-8517-9C47E5527A30}"/>
                </a:ext>
              </a:extLst>
            </p:cNvPr>
            <p:cNvSpPr/>
            <p:nvPr/>
          </p:nvSpPr>
          <p:spPr>
            <a:xfrm>
              <a:off x="4457984" y="1787299"/>
              <a:ext cx="645618" cy="293691"/>
            </a:xfrm>
            <a:prstGeom prst="roundRect">
              <a:avLst>
                <a:gd name="adj" fmla="val 6297"/>
              </a:avLst>
            </a:prstGeom>
            <a:solidFill>
              <a:schemeClr val="accent1">
                <a:alpha val="8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37" name="矩形: 圆角 136">
              <a:extLst>
                <a:ext uri="{FF2B5EF4-FFF2-40B4-BE49-F238E27FC236}">
                  <a16:creationId xmlns:a16="http://schemas.microsoft.com/office/drawing/2014/main" id="{CDB0B84F-2B13-DD22-D461-2DFE43B3A421}"/>
                </a:ext>
              </a:extLst>
            </p:cNvPr>
            <p:cNvSpPr/>
            <p:nvPr/>
          </p:nvSpPr>
          <p:spPr>
            <a:xfrm>
              <a:off x="5224228" y="2342024"/>
              <a:ext cx="325064" cy="147871"/>
            </a:xfrm>
            <a:prstGeom prst="roundRect">
              <a:avLst>
                <a:gd name="adj" fmla="val 6297"/>
              </a:avLst>
            </a:prstGeom>
            <a:solidFill>
              <a:schemeClr val="accent1">
                <a:alpha val="8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38" name="矩形: 圆角 137">
              <a:extLst>
                <a:ext uri="{FF2B5EF4-FFF2-40B4-BE49-F238E27FC236}">
                  <a16:creationId xmlns:a16="http://schemas.microsoft.com/office/drawing/2014/main" id="{D5B9573E-BB66-BC25-F974-0D065E9F839A}"/>
                </a:ext>
              </a:extLst>
            </p:cNvPr>
            <p:cNvSpPr/>
            <p:nvPr/>
          </p:nvSpPr>
          <p:spPr>
            <a:xfrm>
              <a:off x="816753" y="2395482"/>
              <a:ext cx="491313" cy="223498"/>
            </a:xfrm>
            <a:prstGeom prst="roundRect">
              <a:avLst>
                <a:gd name="adj" fmla="val 6297"/>
              </a:avLst>
            </a:prstGeom>
            <a:solidFill>
              <a:schemeClr val="accent1">
                <a:alpha val="8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39" name="矩形: 圆角 138">
              <a:extLst>
                <a:ext uri="{FF2B5EF4-FFF2-40B4-BE49-F238E27FC236}">
                  <a16:creationId xmlns:a16="http://schemas.microsoft.com/office/drawing/2014/main" id="{E4FD3CD7-2310-630E-621D-5780E957F129}"/>
                </a:ext>
              </a:extLst>
            </p:cNvPr>
            <p:cNvSpPr/>
            <p:nvPr/>
          </p:nvSpPr>
          <p:spPr>
            <a:xfrm>
              <a:off x="1066900" y="4479430"/>
              <a:ext cx="695460" cy="316363"/>
            </a:xfrm>
            <a:prstGeom prst="roundRect">
              <a:avLst>
                <a:gd name="adj" fmla="val 6297"/>
              </a:avLst>
            </a:prstGeom>
            <a:solidFill>
              <a:schemeClr val="accent1">
                <a:alpha val="8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40" name="矩形: 圆角 139">
              <a:extLst>
                <a:ext uri="{FF2B5EF4-FFF2-40B4-BE49-F238E27FC236}">
                  <a16:creationId xmlns:a16="http://schemas.microsoft.com/office/drawing/2014/main" id="{5C99E6F5-D3F7-DC43-BA71-7D8DA5B6E3D8}"/>
                </a:ext>
              </a:extLst>
            </p:cNvPr>
            <p:cNvSpPr/>
            <p:nvPr/>
          </p:nvSpPr>
          <p:spPr>
            <a:xfrm>
              <a:off x="93954" y="4923934"/>
              <a:ext cx="325064" cy="147871"/>
            </a:xfrm>
            <a:prstGeom prst="roundRect">
              <a:avLst>
                <a:gd name="adj" fmla="val 6297"/>
              </a:avLst>
            </a:prstGeom>
            <a:solidFill>
              <a:schemeClr val="accent1">
                <a:alpha val="8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41" name="矩形: 圆角 140">
              <a:extLst>
                <a:ext uri="{FF2B5EF4-FFF2-40B4-BE49-F238E27FC236}">
                  <a16:creationId xmlns:a16="http://schemas.microsoft.com/office/drawing/2014/main" id="{42848944-6D36-ED21-1C58-9D33EB48CA51}"/>
                </a:ext>
              </a:extLst>
            </p:cNvPr>
            <p:cNvSpPr/>
            <p:nvPr/>
          </p:nvSpPr>
          <p:spPr>
            <a:xfrm>
              <a:off x="11630894" y="4604078"/>
              <a:ext cx="498318" cy="226684"/>
            </a:xfrm>
            <a:prstGeom prst="roundRect">
              <a:avLst>
                <a:gd name="adj" fmla="val 6297"/>
              </a:avLst>
            </a:prstGeom>
            <a:solidFill>
              <a:schemeClr val="accent1">
                <a:alpha val="8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42" name="矩形: 圆角 141">
              <a:extLst>
                <a:ext uri="{FF2B5EF4-FFF2-40B4-BE49-F238E27FC236}">
                  <a16:creationId xmlns:a16="http://schemas.microsoft.com/office/drawing/2014/main" id="{0418EBAC-F63B-7754-74FA-646A78C54B58}"/>
                </a:ext>
              </a:extLst>
            </p:cNvPr>
            <p:cNvSpPr/>
            <p:nvPr/>
          </p:nvSpPr>
          <p:spPr>
            <a:xfrm>
              <a:off x="10961614" y="5429038"/>
              <a:ext cx="325064" cy="147871"/>
            </a:xfrm>
            <a:prstGeom prst="roundRect">
              <a:avLst>
                <a:gd name="adj" fmla="val 6297"/>
              </a:avLst>
            </a:prstGeom>
            <a:solidFill>
              <a:schemeClr val="accent1">
                <a:alpha val="8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43" name="矩形: 圆角 142">
              <a:extLst>
                <a:ext uri="{FF2B5EF4-FFF2-40B4-BE49-F238E27FC236}">
                  <a16:creationId xmlns:a16="http://schemas.microsoft.com/office/drawing/2014/main" id="{70AC1DFF-A73F-8A7F-B915-636BD60FFC1E}"/>
                </a:ext>
              </a:extLst>
            </p:cNvPr>
            <p:cNvSpPr/>
            <p:nvPr/>
          </p:nvSpPr>
          <p:spPr>
            <a:xfrm>
              <a:off x="3075371" y="5634378"/>
              <a:ext cx="491313" cy="223498"/>
            </a:xfrm>
            <a:prstGeom prst="roundRect">
              <a:avLst>
                <a:gd name="adj" fmla="val 6297"/>
              </a:avLst>
            </a:prstGeom>
            <a:solidFill>
              <a:schemeClr val="accent1">
                <a:alpha val="8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44" name="矩形: 圆角 143">
              <a:extLst>
                <a:ext uri="{FF2B5EF4-FFF2-40B4-BE49-F238E27FC236}">
                  <a16:creationId xmlns:a16="http://schemas.microsoft.com/office/drawing/2014/main" id="{17CC6FFB-8F99-3320-CB46-7E18952AC460}"/>
                </a:ext>
              </a:extLst>
            </p:cNvPr>
            <p:cNvSpPr/>
            <p:nvPr/>
          </p:nvSpPr>
          <p:spPr>
            <a:xfrm>
              <a:off x="8063248" y="4997869"/>
              <a:ext cx="491313" cy="223498"/>
            </a:xfrm>
            <a:prstGeom prst="roundRect">
              <a:avLst>
                <a:gd name="adj" fmla="val 6297"/>
              </a:avLst>
            </a:prstGeom>
            <a:solidFill>
              <a:schemeClr val="accent1">
                <a:alpha val="8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45" name="矩形: 圆角 144">
              <a:extLst>
                <a:ext uri="{FF2B5EF4-FFF2-40B4-BE49-F238E27FC236}">
                  <a16:creationId xmlns:a16="http://schemas.microsoft.com/office/drawing/2014/main" id="{E50D7AEB-130C-27CE-239B-FB274265CFA5}"/>
                </a:ext>
              </a:extLst>
            </p:cNvPr>
            <p:cNvSpPr/>
            <p:nvPr/>
          </p:nvSpPr>
          <p:spPr>
            <a:xfrm>
              <a:off x="8993130" y="3001553"/>
              <a:ext cx="325064" cy="147871"/>
            </a:xfrm>
            <a:prstGeom prst="roundRect">
              <a:avLst>
                <a:gd name="adj" fmla="val 6297"/>
              </a:avLst>
            </a:prstGeom>
            <a:solidFill>
              <a:schemeClr val="accent1">
                <a:alpha val="8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id="{A9774EDA-3673-4D11-F19A-790D38625AB4}"/>
                </a:ext>
              </a:extLst>
            </p:cNvPr>
            <p:cNvSpPr/>
            <p:nvPr/>
          </p:nvSpPr>
          <p:spPr>
            <a:xfrm>
              <a:off x="11351004" y="2568656"/>
              <a:ext cx="325064" cy="147871"/>
            </a:xfrm>
            <a:prstGeom prst="roundRect">
              <a:avLst>
                <a:gd name="adj" fmla="val 6297"/>
              </a:avLst>
            </a:prstGeom>
            <a:solidFill>
              <a:schemeClr val="accent1">
                <a:alpha val="8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id="{60A373AF-E34C-66BC-3176-2B3FE76EED9F}"/>
                </a:ext>
              </a:extLst>
            </p:cNvPr>
            <p:cNvSpPr txBox="1"/>
            <p:nvPr/>
          </p:nvSpPr>
          <p:spPr>
            <a:xfrm>
              <a:off x="574460" y="3407279"/>
              <a:ext cx="1604962" cy="3707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1800" b="1" kern="100" dirty="0">
                  <a:solidFill>
                    <a:schemeClr val="bg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客源急需拓展</a:t>
              </a:r>
              <a:endParaRPr lang="zh-CN" altLang="en-US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3" name="文本框 162">
              <a:extLst>
                <a:ext uri="{FF2B5EF4-FFF2-40B4-BE49-F238E27FC236}">
                  <a16:creationId xmlns:a16="http://schemas.microsoft.com/office/drawing/2014/main" id="{F77C4A50-C61D-A6F8-2C1A-3C46738737A7}"/>
                </a:ext>
              </a:extLst>
            </p:cNvPr>
            <p:cNvSpPr txBox="1"/>
            <p:nvPr/>
          </p:nvSpPr>
          <p:spPr>
            <a:xfrm>
              <a:off x="3326051" y="3023090"/>
              <a:ext cx="160496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800" b="1" kern="100" dirty="0">
                  <a:solidFill>
                    <a:schemeClr val="bg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对客户的</a:t>
              </a:r>
              <a:endParaRPr lang="en-US" altLang="zh-CN" sz="1800" b="1" kern="10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 algn="ctr"/>
              <a:r>
                <a:rPr lang="zh-CN" altLang="en-US" sz="1800" b="1" kern="100" dirty="0">
                  <a:solidFill>
                    <a:schemeClr val="bg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认识了解</a:t>
              </a:r>
              <a:endParaRPr lang="zh-CN" altLang="en-US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" name="文本框 163">
              <a:extLst>
                <a:ext uri="{FF2B5EF4-FFF2-40B4-BE49-F238E27FC236}">
                  <a16:creationId xmlns:a16="http://schemas.microsoft.com/office/drawing/2014/main" id="{ACD766B0-A469-3F95-3BEC-D71725FECC29}"/>
                </a:ext>
              </a:extLst>
            </p:cNvPr>
            <p:cNvSpPr txBox="1"/>
            <p:nvPr/>
          </p:nvSpPr>
          <p:spPr>
            <a:xfrm>
              <a:off x="5063808" y="4979015"/>
              <a:ext cx="204369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800" b="1" kern="100" dirty="0">
                  <a:solidFill>
                    <a:schemeClr val="bg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信息反馈需加强</a:t>
              </a:r>
              <a:endParaRPr lang="zh-CN" altLang="en-US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4C26FE58-03C8-7904-B9F9-01466FB63C11}"/>
                </a:ext>
              </a:extLst>
            </p:cNvPr>
            <p:cNvSpPr txBox="1"/>
            <p:nvPr/>
          </p:nvSpPr>
          <p:spPr>
            <a:xfrm>
              <a:off x="6501401" y="1928674"/>
              <a:ext cx="219658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800" b="1" kern="100" dirty="0">
                  <a:solidFill>
                    <a:schemeClr val="bg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质量及售后服务</a:t>
              </a:r>
              <a:endParaRPr lang="en-US" altLang="zh-CN" sz="1800" b="1" kern="10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 algn="ctr"/>
              <a:r>
                <a:rPr lang="zh-CN" altLang="en-US" sz="1800" b="1" kern="100" dirty="0">
                  <a:solidFill>
                    <a:schemeClr val="bg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需改善</a:t>
              </a:r>
              <a:endParaRPr lang="zh-CN" altLang="en-US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3AC0BC52-225F-3FB7-91DB-74D31A8C649B}"/>
                </a:ext>
              </a:extLst>
            </p:cNvPr>
            <p:cNvSpPr txBox="1"/>
            <p:nvPr/>
          </p:nvSpPr>
          <p:spPr>
            <a:xfrm>
              <a:off x="7871111" y="3496006"/>
              <a:ext cx="1198498" cy="3707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800" b="1" kern="100" dirty="0">
                  <a:solidFill>
                    <a:schemeClr val="bg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产品定位</a:t>
              </a:r>
              <a:endParaRPr lang="zh-CN" altLang="en-US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1E4F78A5-449A-8A93-CA88-A9B72DBC4569}"/>
                </a:ext>
              </a:extLst>
            </p:cNvPr>
            <p:cNvSpPr txBox="1"/>
            <p:nvPr/>
          </p:nvSpPr>
          <p:spPr>
            <a:xfrm>
              <a:off x="10264226" y="3227791"/>
              <a:ext cx="160496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800" b="1" kern="100" dirty="0">
                  <a:solidFill>
                    <a:schemeClr val="bg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宣传力度</a:t>
              </a:r>
              <a:endParaRPr lang="en-US" altLang="zh-CN" sz="1800" b="1" kern="10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 algn="ctr"/>
              <a:r>
                <a:rPr lang="zh-CN" altLang="en-US" sz="1800" b="1" kern="100" dirty="0">
                  <a:solidFill>
                    <a:schemeClr val="bg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需加强</a:t>
              </a:r>
              <a:endParaRPr lang="zh-CN" altLang="en-US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2209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梯形 13">
            <a:extLst>
              <a:ext uri="{FF2B5EF4-FFF2-40B4-BE49-F238E27FC236}">
                <a16:creationId xmlns:a16="http://schemas.microsoft.com/office/drawing/2014/main" id="{A1319253-2EC2-4E35-D7EB-AD85A1737D72}"/>
              </a:ext>
            </a:extLst>
          </p:cNvPr>
          <p:cNvSpPr/>
          <p:nvPr/>
        </p:nvSpPr>
        <p:spPr>
          <a:xfrm rot="10800000">
            <a:off x="3982016" y="599017"/>
            <a:ext cx="4227968" cy="160613"/>
          </a:xfrm>
          <a:prstGeom prst="trapezoid">
            <a:avLst>
              <a:gd name="adj" fmla="val 54651"/>
            </a:avLst>
          </a:prstGeom>
          <a:solidFill>
            <a:schemeClr val="tx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EA17507-3A8A-3825-E7F1-969FAD841C1F}"/>
              </a:ext>
            </a:extLst>
          </p:cNvPr>
          <p:cNvGrpSpPr/>
          <p:nvPr/>
        </p:nvGrpSpPr>
        <p:grpSpPr>
          <a:xfrm>
            <a:off x="0" y="0"/>
            <a:ext cx="12192000" cy="609600"/>
            <a:chOff x="0" y="0"/>
            <a:chExt cx="12192000" cy="60960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518C8B5-F197-FAE7-1F65-354A73849FFA}"/>
                </a:ext>
              </a:extLst>
            </p:cNvPr>
            <p:cNvSpPr/>
            <p:nvPr/>
          </p:nvSpPr>
          <p:spPr>
            <a:xfrm>
              <a:off x="68580" y="0"/>
              <a:ext cx="12123420" cy="609600"/>
            </a:xfrm>
            <a:prstGeom prst="rect">
              <a:avLst/>
            </a:prstGeom>
            <a:solidFill>
              <a:srgbClr val="333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793BEA33-49DD-CFFC-EC48-7B78E6D62000}"/>
                </a:ext>
              </a:extLst>
            </p:cNvPr>
            <p:cNvSpPr/>
            <p:nvPr/>
          </p:nvSpPr>
          <p:spPr>
            <a:xfrm>
              <a:off x="0" y="0"/>
              <a:ext cx="137160" cy="609600"/>
            </a:xfrm>
            <a:prstGeom prst="rect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20" name="梯形 19">
            <a:extLst>
              <a:ext uri="{FF2B5EF4-FFF2-40B4-BE49-F238E27FC236}">
                <a16:creationId xmlns:a16="http://schemas.microsoft.com/office/drawing/2014/main" id="{664EC21D-269E-7E03-612A-3BD3F62AED17}"/>
              </a:ext>
            </a:extLst>
          </p:cNvPr>
          <p:cNvSpPr/>
          <p:nvPr/>
        </p:nvSpPr>
        <p:spPr>
          <a:xfrm rot="10800000" flipV="1">
            <a:off x="4087782" y="-30382"/>
            <a:ext cx="4016436" cy="792382"/>
          </a:xfrm>
          <a:prstGeom prst="trapezoid">
            <a:avLst/>
          </a:prstGeom>
          <a:solidFill>
            <a:schemeClr val="bg1"/>
          </a:solidFill>
          <a:ln w="19050">
            <a:solidFill>
              <a:srgbClr val="E569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971C9D4-01D2-885D-57D9-CB64AFA97020}"/>
              </a:ext>
            </a:extLst>
          </p:cNvPr>
          <p:cNvSpPr txBox="1"/>
          <p:nvPr/>
        </p:nvSpPr>
        <p:spPr>
          <a:xfrm>
            <a:off x="4804183" y="101025"/>
            <a:ext cx="2583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E56915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岗位计划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22DD400-37CB-BB2A-3FBA-20111FC43EB2}"/>
              </a:ext>
            </a:extLst>
          </p:cNvPr>
          <p:cNvSpPr txBox="1"/>
          <p:nvPr/>
        </p:nvSpPr>
        <p:spPr>
          <a:xfrm>
            <a:off x="450850" y="1596661"/>
            <a:ext cx="6096000" cy="853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rPr>
              <a:t>对于未来的欧洲市场开发，迫切的需要我们进行获客途径优化，快速拓展新客户。</a:t>
            </a:r>
            <a:endParaRPr lang="en-US" altLang="zh-CN" sz="2000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E1956AD-7FBB-74F1-89DA-4038F451C388}"/>
              </a:ext>
            </a:extLst>
          </p:cNvPr>
          <p:cNvSpPr txBox="1"/>
          <p:nvPr/>
        </p:nvSpPr>
        <p:spPr>
          <a:xfrm>
            <a:off x="450850" y="914118"/>
            <a:ext cx="22637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kern="100" dirty="0">
                <a:solidFill>
                  <a:srgbClr val="E5691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拓展客源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85BE0E59-1930-7CA6-629F-D516DD486DA4}"/>
              </a:ext>
            </a:extLst>
          </p:cNvPr>
          <p:cNvSpPr/>
          <p:nvPr/>
        </p:nvSpPr>
        <p:spPr>
          <a:xfrm>
            <a:off x="535577" y="1437338"/>
            <a:ext cx="1512000" cy="45719"/>
          </a:xfrm>
          <a:prstGeom prst="rect">
            <a:avLst/>
          </a:prstGeom>
          <a:solidFill>
            <a:srgbClr val="E56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D4F1BE8F-5B63-212B-4BD8-1511D64B314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0604" y="483809"/>
            <a:ext cx="6229411" cy="6229411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23122DB1-DAF4-4E5D-049C-3998A8749429}"/>
              </a:ext>
            </a:extLst>
          </p:cNvPr>
          <p:cNvGrpSpPr/>
          <p:nvPr/>
        </p:nvGrpSpPr>
        <p:grpSpPr>
          <a:xfrm>
            <a:off x="362857" y="2728686"/>
            <a:ext cx="6268718" cy="3526064"/>
            <a:chOff x="362857" y="2728686"/>
            <a:chExt cx="6268718" cy="3526064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E50DF3B4-7716-006B-03A8-88792EE897E1}"/>
                </a:ext>
              </a:extLst>
            </p:cNvPr>
            <p:cNvSpPr/>
            <p:nvPr/>
          </p:nvSpPr>
          <p:spPr>
            <a:xfrm>
              <a:off x="362857" y="2728686"/>
              <a:ext cx="6268718" cy="3526064"/>
            </a:xfrm>
            <a:prstGeom prst="roundRect">
              <a:avLst>
                <a:gd name="adj" fmla="val 126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662A2451-F87E-15FA-E638-1F30BAC3A5F7}"/>
                </a:ext>
              </a:extLst>
            </p:cNvPr>
            <p:cNvSpPr/>
            <p:nvPr/>
          </p:nvSpPr>
          <p:spPr>
            <a:xfrm>
              <a:off x="535577" y="3327814"/>
              <a:ext cx="1524363" cy="411013"/>
            </a:xfrm>
            <a:prstGeom prst="roundRect">
              <a:avLst>
                <a:gd name="adj" fmla="val 50000"/>
              </a:avLst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5AF9A87-7A59-9FCE-DA75-EA2FCC5D93E3}"/>
                </a:ext>
              </a:extLst>
            </p:cNvPr>
            <p:cNvSpPr txBox="1"/>
            <p:nvPr/>
          </p:nvSpPr>
          <p:spPr>
            <a:xfrm>
              <a:off x="654032" y="3348654"/>
              <a:ext cx="128745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kern="100" dirty="0">
                  <a:solidFill>
                    <a:schemeClr val="bg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线上渠道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1E2063A-57D1-2206-E483-0F3E3A281DF5}"/>
                </a:ext>
              </a:extLst>
            </p:cNvPr>
            <p:cNvSpPr txBox="1"/>
            <p:nvPr/>
          </p:nvSpPr>
          <p:spPr>
            <a:xfrm>
              <a:off x="450850" y="2816037"/>
              <a:ext cx="3402693" cy="4595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rgbClr val="E56915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线上渠道与线下渠道并行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BCB273D-A755-3A00-2747-B399F7229E4E}"/>
                </a:ext>
              </a:extLst>
            </p:cNvPr>
            <p:cNvSpPr txBox="1"/>
            <p:nvPr/>
          </p:nvSpPr>
          <p:spPr>
            <a:xfrm>
              <a:off x="535576" y="3740145"/>
              <a:ext cx="6011273" cy="10668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线上渠道是重要的渠道，可以通过自媒体如微信公众号、视频号、小红书、快手、抖音等平台进行宣传。在现今的形势下，是我们必须要争取的渠道</a:t>
              </a:r>
              <a:endParaRPr lang="en-US" altLang="zh-CN" sz="1800" kern="100" dirty="0"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EFB6191E-CD82-D71A-51A2-30B3372F0EFC}"/>
                </a:ext>
              </a:extLst>
            </p:cNvPr>
            <p:cNvSpPr/>
            <p:nvPr/>
          </p:nvSpPr>
          <p:spPr>
            <a:xfrm>
              <a:off x="535577" y="5030175"/>
              <a:ext cx="1524363" cy="411013"/>
            </a:xfrm>
            <a:prstGeom prst="roundRect">
              <a:avLst>
                <a:gd name="adj" fmla="val 50000"/>
              </a:avLst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7A64C62-F391-A09E-5ECC-235067074DCD}"/>
                </a:ext>
              </a:extLst>
            </p:cNvPr>
            <p:cNvSpPr txBox="1"/>
            <p:nvPr/>
          </p:nvSpPr>
          <p:spPr>
            <a:xfrm>
              <a:off x="654032" y="5051015"/>
              <a:ext cx="128745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kern="100" dirty="0">
                  <a:solidFill>
                    <a:schemeClr val="bg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线下渠道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1967792-730B-A05A-72C7-DA648C81C32F}"/>
                </a:ext>
              </a:extLst>
            </p:cNvPr>
            <p:cNvSpPr txBox="1"/>
            <p:nvPr/>
          </p:nvSpPr>
          <p:spPr>
            <a:xfrm>
              <a:off x="535576" y="5542938"/>
              <a:ext cx="6095999" cy="4009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kern="1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国内外展会、与外贸公司协作</a:t>
              </a:r>
              <a:endParaRPr lang="en-US" altLang="zh-CN" sz="1800" kern="100" dirty="0"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081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Factory-21">
            <a:extLst>
              <a:ext uri="{FF2B5EF4-FFF2-40B4-BE49-F238E27FC236}">
                <a16:creationId xmlns:a16="http://schemas.microsoft.com/office/drawing/2014/main" id="{E437DB26-1492-0C19-5116-FFECA627285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0950" y="567164"/>
            <a:ext cx="8408772" cy="6306579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5C6B7BD6-4242-79D8-D247-BA6A3E5D8BB0}"/>
              </a:ext>
            </a:extLst>
          </p:cNvPr>
          <p:cNvSpPr/>
          <p:nvPr/>
        </p:nvSpPr>
        <p:spPr>
          <a:xfrm>
            <a:off x="3152775" y="554355"/>
            <a:ext cx="9046947" cy="6319388"/>
          </a:xfrm>
          <a:prstGeom prst="rect">
            <a:avLst/>
          </a:prstGeom>
          <a:gradFill>
            <a:gsLst>
              <a:gs pos="8000">
                <a:schemeClr val="bg1"/>
              </a:gs>
              <a:gs pos="100000">
                <a:schemeClr val="bg1">
                  <a:alpha val="73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4" name="梯形 13">
            <a:extLst>
              <a:ext uri="{FF2B5EF4-FFF2-40B4-BE49-F238E27FC236}">
                <a16:creationId xmlns:a16="http://schemas.microsoft.com/office/drawing/2014/main" id="{A1319253-2EC2-4E35-D7EB-AD85A1737D72}"/>
              </a:ext>
            </a:extLst>
          </p:cNvPr>
          <p:cNvSpPr/>
          <p:nvPr/>
        </p:nvSpPr>
        <p:spPr>
          <a:xfrm rot="10800000">
            <a:off x="3982016" y="599017"/>
            <a:ext cx="4227968" cy="160613"/>
          </a:xfrm>
          <a:prstGeom prst="trapezoid">
            <a:avLst>
              <a:gd name="adj" fmla="val 54651"/>
            </a:avLst>
          </a:prstGeom>
          <a:solidFill>
            <a:schemeClr val="tx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EA17507-3A8A-3825-E7F1-969FAD841C1F}"/>
              </a:ext>
            </a:extLst>
          </p:cNvPr>
          <p:cNvGrpSpPr/>
          <p:nvPr/>
        </p:nvGrpSpPr>
        <p:grpSpPr>
          <a:xfrm>
            <a:off x="0" y="0"/>
            <a:ext cx="12192000" cy="609600"/>
            <a:chOff x="0" y="0"/>
            <a:chExt cx="12192000" cy="60960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518C8B5-F197-FAE7-1F65-354A73849FFA}"/>
                </a:ext>
              </a:extLst>
            </p:cNvPr>
            <p:cNvSpPr/>
            <p:nvPr/>
          </p:nvSpPr>
          <p:spPr>
            <a:xfrm>
              <a:off x="68580" y="0"/>
              <a:ext cx="12123420" cy="609600"/>
            </a:xfrm>
            <a:prstGeom prst="rect">
              <a:avLst/>
            </a:prstGeom>
            <a:solidFill>
              <a:srgbClr val="333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793BEA33-49DD-CFFC-EC48-7B78E6D62000}"/>
                </a:ext>
              </a:extLst>
            </p:cNvPr>
            <p:cNvSpPr/>
            <p:nvPr/>
          </p:nvSpPr>
          <p:spPr>
            <a:xfrm>
              <a:off x="0" y="0"/>
              <a:ext cx="137160" cy="609600"/>
            </a:xfrm>
            <a:prstGeom prst="rect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20" name="梯形 19">
            <a:extLst>
              <a:ext uri="{FF2B5EF4-FFF2-40B4-BE49-F238E27FC236}">
                <a16:creationId xmlns:a16="http://schemas.microsoft.com/office/drawing/2014/main" id="{664EC21D-269E-7E03-612A-3BD3F62AED17}"/>
              </a:ext>
            </a:extLst>
          </p:cNvPr>
          <p:cNvSpPr/>
          <p:nvPr/>
        </p:nvSpPr>
        <p:spPr>
          <a:xfrm rot="10800000" flipV="1">
            <a:off x="4087782" y="-30382"/>
            <a:ext cx="4016436" cy="792382"/>
          </a:xfrm>
          <a:prstGeom prst="trapezoid">
            <a:avLst/>
          </a:prstGeom>
          <a:solidFill>
            <a:schemeClr val="bg1"/>
          </a:solidFill>
          <a:ln w="19050">
            <a:solidFill>
              <a:srgbClr val="E569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971C9D4-01D2-885D-57D9-CB64AFA97020}"/>
              </a:ext>
            </a:extLst>
          </p:cNvPr>
          <p:cNvSpPr txBox="1"/>
          <p:nvPr/>
        </p:nvSpPr>
        <p:spPr>
          <a:xfrm>
            <a:off x="4804183" y="101025"/>
            <a:ext cx="2583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E56915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岗位计划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6DF74AF-3CFA-C856-825C-68FB21E19131}"/>
              </a:ext>
            </a:extLst>
          </p:cNvPr>
          <p:cNvGrpSpPr/>
          <p:nvPr/>
        </p:nvGrpSpPr>
        <p:grpSpPr>
          <a:xfrm>
            <a:off x="450849" y="1208616"/>
            <a:ext cx="7822295" cy="1636028"/>
            <a:chOff x="450849" y="1208616"/>
            <a:chExt cx="7822295" cy="1636028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E0C1B6F9-6784-F1D2-FF81-40C0A7248A8D}"/>
                </a:ext>
              </a:extLst>
            </p:cNvPr>
            <p:cNvSpPr txBox="1"/>
            <p:nvPr/>
          </p:nvSpPr>
          <p:spPr>
            <a:xfrm>
              <a:off x="450849" y="1208616"/>
              <a:ext cx="260472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kern="100" dirty="0">
                  <a:solidFill>
                    <a:srgbClr val="E5691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调研客户信息</a:t>
              </a: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F56CB782-708C-6B94-D22D-8B73BD2D1206}"/>
                </a:ext>
              </a:extLst>
            </p:cNvPr>
            <p:cNvSpPr/>
            <p:nvPr/>
          </p:nvSpPr>
          <p:spPr>
            <a:xfrm>
              <a:off x="535576" y="1731836"/>
              <a:ext cx="2808000" cy="45719"/>
            </a:xfrm>
            <a:prstGeom prst="rect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BA4F00C-C40D-CB16-8B25-746E0365531D}"/>
                </a:ext>
              </a:extLst>
            </p:cNvPr>
            <p:cNvSpPr txBox="1"/>
            <p:nvPr/>
          </p:nvSpPr>
          <p:spPr>
            <a:xfrm>
              <a:off x="450849" y="1921314"/>
              <a:ext cx="7822295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8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调研某某市场同类产品的对比、产品包装要求、占有量以及客户自身的消费认知，风俗习惯，采购习惯，做到对市场的精确了解，进而更具针对性开展营销工作</a:t>
              </a:r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E29A194-AA3B-33DF-CA95-C6DFF86DA941}"/>
              </a:ext>
            </a:extLst>
          </p:cNvPr>
          <p:cNvGrpSpPr/>
          <p:nvPr/>
        </p:nvGrpSpPr>
        <p:grpSpPr>
          <a:xfrm>
            <a:off x="450848" y="2941484"/>
            <a:ext cx="7822295" cy="1316617"/>
            <a:chOff x="450848" y="2941484"/>
            <a:chExt cx="7822295" cy="131661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E41805B-9CF2-D6B3-02AB-21707BEEE05B}"/>
                </a:ext>
              </a:extLst>
            </p:cNvPr>
            <p:cNvSpPr txBox="1"/>
            <p:nvPr/>
          </p:nvSpPr>
          <p:spPr>
            <a:xfrm>
              <a:off x="450849" y="2941484"/>
              <a:ext cx="467405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kern="100" dirty="0">
                  <a:solidFill>
                    <a:srgbClr val="E5691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加强信息反馈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E23F1781-0400-9C4B-853E-0208AD355719}"/>
                </a:ext>
              </a:extLst>
            </p:cNvPr>
            <p:cNvSpPr/>
            <p:nvPr/>
          </p:nvSpPr>
          <p:spPr>
            <a:xfrm>
              <a:off x="535576" y="3464704"/>
              <a:ext cx="2520000" cy="45719"/>
            </a:xfrm>
            <a:prstGeom prst="rect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6456E32-1454-7964-576C-4D6759077B68}"/>
                </a:ext>
              </a:extLst>
            </p:cNvPr>
            <p:cNvSpPr txBox="1"/>
            <p:nvPr/>
          </p:nvSpPr>
          <p:spPr>
            <a:xfrm>
              <a:off x="450848" y="3611770"/>
              <a:ext cx="7822295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8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加强信息反馈，将调研取得的信息资料及时反馈，及时调整。优化营销，特别是产品外包装，尽可能做单设计新颖，针对消费者的喜好对症下药。</a:t>
              </a:r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FD2CBB2-302F-9DFB-4CAA-772DF4DD9FAD}"/>
              </a:ext>
            </a:extLst>
          </p:cNvPr>
          <p:cNvGrpSpPr/>
          <p:nvPr/>
        </p:nvGrpSpPr>
        <p:grpSpPr>
          <a:xfrm>
            <a:off x="450848" y="4562619"/>
            <a:ext cx="7822295" cy="1316617"/>
            <a:chOff x="450848" y="4562619"/>
            <a:chExt cx="7822295" cy="1316617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690C9FA-9AF6-3F75-6AA0-545738BB0233}"/>
                </a:ext>
              </a:extLst>
            </p:cNvPr>
            <p:cNvSpPr txBox="1"/>
            <p:nvPr/>
          </p:nvSpPr>
          <p:spPr>
            <a:xfrm>
              <a:off x="450849" y="4562619"/>
              <a:ext cx="467405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kern="100" dirty="0">
                  <a:solidFill>
                    <a:srgbClr val="E5691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精准产品定位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6922F68-1547-C5B8-8A8A-F77ECB71372E}"/>
                </a:ext>
              </a:extLst>
            </p:cNvPr>
            <p:cNvSpPr/>
            <p:nvPr/>
          </p:nvSpPr>
          <p:spPr>
            <a:xfrm>
              <a:off x="535576" y="5085839"/>
              <a:ext cx="2520000" cy="45719"/>
            </a:xfrm>
            <a:prstGeom prst="rect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C8548F1-0727-1215-2061-B3D40CD65569}"/>
                </a:ext>
              </a:extLst>
            </p:cNvPr>
            <p:cNvSpPr txBox="1"/>
            <p:nvPr/>
          </p:nvSpPr>
          <p:spPr>
            <a:xfrm>
              <a:off x="450848" y="5232905"/>
              <a:ext cx="7822295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8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通过了解某某市场客户的需求进行产品定位，指导新产品的开发和产品的改进方向。增加适合欧洲市场产品类目，使综合服务面对欧洲市场更加贴合。</a:t>
              </a:r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8205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梯形 13">
            <a:extLst>
              <a:ext uri="{FF2B5EF4-FFF2-40B4-BE49-F238E27FC236}">
                <a16:creationId xmlns:a16="http://schemas.microsoft.com/office/drawing/2014/main" id="{A1319253-2EC2-4E35-D7EB-AD85A1737D72}"/>
              </a:ext>
            </a:extLst>
          </p:cNvPr>
          <p:cNvSpPr/>
          <p:nvPr/>
        </p:nvSpPr>
        <p:spPr>
          <a:xfrm rot="10800000">
            <a:off x="3982016" y="599017"/>
            <a:ext cx="4227968" cy="160613"/>
          </a:xfrm>
          <a:prstGeom prst="trapezoid">
            <a:avLst>
              <a:gd name="adj" fmla="val 54651"/>
            </a:avLst>
          </a:prstGeom>
          <a:solidFill>
            <a:schemeClr val="tx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EA17507-3A8A-3825-E7F1-969FAD841C1F}"/>
              </a:ext>
            </a:extLst>
          </p:cNvPr>
          <p:cNvGrpSpPr/>
          <p:nvPr/>
        </p:nvGrpSpPr>
        <p:grpSpPr>
          <a:xfrm>
            <a:off x="0" y="0"/>
            <a:ext cx="12192000" cy="609600"/>
            <a:chOff x="0" y="0"/>
            <a:chExt cx="12192000" cy="60960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518C8B5-F197-FAE7-1F65-354A73849FFA}"/>
                </a:ext>
              </a:extLst>
            </p:cNvPr>
            <p:cNvSpPr/>
            <p:nvPr/>
          </p:nvSpPr>
          <p:spPr>
            <a:xfrm>
              <a:off x="68580" y="0"/>
              <a:ext cx="12123420" cy="609600"/>
            </a:xfrm>
            <a:prstGeom prst="rect">
              <a:avLst/>
            </a:prstGeom>
            <a:solidFill>
              <a:srgbClr val="333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793BEA33-49DD-CFFC-EC48-7B78E6D62000}"/>
                </a:ext>
              </a:extLst>
            </p:cNvPr>
            <p:cNvSpPr/>
            <p:nvPr/>
          </p:nvSpPr>
          <p:spPr>
            <a:xfrm>
              <a:off x="0" y="0"/>
              <a:ext cx="137160" cy="609600"/>
            </a:xfrm>
            <a:prstGeom prst="rect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20" name="梯形 19">
            <a:extLst>
              <a:ext uri="{FF2B5EF4-FFF2-40B4-BE49-F238E27FC236}">
                <a16:creationId xmlns:a16="http://schemas.microsoft.com/office/drawing/2014/main" id="{664EC21D-269E-7E03-612A-3BD3F62AED17}"/>
              </a:ext>
            </a:extLst>
          </p:cNvPr>
          <p:cNvSpPr/>
          <p:nvPr/>
        </p:nvSpPr>
        <p:spPr>
          <a:xfrm rot="10800000" flipV="1">
            <a:off x="4087782" y="-30382"/>
            <a:ext cx="4016436" cy="792382"/>
          </a:xfrm>
          <a:prstGeom prst="trapezoid">
            <a:avLst/>
          </a:prstGeom>
          <a:solidFill>
            <a:schemeClr val="bg1"/>
          </a:solidFill>
          <a:ln w="19050">
            <a:solidFill>
              <a:srgbClr val="E569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971C9D4-01D2-885D-57D9-CB64AFA97020}"/>
              </a:ext>
            </a:extLst>
          </p:cNvPr>
          <p:cNvSpPr txBox="1"/>
          <p:nvPr/>
        </p:nvSpPr>
        <p:spPr>
          <a:xfrm>
            <a:off x="4804183" y="101025"/>
            <a:ext cx="2583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E56915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岗位计划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0C1B6F9-6784-F1D2-FF81-40C0A7248A8D}"/>
              </a:ext>
            </a:extLst>
          </p:cNvPr>
          <p:cNvSpPr txBox="1"/>
          <p:nvPr/>
        </p:nvSpPr>
        <p:spPr>
          <a:xfrm>
            <a:off x="450849" y="914118"/>
            <a:ext cx="353116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kern="100" dirty="0">
                <a:solidFill>
                  <a:srgbClr val="E5691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提高质量，改善服务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56CB782-708C-6B94-D22D-8B73BD2D1206}"/>
              </a:ext>
            </a:extLst>
          </p:cNvPr>
          <p:cNvSpPr/>
          <p:nvPr/>
        </p:nvSpPr>
        <p:spPr>
          <a:xfrm>
            <a:off x="535576" y="1437338"/>
            <a:ext cx="2808000" cy="45719"/>
          </a:xfrm>
          <a:prstGeom prst="rect">
            <a:avLst/>
          </a:prstGeom>
          <a:solidFill>
            <a:srgbClr val="E56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41805B-9CF2-D6B3-02AB-21707BEEE05B}"/>
              </a:ext>
            </a:extLst>
          </p:cNvPr>
          <p:cNvSpPr txBox="1"/>
          <p:nvPr/>
        </p:nvSpPr>
        <p:spPr>
          <a:xfrm>
            <a:off x="6221730" y="914118"/>
            <a:ext cx="46740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kern="100" dirty="0">
                <a:solidFill>
                  <a:srgbClr val="E5691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加强宣传力度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23F1781-0400-9C4B-853E-0208AD355719}"/>
              </a:ext>
            </a:extLst>
          </p:cNvPr>
          <p:cNvSpPr/>
          <p:nvPr/>
        </p:nvSpPr>
        <p:spPr>
          <a:xfrm>
            <a:off x="6306457" y="1437338"/>
            <a:ext cx="2520000" cy="45719"/>
          </a:xfrm>
          <a:prstGeom prst="rect">
            <a:avLst/>
          </a:prstGeom>
          <a:solidFill>
            <a:srgbClr val="E56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1BDE2E2-26C8-DF61-413E-7DD4E15A62F6}"/>
              </a:ext>
            </a:extLst>
          </p:cNvPr>
          <p:cNvGrpSpPr/>
          <p:nvPr/>
        </p:nvGrpSpPr>
        <p:grpSpPr>
          <a:xfrm>
            <a:off x="6366682" y="3869631"/>
            <a:ext cx="5325582" cy="2373086"/>
            <a:chOff x="6366682" y="3869631"/>
            <a:chExt cx="5325582" cy="2373086"/>
          </a:xfrm>
        </p:grpSpPr>
        <p:pic>
          <p:nvPicPr>
            <p:cNvPr id="64" name="图片 63">
              <a:extLst>
                <a:ext uri="{FF2B5EF4-FFF2-40B4-BE49-F238E27FC236}">
                  <a16:creationId xmlns:a16="http://schemas.microsoft.com/office/drawing/2014/main" id="{FC66ED7A-708A-5DF3-E8A4-69D35E16BB49}"/>
                </a:ext>
              </a:extLst>
            </p:cNvPr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366682" y="3869631"/>
              <a:ext cx="5325582" cy="2373086"/>
            </a:xfrm>
            <a:custGeom>
              <a:avLst/>
              <a:gdLst>
                <a:gd name="connsiteX0" fmla="*/ 0 w 5325582"/>
                <a:gd name="connsiteY0" fmla="*/ 0 h 2373086"/>
                <a:gd name="connsiteX1" fmla="*/ 5325582 w 5325582"/>
                <a:gd name="connsiteY1" fmla="*/ 0 h 2373086"/>
                <a:gd name="connsiteX2" fmla="*/ 5325582 w 5325582"/>
                <a:gd name="connsiteY2" fmla="*/ 2373086 h 2373086"/>
                <a:gd name="connsiteX3" fmla="*/ 0 w 5325582"/>
                <a:gd name="connsiteY3" fmla="*/ 2373086 h 2373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5582" h="2373086">
                  <a:moveTo>
                    <a:pt x="0" y="0"/>
                  </a:moveTo>
                  <a:lnTo>
                    <a:pt x="5325582" y="0"/>
                  </a:lnTo>
                  <a:lnTo>
                    <a:pt x="5325582" y="2373086"/>
                  </a:lnTo>
                  <a:lnTo>
                    <a:pt x="0" y="2373086"/>
                  </a:lnTo>
                  <a:close/>
                </a:path>
              </a:pathLst>
            </a:custGeom>
          </p:spPr>
        </p:pic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id="{D956B3FE-D848-52D2-7778-9815621FE43A}"/>
                </a:ext>
              </a:extLst>
            </p:cNvPr>
            <p:cNvSpPr/>
            <p:nvPr/>
          </p:nvSpPr>
          <p:spPr>
            <a:xfrm>
              <a:off x="6366682" y="3869631"/>
              <a:ext cx="5325582" cy="2373086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3000"/>
              </a:scheme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5EB6C281-F234-B8FA-BE2D-9393BE70FA37}"/>
                </a:ext>
              </a:extLst>
            </p:cNvPr>
            <p:cNvSpPr txBox="1"/>
            <p:nvPr/>
          </p:nvSpPr>
          <p:spPr>
            <a:xfrm>
              <a:off x="7550604" y="4847495"/>
              <a:ext cx="2957740" cy="4595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b="1" kern="100" dirty="0">
                  <a:solidFill>
                    <a:srgbClr val="E56915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借由已合作客户宣传</a:t>
              </a:r>
            </a:p>
          </p:txBody>
        </p:sp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99BC5FE-856C-1218-20A7-D953A62046D2}"/>
              </a:ext>
            </a:extLst>
          </p:cNvPr>
          <p:cNvCxnSpPr>
            <a:cxnSpLocks/>
          </p:cNvCxnSpPr>
          <p:nvPr/>
        </p:nvCxnSpPr>
        <p:spPr>
          <a:xfrm>
            <a:off x="6096000" y="1194628"/>
            <a:ext cx="0" cy="52279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8CE0C486-1CA4-9063-78EE-5DFFEFB0E688}"/>
              </a:ext>
            </a:extLst>
          </p:cNvPr>
          <p:cNvGrpSpPr/>
          <p:nvPr/>
        </p:nvGrpSpPr>
        <p:grpSpPr>
          <a:xfrm>
            <a:off x="1038631" y="1873855"/>
            <a:ext cx="4077653" cy="565359"/>
            <a:chOff x="1038631" y="1873855"/>
            <a:chExt cx="4077653" cy="56535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F14904E-8A66-EA8C-F416-DBF7C8277AA4}"/>
                </a:ext>
              </a:extLst>
            </p:cNvPr>
            <p:cNvSpPr txBox="1"/>
            <p:nvPr/>
          </p:nvSpPr>
          <p:spPr>
            <a:xfrm>
              <a:off x="1311873" y="1971868"/>
              <a:ext cx="35311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b="1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产品质量和后续服务，强调认证</a:t>
              </a:r>
              <a:endParaRPr lang="zh-CN" altLang="en-US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07C62474-6E68-DA7B-B14B-4FDFF641C3B0}"/>
                </a:ext>
              </a:extLst>
            </p:cNvPr>
            <p:cNvSpPr/>
            <p:nvPr/>
          </p:nvSpPr>
          <p:spPr>
            <a:xfrm>
              <a:off x="1038631" y="1873855"/>
              <a:ext cx="4077653" cy="56535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E56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B7D7E129-F6DB-65EE-C397-41F5AAC51798}"/>
              </a:ext>
            </a:extLst>
          </p:cNvPr>
          <p:cNvSpPr/>
          <p:nvPr/>
        </p:nvSpPr>
        <p:spPr>
          <a:xfrm>
            <a:off x="2540656" y="2517781"/>
            <a:ext cx="1073602" cy="911219"/>
          </a:xfrm>
          <a:custGeom>
            <a:avLst/>
            <a:gdLst>
              <a:gd name="connsiteX0" fmla="*/ 656771 w 1313541"/>
              <a:gd name="connsiteY0" fmla="*/ 0 h 1659635"/>
              <a:gd name="connsiteX1" fmla="*/ 1313541 w 1313541"/>
              <a:gd name="connsiteY1" fmla="*/ 791916 h 1659635"/>
              <a:gd name="connsiteX2" fmla="*/ 1018337 w 1313541"/>
              <a:gd name="connsiteY2" fmla="*/ 791916 h 1659635"/>
              <a:gd name="connsiteX3" fmla="*/ 1235267 w 1313541"/>
              <a:gd name="connsiteY3" fmla="*/ 1659635 h 1659635"/>
              <a:gd name="connsiteX4" fmla="*/ 101146 w 1313541"/>
              <a:gd name="connsiteY4" fmla="*/ 1659635 h 1659635"/>
              <a:gd name="connsiteX5" fmla="*/ 318076 w 1313541"/>
              <a:gd name="connsiteY5" fmla="*/ 791916 h 1659635"/>
              <a:gd name="connsiteX6" fmla="*/ 0 w 1313541"/>
              <a:gd name="connsiteY6" fmla="*/ 791916 h 165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3541" h="1659635">
                <a:moveTo>
                  <a:pt x="656771" y="0"/>
                </a:moveTo>
                <a:lnTo>
                  <a:pt x="1313541" y="791916"/>
                </a:lnTo>
                <a:lnTo>
                  <a:pt x="1018337" y="791916"/>
                </a:lnTo>
                <a:lnTo>
                  <a:pt x="1235267" y="1659635"/>
                </a:lnTo>
                <a:lnTo>
                  <a:pt x="101146" y="1659635"/>
                </a:lnTo>
                <a:lnTo>
                  <a:pt x="318076" y="791916"/>
                </a:lnTo>
                <a:lnTo>
                  <a:pt x="0" y="791916"/>
                </a:lnTo>
                <a:close/>
              </a:path>
            </a:pathLst>
          </a:custGeom>
          <a:gradFill flip="none" rotWithShape="1">
            <a:gsLst>
              <a:gs pos="8000">
                <a:srgbClr val="E56915"/>
              </a:gs>
              <a:gs pos="100000">
                <a:srgbClr val="E56915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7C29D6C-DCCB-7DE7-27B3-62A073645D4E}"/>
              </a:ext>
            </a:extLst>
          </p:cNvPr>
          <p:cNvSpPr txBox="1"/>
          <p:nvPr/>
        </p:nvSpPr>
        <p:spPr>
          <a:xfrm>
            <a:off x="1069240" y="3484032"/>
            <a:ext cx="40164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b="1" kern="100" dirty="0">
                <a:solidFill>
                  <a:srgbClr val="E5691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需要工厂生产以及各部门积极配合</a:t>
            </a:r>
            <a:endParaRPr lang="zh-CN" altLang="en-US" b="1" dirty="0">
              <a:solidFill>
                <a:srgbClr val="E56915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7B0257F5-03FB-FFF5-4BD4-00B22E95392A}"/>
              </a:ext>
            </a:extLst>
          </p:cNvPr>
          <p:cNvGrpSpPr/>
          <p:nvPr/>
        </p:nvGrpSpPr>
        <p:grpSpPr>
          <a:xfrm>
            <a:off x="892231" y="3771594"/>
            <a:ext cx="4404758" cy="2172288"/>
            <a:chOff x="892231" y="3771594"/>
            <a:chExt cx="4404758" cy="2172288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CC5A806E-290E-54B8-F7CF-113801D34216}"/>
                </a:ext>
              </a:extLst>
            </p:cNvPr>
            <p:cNvSpPr/>
            <p:nvPr/>
          </p:nvSpPr>
          <p:spPr>
            <a:xfrm>
              <a:off x="1038631" y="3991429"/>
              <a:ext cx="1255483" cy="1952453"/>
            </a:xfrm>
            <a:prstGeom prst="rect">
              <a:avLst/>
            </a:prstGeom>
            <a:gradFill>
              <a:gsLst>
                <a:gs pos="8000">
                  <a:srgbClr val="E56915"/>
                </a:gs>
                <a:gs pos="100000">
                  <a:srgbClr val="E5691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90C0E64-5DC9-5BAC-0EB6-D5BB313CA482}"/>
                </a:ext>
              </a:extLst>
            </p:cNvPr>
            <p:cNvSpPr txBox="1"/>
            <p:nvPr/>
          </p:nvSpPr>
          <p:spPr>
            <a:xfrm>
              <a:off x="1084133" y="4095325"/>
              <a:ext cx="1209981" cy="6582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kern="100" dirty="0">
                  <a:solidFill>
                    <a:schemeClr val="bg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把控产品质量</a:t>
              </a:r>
              <a:endParaRPr lang="en-US" altLang="zh-CN" sz="1600" b="1" kern="10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8268E0C2-FE3C-1187-8D6E-DD2E9BD1F6E4}"/>
                </a:ext>
              </a:extLst>
            </p:cNvPr>
            <p:cNvSpPr/>
            <p:nvPr/>
          </p:nvSpPr>
          <p:spPr>
            <a:xfrm>
              <a:off x="2481776" y="3991429"/>
              <a:ext cx="1255483" cy="1952453"/>
            </a:xfrm>
            <a:prstGeom prst="rect">
              <a:avLst/>
            </a:prstGeom>
            <a:gradFill>
              <a:gsLst>
                <a:gs pos="8000">
                  <a:srgbClr val="E56915"/>
                </a:gs>
                <a:gs pos="100000">
                  <a:srgbClr val="E5691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F7B17C2-1795-631B-05D0-D72658CE2EDC}"/>
                </a:ext>
              </a:extLst>
            </p:cNvPr>
            <p:cNvSpPr txBox="1"/>
            <p:nvPr/>
          </p:nvSpPr>
          <p:spPr>
            <a:xfrm>
              <a:off x="2527278" y="4095325"/>
              <a:ext cx="1209981" cy="6582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kern="100" dirty="0">
                  <a:solidFill>
                    <a:schemeClr val="bg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确保按期交货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21F2E312-383F-D356-407C-9BF75ADB4562}"/>
                </a:ext>
              </a:extLst>
            </p:cNvPr>
            <p:cNvSpPr/>
            <p:nvPr/>
          </p:nvSpPr>
          <p:spPr>
            <a:xfrm>
              <a:off x="3924921" y="3991429"/>
              <a:ext cx="1255483" cy="1952453"/>
            </a:xfrm>
            <a:prstGeom prst="rect">
              <a:avLst/>
            </a:prstGeom>
            <a:gradFill>
              <a:gsLst>
                <a:gs pos="8000">
                  <a:srgbClr val="E56915"/>
                </a:gs>
                <a:gs pos="100000">
                  <a:srgbClr val="E56915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5F900FA-F16B-FF7C-3809-5E91DB057AD4}"/>
                </a:ext>
              </a:extLst>
            </p:cNvPr>
            <p:cNvSpPr txBox="1"/>
            <p:nvPr/>
          </p:nvSpPr>
          <p:spPr>
            <a:xfrm>
              <a:off x="3970423" y="4095325"/>
              <a:ext cx="1209981" cy="15495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kern="100" dirty="0">
                  <a:solidFill>
                    <a:schemeClr val="bg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完善公司资质，产品认证以及产品报告</a:t>
              </a:r>
            </a:p>
          </p:txBody>
        </p:sp>
        <p:sp>
          <p:nvSpPr>
            <p:cNvPr id="35" name="右大括号 34">
              <a:extLst>
                <a:ext uri="{FF2B5EF4-FFF2-40B4-BE49-F238E27FC236}">
                  <a16:creationId xmlns:a16="http://schemas.microsoft.com/office/drawing/2014/main" id="{8CECF872-BC8B-EC2D-5A82-DA184A203143}"/>
                </a:ext>
              </a:extLst>
            </p:cNvPr>
            <p:cNvSpPr/>
            <p:nvPr/>
          </p:nvSpPr>
          <p:spPr>
            <a:xfrm rot="16200000">
              <a:off x="2985538" y="1678287"/>
              <a:ext cx="218144" cy="4404758"/>
            </a:xfrm>
            <a:prstGeom prst="righ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4E2AB71-3B79-AB1A-46F9-EABD72BC9619}"/>
              </a:ext>
            </a:extLst>
          </p:cNvPr>
          <p:cNvGrpSpPr/>
          <p:nvPr/>
        </p:nvGrpSpPr>
        <p:grpSpPr>
          <a:xfrm>
            <a:off x="6366682" y="1840829"/>
            <a:ext cx="2570045" cy="1927534"/>
            <a:chOff x="6366682" y="1840829"/>
            <a:chExt cx="2570045" cy="1927534"/>
          </a:xfrm>
        </p:grpSpPr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5AB9C89D-B4CA-2F29-E665-E39D58760C4E}"/>
                </a:ext>
              </a:extLst>
            </p:cNvPr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366682" y="1840829"/>
              <a:ext cx="2570045" cy="1927534"/>
            </a:xfrm>
            <a:custGeom>
              <a:avLst/>
              <a:gdLst>
                <a:gd name="connsiteX0" fmla="*/ 0 w 2570045"/>
                <a:gd name="connsiteY0" fmla="*/ 0 h 1927534"/>
                <a:gd name="connsiteX1" fmla="*/ 2570045 w 2570045"/>
                <a:gd name="connsiteY1" fmla="*/ 0 h 1927534"/>
                <a:gd name="connsiteX2" fmla="*/ 2570045 w 2570045"/>
                <a:gd name="connsiteY2" fmla="*/ 1927534 h 1927534"/>
                <a:gd name="connsiteX3" fmla="*/ 0 w 2570045"/>
                <a:gd name="connsiteY3" fmla="*/ 1927534 h 1927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0045" h="1927534">
                  <a:moveTo>
                    <a:pt x="0" y="0"/>
                  </a:moveTo>
                  <a:lnTo>
                    <a:pt x="2570045" y="0"/>
                  </a:lnTo>
                  <a:lnTo>
                    <a:pt x="2570045" y="1927534"/>
                  </a:lnTo>
                  <a:lnTo>
                    <a:pt x="0" y="1927534"/>
                  </a:lnTo>
                  <a:close/>
                </a:path>
              </a:pathLst>
            </a:custGeom>
          </p:spPr>
        </p:pic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11DA2648-A9C8-ABA9-298F-2F2D7A77E1A2}"/>
                </a:ext>
              </a:extLst>
            </p:cNvPr>
            <p:cNvSpPr/>
            <p:nvPr/>
          </p:nvSpPr>
          <p:spPr>
            <a:xfrm>
              <a:off x="6366682" y="1840829"/>
              <a:ext cx="2570045" cy="1927534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74000"/>
              </a:scheme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C518304-E037-7B7A-A977-7E70E8A53DDF}"/>
                </a:ext>
              </a:extLst>
            </p:cNvPr>
            <p:cNvSpPr txBox="1"/>
            <p:nvPr/>
          </p:nvSpPr>
          <p:spPr>
            <a:xfrm>
              <a:off x="6882946" y="2594619"/>
              <a:ext cx="1537515" cy="4151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kern="100" dirty="0">
                  <a:solidFill>
                    <a:srgbClr val="E5691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展会宣传</a:t>
              </a:r>
              <a:endParaRPr lang="zh-CN" altLang="en-US" sz="2000" b="1" dirty="0">
                <a:solidFill>
                  <a:srgbClr val="E56915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BC4B163-13DC-8CC7-2B65-9E300CA2DE14}"/>
              </a:ext>
            </a:extLst>
          </p:cNvPr>
          <p:cNvGrpSpPr/>
          <p:nvPr/>
        </p:nvGrpSpPr>
        <p:grpSpPr>
          <a:xfrm>
            <a:off x="9122220" y="1838422"/>
            <a:ext cx="2570046" cy="1929941"/>
            <a:chOff x="9122220" y="1838422"/>
            <a:chExt cx="2570046" cy="1929941"/>
          </a:xfrm>
        </p:grpSpPr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9F010B8C-5716-BCF3-7F56-579807AEE79C}"/>
                </a:ext>
              </a:extLst>
            </p:cNvPr>
            <p:cNvPicPr>
              <a:picLocks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122221" y="1838422"/>
              <a:ext cx="2570045" cy="1927534"/>
            </a:xfrm>
            <a:custGeom>
              <a:avLst/>
              <a:gdLst>
                <a:gd name="connsiteX0" fmla="*/ 0 w 2570045"/>
                <a:gd name="connsiteY0" fmla="*/ 0 h 1927534"/>
                <a:gd name="connsiteX1" fmla="*/ 2570045 w 2570045"/>
                <a:gd name="connsiteY1" fmla="*/ 0 h 1927534"/>
                <a:gd name="connsiteX2" fmla="*/ 2570045 w 2570045"/>
                <a:gd name="connsiteY2" fmla="*/ 1927534 h 1927534"/>
                <a:gd name="connsiteX3" fmla="*/ 0 w 2570045"/>
                <a:gd name="connsiteY3" fmla="*/ 1927534 h 1927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0045" h="1927534">
                  <a:moveTo>
                    <a:pt x="0" y="0"/>
                  </a:moveTo>
                  <a:lnTo>
                    <a:pt x="2570045" y="0"/>
                  </a:lnTo>
                  <a:lnTo>
                    <a:pt x="2570045" y="1927534"/>
                  </a:lnTo>
                  <a:lnTo>
                    <a:pt x="0" y="1927534"/>
                  </a:lnTo>
                  <a:close/>
                </a:path>
              </a:pathLst>
            </a:custGeom>
          </p:spPr>
        </p:pic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1FA450E1-226F-F377-3691-1998DD164F85}"/>
                </a:ext>
              </a:extLst>
            </p:cNvPr>
            <p:cNvSpPr/>
            <p:nvPr/>
          </p:nvSpPr>
          <p:spPr>
            <a:xfrm>
              <a:off x="9122220" y="1840829"/>
              <a:ext cx="2570045" cy="1927534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74000"/>
              </a:scheme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713EEE13-1C0A-F2DA-B9E5-8FE2B6EB1CD6}"/>
                </a:ext>
              </a:extLst>
            </p:cNvPr>
            <p:cNvSpPr/>
            <p:nvPr/>
          </p:nvSpPr>
          <p:spPr>
            <a:xfrm>
              <a:off x="9122220" y="1840829"/>
              <a:ext cx="2570045" cy="1927534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18000"/>
              </a:scheme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984CE339-2479-F251-005B-A9ADFF2861E9}"/>
                </a:ext>
              </a:extLst>
            </p:cNvPr>
            <p:cNvSpPr txBox="1"/>
            <p:nvPr/>
          </p:nvSpPr>
          <p:spPr>
            <a:xfrm>
              <a:off x="9638485" y="2594619"/>
              <a:ext cx="1537515" cy="4151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kern="100" dirty="0">
                  <a:solidFill>
                    <a:srgbClr val="E56915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自媒体</a:t>
              </a:r>
              <a:r>
                <a:rPr lang="zh-CN" altLang="en-US" sz="2000" b="1" kern="100" dirty="0">
                  <a:solidFill>
                    <a:srgbClr val="E5691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宣传</a:t>
              </a:r>
              <a:endParaRPr lang="zh-CN" altLang="en-US" sz="2000" b="1" dirty="0">
                <a:solidFill>
                  <a:srgbClr val="E56915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5053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836717" y="3835731"/>
            <a:ext cx="8518566" cy="1289014"/>
          </a:xfrm>
          <a:prstGeom prst="roundRect">
            <a:avLst>
              <a:gd name="adj" fmla="val 116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" name="梯形 1">
            <a:extLst>
              <a:ext uri="{FF2B5EF4-FFF2-40B4-BE49-F238E27FC236}">
                <a16:creationId xmlns:a16="http://schemas.microsoft.com/office/drawing/2014/main" id="{A1319253-2EC2-4E35-D7EB-AD85A1737D72}"/>
              </a:ext>
            </a:extLst>
          </p:cNvPr>
          <p:cNvSpPr/>
          <p:nvPr/>
        </p:nvSpPr>
        <p:spPr>
          <a:xfrm rot="10800000">
            <a:off x="3982016" y="599017"/>
            <a:ext cx="4227968" cy="160613"/>
          </a:xfrm>
          <a:prstGeom prst="trapezoid">
            <a:avLst>
              <a:gd name="adj" fmla="val 54651"/>
            </a:avLst>
          </a:prstGeom>
          <a:solidFill>
            <a:schemeClr val="tx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EA17507-3A8A-3825-E7F1-969FAD841C1F}"/>
              </a:ext>
            </a:extLst>
          </p:cNvPr>
          <p:cNvGrpSpPr/>
          <p:nvPr/>
        </p:nvGrpSpPr>
        <p:grpSpPr>
          <a:xfrm>
            <a:off x="0" y="0"/>
            <a:ext cx="12192000" cy="609600"/>
            <a:chOff x="0" y="0"/>
            <a:chExt cx="12192000" cy="60960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518C8B5-F197-FAE7-1F65-354A73849FFA}"/>
                </a:ext>
              </a:extLst>
            </p:cNvPr>
            <p:cNvSpPr/>
            <p:nvPr/>
          </p:nvSpPr>
          <p:spPr>
            <a:xfrm>
              <a:off x="68580" y="0"/>
              <a:ext cx="12123420" cy="609600"/>
            </a:xfrm>
            <a:prstGeom prst="rect">
              <a:avLst/>
            </a:prstGeom>
            <a:solidFill>
              <a:srgbClr val="333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93BEA33-49DD-CFFC-EC48-7B78E6D62000}"/>
                </a:ext>
              </a:extLst>
            </p:cNvPr>
            <p:cNvSpPr/>
            <p:nvPr/>
          </p:nvSpPr>
          <p:spPr>
            <a:xfrm>
              <a:off x="0" y="0"/>
              <a:ext cx="137160" cy="609600"/>
            </a:xfrm>
            <a:prstGeom prst="rect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8" name="梯形 7">
            <a:extLst>
              <a:ext uri="{FF2B5EF4-FFF2-40B4-BE49-F238E27FC236}">
                <a16:creationId xmlns:a16="http://schemas.microsoft.com/office/drawing/2014/main" id="{664EC21D-269E-7E03-612A-3BD3F62AED17}"/>
              </a:ext>
            </a:extLst>
          </p:cNvPr>
          <p:cNvSpPr/>
          <p:nvPr/>
        </p:nvSpPr>
        <p:spPr>
          <a:xfrm rot="10800000" flipV="1">
            <a:off x="4087782" y="-30382"/>
            <a:ext cx="4016436" cy="792382"/>
          </a:xfrm>
          <a:prstGeom prst="trapezoid">
            <a:avLst/>
          </a:prstGeom>
          <a:solidFill>
            <a:schemeClr val="bg1"/>
          </a:solidFill>
          <a:ln w="19050">
            <a:solidFill>
              <a:srgbClr val="E569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971C9D4-01D2-885D-57D9-CB64AFA97020}"/>
              </a:ext>
            </a:extLst>
          </p:cNvPr>
          <p:cNvSpPr txBox="1"/>
          <p:nvPr/>
        </p:nvSpPr>
        <p:spPr>
          <a:xfrm>
            <a:off x="4804183" y="101025"/>
            <a:ext cx="2583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E56915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致谢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026024" y="1899512"/>
            <a:ext cx="8139952" cy="3058978"/>
            <a:chOff x="2026024" y="1899512"/>
            <a:chExt cx="8139952" cy="3058978"/>
          </a:xfrm>
        </p:grpSpPr>
        <p:sp>
          <p:nvSpPr>
            <p:cNvPr id="11" name="圆角矩形 10"/>
            <p:cNvSpPr/>
            <p:nvPr/>
          </p:nvSpPr>
          <p:spPr>
            <a:xfrm>
              <a:off x="2026024" y="1899512"/>
              <a:ext cx="8139952" cy="3058978"/>
            </a:xfrm>
            <a:prstGeom prst="roundRect">
              <a:avLst>
                <a:gd name="adj" fmla="val 1167"/>
              </a:avLst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671481" y="2410684"/>
              <a:ext cx="6992471" cy="20928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zh-CN" sz="2000" b="1" kern="1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</a:rPr>
                <a:t>在此感谢领导给予我这次竞聘的机会，感谢各位同事平日里对我工作和生活的帮助。</a:t>
              </a:r>
            </a:p>
            <a:p>
              <a:pPr algn="just">
                <a:lnSpc>
                  <a:spcPct val="130000"/>
                </a:lnSpc>
              </a:pPr>
              <a:r>
                <a:rPr lang="zh-CN" altLang="zh-CN" sz="2000" b="1" kern="1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</a:rPr>
                <a:t>我相信，凭着我的综合素质，我的爱岗敬业、脚踏实地的精神，我的工作热情以及随时在学习的心态，我一定能把负责人的工作做好。谢谢大家！</a:t>
              </a:r>
              <a:endParaRPr lang="zh-CN" altLang="en-US" sz="20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3505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AADFD961-63B6-FBCA-F7A5-F5C0326C7B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27938" y="0"/>
            <a:ext cx="5664062" cy="6858000"/>
          </a:xfrm>
          <a:custGeom>
            <a:avLst/>
            <a:gdLst>
              <a:gd name="connsiteX0" fmla="*/ 952087 w 5664062"/>
              <a:gd name="connsiteY0" fmla="*/ 0 h 6858000"/>
              <a:gd name="connsiteX1" fmla="*/ 5664062 w 5664062"/>
              <a:gd name="connsiteY1" fmla="*/ 0 h 6858000"/>
              <a:gd name="connsiteX2" fmla="*/ 5664062 w 5664062"/>
              <a:gd name="connsiteY2" fmla="*/ 6858000 h 6858000"/>
              <a:gd name="connsiteX3" fmla="*/ 0 w 5664062"/>
              <a:gd name="connsiteY3" fmla="*/ 6858000 h 6858000"/>
              <a:gd name="connsiteX4" fmla="*/ 0 w 5664062"/>
              <a:gd name="connsiteY4" fmla="*/ 494667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64062" h="6858000">
                <a:moveTo>
                  <a:pt x="952087" y="0"/>
                </a:moveTo>
                <a:lnTo>
                  <a:pt x="5664062" y="0"/>
                </a:lnTo>
                <a:lnTo>
                  <a:pt x="5664062" y="6858000"/>
                </a:lnTo>
                <a:lnTo>
                  <a:pt x="0" y="6858000"/>
                </a:lnTo>
                <a:lnTo>
                  <a:pt x="0" y="4946678"/>
                </a:lnTo>
                <a:close/>
              </a:path>
            </a:pathLst>
          </a:cu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2F6456BE-8BF9-2AA5-55C7-3AD12747FB62}"/>
              </a:ext>
            </a:extLst>
          </p:cNvPr>
          <p:cNvSpPr/>
          <p:nvPr/>
        </p:nvSpPr>
        <p:spPr>
          <a:xfrm>
            <a:off x="6125202" y="0"/>
            <a:ext cx="6066799" cy="6858000"/>
          </a:xfrm>
          <a:custGeom>
            <a:avLst/>
            <a:gdLst>
              <a:gd name="connsiteX0" fmla="*/ 1469874 w 6066799"/>
              <a:gd name="connsiteY0" fmla="*/ 0 h 6858000"/>
              <a:gd name="connsiteX1" fmla="*/ 6066799 w 6066799"/>
              <a:gd name="connsiteY1" fmla="*/ 0 h 6858000"/>
              <a:gd name="connsiteX2" fmla="*/ 6066799 w 6066799"/>
              <a:gd name="connsiteY2" fmla="*/ 6858000 h 6858000"/>
              <a:gd name="connsiteX3" fmla="*/ 0 w 60667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66799" h="6858000">
                <a:moveTo>
                  <a:pt x="1469874" y="0"/>
                </a:moveTo>
                <a:lnTo>
                  <a:pt x="6066799" y="0"/>
                </a:lnTo>
                <a:lnTo>
                  <a:pt x="60667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8" name="PA-平行四边形 17">
            <a:extLst>
              <a:ext uri="{FF2B5EF4-FFF2-40B4-BE49-F238E27FC236}">
                <a16:creationId xmlns:a16="http://schemas.microsoft.com/office/drawing/2014/main" id="{65908C68-1354-2C5E-E159-FC8D344E1EA2}"/>
              </a:ext>
            </a:extLst>
          </p:cNvPr>
          <p:cNvSpPr>
            <a:spLocks noSelect="1"/>
          </p:cNvSpPr>
          <p:nvPr>
            <p:custDataLst>
              <p:tags r:id="rId1"/>
            </p:custDataLst>
          </p:nvPr>
        </p:nvSpPr>
        <p:spPr>
          <a:xfrm>
            <a:off x="6546771" y="-202074"/>
            <a:ext cx="1228725" cy="3924300"/>
          </a:xfrm>
          <a:prstGeom prst="parallelogram">
            <a:avLst>
              <a:gd name="adj" fmla="val 6147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40D09E34-684D-B247-2042-D5C0265DFE7D}"/>
              </a:ext>
            </a:extLst>
          </p:cNvPr>
          <p:cNvSpPr/>
          <p:nvPr/>
        </p:nvSpPr>
        <p:spPr>
          <a:xfrm>
            <a:off x="6096000" y="1509385"/>
            <a:ext cx="1717345" cy="5484854"/>
          </a:xfrm>
          <a:prstGeom prst="parallelogram">
            <a:avLst>
              <a:gd name="adj" fmla="val 61471"/>
            </a:avLst>
          </a:prstGeom>
          <a:solidFill>
            <a:srgbClr val="E56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3" name="平行四边形 22">
            <a:extLst>
              <a:ext uri="{FF2B5EF4-FFF2-40B4-BE49-F238E27FC236}">
                <a16:creationId xmlns:a16="http://schemas.microsoft.com/office/drawing/2014/main" id="{F64D358C-A668-4270-641F-C254EA8DB21F}"/>
              </a:ext>
            </a:extLst>
          </p:cNvPr>
          <p:cNvSpPr/>
          <p:nvPr/>
        </p:nvSpPr>
        <p:spPr>
          <a:xfrm>
            <a:off x="6505752" y="4512801"/>
            <a:ext cx="734298" cy="2345199"/>
          </a:xfrm>
          <a:prstGeom prst="parallelogram">
            <a:avLst>
              <a:gd name="adj" fmla="val 6147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77D026F-7A30-3C6B-30E8-3319E0472614}"/>
              </a:ext>
            </a:extLst>
          </p:cNvPr>
          <p:cNvGrpSpPr/>
          <p:nvPr/>
        </p:nvGrpSpPr>
        <p:grpSpPr>
          <a:xfrm>
            <a:off x="2177642" y="1786745"/>
            <a:ext cx="4025580" cy="329696"/>
            <a:chOff x="2177642" y="1786745"/>
            <a:chExt cx="4025580" cy="329696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203F477C-887A-48C2-FDE2-C7C85B6E434E}"/>
                </a:ext>
              </a:extLst>
            </p:cNvPr>
            <p:cNvCxnSpPr/>
            <p:nvPr/>
          </p:nvCxnSpPr>
          <p:spPr>
            <a:xfrm>
              <a:off x="2177642" y="1981200"/>
              <a:ext cx="377190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E56915">
                      <a:alpha val="0"/>
                    </a:srgbClr>
                  </a:gs>
                  <a:gs pos="100000">
                    <a:srgbClr val="E56915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星形: 五角 26">
              <a:extLst>
                <a:ext uri="{FF2B5EF4-FFF2-40B4-BE49-F238E27FC236}">
                  <a16:creationId xmlns:a16="http://schemas.microsoft.com/office/drawing/2014/main" id="{7E7EB680-AD2C-C827-82D5-FF9F08394E48}"/>
                </a:ext>
              </a:extLst>
            </p:cNvPr>
            <p:cNvSpPr/>
            <p:nvPr/>
          </p:nvSpPr>
          <p:spPr>
            <a:xfrm>
              <a:off x="5873526" y="1786745"/>
              <a:ext cx="329696" cy="329696"/>
            </a:xfrm>
            <a:prstGeom prst="star5">
              <a:avLst/>
            </a:prstGeom>
            <a:noFill/>
            <a:ln w="19050">
              <a:solidFill>
                <a:srgbClr val="E56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2BD868B9-D85F-B0EB-B960-4022D497B222}"/>
              </a:ext>
            </a:extLst>
          </p:cNvPr>
          <p:cNvSpPr txBox="1"/>
          <p:nvPr/>
        </p:nvSpPr>
        <p:spPr>
          <a:xfrm>
            <a:off x="820401" y="2007073"/>
            <a:ext cx="44513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追逐梦想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722C2A-CD64-E1E5-E18B-E94025EB2A96}"/>
              </a:ext>
            </a:extLst>
          </p:cNvPr>
          <p:cNvSpPr txBox="1"/>
          <p:nvPr/>
        </p:nvSpPr>
        <p:spPr>
          <a:xfrm>
            <a:off x="1511457" y="3239201"/>
            <a:ext cx="44513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勇毅前行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CFB794E-1778-9032-AB42-3415A4224088}"/>
              </a:ext>
            </a:extLst>
          </p:cNvPr>
          <p:cNvGrpSpPr/>
          <p:nvPr/>
        </p:nvGrpSpPr>
        <p:grpSpPr>
          <a:xfrm>
            <a:off x="1011916" y="612537"/>
            <a:ext cx="1570298" cy="404888"/>
            <a:chOff x="1011916" y="612537"/>
            <a:chExt cx="1570298" cy="404888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F8472F7A-6E75-0FB1-A54A-BFB9F7A8108E}"/>
                </a:ext>
              </a:extLst>
            </p:cNvPr>
            <p:cNvSpPr/>
            <p:nvPr/>
          </p:nvSpPr>
          <p:spPr>
            <a:xfrm>
              <a:off x="1011916" y="612537"/>
              <a:ext cx="1570298" cy="404888"/>
            </a:xfrm>
            <a:prstGeom prst="roundRect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B8FC9F2-D4AF-0987-3595-900353DC3117}"/>
                </a:ext>
              </a:extLst>
            </p:cNvPr>
            <p:cNvSpPr txBox="1"/>
            <p:nvPr/>
          </p:nvSpPr>
          <p:spPr>
            <a:xfrm>
              <a:off x="1030310" y="630315"/>
              <a:ext cx="14939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思源黑体 CN Bold" panose="020B0800000000000000" pitchFamily="34" charset="-122"/>
                </a:rPr>
                <a:t>LOGO HERE</a:t>
              </a:r>
              <a:endPara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Bold" panose="020B08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24066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B4E32B40-C1B0-9B56-4452-5A4917C66F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0442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5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大胡子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3F6E8E9-F746-3FD4-E334-1225BA7301B2}"/>
              </a:ext>
            </a:extLst>
          </p:cNvPr>
          <p:cNvSpPr/>
          <p:nvPr/>
        </p:nvSpPr>
        <p:spPr>
          <a:xfrm>
            <a:off x="4513228" y="0"/>
            <a:ext cx="7678773" cy="6858000"/>
          </a:xfrm>
          <a:custGeom>
            <a:avLst/>
            <a:gdLst>
              <a:gd name="connsiteX0" fmla="*/ 1259814 w 7678773"/>
              <a:gd name="connsiteY0" fmla="*/ 0 h 6858000"/>
              <a:gd name="connsiteX1" fmla="*/ 7678773 w 7678773"/>
              <a:gd name="connsiteY1" fmla="*/ 0 h 6858000"/>
              <a:gd name="connsiteX2" fmla="*/ 7678773 w 7678773"/>
              <a:gd name="connsiteY2" fmla="*/ 6858000 h 6858000"/>
              <a:gd name="connsiteX3" fmla="*/ 0 w 767877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78773" h="6858000">
                <a:moveTo>
                  <a:pt x="1259814" y="0"/>
                </a:moveTo>
                <a:lnTo>
                  <a:pt x="7678773" y="0"/>
                </a:lnTo>
                <a:lnTo>
                  <a:pt x="7678773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5000"/>
                  <a:alpha val="74000"/>
                </a:schemeClr>
              </a:gs>
              <a:gs pos="0">
                <a:schemeClr val="bg1">
                  <a:lumMod val="9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310A3FC-25D8-B82B-5727-776AE2ED2CFA}"/>
              </a:ext>
            </a:extLst>
          </p:cNvPr>
          <p:cNvGrpSpPr/>
          <p:nvPr/>
        </p:nvGrpSpPr>
        <p:grpSpPr>
          <a:xfrm>
            <a:off x="4289879" y="-202074"/>
            <a:ext cx="1717345" cy="7196313"/>
            <a:chOff x="6096000" y="-202074"/>
            <a:chExt cx="1717345" cy="7196313"/>
          </a:xfrm>
        </p:grpSpPr>
        <p:sp>
          <p:nvSpPr>
            <p:cNvPr id="2" name="平行四边形 1">
              <a:extLst>
                <a:ext uri="{FF2B5EF4-FFF2-40B4-BE49-F238E27FC236}">
                  <a16:creationId xmlns:a16="http://schemas.microsoft.com/office/drawing/2014/main" id="{73229D04-D8AE-C7D8-B216-CD655F8A3F72}"/>
                </a:ext>
              </a:extLst>
            </p:cNvPr>
            <p:cNvSpPr/>
            <p:nvPr/>
          </p:nvSpPr>
          <p:spPr>
            <a:xfrm>
              <a:off x="6546771" y="-202074"/>
              <a:ext cx="1228725" cy="3924300"/>
            </a:xfrm>
            <a:prstGeom prst="parallelogram">
              <a:avLst>
                <a:gd name="adj" fmla="val 614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" name="平行四边形 2">
              <a:extLst>
                <a:ext uri="{FF2B5EF4-FFF2-40B4-BE49-F238E27FC236}">
                  <a16:creationId xmlns:a16="http://schemas.microsoft.com/office/drawing/2014/main" id="{7549B6AB-E486-0279-FCC8-33871BFB6BA3}"/>
                </a:ext>
              </a:extLst>
            </p:cNvPr>
            <p:cNvSpPr/>
            <p:nvPr/>
          </p:nvSpPr>
          <p:spPr>
            <a:xfrm>
              <a:off x="6096000" y="1509385"/>
              <a:ext cx="1717345" cy="5484854"/>
            </a:xfrm>
            <a:prstGeom prst="parallelogram">
              <a:avLst>
                <a:gd name="adj" fmla="val 61471"/>
              </a:avLst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FE5055A7-30A0-7701-5DA9-A9246F9D94C1}"/>
                </a:ext>
              </a:extLst>
            </p:cNvPr>
            <p:cNvSpPr/>
            <p:nvPr/>
          </p:nvSpPr>
          <p:spPr>
            <a:xfrm>
              <a:off x="6505752" y="4512801"/>
              <a:ext cx="734298" cy="2345199"/>
            </a:xfrm>
            <a:prstGeom prst="parallelogram">
              <a:avLst>
                <a:gd name="adj" fmla="val 614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0BAD545-709F-C3AA-90D5-B785ED6B9705}"/>
              </a:ext>
            </a:extLst>
          </p:cNvPr>
          <p:cNvGrpSpPr/>
          <p:nvPr/>
        </p:nvGrpSpPr>
        <p:grpSpPr>
          <a:xfrm>
            <a:off x="6763285" y="1146629"/>
            <a:ext cx="4333793" cy="4615545"/>
            <a:chOff x="6763285" y="1146629"/>
            <a:chExt cx="4333793" cy="4615545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790B390F-67B1-817F-F0FF-7F15E3D091BD}"/>
                </a:ext>
              </a:extLst>
            </p:cNvPr>
            <p:cNvGrpSpPr/>
            <p:nvPr/>
          </p:nvGrpSpPr>
          <p:grpSpPr>
            <a:xfrm>
              <a:off x="7461250" y="1146629"/>
              <a:ext cx="3635828" cy="914400"/>
              <a:chOff x="4513943" y="1661886"/>
              <a:chExt cx="3635828" cy="914400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A807C9E1-6BFB-C32A-8646-C76F276F570C}"/>
                  </a:ext>
                </a:extLst>
              </p:cNvPr>
              <p:cNvSpPr/>
              <p:nvPr/>
            </p:nvSpPr>
            <p:spPr>
              <a:xfrm>
                <a:off x="4513943" y="1661886"/>
                <a:ext cx="914400" cy="914400"/>
              </a:xfrm>
              <a:prstGeom prst="ellipse">
                <a:avLst/>
              </a:prstGeom>
              <a:solidFill>
                <a:srgbClr val="E569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微软雅黑" panose="020B0503020204020204" pitchFamily="34" charset="-122"/>
                  </a:rPr>
                  <a:t>01</a:t>
                </a:r>
                <a:endParaRPr lang="zh-CN" altLang="en-US" sz="28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9B95B02-819B-A06C-56A5-918C22529D05}"/>
                  </a:ext>
                </a:extLst>
              </p:cNvPr>
              <p:cNvSpPr txBox="1"/>
              <p:nvPr/>
            </p:nvSpPr>
            <p:spPr>
              <a:xfrm>
                <a:off x="5696856" y="1821543"/>
                <a:ext cx="245291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E56915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微软雅黑" panose="020B0503020204020204" pitchFamily="34" charset="-122"/>
                  </a:rPr>
                  <a:t>个人简介</a:t>
                </a: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DA902403-9116-D094-FA82-EE859F9DDDD0}"/>
                </a:ext>
              </a:extLst>
            </p:cNvPr>
            <p:cNvGrpSpPr/>
            <p:nvPr/>
          </p:nvGrpSpPr>
          <p:grpSpPr>
            <a:xfrm>
              <a:off x="7225674" y="2380344"/>
              <a:ext cx="3635828" cy="914400"/>
              <a:chOff x="4513943" y="1661886"/>
              <a:chExt cx="3635828" cy="914400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FE91583D-C2F0-1751-ADED-802781B71F03}"/>
                  </a:ext>
                </a:extLst>
              </p:cNvPr>
              <p:cNvSpPr/>
              <p:nvPr/>
            </p:nvSpPr>
            <p:spPr>
              <a:xfrm>
                <a:off x="4513943" y="1661886"/>
                <a:ext cx="914400" cy="914400"/>
              </a:xfrm>
              <a:prstGeom prst="ellipse">
                <a:avLst/>
              </a:prstGeom>
              <a:solidFill>
                <a:srgbClr val="E569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微软雅黑" panose="020B0503020204020204" pitchFamily="34" charset="-122"/>
                  </a:rPr>
                  <a:t>02</a:t>
                </a:r>
                <a:endParaRPr lang="zh-CN" altLang="en-US" sz="28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DAD00111-F0DD-F893-F6E5-987BEE9949EC}"/>
                  </a:ext>
                </a:extLst>
              </p:cNvPr>
              <p:cNvSpPr txBox="1"/>
              <p:nvPr/>
            </p:nvSpPr>
            <p:spPr>
              <a:xfrm>
                <a:off x="5696856" y="1821543"/>
                <a:ext cx="245291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E56915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微软雅黑" panose="020B0503020204020204" pitchFamily="34" charset="-122"/>
                  </a:rPr>
                  <a:t>个人优势</a:t>
                </a: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467B9F0D-9D16-CD5E-79FE-0544F3F9D1E5}"/>
                </a:ext>
              </a:extLst>
            </p:cNvPr>
            <p:cNvGrpSpPr/>
            <p:nvPr/>
          </p:nvGrpSpPr>
          <p:grpSpPr>
            <a:xfrm>
              <a:off x="7010274" y="3614059"/>
              <a:ext cx="3635828" cy="914400"/>
              <a:chOff x="4513943" y="1661886"/>
              <a:chExt cx="3635828" cy="914400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B830E29A-E7B8-E9B7-B025-0EB5598EB937}"/>
                  </a:ext>
                </a:extLst>
              </p:cNvPr>
              <p:cNvSpPr/>
              <p:nvPr/>
            </p:nvSpPr>
            <p:spPr>
              <a:xfrm>
                <a:off x="4513943" y="1661886"/>
                <a:ext cx="914400" cy="914400"/>
              </a:xfrm>
              <a:prstGeom prst="ellipse">
                <a:avLst/>
              </a:prstGeom>
              <a:solidFill>
                <a:srgbClr val="E569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微软雅黑" panose="020B0503020204020204" pitchFamily="34" charset="-122"/>
                  </a:rPr>
                  <a:t>03</a:t>
                </a:r>
                <a:endParaRPr lang="zh-CN" altLang="en-US" sz="28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FFEEDD4E-A52A-64AB-9E45-E0E88C5F77E9}"/>
                  </a:ext>
                </a:extLst>
              </p:cNvPr>
              <p:cNvSpPr txBox="1"/>
              <p:nvPr/>
            </p:nvSpPr>
            <p:spPr>
              <a:xfrm>
                <a:off x="5696856" y="1821543"/>
                <a:ext cx="245291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E56915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微软雅黑" panose="020B0503020204020204" pitchFamily="34" charset="-122"/>
                  </a:rPr>
                  <a:t>痛点分析</a:t>
                </a: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C6E9DC69-8F1A-DD82-F43B-32615BC8E5C1}"/>
                </a:ext>
              </a:extLst>
            </p:cNvPr>
            <p:cNvGrpSpPr/>
            <p:nvPr/>
          </p:nvGrpSpPr>
          <p:grpSpPr>
            <a:xfrm>
              <a:off x="6763285" y="4847774"/>
              <a:ext cx="3635828" cy="914400"/>
              <a:chOff x="4513943" y="1661886"/>
              <a:chExt cx="3635828" cy="914400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02CA0DEB-DC4B-1AC8-380C-C37C3BC9B363}"/>
                  </a:ext>
                </a:extLst>
              </p:cNvPr>
              <p:cNvSpPr/>
              <p:nvPr/>
            </p:nvSpPr>
            <p:spPr>
              <a:xfrm>
                <a:off x="4513943" y="1661886"/>
                <a:ext cx="914400" cy="914400"/>
              </a:xfrm>
              <a:prstGeom prst="ellipse">
                <a:avLst/>
              </a:prstGeom>
              <a:solidFill>
                <a:srgbClr val="E569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微软雅黑" panose="020B0503020204020204" pitchFamily="34" charset="-122"/>
                  </a:rPr>
                  <a:t>04</a:t>
                </a:r>
                <a:endParaRPr lang="zh-CN" altLang="en-US" sz="28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04FAF20E-A6DA-F5F9-1093-47BB309F7CF8}"/>
                  </a:ext>
                </a:extLst>
              </p:cNvPr>
              <p:cNvSpPr txBox="1"/>
              <p:nvPr/>
            </p:nvSpPr>
            <p:spPr>
              <a:xfrm>
                <a:off x="5696856" y="1821543"/>
                <a:ext cx="245291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E56915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微软雅黑" panose="020B0503020204020204" pitchFamily="34" charset="-122"/>
                  </a:rPr>
                  <a:t>岗位计划</a:t>
                </a:r>
              </a:p>
            </p:txBody>
          </p:sp>
        </p:grpSp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4DA5D43E-2D2C-33BA-68C0-34A85739A4E1}"/>
              </a:ext>
            </a:extLst>
          </p:cNvPr>
          <p:cNvSpPr/>
          <p:nvPr/>
        </p:nvSpPr>
        <p:spPr>
          <a:xfrm>
            <a:off x="11863374" y="5365696"/>
            <a:ext cx="328626" cy="1492304"/>
          </a:xfrm>
          <a:custGeom>
            <a:avLst/>
            <a:gdLst>
              <a:gd name="connsiteX0" fmla="*/ 328626 w 328626"/>
              <a:gd name="connsiteY0" fmla="*/ 0 h 1492304"/>
              <a:gd name="connsiteX1" fmla="*/ 328626 w 328626"/>
              <a:gd name="connsiteY1" fmla="*/ 1492304 h 1492304"/>
              <a:gd name="connsiteX2" fmla="*/ 0 w 328626"/>
              <a:gd name="connsiteY2" fmla="*/ 1492304 h 1492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8626" h="1492304">
                <a:moveTo>
                  <a:pt x="328626" y="0"/>
                </a:moveTo>
                <a:lnTo>
                  <a:pt x="328626" y="1492304"/>
                </a:lnTo>
                <a:lnTo>
                  <a:pt x="0" y="1492304"/>
                </a:lnTo>
                <a:close/>
              </a:path>
            </a:pathLst>
          </a:custGeom>
          <a:solidFill>
            <a:srgbClr val="E56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5E2DCAF-A201-048C-0138-60340DA63F1B}"/>
              </a:ext>
            </a:extLst>
          </p:cNvPr>
          <p:cNvSpPr/>
          <p:nvPr/>
        </p:nvSpPr>
        <p:spPr>
          <a:xfrm rot="751087">
            <a:off x="-89553" y="-30961"/>
            <a:ext cx="188160" cy="889243"/>
          </a:xfrm>
          <a:custGeom>
            <a:avLst/>
            <a:gdLst>
              <a:gd name="connsiteX0" fmla="*/ 0 w 188160"/>
              <a:gd name="connsiteY0" fmla="*/ 41776 h 889243"/>
              <a:gd name="connsiteX1" fmla="*/ 188160 w 188160"/>
              <a:gd name="connsiteY1" fmla="*/ 0 h 889243"/>
              <a:gd name="connsiteX2" fmla="*/ 188160 w 188160"/>
              <a:gd name="connsiteY2" fmla="*/ 889243 h 889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8160" h="889243">
                <a:moveTo>
                  <a:pt x="0" y="41776"/>
                </a:moveTo>
                <a:lnTo>
                  <a:pt x="188160" y="0"/>
                </a:lnTo>
                <a:lnTo>
                  <a:pt x="188160" y="889243"/>
                </a:lnTo>
                <a:close/>
              </a:path>
            </a:pathLst>
          </a:custGeom>
          <a:solidFill>
            <a:srgbClr val="E56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2E19E5E-A26D-CFFE-358B-C6FBA34159F4}"/>
              </a:ext>
            </a:extLst>
          </p:cNvPr>
          <p:cNvGrpSpPr/>
          <p:nvPr/>
        </p:nvGrpSpPr>
        <p:grpSpPr>
          <a:xfrm>
            <a:off x="1766262" y="1983968"/>
            <a:ext cx="1565474" cy="2922308"/>
            <a:chOff x="1766262" y="1983968"/>
            <a:chExt cx="1565474" cy="292230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4E61207-801F-4292-3667-617E1020F79F}"/>
                </a:ext>
              </a:extLst>
            </p:cNvPr>
            <p:cNvSpPr txBox="1"/>
            <p:nvPr/>
          </p:nvSpPr>
          <p:spPr>
            <a:xfrm>
              <a:off x="2099271" y="1983968"/>
              <a:ext cx="1232465" cy="1060261"/>
            </a:xfrm>
            <a:custGeom>
              <a:avLst/>
              <a:gdLst/>
              <a:ahLst/>
              <a:cxnLst/>
              <a:rect l="l" t="t" r="r" b="b"/>
              <a:pathLst>
                <a:path w="1232465" h="1060261">
                  <a:moveTo>
                    <a:pt x="246920" y="759261"/>
                  </a:moveTo>
                  <a:cubicBezTo>
                    <a:pt x="246920" y="760684"/>
                    <a:pt x="238618" y="813579"/>
                    <a:pt x="222015" y="917944"/>
                  </a:cubicBezTo>
                  <a:lnTo>
                    <a:pt x="874538" y="917944"/>
                  </a:lnTo>
                  <a:lnTo>
                    <a:pt x="899443" y="759261"/>
                  </a:lnTo>
                  <a:close/>
                  <a:moveTo>
                    <a:pt x="294596" y="458261"/>
                  </a:moveTo>
                  <a:lnTo>
                    <a:pt x="271114" y="607694"/>
                  </a:lnTo>
                  <a:lnTo>
                    <a:pt x="923637" y="607694"/>
                  </a:lnTo>
                  <a:lnTo>
                    <a:pt x="947119" y="458261"/>
                  </a:lnTo>
                  <a:close/>
                  <a:moveTo>
                    <a:pt x="344407" y="147298"/>
                  </a:moveTo>
                  <a:cubicBezTo>
                    <a:pt x="344407" y="147773"/>
                    <a:pt x="335631" y="201853"/>
                    <a:pt x="318079" y="309540"/>
                  </a:cubicBezTo>
                  <a:lnTo>
                    <a:pt x="970602" y="309540"/>
                  </a:lnTo>
                  <a:lnTo>
                    <a:pt x="996219" y="147298"/>
                  </a:lnTo>
                  <a:close/>
                  <a:moveTo>
                    <a:pt x="23483" y="0"/>
                  </a:moveTo>
                  <a:lnTo>
                    <a:pt x="1232465" y="0"/>
                  </a:lnTo>
                  <a:lnTo>
                    <a:pt x="1128573" y="661774"/>
                  </a:lnTo>
                  <a:cubicBezTo>
                    <a:pt x="1096789" y="861018"/>
                    <a:pt x="1079948" y="964435"/>
                    <a:pt x="1078051" y="972025"/>
                  </a:cubicBezTo>
                  <a:lnTo>
                    <a:pt x="976294" y="1060261"/>
                  </a:lnTo>
                  <a:lnTo>
                    <a:pt x="74717" y="1060261"/>
                  </a:lnTo>
                  <a:cubicBezTo>
                    <a:pt x="70447" y="1055517"/>
                    <a:pt x="55267" y="1037491"/>
                    <a:pt x="29175" y="1006181"/>
                  </a:cubicBezTo>
                  <a:lnTo>
                    <a:pt x="0" y="972025"/>
                  </a:lnTo>
                  <a:cubicBezTo>
                    <a:pt x="61197" y="584923"/>
                    <a:pt x="94878" y="371685"/>
                    <a:pt x="101045" y="332310"/>
                  </a:cubicBezTo>
                  <a:cubicBezTo>
                    <a:pt x="107212" y="296257"/>
                    <a:pt x="122156" y="200193"/>
                    <a:pt x="145875" y="44119"/>
                  </a:cubicBezTo>
                  <a:cubicBezTo>
                    <a:pt x="134490" y="35105"/>
                    <a:pt x="117886" y="26803"/>
                    <a:pt x="96064" y="19213"/>
                  </a:cubicBezTo>
                  <a:cubicBezTo>
                    <a:pt x="60011" y="6879"/>
                    <a:pt x="35817" y="712"/>
                    <a:pt x="23483" y="7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267CA6E-2953-15E2-073B-D033B1DE4A45}"/>
                </a:ext>
              </a:extLst>
            </p:cNvPr>
            <p:cNvSpPr txBox="1"/>
            <p:nvPr/>
          </p:nvSpPr>
          <p:spPr>
            <a:xfrm>
              <a:off x="1766262" y="3800474"/>
              <a:ext cx="1270890" cy="1105802"/>
            </a:xfrm>
            <a:custGeom>
              <a:avLst/>
              <a:gdLst/>
              <a:ahLst/>
              <a:cxnLst/>
              <a:rect l="l" t="t" r="r" b="b"/>
              <a:pathLst>
                <a:path w="1270890" h="1105802">
                  <a:moveTo>
                    <a:pt x="828996" y="847497"/>
                  </a:moveTo>
                  <a:lnTo>
                    <a:pt x="1037491" y="847497"/>
                  </a:lnTo>
                  <a:lnTo>
                    <a:pt x="1117188" y="1095840"/>
                  </a:lnTo>
                  <a:lnTo>
                    <a:pt x="909405" y="1095840"/>
                  </a:lnTo>
                  <a:cubicBezTo>
                    <a:pt x="907508" y="1094417"/>
                    <a:pt x="901104" y="1074967"/>
                    <a:pt x="890193" y="1037490"/>
                  </a:cubicBezTo>
                  <a:cubicBezTo>
                    <a:pt x="875486" y="994321"/>
                    <a:pt x="855088" y="930990"/>
                    <a:pt x="828996" y="847497"/>
                  </a:cubicBezTo>
                  <a:close/>
                  <a:moveTo>
                    <a:pt x="158684" y="847497"/>
                  </a:moveTo>
                  <a:lnTo>
                    <a:pt x="367178" y="847497"/>
                  </a:lnTo>
                  <a:lnTo>
                    <a:pt x="367178" y="848209"/>
                  </a:lnTo>
                  <a:lnTo>
                    <a:pt x="209206" y="1095840"/>
                  </a:lnTo>
                  <a:lnTo>
                    <a:pt x="0" y="1095840"/>
                  </a:lnTo>
                  <a:cubicBezTo>
                    <a:pt x="104366" y="931701"/>
                    <a:pt x="157260" y="848920"/>
                    <a:pt x="158684" y="847497"/>
                  </a:cubicBezTo>
                  <a:close/>
                  <a:moveTo>
                    <a:pt x="925772" y="637580"/>
                  </a:moveTo>
                  <a:lnTo>
                    <a:pt x="1134978" y="637580"/>
                  </a:lnTo>
                  <a:cubicBezTo>
                    <a:pt x="1077102" y="745741"/>
                    <a:pt x="1047216" y="802430"/>
                    <a:pt x="1045318" y="807648"/>
                  </a:cubicBezTo>
                  <a:lnTo>
                    <a:pt x="835401" y="807648"/>
                  </a:lnTo>
                  <a:cubicBezTo>
                    <a:pt x="893276" y="698539"/>
                    <a:pt x="923400" y="641849"/>
                    <a:pt x="925772" y="637580"/>
                  </a:cubicBezTo>
                  <a:close/>
                  <a:moveTo>
                    <a:pt x="128086" y="637580"/>
                  </a:moveTo>
                  <a:lnTo>
                    <a:pt x="337291" y="637580"/>
                  </a:lnTo>
                  <a:lnTo>
                    <a:pt x="372871" y="807648"/>
                  </a:lnTo>
                  <a:lnTo>
                    <a:pt x="164376" y="807648"/>
                  </a:lnTo>
                  <a:cubicBezTo>
                    <a:pt x="145875" y="722258"/>
                    <a:pt x="133778" y="665569"/>
                    <a:pt x="128086" y="637580"/>
                  </a:cubicBezTo>
                  <a:close/>
                  <a:moveTo>
                    <a:pt x="93929" y="0"/>
                  </a:moveTo>
                  <a:lnTo>
                    <a:pt x="1270890" y="0"/>
                  </a:lnTo>
                  <a:cubicBezTo>
                    <a:pt x="1267095" y="21822"/>
                    <a:pt x="1243139" y="173152"/>
                    <a:pt x="1199020" y="453991"/>
                  </a:cubicBezTo>
                  <a:lnTo>
                    <a:pt x="1268756" y="453991"/>
                  </a:lnTo>
                  <a:lnTo>
                    <a:pt x="1246696" y="597731"/>
                  </a:lnTo>
                  <a:lnTo>
                    <a:pt x="764242" y="597731"/>
                  </a:lnTo>
                  <a:cubicBezTo>
                    <a:pt x="763293" y="597731"/>
                    <a:pt x="761159" y="609828"/>
                    <a:pt x="757838" y="634022"/>
                  </a:cubicBezTo>
                  <a:lnTo>
                    <a:pt x="696642" y="1018277"/>
                  </a:lnTo>
                  <a:cubicBezTo>
                    <a:pt x="694744" y="1019701"/>
                    <a:pt x="682410" y="1030137"/>
                    <a:pt x="659639" y="1049587"/>
                  </a:cubicBezTo>
                  <a:cubicBezTo>
                    <a:pt x="621214" y="1082794"/>
                    <a:pt x="599629" y="1101533"/>
                    <a:pt x="594885" y="1105802"/>
                  </a:cubicBezTo>
                  <a:lnTo>
                    <a:pt x="350100" y="1105802"/>
                  </a:lnTo>
                  <a:cubicBezTo>
                    <a:pt x="367178" y="997167"/>
                    <a:pt x="376191" y="941426"/>
                    <a:pt x="377140" y="938580"/>
                  </a:cubicBezTo>
                  <a:lnTo>
                    <a:pt x="517322" y="938580"/>
                  </a:lnTo>
                  <a:cubicBezTo>
                    <a:pt x="518745" y="938580"/>
                    <a:pt x="520880" y="926720"/>
                    <a:pt x="523727" y="903001"/>
                  </a:cubicBezTo>
                  <a:cubicBezTo>
                    <a:pt x="526099" y="889718"/>
                    <a:pt x="542228" y="787961"/>
                    <a:pt x="572114" y="597731"/>
                  </a:cubicBezTo>
                  <a:lnTo>
                    <a:pt x="70447" y="597731"/>
                  </a:lnTo>
                  <a:lnTo>
                    <a:pt x="69024" y="597019"/>
                  </a:lnTo>
                  <a:lnTo>
                    <a:pt x="91795" y="453991"/>
                  </a:lnTo>
                  <a:lnTo>
                    <a:pt x="1007604" y="453991"/>
                  </a:lnTo>
                  <a:lnTo>
                    <a:pt x="1021124" y="370024"/>
                  </a:lnTo>
                  <a:lnTo>
                    <a:pt x="190705" y="370024"/>
                  </a:lnTo>
                  <a:lnTo>
                    <a:pt x="213476" y="226995"/>
                  </a:lnTo>
                  <a:lnTo>
                    <a:pt x="1044606" y="226995"/>
                  </a:lnTo>
                  <a:lnTo>
                    <a:pt x="1044606" y="226284"/>
                  </a:lnTo>
                  <a:cubicBezTo>
                    <a:pt x="1044606" y="224386"/>
                    <a:pt x="1048876" y="196634"/>
                    <a:pt x="1057415" y="143028"/>
                  </a:cubicBezTo>
                  <a:lnTo>
                    <a:pt x="190705" y="143028"/>
                  </a:lnTo>
                  <a:cubicBezTo>
                    <a:pt x="199244" y="86102"/>
                    <a:pt x="204462" y="51946"/>
                    <a:pt x="206360" y="40560"/>
                  </a:cubicBezTo>
                  <a:cubicBezTo>
                    <a:pt x="163190" y="16366"/>
                    <a:pt x="125714" y="3083"/>
                    <a:pt x="93929" y="7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E0D4F06-BCC8-0ECF-CB1D-08C18491D249}"/>
              </a:ext>
            </a:extLst>
          </p:cNvPr>
          <p:cNvGrpSpPr/>
          <p:nvPr/>
        </p:nvGrpSpPr>
        <p:grpSpPr>
          <a:xfrm>
            <a:off x="1011916" y="612537"/>
            <a:ext cx="1570298" cy="404888"/>
            <a:chOff x="1011916" y="612537"/>
            <a:chExt cx="1570298" cy="404888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B9BD7029-AE1E-26F2-E431-1E6B1431669B}"/>
                </a:ext>
              </a:extLst>
            </p:cNvPr>
            <p:cNvSpPr/>
            <p:nvPr/>
          </p:nvSpPr>
          <p:spPr>
            <a:xfrm>
              <a:off x="1011916" y="612537"/>
              <a:ext cx="1570298" cy="404888"/>
            </a:xfrm>
            <a:prstGeom prst="roundRect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DA0922E-79AB-3551-ED77-5906935E3F1B}"/>
                </a:ext>
              </a:extLst>
            </p:cNvPr>
            <p:cNvSpPr txBox="1"/>
            <p:nvPr/>
          </p:nvSpPr>
          <p:spPr>
            <a:xfrm>
              <a:off x="1030310" y="630315"/>
              <a:ext cx="14939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思源黑体 CN Bold" panose="020B0800000000000000" pitchFamily="34" charset="-122"/>
                </a:rPr>
                <a:t>LOGO HERE</a:t>
              </a:r>
              <a:endPara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Bold" panose="020B08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0851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9889E7AD-8F02-C3C0-E2D0-23A6E07266A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8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" name="梯形 8">
            <a:extLst>
              <a:ext uri="{FF2B5EF4-FFF2-40B4-BE49-F238E27FC236}">
                <a16:creationId xmlns:a16="http://schemas.microsoft.com/office/drawing/2014/main" id="{69A4EEF7-DEA8-D536-B185-3C1F385947A4}"/>
              </a:ext>
            </a:extLst>
          </p:cNvPr>
          <p:cNvSpPr/>
          <p:nvPr/>
        </p:nvSpPr>
        <p:spPr>
          <a:xfrm rot="10800000">
            <a:off x="3982016" y="599017"/>
            <a:ext cx="4227968" cy="160613"/>
          </a:xfrm>
          <a:prstGeom prst="trapezoid">
            <a:avLst>
              <a:gd name="adj" fmla="val 54651"/>
            </a:avLst>
          </a:prstGeom>
          <a:solidFill>
            <a:schemeClr val="tx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EA64AC5-7407-EE76-FECC-45BD1A2A7052}"/>
              </a:ext>
            </a:extLst>
          </p:cNvPr>
          <p:cNvGrpSpPr/>
          <p:nvPr/>
        </p:nvGrpSpPr>
        <p:grpSpPr>
          <a:xfrm>
            <a:off x="0" y="0"/>
            <a:ext cx="12192000" cy="609600"/>
            <a:chOff x="0" y="0"/>
            <a:chExt cx="12192000" cy="60960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7434D7D-8300-89C0-A5FE-A9096323649F}"/>
                </a:ext>
              </a:extLst>
            </p:cNvPr>
            <p:cNvSpPr/>
            <p:nvPr/>
          </p:nvSpPr>
          <p:spPr>
            <a:xfrm>
              <a:off x="68580" y="0"/>
              <a:ext cx="12123420" cy="609600"/>
            </a:xfrm>
            <a:prstGeom prst="rect">
              <a:avLst/>
            </a:prstGeom>
            <a:solidFill>
              <a:srgbClr val="333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74A813E7-51A5-BFFA-276D-1DEEB2725CA3}"/>
                </a:ext>
              </a:extLst>
            </p:cNvPr>
            <p:cNvSpPr/>
            <p:nvPr/>
          </p:nvSpPr>
          <p:spPr>
            <a:xfrm>
              <a:off x="0" y="0"/>
              <a:ext cx="137160" cy="609600"/>
            </a:xfrm>
            <a:prstGeom prst="rect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8" name="梯形 7">
            <a:extLst>
              <a:ext uri="{FF2B5EF4-FFF2-40B4-BE49-F238E27FC236}">
                <a16:creationId xmlns:a16="http://schemas.microsoft.com/office/drawing/2014/main" id="{54E5B8EC-11D8-9A1C-B190-6696D57C3110}"/>
              </a:ext>
            </a:extLst>
          </p:cNvPr>
          <p:cNvSpPr/>
          <p:nvPr/>
        </p:nvSpPr>
        <p:spPr>
          <a:xfrm rot="10800000" flipV="1">
            <a:off x="4087782" y="-30382"/>
            <a:ext cx="4016436" cy="792382"/>
          </a:xfrm>
          <a:prstGeom prst="trapezoid">
            <a:avLst/>
          </a:prstGeom>
          <a:solidFill>
            <a:schemeClr val="bg1"/>
          </a:solidFill>
          <a:ln w="19050">
            <a:solidFill>
              <a:srgbClr val="E569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C79971-AB1A-2FB5-3552-D82838A26DF5}"/>
              </a:ext>
            </a:extLst>
          </p:cNvPr>
          <p:cNvSpPr txBox="1"/>
          <p:nvPr/>
        </p:nvSpPr>
        <p:spPr>
          <a:xfrm>
            <a:off x="4804183" y="101025"/>
            <a:ext cx="2583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E56915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个人简介</a:t>
            </a:r>
            <a:endParaRPr lang="en-US" altLang="zh-CN" sz="3200" b="1" dirty="0">
              <a:solidFill>
                <a:srgbClr val="E56915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Arial" panose="020B0604020202020204" pitchFamily="34" charset="0"/>
              <a:sym typeface="微软雅黑" panose="020B0503020204020204" pitchFamily="34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C3B00DA-A9F9-7854-90AE-94EC76422F23}"/>
              </a:ext>
            </a:extLst>
          </p:cNvPr>
          <p:cNvGrpSpPr/>
          <p:nvPr/>
        </p:nvGrpSpPr>
        <p:grpSpPr>
          <a:xfrm>
            <a:off x="4466205" y="2016426"/>
            <a:ext cx="3379360" cy="3245003"/>
            <a:chOff x="4466205" y="2016426"/>
            <a:chExt cx="3379360" cy="3245003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BA3A2153-1058-01E0-0C8C-30964EB8F084}"/>
                </a:ext>
              </a:extLst>
            </p:cNvPr>
            <p:cNvSpPr/>
            <p:nvPr/>
          </p:nvSpPr>
          <p:spPr>
            <a:xfrm>
              <a:off x="4466205" y="2270477"/>
              <a:ext cx="3259591" cy="299095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EE94A6C2-E7A5-AF3D-BE52-3535CF71CF55}"/>
                </a:ext>
              </a:extLst>
            </p:cNvPr>
            <p:cNvSpPr/>
            <p:nvPr/>
          </p:nvSpPr>
          <p:spPr>
            <a:xfrm>
              <a:off x="4466205" y="2120446"/>
              <a:ext cx="3259591" cy="189318"/>
            </a:xfrm>
            <a:prstGeom prst="rect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A2D5828-7A2A-2D01-FE3D-0B488375FE29}"/>
                </a:ext>
              </a:extLst>
            </p:cNvPr>
            <p:cNvSpPr txBox="1"/>
            <p:nvPr/>
          </p:nvSpPr>
          <p:spPr>
            <a:xfrm>
              <a:off x="4647182" y="3198989"/>
              <a:ext cx="2910108" cy="17316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与公司一起经历了主营产品的变更，主要市场的转变，业绩一直遥遥领先，业务方面实现了很大的飞跃。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2421161-4433-759D-9F8F-DC633474D2EF}"/>
                </a:ext>
              </a:extLst>
            </p:cNvPr>
            <p:cNvSpPr txBox="1"/>
            <p:nvPr/>
          </p:nvSpPr>
          <p:spPr>
            <a:xfrm>
              <a:off x="4647182" y="2475745"/>
              <a:ext cx="298403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b="1" dirty="0">
                  <a:solidFill>
                    <a:srgbClr val="E56915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XX</a:t>
              </a:r>
              <a:r>
                <a:rPr lang="zh-CN" altLang="en-US" sz="2800" b="1" dirty="0">
                  <a:solidFill>
                    <a:srgbClr val="E56915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年业务变更</a:t>
              </a:r>
            </a:p>
          </p:txBody>
        </p:sp>
        <p:sp>
          <p:nvSpPr>
            <p:cNvPr id="29" name="圆: 空心 28">
              <a:extLst>
                <a:ext uri="{FF2B5EF4-FFF2-40B4-BE49-F238E27FC236}">
                  <a16:creationId xmlns:a16="http://schemas.microsoft.com/office/drawing/2014/main" id="{9AE6B8D9-22AE-B7A9-A459-B60ECD936238}"/>
                </a:ext>
              </a:extLst>
            </p:cNvPr>
            <p:cNvSpPr/>
            <p:nvPr/>
          </p:nvSpPr>
          <p:spPr>
            <a:xfrm>
              <a:off x="7606027" y="2016426"/>
              <a:ext cx="239538" cy="239538"/>
            </a:xfrm>
            <a:prstGeom prst="donut">
              <a:avLst>
                <a:gd name="adj" fmla="val 1477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5459D9B-12C6-96F7-BF51-20DB374F2F18}"/>
              </a:ext>
            </a:extLst>
          </p:cNvPr>
          <p:cNvGrpSpPr/>
          <p:nvPr/>
        </p:nvGrpSpPr>
        <p:grpSpPr>
          <a:xfrm>
            <a:off x="8058295" y="2016426"/>
            <a:ext cx="3379360" cy="3245003"/>
            <a:chOff x="8058295" y="2016426"/>
            <a:chExt cx="3379360" cy="3245003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79EE3EF7-3687-4B61-9BE4-482ADB2794EF}"/>
                </a:ext>
              </a:extLst>
            </p:cNvPr>
            <p:cNvSpPr/>
            <p:nvPr/>
          </p:nvSpPr>
          <p:spPr>
            <a:xfrm>
              <a:off x="8058295" y="2270477"/>
              <a:ext cx="3259591" cy="299095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F267F96B-789E-DF04-D3EC-DCAFB5D21954}"/>
                </a:ext>
              </a:extLst>
            </p:cNvPr>
            <p:cNvSpPr/>
            <p:nvPr/>
          </p:nvSpPr>
          <p:spPr>
            <a:xfrm>
              <a:off x="8058295" y="2120446"/>
              <a:ext cx="3259591" cy="189318"/>
            </a:xfrm>
            <a:prstGeom prst="rect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3466708-DED2-E5EC-629B-44A718429609}"/>
                </a:ext>
              </a:extLst>
            </p:cNvPr>
            <p:cNvSpPr txBox="1"/>
            <p:nvPr/>
          </p:nvSpPr>
          <p:spPr>
            <a:xfrm>
              <a:off x="8239272" y="3198989"/>
              <a:ext cx="2910108" cy="13937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我希望能在公司得到更大的进步，为公司创造更多的利益。综合考量后，我想竞聘某某部门负责人。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F6E6F61-D9EB-77AE-6E82-53202128E242}"/>
                </a:ext>
              </a:extLst>
            </p:cNvPr>
            <p:cNvSpPr txBox="1"/>
            <p:nvPr/>
          </p:nvSpPr>
          <p:spPr>
            <a:xfrm>
              <a:off x="8239272" y="2475745"/>
              <a:ext cx="298403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E56915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下一步目标</a:t>
              </a:r>
            </a:p>
          </p:txBody>
        </p:sp>
        <p:sp>
          <p:nvSpPr>
            <p:cNvPr id="30" name="圆: 空心 29">
              <a:extLst>
                <a:ext uri="{FF2B5EF4-FFF2-40B4-BE49-F238E27FC236}">
                  <a16:creationId xmlns:a16="http://schemas.microsoft.com/office/drawing/2014/main" id="{19550E4C-476C-B8BE-2BD9-4431CE13BDEE}"/>
                </a:ext>
              </a:extLst>
            </p:cNvPr>
            <p:cNvSpPr/>
            <p:nvPr/>
          </p:nvSpPr>
          <p:spPr>
            <a:xfrm>
              <a:off x="11198117" y="2016426"/>
              <a:ext cx="239538" cy="239538"/>
            </a:xfrm>
            <a:prstGeom prst="donut">
              <a:avLst>
                <a:gd name="adj" fmla="val 1477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0A44145-ED5E-0D1F-3E31-58D5B24F4ACC}"/>
              </a:ext>
            </a:extLst>
          </p:cNvPr>
          <p:cNvGrpSpPr/>
          <p:nvPr/>
        </p:nvGrpSpPr>
        <p:grpSpPr>
          <a:xfrm>
            <a:off x="874115" y="2016426"/>
            <a:ext cx="3379360" cy="3245003"/>
            <a:chOff x="874115" y="2016426"/>
            <a:chExt cx="3379360" cy="3245003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04C983E6-8DF3-F6D2-0EE8-CF9A6F7F985E}"/>
                </a:ext>
              </a:extLst>
            </p:cNvPr>
            <p:cNvSpPr/>
            <p:nvPr/>
          </p:nvSpPr>
          <p:spPr>
            <a:xfrm>
              <a:off x="874115" y="2270477"/>
              <a:ext cx="3259591" cy="299095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887FD64-D053-8A4A-5B79-F299BCFC15F6}"/>
                </a:ext>
              </a:extLst>
            </p:cNvPr>
            <p:cNvSpPr/>
            <p:nvPr/>
          </p:nvSpPr>
          <p:spPr>
            <a:xfrm>
              <a:off x="874115" y="2120446"/>
              <a:ext cx="3259591" cy="189318"/>
            </a:xfrm>
            <a:prstGeom prst="rect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C25AD91-5A0D-610A-F55F-952B96315C91}"/>
                </a:ext>
              </a:extLst>
            </p:cNvPr>
            <p:cNvSpPr txBox="1"/>
            <p:nvPr/>
          </p:nvSpPr>
          <p:spPr>
            <a:xfrm>
              <a:off x="1055092" y="3198989"/>
              <a:ext cx="2910108" cy="13937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18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作为最早进入公司的一批业务员，对公司以及产品一直保有很高的忠诚度、自信心以及积极性</a:t>
              </a:r>
              <a:r>
                <a:rPr lang="zh-CN" altLang="en-US" sz="18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。</a:t>
              </a:r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043DEE6-0E39-00BA-A787-E71F4BC7D33C}"/>
                </a:ext>
              </a:extLst>
            </p:cNvPr>
            <p:cNvSpPr txBox="1"/>
            <p:nvPr/>
          </p:nvSpPr>
          <p:spPr>
            <a:xfrm>
              <a:off x="1055092" y="2475745"/>
              <a:ext cx="298403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b="1" kern="100" dirty="0">
                  <a:solidFill>
                    <a:srgbClr val="E5691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宋体" panose="02010600030101010101" pitchFamily="2" charset="-122"/>
                </a:rPr>
                <a:t>XX</a:t>
              </a:r>
              <a:r>
                <a:rPr lang="zh-CN" altLang="en-US" sz="2800" b="1" kern="100" dirty="0">
                  <a:solidFill>
                    <a:srgbClr val="E5691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宋体" panose="02010600030101010101" pitchFamily="2" charset="-122"/>
                </a:rPr>
                <a:t>年入职</a:t>
              </a:r>
              <a:endParaRPr lang="zh-CN" altLang="en-US" sz="2800" b="1" dirty="0">
                <a:solidFill>
                  <a:srgbClr val="E56915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8" name="圆: 空心 27">
              <a:extLst>
                <a:ext uri="{FF2B5EF4-FFF2-40B4-BE49-F238E27FC236}">
                  <a16:creationId xmlns:a16="http://schemas.microsoft.com/office/drawing/2014/main" id="{8CFE8508-81E2-F800-7E47-D0DC6C2F7A55}"/>
                </a:ext>
              </a:extLst>
            </p:cNvPr>
            <p:cNvSpPr/>
            <p:nvPr/>
          </p:nvSpPr>
          <p:spPr>
            <a:xfrm>
              <a:off x="4013937" y="2016426"/>
              <a:ext cx="239538" cy="239538"/>
            </a:xfrm>
            <a:prstGeom prst="donut">
              <a:avLst>
                <a:gd name="adj" fmla="val 1477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290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梯形 8">
            <a:extLst>
              <a:ext uri="{FF2B5EF4-FFF2-40B4-BE49-F238E27FC236}">
                <a16:creationId xmlns:a16="http://schemas.microsoft.com/office/drawing/2014/main" id="{69A4EEF7-DEA8-D536-B185-3C1F385947A4}"/>
              </a:ext>
            </a:extLst>
          </p:cNvPr>
          <p:cNvSpPr/>
          <p:nvPr/>
        </p:nvSpPr>
        <p:spPr>
          <a:xfrm rot="10800000">
            <a:off x="3982016" y="599017"/>
            <a:ext cx="4227968" cy="160613"/>
          </a:xfrm>
          <a:prstGeom prst="trapezoid">
            <a:avLst>
              <a:gd name="adj" fmla="val 54651"/>
            </a:avLst>
          </a:prstGeom>
          <a:solidFill>
            <a:schemeClr val="tx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EA64AC5-7407-EE76-FECC-45BD1A2A7052}"/>
              </a:ext>
            </a:extLst>
          </p:cNvPr>
          <p:cNvGrpSpPr/>
          <p:nvPr/>
        </p:nvGrpSpPr>
        <p:grpSpPr>
          <a:xfrm>
            <a:off x="0" y="0"/>
            <a:ext cx="12192000" cy="609600"/>
            <a:chOff x="0" y="0"/>
            <a:chExt cx="12192000" cy="60960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7434D7D-8300-89C0-A5FE-A9096323649F}"/>
                </a:ext>
              </a:extLst>
            </p:cNvPr>
            <p:cNvSpPr/>
            <p:nvPr/>
          </p:nvSpPr>
          <p:spPr>
            <a:xfrm>
              <a:off x="68580" y="0"/>
              <a:ext cx="12123420" cy="609600"/>
            </a:xfrm>
            <a:prstGeom prst="rect">
              <a:avLst/>
            </a:prstGeom>
            <a:solidFill>
              <a:srgbClr val="333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74A813E7-51A5-BFFA-276D-1DEEB2725CA3}"/>
                </a:ext>
              </a:extLst>
            </p:cNvPr>
            <p:cNvSpPr/>
            <p:nvPr/>
          </p:nvSpPr>
          <p:spPr>
            <a:xfrm>
              <a:off x="0" y="0"/>
              <a:ext cx="137160" cy="609600"/>
            </a:xfrm>
            <a:prstGeom prst="rect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8" name="梯形 7">
            <a:extLst>
              <a:ext uri="{FF2B5EF4-FFF2-40B4-BE49-F238E27FC236}">
                <a16:creationId xmlns:a16="http://schemas.microsoft.com/office/drawing/2014/main" id="{54E5B8EC-11D8-9A1C-B190-6696D57C3110}"/>
              </a:ext>
            </a:extLst>
          </p:cNvPr>
          <p:cNvSpPr/>
          <p:nvPr/>
        </p:nvSpPr>
        <p:spPr>
          <a:xfrm rot="10800000" flipV="1">
            <a:off x="4087782" y="-30382"/>
            <a:ext cx="4016436" cy="792382"/>
          </a:xfrm>
          <a:prstGeom prst="trapezoid">
            <a:avLst/>
          </a:prstGeom>
          <a:solidFill>
            <a:schemeClr val="bg1"/>
          </a:solidFill>
          <a:ln w="19050">
            <a:solidFill>
              <a:srgbClr val="E569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C79971-AB1A-2FB5-3552-D82838A26DF5}"/>
              </a:ext>
            </a:extLst>
          </p:cNvPr>
          <p:cNvSpPr txBox="1"/>
          <p:nvPr/>
        </p:nvSpPr>
        <p:spPr>
          <a:xfrm>
            <a:off x="4804183" y="101025"/>
            <a:ext cx="2583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E56915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岗位理解</a:t>
            </a:r>
            <a:endParaRPr lang="en-US" altLang="zh-CN" sz="3200" b="1" dirty="0">
              <a:solidFill>
                <a:srgbClr val="E56915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Arial" panose="020B0604020202020204" pitchFamily="34" charset="0"/>
              <a:sym typeface="微软雅黑" panose="020B0503020204020204" pitchFamily="34" charset="-122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F56427F-B4A1-22A0-0AEF-D4E9F75C29D1}"/>
              </a:ext>
            </a:extLst>
          </p:cNvPr>
          <p:cNvGrpSpPr/>
          <p:nvPr/>
        </p:nvGrpSpPr>
        <p:grpSpPr>
          <a:xfrm>
            <a:off x="0" y="1712686"/>
            <a:ext cx="12192001" cy="2120900"/>
            <a:chOff x="0" y="1712686"/>
            <a:chExt cx="12192001" cy="2120900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BD6874F4-B8C8-4038-D412-A72E3894B1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96658" y="1712686"/>
              <a:ext cx="7295343" cy="2120900"/>
            </a:xfrm>
            <a:custGeom>
              <a:avLst/>
              <a:gdLst>
                <a:gd name="connsiteX0" fmla="*/ 0 w 7295343"/>
                <a:gd name="connsiteY0" fmla="*/ 0 h 2120900"/>
                <a:gd name="connsiteX1" fmla="*/ 7295343 w 7295343"/>
                <a:gd name="connsiteY1" fmla="*/ 0 h 2120900"/>
                <a:gd name="connsiteX2" fmla="*/ 7295343 w 7295343"/>
                <a:gd name="connsiteY2" fmla="*/ 2120900 h 2120900"/>
                <a:gd name="connsiteX3" fmla="*/ 0 w 7295343"/>
                <a:gd name="connsiteY3" fmla="*/ 2120900 h 212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95343" h="2120900">
                  <a:moveTo>
                    <a:pt x="0" y="0"/>
                  </a:moveTo>
                  <a:lnTo>
                    <a:pt x="7295343" y="0"/>
                  </a:lnTo>
                  <a:lnTo>
                    <a:pt x="7295343" y="2120900"/>
                  </a:lnTo>
                  <a:lnTo>
                    <a:pt x="0" y="2120900"/>
                  </a:lnTo>
                  <a:close/>
                </a:path>
              </a:pathLst>
            </a:custGeom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1F3DE3A8-9293-E73F-382D-9F479C7D9616}"/>
                </a:ext>
              </a:extLst>
            </p:cNvPr>
            <p:cNvSpPr/>
            <p:nvPr/>
          </p:nvSpPr>
          <p:spPr>
            <a:xfrm>
              <a:off x="0" y="1712686"/>
              <a:ext cx="12192000" cy="2120900"/>
            </a:xfrm>
            <a:prstGeom prst="rect">
              <a:avLst/>
            </a:prstGeom>
            <a:gradFill flip="none" rotWithShape="1">
              <a:gsLst>
                <a:gs pos="0">
                  <a:srgbClr val="E56915"/>
                </a:gs>
                <a:gs pos="41000">
                  <a:srgbClr val="E56915"/>
                </a:gs>
                <a:gs pos="100000">
                  <a:srgbClr val="E56915">
                    <a:alpha val="4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2DB088A-626C-C898-3E41-5DE7996574E6}"/>
                </a:ext>
              </a:extLst>
            </p:cNvPr>
            <p:cNvSpPr txBox="1"/>
            <p:nvPr/>
          </p:nvSpPr>
          <p:spPr>
            <a:xfrm>
              <a:off x="450850" y="1941004"/>
              <a:ext cx="8686800" cy="9673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kern="100" dirty="0">
                  <a:solidFill>
                    <a:schemeClr val="bg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</a:rPr>
                <a:t>某某某部门</a:t>
              </a:r>
              <a:r>
                <a:rPr lang="zh-CN" altLang="zh-CN" sz="2000" b="1" kern="100" dirty="0">
                  <a:solidFill>
                    <a:schemeClr val="bg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</a:rPr>
                <a:t>负责人，既是公司外贸系统基层的管理者同时也是一线营销的领头羊，一肩挑二职，整体为公司整个欧洲事业的营销任务服务。</a:t>
              </a:r>
              <a:endParaRPr lang="zh-CN" altLang="en-US" sz="20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E7347F1C-122F-97A3-F2A9-B9E0617C23A1}"/>
              </a:ext>
            </a:extLst>
          </p:cNvPr>
          <p:cNvSpPr txBox="1"/>
          <p:nvPr/>
        </p:nvSpPr>
        <p:spPr>
          <a:xfrm>
            <a:off x="450850" y="914118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kern="100" dirty="0">
                <a:solidFill>
                  <a:srgbClr val="E5691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某某某</a:t>
            </a:r>
            <a:r>
              <a:rPr lang="zh-CN" altLang="zh-CN" sz="2800" kern="100" dirty="0">
                <a:solidFill>
                  <a:srgbClr val="E5691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部</a:t>
            </a:r>
            <a:r>
              <a:rPr lang="zh-CN" altLang="en-US" sz="2800" kern="100" dirty="0">
                <a:solidFill>
                  <a:srgbClr val="E5691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门</a:t>
            </a:r>
            <a:endParaRPr lang="zh-CN" altLang="en-US" sz="2800" dirty="0">
              <a:solidFill>
                <a:srgbClr val="E56915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A7D6468-8CE3-0B2F-EE87-A3EF72EC2279}"/>
              </a:ext>
            </a:extLst>
          </p:cNvPr>
          <p:cNvGrpSpPr/>
          <p:nvPr/>
        </p:nvGrpSpPr>
        <p:grpSpPr>
          <a:xfrm>
            <a:off x="1850571" y="3262085"/>
            <a:ext cx="3701143" cy="3225800"/>
            <a:chOff x="1850571" y="3262085"/>
            <a:chExt cx="3701143" cy="3225800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F2B12635-3D17-D605-D8B7-157221D9DAC5}"/>
                </a:ext>
              </a:extLst>
            </p:cNvPr>
            <p:cNvSpPr/>
            <p:nvPr/>
          </p:nvSpPr>
          <p:spPr>
            <a:xfrm>
              <a:off x="1850571" y="3262085"/>
              <a:ext cx="3701143" cy="3225800"/>
            </a:xfrm>
            <a:prstGeom prst="roundRect">
              <a:avLst>
                <a:gd name="adj" fmla="val 5193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03FA449-BD74-9A38-870F-A1461F38D94F}"/>
                </a:ext>
              </a:extLst>
            </p:cNvPr>
            <p:cNvSpPr txBox="1"/>
            <p:nvPr/>
          </p:nvSpPr>
          <p:spPr>
            <a:xfrm>
              <a:off x="2018442" y="3496300"/>
              <a:ext cx="3365400" cy="5723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2800" kern="100" dirty="0">
                  <a:solidFill>
                    <a:srgbClr val="E5691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管人</a:t>
              </a:r>
              <a:endParaRPr lang="zh-CN" altLang="en-US" sz="2800" dirty="0">
                <a:solidFill>
                  <a:srgbClr val="E56915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F28658D-57E1-87EA-49D3-3D3F4CBB0475}"/>
                </a:ext>
              </a:extLst>
            </p:cNvPr>
            <p:cNvSpPr txBox="1"/>
            <p:nvPr/>
          </p:nvSpPr>
          <p:spPr>
            <a:xfrm>
              <a:off x="2018442" y="4162547"/>
              <a:ext cx="3365400" cy="10613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18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管人就是要定岗定责人尽其用，提升全员的营销意识、激发全员营销斗志。</a:t>
              </a:r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9F1DD7A8-4687-17E4-A7A4-DD9CE392CD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5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00" y="5671427"/>
              <a:ext cx="810177" cy="814110"/>
            </a:xfrm>
            <a:prstGeom prst="rect">
              <a:avLst/>
            </a:prstGeom>
          </p:spPr>
        </p:pic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538932C-5AD8-340F-DEB0-3B1DB7272E4E}"/>
              </a:ext>
            </a:extLst>
          </p:cNvPr>
          <p:cNvGrpSpPr/>
          <p:nvPr/>
        </p:nvGrpSpPr>
        <p:grpSpPr>
          <a:xfrm>
            <a:off x="6640286" y="3262085"/>
            <a:ext cx="3701143" cy="3225800"/>
            <a:chOff x="6640286" y="3262085"/>
            <a:chExt cx="3701143" cy="3225800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7AC39FE2-FB98-BB21-A3A3-84193A4EA9F8}"/>
                </a:ext>
              </a:extLst>
            </p:cNvPr>
            <p:cNvSpPr/>
            <p:nvPr/>
          </p:nvSpPr>
          <p:spPr>
            <a:xfrm>
              <a:off x="6640286" y="3262085"/>
              <a:ext cx="3701143" cy="3225800"/>
            </a:xfrm>
            <a:prstGeom prst="roundRect">
              <a:avLst>
                <a:gd name="adj" fmla="val 5193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EE71E36-BBA5-28AC-BA76-D74003873861}"/>
                </a:ext>
              </a:extLst>
            </p:cNvPr>
            <p:cNvSpPr txBox="1"/>
            <p:nvPr/>
          </p:nvSpPr>
          <p:spPr>
            <a:xfrm>
              <a:off x="6808157" y="3496300"/>
              <a:ext cx="3365400" cy="5723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2800" kern="100" dirty="0">
                  <a:solidFill>
                    <a:srgbClr val="E5691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管</a:t>
              </a:r>
              <a:r>
                <a:rPr lang="zh-CN" altLang="en-US" sz="2800" kern="100" dirty="0">
                  <a:solidFill>
                    <a:srgbClr val="E5691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业务</a:t>
              </a:r>
              <a:endParaRPr lang="zh-CN" altLang="en-US" sz="2800" dirty="0">
                <a:solidFill>
                  <a:srgbClr val="E56915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C92727C-3F3C-D7F5-E135-CE5A268A99BB}"/>
                </a:ext>
              </a:extLst>
            </p:cNvPr>
            <p:cNvSpPr txBox="1"/>
            <p:nvPr/>
          </p:nvSpPr>
          <p:spPr>
            <a:xfrm>
              <a:off x="6808157" y="4162547"/>
              <a:ext cx="3365400" cy="17261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管业务就是要十指弹钢琴，轻重缓急要分清，跟着部门考核指挥棒走抓重点指标，业务发展困难时期更是要讲究方法以时间换空间。</a:t>
              </a:r>
            </a:p>
          </p:txBody>
        </p: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80C25857-B9BE-80F8-595C-438F1F25BD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89336" y="5671427"/>
              <a:ext cx="715787" cy="7157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3491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梯形 8">
            <a:extLst>
              <a:ext uri="{FF2B5EF4-FFF2-40B4-BE49-F238E27FC236}">
                <a16:creationId xmlns:a16="http://schemas.microsoft.com/office/drawing/2014/main" id="{69A4EEF7-DEA8-D536-B185-3C1F385947A4}"/>
              </a:ext>
            </a:extLst>
          </p:cNvPr>
          <p:cNvSpPr/>
          <p:nvPr/>
        </p:nvSpPr>
        <p:spPr>
          <a:xfrm rot="10800000">
            <a:off x="3982016" y="599017"/>
            <a:ext cx="4227968" cy="160613"/>
          </a:xfrm>
          <a:prstGeom prst="trapezoid">
            <a:avLst>
              <a:gd name="adj" fmla="val 54651"/>
            </a:avLst>
          </a:prstGeom>
          <a:solidFill>
            <a:schemeClr val="tx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EA64AC5-7407-EE76-FECC-45BD1A2A7052}"/>
              </a:ext>
            </a:extLst>
          </p:cNvPr>
          <p:cNvGrpSpPr/>
          <p:nvPr/>
        </p:nvGrpSpPr>
        <p:grpSpPr>
          <a:xfrm>
            <a:off x="0" y="0"/>
            <a:ext cx="12192000" cy="609600"/>
            <a:chOff x="0" y="0"/>
            <a:chExt cx="12192000" cy="60960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7434D7D-8300-89C0-A5FE-A9096323649F}"/>
                </a:ext>
              </a:extLst>
            </p:cNvPr>
            <p:cNvSpPr/>
            <p:nvPr/>
          </p:nvSpPr>
          <p:spPr>
            <a:xfrm>
              <a:off x="68580" y="0"/>
              <a:ext cx="12123420" cy="609600"/>
            </a:xfrm>
            <a:prstGeom prst="rect">
              <a:avLst/>
            </a:prstGeom>
            <a:solidFill>
              <a:srgbClr val="333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74A813E7-51A5-BFFA-276D-1DEEB2725CA3}"/>
                </a:ext>
              </a:extLst>
            </p:cNvPr>
            <p:cNvSpPr/>
            <p:nvPr/>
          </p:nvSpPr>
          <p:spPr>
            <a:xfrm>
              <a:off x="0" y="0"/>
              <a:ext cx="137160" cy="609600"/>
            </a:xfrm>
            <a:prstGeom prst="rect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8" name="梯形 7">
            <a:extLst>
              <a:ext uri="{FF2B5EF4-FFF2-40B4-BE49-F238E27FC236}">
                <a16:creationId xmlns:a16="http://schemas.microsoft.com/office/drawing/2014/main" id="{54E5B8EC-11D8-9A1C-B190-6696D57C3110}"/>
              </a:ext>
            </a:extLst>
          </p:cNvPr>
          <p:cNvSpPr/>
          <p:nvPr/>
        </p:nvSpPr>
        <p:spPr>
          <a:xfrm rot="10800000" flipV="1">
            <a:off x="4087782" y="-30382"/>
            <a:ext cx="4016436" cy="792382"/>
          </a:xfrm>
          <a:prstGeom prst="trapezoid">
            <a:avLst/>
          </a:prstGeom>
          <a:solidFill>
            <a:schemeClr val="bg1"/>
          </a:solidFill>
          <a:ln w="19050">
            <a:solidFill>
              <a:srgbClr val="E569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C79971-AB1A-2FB5-3552-D82838A26DF5}"/>
              </a:ext>
            </a:extLst>
          </p:cNvPr>
          <p:cNvSpPr txBox="1"/>
          <p:nvPr/>
        </p:nvSpPr>
        <p:spPr>
          <a:xfrm>
            <a:off x="4804183" y="101025"/>
            <a:ext cx="2583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E56915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个人优势</a:t>
            </a:r>
            <a:endParaRPr lang="en-US" altLang="zh-CN" sz="3200" b="1" dirty="0">
              <a:solidFill>
                <a:srgbClr val="E56915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Arial" panose="020B0604020202020204" pitchFamily="34" charset="0"/>
              <a:sym typeface="微软雅黑" panose="020B0503020204020204" pitchFamily="34" charset="-122"/>
            </a:endParaRPr>
          </a:p>
        </p:txBody>
      </p:sp>
      <p:grpSp>
        <p:nvGrpSpPr>
          <p:cNvPr id="298" name="组合 297">
            <a:extLst>
              <a:ext uri="{FF2B5EF4-FFF2-40B4-BE49-F238E27FC236}">
                <a16:creationId xmlns:a16="http://schemas.microsoft.com/office/drawing/2014/main" id="{1ACBE063-68FE-D924-9DF4-D3D61B926C4A}"/>
              </a:ext>
            </a:extLst>
          </p:cNvPr>
          <p:cNvGrpSpPr/>
          <p:nvPr/>
        </p:nvGrpSpPr>
        <p:grpSpPr>
          <a:xfrm>
            <a:off x="438131" y="3978722"/>
            <a:ext cx="11315738" cy="2621535"/>
            <a:chOff x="438131" y="3978722"/>
            <a:chExt cx="11315738" cy="2621535"/>
          </a:xfrm>
        </p:grpSpPr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1D9E21C5-6C45-4AB2-79B0-6D96AD5ACA32}"/>
                </a:ext>
              </a:extLst>
            </p:cNvPr>
            <p:cNvSpPr/>
            <p:nvPr/>
          </p:nvSpPr>
          <p:spPr>
            <a:xfrm>
              <a:off x="790731" y="4665885"/>
              <a:ext cx="10610538" cy="1887027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6B643CB5-FB86-D394-C04A-FF667DE9B4B5}"/>
                </a:ext>
              </a:extLst>
            </p:cNvPr>
            <p:cNvSpPr/>
            <p:nvPr/>
          </p:nvSpPr>
          <p:spPr>
            <a:xfrm>
              <a:off x="2212428" y="4665333"/>
              <a:ext cx="7613360" cy="150902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A73E5B6A-D159-7534-D406-251B00BECE77}"/>
                </a:ext>
              </a:extLst>
            </p:cNvPr>
            <p:cNvSpPr/>
            <p:nvPr/>
          </p:nvSpPr>
          <p:spPr>
            <a:xfrm>
              <a:off x="3430209" y="4729523"/>
              <a:ext cx="5331582" cy="117024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257A9AE4-74F5-FE3A-175A-AC7C4E4743FC}"/>
                </a:ext>
              </a:extLst>
            </p:cNvPr>
            <p:cNvSpPr/>
            <p:nvPr/>
          </p:nvSpPr>
          <p:spPr>
            <a:xfrm>
              <a:off x="4165510" y="4760644"/>
              <a:ext cx="3860981" cy="86573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5A4C48A9-77DA-0EE4-2F91-7DCD97C06360}"/>
                </a:ext>
              </a:extLst>
            </p:cNvPr>
            <p:cNvSpPr/>
            <p:nvPr/>
          </p:nvSpPr>
          <p:spPr>
            <a:xfrm>
              <a:off x="438131" y="4665885"/>
              <a:ext cx="11315738" cy="1934372"/>
            </a:xfrm>
            <a:prstGeom prst="ellipse">
              <a:avLst/>
            </a:prstGeom>
            <a:noFill/>
            <a:ln>
              <a:gradFill>
                <a:gsLst>
                  <a:gs pos="13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grpSp>
          <p:nvGrpSpPr>
            <p:cNvPr id="161" name="组合 160">
              <a:extLst>
                <a:ext uri="{FF2B5EF4-FFF2-40B4-BE49-F238E27FC236}">
                  <a16:creationId xmlns:a16="http://schemas.microsoft.com/office/drawing/2014/main" id="{2B858347-F28C-6B92-D45F-4825971F4E9F}"/>
                </a:ext>
              </a:extLst>
            </p:cNvPr>
            <p:cNvGrpSpPr/>
            <p:nvPr/>
          </p:nvGrpSpPr>
          <p:grpSpPr>
            <a:xfrm>
              <a:off x="5019978" y="3978722"/>
              <a:ext cx="2152046" cy="1469154"/>
              <a:chOff x="5046132" y="2868664"/>
              <a:chExt cx="2101901" cy="1434921"/>
            </a:xfrm>
          </p:grpSpPr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9F5ACEA1-8929-8FE7-1579-C041A6322B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6132" y="2868664"/>
                <a:ext cx="1941177" cy="1370632"/>
              </a:xfrm>
              <a:custGeom>
                <a:avLst/>
                <a:gdLst>
                  <a:gd name="connsiteX0" fmla="*/ 78205 w 5176837"/>
                  <a:gd name="connsiteY0" fmla="*/ 2253512 h 3655275"/>
                  <a:gd name="connsiteX1" fmla="*/ 247650 w 5176837"/>
                  <a:gd name="connsiteY1" fmla="*/ 2346625 h 3655275"/>
                  <a:gd name="connsiteX2" fmla="*/ 193884 w 5176837"/>
                  <a:gd name="connsiteY2" fmla="*/ 2538671 h 3655275"/>
                  <a:gd name="connsiteX3" fmla="*/ 169470 w 5176837"/>
                  <a:gd name="connsiteY3" fmla="*/ 2737487 h 3655275"/>
                  <a:gd name="connsiteX4" fmla="*/ 169863 w 5176837"/>
                  <a:gd name="connsiteY4" fmla="*/ 2737700 h 3655275"/>
                  <a:gd name="connsiteX5" fmla="*/ 169863 w 5176837"/>
                  <a:gd name="connsiteY5" fmla="*/ 2825013 h 3655275"/>
                  <a:gd name="connsiteX6" fmla="*/ 169452 w 5176837"/>
                  <a:gd name="connsiteY6" fmla="*/ 2824786 h 3655275"/>
                  <a:gd name="connsiteX7" fmla="*/ 182286 w 5176837"/>
                  <a:gd name="connsiteY7" fmla="*/ 2961879 h 3655275"/>
                  <a:gd name="connsiteX8" fmla="*/ 646113 w 5176837"/>
                  <a:gd name="connsiteY8" fmla="*/ 3655275 h 3655275"/>
                  <a:gd name="connsiteX9" fmla="*/ 476671 w 5176837"/>
                  <a:gd name="connsiteY9" fmla="*/ 3561949 h 3655275"/>
                  <a:gd name="connsiteX10" fmla="*/ 0 w 5176837"/>
                  <a:gd name="connsiteY10" fmla="*/ 2731350 h 3655275"/>
                  <a:gd name="connsiteX11" fmla="*/ 0 w 5176837"/>
                  <a:gd name="connsiteY11" fmla="*/ 2646449 h 3655275"/>
                  <a:gd name="connsiteX12" fmla="*/ 0 w 5176837"/>
                  <a:gd name="connsiteY12" fmla="*/ 2645625 h 3655275"/>
                  <a:gd name="connsiteX13" fmla="*/ 91 w 5176837"/>
                  <a:gd name="connsiteY13" fmla="*/ 2645675 h 3655275"/>
                  <a:gd name="connsiteX14" fmla="*/ 23741 w 5176837"/>
                  <a:gd name="connsiteY14" fmla="*/ 2445791 h 3655275"/>
                  <a:gd name="connsiteX15" fmla="*/ 78205 w 5176837"/>
                  <a:gd name="connsiteY15" fmla="*/ 2253512 h 3655275"/>
                  <a:gd name="connsiteX16" fmla="*/ 333160 w 5176837"/>
                  <a:gd name="connsiteY16" fmla="*/ 1824887 h 3655275"/>
                  <a:gd name="connsiteX17" fmla="*/ 503237 w 5176837"/>
                  <a:gd name="connsiteY17" fmla="*/ 1917608 h 3655275"/>
                  <a:gd name="connsiteX18" fmla="*/ 409788 w 5176837"/>
                  <a:gd name="connsiteY18" fmla="*/ 2034437 h 3655275"/>
                  <a:gd name="connsiteX19" fmla="*/ 281234 w 5176837"/>
                  <a:gd name="connsiteY19" fmla="*/ 1965754 h 3655275"/>
                  <a:gd name="connsiteX20" fmla="*/ 265371 w 5176837"/>
                  <a:gd name="connsiteY20" fmla="*/ 1957279 h 3655275"/>
                  <a:gd name="connsiteX21" fmla="*/ 296429 w 5176837"/>
                  <a:gd name="connsiteY21" fmla="*/ 1974046 h 3655275"/>
                  <a:gd name="connsiteX22" fmla="*/ 409575 w 5176837"/>
                  <a:gd name="connsiteY22" fmla="*/ 2035127 h 3655275"/>
                  <a:gd name="connsiteX23" fmla="*/ 326056 w 5176837"/>
                  <a:gd name="connsiteY23" fmla="*/ 2170963 h 3655275"/>
                  <a:gd name="connsiteX24" fmla="*/ 325309 w 5176837"/>
                  <a:gd name="connsiteY24" fmla="*/ 2170560 h 3655275"/>
                  <a:gd name="connsiteX25" fmla="*/ 247231 w 5176837"/>
                  <a:gd name="connsiteY25" fmla="*/ 2345587 h 3655275"/>
                  <a:gd name="connsiteX26" fmla="*/ 77787 w 5176837"/>
                  <a:gd name="connsiteY26" fmla="*/ 2252335 h 3655275"/>
                  <a:gd name="connsiteX27" fmla="*/ 155992 w 5176837"/>
                  <a:gd name="connsiteY27" fmla="*/ 2078887 h 3655275"/>
                  <a:gd name="connsiteX28" fmla="*/ 157286 w 5176837"/>
                  <a:gd name="connsiteY28" fmla="*/ 2079585 h 3655275"/>
                  <a:gd name="connsiteX29" fmla="*/ 240617 w 5176837"/>
                  <a:gd name="connsiteY29" fmla="*/ 1944054 h 3655275"/>
                  <a:gd name="connsiteX30" fmla="*/ 239712 w 5176837"/>
                  <a:gd name="connsiteY30" fmla="*/ 1943570 h 3655275"/>
                  <a:gd name="connsiteX31" fmla="*/ 333160 w 5176837"/>
                  <a:gd name="connsiteY31" fmla="*/ 1824887 h 3655275"/>
                  <a:gd name="connsiteX32" fmla="*/ 437999 w 5176837"/>
                  <a:gd name="connsiteY32" fmla="*/ 1720112 h 3655275"/>
                  <a:gd name="connsiteX33" fmla="*/ 608013 w 5176837"/>
                  <a:gd name="connsiteY33" fmla="*/ 1811109 h 3655275"/>
                  <a:gd name="connsiteX34" fmla="*/ 503389 w 5176837"/>
                  <a:gd name="connsiteY34" fmla="*/ 1916962 h 3655275"/>
                  <a:gd name="connsiteX35" fmla="*/ 333375 w 5176837"/>
                  <a:gd name="connsiteY35" fmla="*/ 1824108 h 3655275"/>
                  <a:gd name="connsiteX36" fmla="*/ 437999 w 5176837"/>
                  <a:gd name="connsiteY36" fmla="*/ 1720112 h 3655275"/>
                  <a:gd name="connsiteX37" fmla="*/ 562688 w 5176837"/>
                  <a:gd name="connsiteY37" fmla="*/ 1621687 h 3655275"/>
                  <a:gd name="connsiteX38" fmla="*/ 731838 w 5176837"/>
                  <a:gd name="connsiteY38" fmla="*/ 1712439 h 3655275"/>
                  <a:gd name="connsiteX39" fmla="*/ 607299 w 5176837"/>
                  <a:gd name="connsiteY39" fmla="*/ 1810600 h 3655275"/>
                  <a:gd name="connsiteX40" fmla="*/ 438150 w 5176837"/>
                  <a:gd name="connsiteY40" fmla="*/ 1719848 h 3655275"/>
                  <a:gd name="connsiteX41" fmla="*/ 562688 w 5176837"/>
                  <a:gd name="connsiteY41" fmla="*/ 1621687 h 3655275"/>
                  <a:gd name="connsiteX42" fmla="*/ 1122304 w 5176837"/>
                  <a:gd name="connsiteY42" fmla="*/ 1425811 h 3655275"/>
                  <a:gd name="connsiteX43" fmla="*/ 1213144 w 5176837"/>
                  <a:gd name="connsiteY43" fmla="*/ 1426975 h 3655275"/>
                  <a:gd name="connsiteX44" fmla="*/ 1382712 w 5176837"/>
                  <a:gd name="connsiteY44" fmla="*/ 1518225 h 3655275"/>
                  <a:gd name="connsiteX45" fmla="*/ 1200100 w 5176837"/>
                  <a:gd name="connsiteY45" fmla="*/ 1525675 h 3655275"/>
                  <a:gd name="connsiteX46" fmla="*/ 1044973 w 5176837"/>
                  <a:gd name="connsiteY46" fmla="*/ 1560126 h 3655275"/>
                  <a:gd name="connsiteX47" fmla="*/ 898315 w 5176837"/>
                  <a:gd name="connsiteY47" fmla="*/ 1616892 h 3655275"/>
                  <a:gd name="connsiteX48" fmla="*/ 813622 w 5176837"/>
                  <a:gd name="connsiteY48" fmla="*/ 1660972 h 3655275"/>
                  <a:gd name="connsiteX49" fmla="*/ 732905 w 5176837"/>
                  <a:gd name="connsiteY49" fmla="*/ 1712175 h 3655275"/>
                  <a:gd name="connsiteX50" fmla="*/ 563562 w 5176837"/>
                  <a:gd name="connsiteY50" fmla="*/ 1620524 h 3655275"/>
                  <a:gd name="connsiteX51" fmla="*/ 729183 w 5176837"/>
                  <a:gd name="connsiteY51" fmla="*/ 1523262 h 3655275"/>
                  <a:gd name="connsiteX52" fmla="*/ 729559 w 5176837"/>
                  <a:gd name="connsiteY52" fmla="*/ 1523470 h 3655275"/>
                  <a:gd name="connsiteX53" fmla="*/ 875171 w 5176837"/>
                  <a:gd name="connsiteY53" fmla="*/ 1467945 h 3655275"/>
                  <a:gd name="connsiteX54" fmla="*/ 1028668 w 5176837"/>
                  <a:gd name="connsiteY54" fmla="*/ 1434424 h 3655275"/>
                  <a:gd name="connsiteX55" fmla="*/ 1122304 w 5176837"/>
                  <a:gd name="connsiteY55" fmla="*/ 1425811 h 3655275"/>
                  <a:gd name="connsiteX56" fmla="*/ 4730750 w 5176837"/>
                  <a:gd name="connsiteY56" fmla="*/ 1164487 h 3655275"/>
                  <a:gd name="connsiteX57" fmla="*/ 4831847 w 5176837"/>
                  <a:gd name="connsiteY57" fmla="*/ 1183008 h 3655275"/>
                  <a:gd name="connsiteX58" fmla="*/ 4833458 w 5176837"/>
                  <a:gd name="connsiteY58" fmla="*/ 1183883 h 3655275"/>
                  <a:gd name="connsiteX59" fmla="*/ 4906915 w 5176837"/>
                  <a:gd name="connsiteY59" fmla="*/ 1206877 h 3655275"/>
                  <a:gd name="connsiteX60" fmla="*/ 4977298 w 5176837"/>
                  <a:gd name="connsiteY60" fmla="*/ 1237150 h 3655275"/>
                  <a:gd name="connsiteX61" fmla="*/ 5148263 w 5176837"/>
                  <a:gd name="connsiteY61" fmla="*/ 1329587 h 3655275"/>
                  <a:gd name="connsiteX62" fmla="*/ 5144715 w 5176837"/>
                  <a:gd name="connsiteY62" fmla="*/ 1328081 h 3655275"/>
                  <a:gd name="connsiteX63" fmla="*/ 5155339 w 5176837"/>
                  <a:gd name="connsiteY63" fmla="*/ 1333829 h 3655275"/>
                  <a:gd name="connsiteX64" fmla="*/ 5176837 w 5176837"/>
                  <a:gd name="connsiteY64" fmla="*/ 1345462 h 3655275"/>
                  <a:gd name="connsiteX65" fmla="*/ 5148796 w 5176837"/>
                  <a:gd name="connsiteY65" fmla="*/ 1330572 h 3655275"/>
                  <a:gd name="connsiteX66" fmla="*/ 5142284 w 5176837"/>
                  <a:gd name="connsiteY66" fmla="*/ 1327049 h 3655275"/>
                  <a:gd name="connsiteX67" fmla="*/ 5076950 w 5176837"/>
                  <a:gd name="connsiteY67" fmla="*/ 1299314 h 3655275"/>
                  <a:gd name="connsiteX68" fmla="*/ 5001457 w 5176837"/>
                  <a:gd name="connsiteY68" fmla="*/ 1275973 h 3655275"/>
                  <a:gd name="connsiteX69" fmla="*/ 5000081 w 5176837"/>
                  <a:gd name="connsiteY69" fmla="*/ 1275221 h 3655275"/>
                  <a:gd name="connsiteX70" fmla="*/ 4901117 w 5176837"/>
                  <a:gd name="connsiteY70" fmla="*/ 1257091 h 3655275"/>
                  <a:gd name="connsiteX71" fmla="*/ 4730750 w 5176837"/>
                  <a:gd name="connsiteY71" fmla="*/ 1164487 h 3655275"/>
                  <a:gd name="connsiteX72" fmla="*/ 1436864 w 5176837"/>
                  <a:gd name="connsiteY72" fmla="*/ 723162 h 3655275"/>
                  <a:gd name="connsiteX73" fmla="*/ 1606550 w 5176837"/>
                  <a:gd name="connsiteY73" fmla="*/ 816193 h 3655275"/>
                  <a:gd name="connsiteX74" fmla="*/ 1541342 w 5176837"/>
                  <a:gd name="connsiteY74" fmla="*/ 896132 h 3655275"/>
                  <a:gd name="connsiteX75" fmla="*/ 1541463 w 5176837"/>
                  <a:gd name="connsiteY75" fmla="*/ 896199 h 3655275"/>
                  <a:gd name="connsiteX76" fmla="*/ 1484153 w 5176837"/>
                  <a:gd name="connsiteY76" fmla="*/ 989256 h 3655275"/>
                  <a:gd name="connsiteX77" fmla="*/ 1484313 w 5176837"/>
                  <a:gd name="connsiteY77" fmla="*/ 989342 h 3655275"/>
                  <a:gd name="connsiteX78" fmla="*/ 1432084 w 5176837"/>
                  <a:gd name="connsiteY78" fmla="*/ 1108925 h 3655275"/>
                  <a:gd name="connsiteX79" fmla="*/ 1431777 w 5176837"/>
                  <a:gd name="connsiteY79" fmla="*/ 1108761 h 3655275"/>
                  <a:gd name="connsiteX80" fmla="*/ 1390706 w 5176837"/>
                  <a:gd name="connsiteY80" fmla="*/ 1256486 h 3655275"/>
                  <a:gd name="connsiteX81" fmla="*/ 1376035 w 5176837"/>
                  <a:gd name="connsiteY81" fmla="*/ 1410337 h 3655275"/>
                  <a:gd name="connsiteX82" fmla="*/ 1383487 w 5176837"/>
                  <a:gd name="connsiteY82" fmla="*/ 1518500 h 3655275"/>
                  <a:gd name="connsiteX83" fmla="*/ 1213952 w 5176837"/>
                  <a:gd name="connsiteY83" fmla="*/ 1427122 h 3655275"/>
                  <a:gd name="connsiteX84" fmla="*/ 1206500 w 5176837"/>
                  <a:gd name="connsiteY84" fmla="*/ 1318959 h 3655275"/>
                  <a:gd name="connsiteX85" fmla="*/ 1260528 w 5176837"/>
                  <a:gd name="connsiteY85" fmla="*/ 1016850 h 3655275"/>
                  <a:gd name="connsiteX86" fmla="*/ 1260675 w 5176837"/>
                  <a:gd name="connsiteY86" fmla="*/ 1016928 h 3655275"/>
                  <a:gd name="connsiteX87" fmla="*/ 1314569 w 5176837"/>
                  <a:gd name="connsiteY87" fmla="*/ 897787 h 3655275"/>
                  <a:gd name="connsiteX88" fmla="*/ 1314610 w 5176837"/>
                  <a:gd name="connsiteY88" fmla="*/ 897809 h 3655275"/>
                  <a:gd name="connsiteX89" fmla="*/ 1371714 w 5176837"/>
                  <a:gd name="connsiteY89" fmla="*/ 803231 h 3655275"/>
                  <a:gd name="connsiteX90" fmla="*/ 1371600 w 5176837"/>
                  <a:gd name="connsiteY90" fmla="*/ 803169 h 3655275"/>
                  <a:gd name="connsiteX91" fmla="*/ 1436864 w 5176837"/>
                  <a:gd name="connsiteY91" fmla="*/ 723162 h 3655275"/>
                  <a:gd name="connsiteX92" fmla="*/ 1507685 w 5176837"/>
                  <a:gd name="connsiteY92" fmla="*/ 650137 h 3655275"/>
                  <a:gd name="connsiteX93" fmla="*/ 1679575 w 5176837"/>
                  <a:gd name="connsiteY93" fmla="*/ 741035 h 3655275"/>
                  <a:gd name="connsiteX94" fmla="*/ 1606709 w 5176837"/>
                  <a:gd name="connsiteY94" fmla="*/ 815237 h 3655275"/>
                  <a:gd name="connsiteX95" fmla="*/ 1436687 w 5176837"/>
                  <a:gd name="connsiteY95" fmla="*/ 722484 h 3655275"/>
                  <a:gd name="connsiteX96" fmla="*/ 1507685 w 5176837"/>
                  <a:gd name="connsiteY96" fmla="*/ 650137 h 3655275"/>
                  <a:gd name="connsiteX97" fmla="*/ 2274887 w 5176837"/>
                  <a:gd name="connsiteY97" fmla="*/ 505675 h 3655275"/>
                  <a:gd name="connsiteX98" fmla="*/ 2295402 w 5176837"/>
                  <a:gd name="connsiteY98" fmla="*/ 516901 h 3655275"/>
                  <a:gd name="connsiteX99" fmla="*/ 2466975 w 5176837"/>
                  <a:gd name="connsiteY99" fmla="*/ 610450 h 3655275"/>
                  <a:gd name="connsiteX100" fmla="*/ 2444596 w 5176837"/>
                  <a:gd name="connsiteY100" fmla="*/ 599224 h 3655275"/>
                  <a:gd name="connsiteX101" fmla="*/ 2274887 w 5176837"/>
                  <a:gd name="connsiteY101" fmla="*/ 505675 h 3655275"/>
                  <a:gd name="connsiteX102" fmla="*/ 2043711 w 5176837"/>
                  <a:gd name="connsiteY102" fmla="*/ 446440 h 3655275"/>
                  <a:gd name="connsiteX103" fmla="*/ 2162488 w 5176837"/>
                  <a:gd name="connsiteY103" fmla="*/ 464934 h 3655275"/>
                  <a:gd name="connsiteX104" fmla="*/ 2167145 w 5176837"/>
                  <a:gd name="connsiteY104" fmla="*/ 467506 h 3655275"/>
                  <a:gd name="connsiteX105" fmla="*/ 2219720 w 5176837"/>
                  <a:gd name="connsiteY105" fmla="*/ 483582 h 3655275"/>
                  <a:gd name="connsiteX106" fmla="*/ 2274457 w 5176837"/>
                  <a:gd name="connsiteY106" fmla="*/ 506733 h 3655275"/>
                  <a:gd name="connsiteX107" fmla="*/ 2444750 w 5176837"/>
                  <a:gd name="connsiteY107" fmla="*/ 599337 h 3655275"/>
                  <a:gd name="connsiteX108" fmla="*/ 2332469 w 5176837"/>
                  <a:gd name="connsiteY108" fmla="*/ 558591 h 3655275"/>
                  <a:gd name="connsiteX109" fmla="*/ 2305867 w 5176837"/>
                  <a:gd name="connsiteY109" fmla="*/ 544125 h 3655275"/>
                  <a:gd name="connsiteX110" fmla="*/ 2310844 w 5176837"/>
                  <a:gd name="connsiteY110" fmla="*/ 546874 h 3655275"/>
                  <a:gd name="connsiteX111" fmla="*/ 2332037 w 5176837"/>
                  <a:gd name="connsiteY111" fmla="*/ 558579 h 3655275"/>
                  <a:gd name="connsiteX112" fmla="*/ 2087961 w 5176837"/>
                  <a:gd name="connsiteY112" fmla="*/ 545469 h 3655275"/>
                  <a:gd name="connsiteX113" fmla="*/ 1879286 w 5176837"/>
                  <a:gd name="connsiteY113" fmla="*/ 607275 h 3655275"/>
                  <a:gd name="connsiteX114" fmla="*/ 1878955 w 5176837"/>
                  <a:gd name="connsiteY114" fmla="*/ 607095 h 3655275"/>
                  <a:gd name="connsiteX115" fmla="*/ 1765674 w 5176837"/>
                  <a:gd name="connsiteY115" fmla="*/ 673950 h 3655275"/>
                  <a:gd name="connsiteX116" fmla="*/ 1765119 w 5176837"/>
                  <a:gd name="connsiteY116" fmla="*/ 673648 h 3655275"/>
                  <a:gd name="connsiteX117" fmla="*/ 1679575 w 5176837"/>
                  <a:gd name="connsiteY117" fmla="*/ 740625 h 3655275"/>
                  <a:gd name="connsiteX118" fmla="*/ 1508125 w 5176837"/>
                  <a:gd name="connsiteY118" fmla="*/ 649269 h 3655275"/>
                  <a:gd name="connsiteX119" fmla="*/ 1593850 w 5176837"/>
                  <a:gd name="connsiteY119" fmla="*/ 580287 h 3655275"/>
                  <a:gd name="connsiteX120" fmla="*/ 1594103 w 5176837"/>
                  <a:gd name="connsiteY120" fmla="*/ 580424 h 3655275"/>
                  <a:gd name="connsiteX121" fmla="*/ 1709644 w 5176837"/>
                  <a:gd name="connsiteY121" fmla="*/ 515200 h 3655275"/>
                  <a:gd name="connsiteX122" fmla="*/ 1710010 w 5176837"/>
                  <a:gd name="connsiteY122" fmla="*/ 515396 h 3655275"/>
                  <a:gd name="connsiteX123" fmla="*/ 1811047 w 5176837"/>
                  <a:gd name="connsiteY123" fmla="*/ 475938 h 3655275"/>
                  <a:gd name="connsiteX124" fmla="*/ 1916550 w 5176837"/>
                  <a:gd name="connsiteY124" fmla="*/ 451824 h 3655275"/>
                  <a:gd name="connsiteX125" fmla="*/ 2043711 w 5176837"/>
                  <a:gd name="connsiteY125" fmla="*/ 446440 h 3655275"/>
                  <a:gd name="connsiteX126" fmla="*/ 2897536 w 5176837"/>
                  <a:gd name="connsiteY126" fmla="*/ 242150 h 3655275"/>
                  <a:gd name="connsiteX127" fmla="*/ 3067050 w 5176837"/>
                  <a:gd name="connsiteY127" fmla="*/ 335450 h 3655275"/>
                  <a:gd name="connsiteX128" fmla="*/ 2914301 w 5176837"/>
                  <a:gd name="connsiteY128" fmla="*/ 454875 h 3655275"/>
                  <a:gd name="connsiteX129" fmla="*/ 2872177 w 5176837"/>
                  <a:gd name="connsiteY129" fmla="*/ 432153 h 3655275"/>
                  <a:gd name="connsiteX130" fmla="*/ 2891958 w 5176837"/>
                  <a:gd name="connsiteY130" fmla="*/ 442875 h 3655275"/>
                  <a:gd name="connsiteX131" fmla="*/ 2913063 w 5176837"/>
                  <a:gd name="connsiteY131" fmla="*/ 454314 h 3655275"/>
                  <a:gd name="connsiteX132" fmla="*/ 2785041 w 5176837"/>
                  <a:gd name="connsiteY132" fmla="*/ 585050 h 3655275"/>
                  <a:gd name="connsiteX133" fmla="*/ 2784198 w 5176837"/>
                  <a:gd name="connsiteY133" fmla="*/ 584593 h 3655275"/>
                  <a:gd name="connsiteX134" fmla="*/ 2671202 w 5176837"/>
                  <a:gd name="connsiteY134" fmla="*/ 729348 h 3655275"/>
                  <a:gd name="connsiteX135" fmla="*/ 2671762 w 5176837"/>
                  <a:gd name="connsiteY135" fmla="*/ 729652 h 3655275"/>
                  <a:gd name="connsiteX136" fmla="*/ 2647553 w 5176837"/>
                  <a:gd name="connsiteY136" fmla="*/ 762850 h 3655275"/>
                  <a:gd name="connsiteX137" fmla="*/ 2478087 w 5176837"/>
                  <a:gd name="connsiteY137" fmla="*/ 672479 h 3655275"/>
                  <a:gd name="connsiteX138" fmla="*/ 2502297 w 5176837"/>
                  <a:gd name="connsiteY138" fmla="*/ 637437 h 3655275"/>
                  <a:gd name="connsiteX139" fmla="*/ 2600269 w 5176837"/>
                  <a:gd name="connsiteY139" fmla="*/ 690749 h 3655275"/>
                  <a:gd name="connsiteX140" fmla="*/ 2633806 w 5176837"/>
                  <a:gd name="connsiteY140" fmla="*/ 708998 h 3655275"/>
                  <a:gd name="connsiteX141" fmla="*/ 2615233 w 5176837"/>
                  <a:gd name="connsiteY141" fmla="*/ 698774 h 3655275"/>
                  <a:gd name="connsiteX142" fmla="*/ 2501900 w 5176837"/>
                  <a:gd name="connsiteY142" fmla="*/ 636388 h 3655275"/>
                  <a:gd name="connsiteX143" fmla="*/ 2615302 w 5176837"/>
                  <a:gd name="connsiteY143" fmla="*/ 492975 h 3655275"/>
                  <a:gd name="connsiteX144" fmla="*/ 2616249 w 5176837"/>
                  <a:gd name="connsiteY144" fmla="*/ 493485 h 3655275"/>
                  <a:gd name="connsiteX145" fmla="*/ 2744222 w 5176837"/>
                  <a:gd name="connsiteY145" fmla="*/ 362800 h 3655275"/>
                  <a:gd name="connsiteX146" fmla="*/ 2745027 w 5176837"/>
                  <a:gd name="connsiteY146" fmla="*/ 363236 h 3655275"/>
                  <a:gd name="connsiteX147" fmla="*/ 2819066 w 5176837"/>
                  <a:gd name="connsiteY147" fmla="*/ 299996 h 3655275"/>
                  <a:gd name="connsiteX148" fmla="*/ 2897536 w 5176837"/>
                  <a:gd name="connsiteY148" fmla="*/ 242150 h 3655275"/>
                  <a:gd name="connsiteX149" fmla="*/ 3100507 w 5176837"/>
                  <a:gd name="connsiteY149" fmla="*/ 124675 h 3655275"/>
                  <a:gd name="connsiteX150" fmla="*/ 3270250 w 5176837"/>
                  <a:gd name="connsiteY150" fmla="*/ 215542 h 3655275"/>
                  <a:gd name="connsiteX151" fmla="*/ 3066931 w 5176837"/>
                  <a:gd name="connsiteY151" fmla="*/ 334225 h 3655275"/>
                  <a:gd name="connsiteX152" fmla="*/ 2897187 w 5176837"/>
                  <a:gd name="connsiteY152" fmla="*/ 241504 h 3655275"/>
                  <a:gd name="connsiteX153" fmla="*/ 3100507 w 5176837"/>
                  <a:gd name="connsiteY153" fmla="*/ 124675 h 3655275"/>
                  <a:gd name="connsiteX154" fmla="*/ 4106862 w 5176837"/>
                  <a:gd name="connsiteY154" fmla="*/ 108800 h 3655275"/>
                  <a:gd name="connsiteX155" fmla="*/ 4146153 w 5176837"/>
                  <a:gd name="connsiteY155" fmla="*/ 127585 h 3655275"/>
                  <a:gd name="connsiteX156" fmla="*/ 4316412 w 5176837"/>
                  <a:gd name="connsiteY156" fmla="*/ 221513 h 3655275"/>
                  <a:gd name="connsiteX157" fmla="*/ 4277122 w 5176837"/>
                  <a:gd name="connsiteY157" fmla="*/ 200849 h 3655275"/>
                  <a:gd name="connsiteX158" fmla="*/ 4106862 w 5176837"/>
                  <a:gd name="connsiteY158" fmla="*/ 108800 h 3655275"/>
                  <a:gd name="connsiteX159" fmla="*/ 3584613 w 5176837"/>
                  <a:gd name="connsiteY159" fmla="*/ 1177 h 3655275"/>
                  <a:gd name="connsiteX160" fmla="*/ 3907150 w 5176837"/>
                  <a:gd name="connsiteY160" fmla="*/ 34449 h 3655275"/>
                  <a:gd name="connsiteX161" fmla="*/ 3963115 w 5176837"/>
                  <a:gd name="connsiteY161" fmla="*/ 65196 h 3655275"/>
                  <a:gd name="connsiteX162" fmla="*/ 3969037 w 5176837"/>
                  <a:gd name="connsiteY162" fmla="*/ 68450 h 3655275"/>
                  <a:gd name="connsiteX163" fmla="*/ 3928087 w 5176837"/>
                  <a:gd name="connsiteY163" fmla="*/ 45892 h 3655275"/>
                  <a:gd name="connsiteX164" fmla="*/ 3906837 w 5176837"/>
                  <a:gd name="connsiteY164" fmla="*/ 34187 h 3655275"/>
                  <a:gd name="connsiteX165" fmla="*/ 4106726 w 5176837"/>
                  <a:gd name="connsiteY165" fmla="*/ 109103 h 3655275"/>
                  <a:gd name="connsiteX166" fmla="*/ 4276725 w 5176837"/>
                  <a:gd name="connsiteY166" fmla="*/ 200875 h 3655275"/>
                  <a:gd name="connsiteX167" fmla="*/ 4076836 w 5176837"/>
                  <a:gd name="connsiteY167" fmla="*/ 127832 h 3655275"/>
                  <a:gd name="connsiteX168" fmla="*/ 4076243 w 5176837"/>
                  <a:gd name="connsiteY168" fmla="*/ 127505 h 3655275"/>
                  <a:gd name="connsiteX169" fmla="*/ 3972682 w 5176837"/>
                  <a:gd name="connsiteY169" fmla="*/ 106030 h 3655275"/>
                  <a:gd name="connsiteX170" fmla="*/ 3640713 w 5176837"/>
                  <a:gd name="connsiteY170" fmla="*/ 105244 h 3655275"/>
                  <a:gd name="connsiteX171" fmla="*/ 3269938 w 5176837"/>
                  <a:gd name="connsiteY171" fmla="*/ 215162 h 3655275"/>
                  <a:gd name="connsiteX172" fmla="*/ 3100387 w 5176837"/>
                  <a:gd name="connsiteY172" fmla="*/ 123874 h 3655275"/>
                  <a:gd name="connsiteX173" fmla="*/ 3471162 w 5176837"/>
                  <a:gd name="connsiteY173" fmla="*/ 12093 h 3655275"/>
                  <a:gd name="connsiteX174" fmla="*/ 3584613 w 5176837"/>
                  <a:gd name="connsiteY174" fmla="*/ 1177 h 365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5176837" h="3655275">
                    <a:moveTo>
                      <a:pt x="78205" y="2253512"/>
                    </a:moveTo>
                    <a:cubicBezTo>
                      <a:pt x="247650" y="2346625"/>
                      <a:pt x="247650" y="2346625"/>
                      <a:pt x="247650" y="2346625"/>
                    </a:cubicBezTo>
                    <a:cubicBezTo>
                      <a:pt x="225306" y="2409011"/>
                      <a:pt x="207151" y="2473259"/>
                      <a:pt x="193884" y="2538671"/>
                    </a:cubicBezTo>
                    <a:lnTo>
                      <a:pt x="169470" y="2737487"/>
                    </a:lnTo>
                    <a:lnTo>
                      <a:pt x="169863" y="2737700"/>
                    </a:lnTo>
                    <a:lnTo>
                      <a:pt x="169863" y="2825013"/>
                    </a:lnTo>
                    <a:lnTo>
                      <a:pt x="169452" y="2824786"/>
                    </a:lnTo>
                    <a:lnTo>
                      <a:pt x="182286" y="2961879"/>
                    </a:lnTo>
                    <a:cubicBezTo>
                      <a:pt x="230451" y="3273514"/>
                      <a:pt x="403355" y="3522986"/>
                      <a:pt x="646113" y="3655275"/>
                    </a:cubicBezTo>
                    <a:cubicBezTo>
                      <a:pt x="476671" y="3561949"/>
                      <a:pt x="476671" y="3561949"/>
                      <a:pt x="476671" y="3561949"/>
                    </a:cubicBezTo>
                    <a:cubicBezTo>
                      <a:pt x="199233" y="3410762"/>
                      <a:pt x="13034" y="3108386"/>
                      <a:pt x="0" y="2731350"/>
                    </a:cubicBezTo>
                    <a:lnTo>
                      <a:pt x="0" y="2646449"/>
                    </a:lnTo>
                    <a:lnTo>
                      <a:pt x="0" y="2645625"/>
                    </a:lnTo>
                    <a:lnTo>
                      <a:pt x="91" y="2645675"/>
                    </a:lnTo>
                    <a:lnTo>
                      <a:pt x="23741" y="2445791"/>
                    </a:lnTo>
                    <a:cubicBezTo>
                      <a:pt x="36775" y="2380146"/>
                      <a:pt x="54930" y="2315898"/>
                      <a:pt x="78205" y="2253512"/>
                    </a:cubicBezTo>
                    <a:close/>
                    <a:moveTo>
                      <a:pt x="333160" y="1824887"/>
                    </a:moveTo>
                    <a:cubicBezTo>
                      <a:pt x="503237" y="1917608"/>
                      <a:pt x="503237" y="1917608"/>
                      <a:pt x="503237" y="1917608"/>
                    </a:cubicBezTo>
                    <a:cubicBezTo>
                      <a:pt x="469595" y="1954697"/>
                      <a:pt x="437823" y="1993640"/>
                      <a:pt x="409788" y="2034437"/>
                    </a:cubicBezTo>
                    <a:cubicBezTo>
                      <a:pt x="346010" y="2000362"/>
                      <a:pt x="306148" y="1979065"/>
                      <a:pt x="281234" y="1965754"/>
                    </a:cubicBezTo>
                    <a:lnTo>
                      <a:pt x="265371" y="1957279"/>
                    </a:lnTo>
                    <a:lnTo>
                      <a:pt x="296429" y="1974046"/>
                    </a:lnTo>
                    <a:cubicBezTo>
                      <a:pt x="409575" y="2035127"/>
                      <a:pt x="409575" y="2035127"/>
                      <a:pt x="409575" y="2035127"/>
                    </a:cubicBezTo>
                    <a:cubicBezTo>
                      <a:pt x="379879" y="2079786"/>
                      <a:pt x="352039" y="2124444"/>
                      <a:pt x="326056" y="2170963"/>
                    </a:cubicBezTo>
                    <a:lnTo>
                      <a:pt x="325309" y="2170560"/>
                    </a:lnTo>
                    <a:lnTo>
                      <a:pt x="247231" y="2345587"/>
                    </a:lnTo>
                    <a:cubicBezTo>
                      <a:pt x="77787" y="2252335"/>
                      <a:pt x="77787" y="2252335"/>
                      <a:pt x="77787" y="2252335"/>
                    </a:cubicBezTo>
                    <a:cubicBezTo>
                      <a:pt x="100131" y="2192654"/>
                      <a:pt x="126200" y="2134838"/>
                      <a:pt x="155992" y="2078887"/>
                    </a:cubicBezTo>
                    <a:lnTo>
                      <a:pt x="157286" y="2079585"/>
                    </a:lnTo>
                    <a:lnTo>
                      <a:pt x="240617" y="1944054"/>
                    </a:lnTo>
                    <a:lnTo>
                      <a:pt x="239712" y="1943570"/>
                    </a:lnTo>
                    <a:cubicBezTo>
                      <a:pt x="267746" y="1902773"/>
                      <a:pt x="299519" y="1863830"/>
                      <a:pt x="333160" y="1824887"/>
                    </a:cubicBezTo>
                    <a:close/>
                    <a:moveTo>
                      <a:pt x="437999" y="1720112"/>
                    </a:moveTo>
                    <a:cubicBezTo>
                      <a:pt x="608013" y="1811109"/>
                      <a:pt x="608013" y="1811109"/>
                      <a:pt x="608013" y="1811109"/>
                    </a:cubicBezTo>
                    <a:cubicBezTo>
                      <a:pt x="570647" y="1844536"/>
                      <a:pt x="535150" y="1879820"/>
                      <a:pt x="503389" y="1916962"/>
                    </a:cubicBezTo>
                    <a:cubicBezTo>
                      <a:pt x="333375" y="1824108"/>
                      <a:pt x="333375" y="1824108"/>
                      <a:pt x="333375" y="1824108"/>
                    </a:cubicBezTo>
                    <a:cubicBezTo>
                      <a:pt x="365136" y="1786967"/>
                      <a:pt x="400633" y="1751682"/>
                      <a:pt x="437999" y="1720112"/>
                    </a:cubicBezTo>
                    <a:close/>
                    <a:moveTo>
                      <a:pt x="562688" y="1621687"/>
                    </a:moveTo>
                    <a:cubicBezTo>
                      <a:pt x="731838" y="1712439"/>
                      <a:pt x="731838" y="1712439"/>
                      <a:pt x="731838" y="1712439"/>
                    </a:cubicBezTo>
                    <a:cubicBezTo>
                      <a:pt x="687227" y="1743925"/>
                      <a:pt x="646334" y="1775410"/>
                      <a:pt x="607299" y="1810600"/>
                    </a:cubicBezTo>
                    <a:cubicBezTo>
                      <a:pt x="438150" y="1719848"/>
                      <a:pt x="438150" y="1719848"/>
                      <a:pt x="438150" y="1719848"/>
                    </a:cubicBezTo>
                    <a:cubicBezTo>
                      <a:pt x="477184" y="1684658"/>
                      <a:pt x="518078" y="1651320"/>
                      <a:pt x="562688" y="1621687"/>
                    </a:cubicBezTo>
                    <a:close/>
                    <a:moveTo>
                      <a:pt x="1122304" y="1425811"/>
                    </a:moveTo>
                    <a:cubicBezTo>
                      <a:pt x="1153049" y="1424647"/>
                      <a:pt x="1183330" y="1425112"/>
                      <a:pt x="1213144" y="1426975"/>
                    </a:cubicBezTo>
                    <a:cubicBezTo>
                      <a:pt x="1382712" y="1518225"/>
                      <a:pt x="1382712" y="1518225"/>
                      <a:pt x="1382712" y="1518225"/>
                    </a:cubicBezTo>
                    <a:cubicBezTo>
                      <a:pt x="1323084" y="1514501"/>
                      <a:pt x="1261592" y="1518225"/>
                      <a:pt x="1200100" y="1525675"/>
                    </a:cubicBezTo>
                    <a:cubicBezTo>
                      <a:pt x="1146994" y="1533123"/>
                      <a:pt x="1095284" y="1544762"/>
                      <a:pt x="1044973" y="1560126"/>
                    </a:cubicBezTo>
                    <a:lnTo>
                      <a:pt x="898315" y="1616892"/>
                    </a:lnTo>
                    <a:lnTo>
                      <a:pt x="813622" y="1660972"/>
                    </a:lnTo>
                    <a:cubicBezTo>
                      <a:pt x="785941" y="1677105"/>
                      <a:pt x="758958" y="1694406"/>
                      <a:pt x="732905" y="1712175"/>
                    </a:cubicBezTo>
                    <a:cubicBezTo>
                      <a:pt x="563562" y="1620524"/>
                      <a:pt x="563562" y="1620524"/>
                      <a:pt x="563562" y="1620524"/>
                    </a:cubicBezTo>
                    <a:cubicBezTo>
                      <a:pt x="615667" y="1583116"/>
                      <a:pt x="671494" y="1551318"/>
                      <a:pt x="729183" y="1523262"/>
                    </a:cubicBezTo>
                    <a:lnTo>
                      <a:pt x="729559" y="1523470"/>
                    </a:lnTo>
                    <a:lnTo>
                      <a:pt x="875171" y="1467945"/>
                    </a:lnTo>
                    <a:cubicBezTo>
                      <a:pt x="925250" y="1453046"/>
                      <a:pt x="976493" y="1441873"/>
                      <a:pt x="1028668" y="1434424"/>
                    </a:cubicBezTo>
                    <a:cubicBezTo>
                      <a:pt x="1060346" y="1429768"/>
                      <a:pt x="1091558" y="1426975"/>
                      <a:pt x="1122304" y="1425811"/>
                    </a:cubicBezTo>
                    <a:close/>
                    <a:moveTo>
                      <a:pt x="4730750" y="1164487"/>
                    </a:moveTo>
                    <a:cubicBezTo>
                      <a:pt x="4764449" y="1168191"/>
                      <a:pt x="4800020" y="1175599"/>
                      <a:pt x="4831847" y="1183008"/>
                    </a:cubicBezTo>
                    <a:lnTo>
                      <a:pt x="4833458" y="1183883"/>
                    </a:lnTo>
                    <a:lnTo>
                      <a:pt x="4906915" y="1206877"/>
                    </a:lnTo>
                    <a:cubicBezTo>
                      <a:pt x="4931305" y="1215890"/>
                      <a:pt x="4954999" y="1226058"/>
                      <a:pt x="4977298" y="1237150"/>
                    </a:cubicBezTo>
                    <a:cubicBezTo>
                      <a:pt x="5148263" y="1329587"/>
                      <a:pt x="5148263" y="1329587"/>
                      <a:pt x="5148263" y="1329587"/>
                    </a:cubicBezTo>
                    <a:lnTo>
                      <a:pt x="5144715" y="1328081"/>
                    </a:lnTo>
                    <a:lnTo>
                      <a:pt x="5155339" y="1333829"/>
                    </a:lnTo>
                    <a:cubicBezTo>
                      <a:pt x="5176837" y="1345462"/>
                      <a:pt x="5176837" y="1345462"/>
                      <a:pt x="5176837" y="1345462"/>
                    </a:cubicBezTo>
                    <a:cubicBezTo>
                      <a:pt x="5167490" y="1339878"/>
                      <a:pt x="5158143" y="1334295"/>
                      <a:pt x="5148796" y="1330572"/>
                    </a:cubicBezTo>
                    <a:lnTo>
                      <a:pt x="5142284" y="1327049"/>
                    </a:lnTo>
                    <a:lnTo>
                      <a:pt x="5076950" y="1299314"/>
                    </a:lnTo>
                    <a:cubicBezTo>
                      <a:pt x="5052560" y="1290301"/>
                      <a:pt x="5027473" y="1282444"/>
                      <a:pt x="5001457" y="1275973"/>
                    </a:cubicBezTo>
                    <a:lnTo>
                      <a:pt x="5000081" y="1275221"/>
                    </a:lnTo>
                    <a:lnTo>
                      <a:pt x="4901117" y="1257091"/>
                    </a:lnTo>
                    <a:cubicBezTo>
                      <a:pt x="4730750" y="1164487"/>
                      <a:pt x="4730750" y="1164487"/>
                      <a:pt x="4730750" y="1164487"/>
                    </a:cubicBezTo>
                    <a:close/>
                    <a:moveTo>
                      <a:pt x="1436864" y="723162"/>
                    </a:moveTo>
                    <a:cubicBezTo>
                      <a:pt x="1606550" y="816193"/>
                      <a:pt x="1606550" y="816193"/>
                      <a:pt x="1606550" y="816193"/>
                    </a:cubicBezTo>
                    <a:lnTo>
                      <a:pt x="1541342" y="896132"/>
                    </a:lnTo>
                    <a:lnTo>
                      <a:pt x="1541463" y="896199"/>
                    </a:lnTo>
                    <a:lnTo>
                      <a:pt x="1484153" y="989256"/>
                    </a:lnTo>
                    <a:lnTo>
                      <a:pt x="1484313" y="989342"/>
                    </a:lnTo>
                    <a:cubicBezTo>
                      <a:pt x="1463795" y="1028580"/>
                      <a:pt x="1447007" y="1067818"/>
                      <a:pt x="1432084" y="1108925"/>
                    </a:cubicBezTo>
                    <a:lnTo>
                      <a:pt x="1431777" y="1108761"/>
                    </a:lnTo>
                    <a:lnTo>
                      <a:pt x="1390706" y="1256486"/>
                    </a:lnTo>
                    <a:cubicBezTo>
                      <a:pt x="1381158" y="1306837"/>
                      <a:pt x="1376035" y="1358121"/>
                      <a:pt x="1376035" y="1410337"/>
                    </a:cubicBezTo>
                    <a:cubicBezTo>
                      <a:pt x="1376035" y="1447635"/>
                      <a:pt x="1377898" y="1484933"/>
                      <a:pt x="1383487" y="1518500"/>
                    </a:cubicBezTo>
                    <a:cubicBezTo>
                      <a:pt x="1213952" y="1427122"/>
                      <a:pt x="1213952" y="1427122"/>
                      <a:pt x="1213952" y="1427122"/>
                    </a:cubicBezTo>
                    <a:cubicBezTo>
                      <a:pt x="1208363" y="1391689"/>
                      <a:pt x="1206500" y="1356256"/>
                      <a:pt x="1206500" y="1318959"/>
                    </a:cubicBezTo>
                    <a:cubicBezTo>
                      <a:pt x="1206500" y="1214526"/>
                      <a:pt x="1226993" y="1111958"/>
                      <a:pt x="1260528" y="1016850"/>
                    </a:cubicBezTo>
                    <a:lnTo>
                      <a:pt x="1260675" y="1016928"/>
                    </a:lnTo>
                    <a:lnTo>
                      <a:pt x="1314569" y="897787"/>
                    </a:lnTo>
                    <a:lnTo>
                      <a:pt x="1314610" y="897809"/>
                    </a:lnTo>
                    <a:lnTo>
                      <a:pt x="1371714" y="803231"/>
                    </a:lnTo>
                    <a:lnTo>
                      <a:pt x="1371600" y="803169"/>
                    </a:lnTo>
                    <a:cubicBezTo>
                      <a:pt x="1392112" y="775259"/>
                      <a:pt x="1412623" y="749210"/>
                      <a:pt x="1436864" y="723162"/>
                    </a:cubicBezTo>
                    <a:close/>
                    <a:moveTo>
                      <a:pt x="1507685" y="650137"/>
                    </a:moveTo>
                    <a:cubicBezTo>
                      <a:pt x="1679575" y="741035"/>
                      <a:pt x="1679575" y="741035"/>
                      <a:pt x="1679575" y="741035"/>
                    </a:cubicBezTo>
                    <a:cubicBezTo>
                      <a:pt x="1653418" y="765150"/>
                      <a:pt x="1629129" y="789266"/>
                      <a:pt x="1606709" y="815237"/>
                    </a:cubicBezTo>
                    <a:cubicBezTo>
                      <a:pt x="1436687" y="722484"/>
                      <a:pt x="1436687" y="722484"/>
                      <a:pt x="1436687" y="722484"/>
                    </a:cubicBezTo>
                    <a:cubicBezTo>
                      <a:pt x="1459108" y="696513"/>
                      <a:pt x="1483396" y="672397"/>
                      <a:pt x="1507685" y="650137"/>
                    </a:cubicBezTo>
                    <a:close/>
                    <a:moveTo>
                      <a:pt x="2274887" y="505675"/>
                    </a:moveTo>
                    <a:cubicBezTo>
                      <a:pt x="2282347" y="509417"/>
                      <a:pt x="2289807" y="513159"/>
                      <a:pt x="2295402" y="516901"/>
                    </a:cubicBezTo>
                    <a:cubicBezTo>
                      <a:pt x="2466975" y="610450"/>
                      <a:pt x="2466975" y="610450"/>
                      <a:pt x="2466975" y="610450"/>
                    </a:cubicBezTo>
                    <a:cubicBezTo>
                      <a:pt x="2459516" y="606708"/>
                      <a:pt x="2452056" y="602966"/>
                      <a:pt x="2444596" y="599224"/>
                    </a:cubicBezTo>
                    <a:cubicBezTo>
                      <a:pt x="2274887" y="505675"/>
                      <a:pt x="2274887" y="505675"/>
                      <a:pt x="2274887" y="505675"/>
                    </a:cubicBezTo>
                    <a:close/>
                    <a:moveTo>
                      <a:pt x="2043711" y="446440"/>
                    </a:moveTo>
                    <a:cubicBezTo>
                      <a:pt x="2084701" y="448547"/>
                      <a:pt x="2124293" y="454634"/>
                      <a:pt x="2162488" y="464934"/>
                    </a:cubicBezTo>
                    <a:lnTo>
                      <a:pt x="2167145" y="467506"/>
                    </a:lnTo>
                    <a:lnTo>
                      <a:pt x="2219720" y="483582"/>
                    </a:lnTo>
                    <a:cubicBezTo>
                      <a:pt x="2238433" y="490527"/>
                      <a:pt x="2256679" y="498398"/>
                      <a:pt x="2274457" y="506733"/>
                    </a:cubicBezTo>
                    <a:cubicBezTo>
                      <a:pt x="2444750" y="599337"/>
                      <a:pt x="2444750" y="599337"/>
                      <a:pt x="2444750" y="599337"/>
                    </a:cubicBezTo>
                    <a:cubicBezTo>
                      <a:pt x="2409194" y="582668"/>
                      <a:pt x="2371767" y="567851"/>
                      <a:pt x="2332469" y="558591"/>
                    </a:cubicBezTo>
                    <a:lnTo>
                      <a:pt x="2305867" y="544125"/>
                    </a:lnTo>
                    <a:lnTo>
                      <a:pt x="2310844" y="546874"/>
                    </a:lnTo>
                    <a:cubicBezTo>
                      <a:pt x="2332037" y="558579"/>
                      <a:pt x="2332037" y="558579"/>
                      <a:pt x="2332037" y="558579"/>
                    </a:cubicBezTo>
                    <a:cubicBezTo>
                      <a:pt x="2255647" y="537977"/>
                      <a:pt x="2173667" y="532359"/>
                      <a:pt x="2087961" y="545469"/>
                    </a:cubicBezTo>
                    <a:cubicBezTo>
                      <a:pt x="2015298" y="554834"/>
                      <a:pt x="1946360" y="577308"/>
                      <a:pt x="1879286" y="607275"/>
                    </a:cubicBezTo>
                    <a:lnTo>
                      <a:pt x="1878955" y="607095"/>
                    </a:lnTo>
                    <a:lnTo>
                      <a:pt x="1765674" y="673950"/>
                    </a:lnTo>
                    <a:lnTo>
                      <a:pt x="1765119" y="673648"/>
                    </a:lnTo>
                    <a:lnTo>
                      <a:pt x="1679575" y="740625"/>
                    </a:lnTo>
                    <a:cubicBezTo>
                      <a:pt x="1508125" y="649269"/>
                      <a:pt x="1508125" y="649269"/>
                      <a:pt x="1508125" y="649269"/>
                    </a:cubicBezTo>
                    <a:cubicBezTo>
                      <a:pt x="1536079" y="625032"/>
                      <a:pt x="1564033" y="600795"/>
                      <a:pt x="1593850" y="580287"/>
                    </a:cubicBezTo>
                    <a:lnTo>
                      <a:pt x="1594103" y="580424"/>
                    </a:lnTo>
                    <a:lnTo>
                      <a:pt x="1709644" y="515200"/>
                    </a:lnTo>
                    <a:lnTo>
                      <a:pt x="1710010" y="515396"/>
                    </a:lnTo>
                    <a:lnTo>
                      <a:pt x="1811047" y="475938"/>
                    </a:lnTo>
                    <a:cubicBezTo>
                      <a:pt x="1845749" y="465403"/>
                      <a:pt x="1881149" y="457443"/>
                      <a:pt x="1916550" y="451824"/>
                    </a:cubicBezTo>
                    <a:cubicBezTo>
                      <a:pt x="1960334" y="446206"/>
                      <a:pt x="2002721" y="444333"/>
                      <a:pt x="2043711" y="446440"/>
                    </a:cubicBezTo>
                    <a:close/>
                    <a:moveTo>
                      <a:pt x="2897536" y="242150"/>
                    </a:moveTo>
                    <a:cubicBezTo>
                      <a:pt x="3067050" y="335450"/>
                      <a:pt x="3067050" y="335450"/>
                      <a:pt x="3067050" y="335450"/>
                    </a:cubicBezTo>
                    <a:cubicBezTo>
                      <a:pt x="3014892" y="370904"/>
                      <a:pt x="2962734" y="411957"/>
                      <a:pt x="2914301" y="454875"/>
                    </a:cubicBezTo>
                    <a:lnTo>
                      <a:pt x="2872177" y="432153"/>
                    </a:lnTo>
                    <a:lnTo>
                      <a:pt x="2891958" y="442875"/>
                    </a:lnTo>
                    <a:cubicBezTo>
                      <a:pt x="2913063" y="454314"/>
                      <a:pt x="2913063" y="454314"/>
                      <a:pt x="2913063" y="454314"/>
                    </a:cubicBezTo>
                    <a:cubicBezTo>
                      <a:pt x="2868534" y="495403"/>
                      <a:pt x="2825860" y="540226"/>
                      <a:pt x="2785041" y="585050"/>
                    </a:cubicBezTo>
                    <a:lnTo>
                      <a:pt x="2784198" y="584593"/>
                    </a:lnTo>
                    <a:lnTo>
                      <a:pt x="2671202" y="729348"/>
                    </a:lnTo>
                    <a:lnTo>
                      <a:pt x="2671762" y="729652"/>
                    </a:lnTo>
                    <a:cubicBezTo>
                      <a:pt x="2664313" y="740718"/>
                      <a:pt x="2655002" y="751784"/>
                      <a:pt x="2647553" y="762850"/>
                    </a:cubicBezTo>
                    <a:cubicBezTo>
                      <a:pt x="2478087" y="672479"/>
                      <a:pt x="2478087" y="672479"/>
                      <a:pt x="2478087" y="672479"/>
                    </a:cubicBezTo>
                    <a:cubicBezTo>
                      <a:pt x="2485536" y="659568"/>
                      <a:pt x="2492985" y="648503"/>
                      <a:pt x="2502297" y="637437"/>
                    </a:cubicBezTo>
                    <a:cubicBezTo>
                      <a:pt x="2544663" y="660491"/>
                      <a:pt x="2576438" y="677781"/>
                      <a:pt x="2600269" y="690749"/>
                    </a:cubicBezTo>
                    <a:lnTo>
                      <a:pt x="2633806" y="708998"/>
                    </a:lnTo>
                    <a:lnTo>
                      <a:pt x="2615233" y="698774"/>
                    </a:lnTo>
                    <a:cubicBezTo>
                      <a:pt x="2501900" y="636388"/>
                      <a:pt x="2501900" y="636388"/>
                      <a:pt x="2501900" y="636388"/>
                    </a:cubicBezTo>
                    <a:cubicBezTo>
                      <a:pt x="2537222" y="586100"/>
                      <a:pt x="2574403" y="537675"/>
                      <a:pt x="2615302" y="492975"/>
                    </a:cubicBezTo>
                    <a:lnTo>
                      <a:pt x="2616249" y="493485"/>
                    </a:lnTo>
                    <a:lnTo>
                      <a:pt x="2744222" y="362800"/>
                    </a:lnTo>
                    <a:lnTo>
                      <a:pt x="2745027" y="363236"/>
                    </a:lnTo>
                    <a:lnTo>
                      <a:pt x="2819066" y="299996"/>
                    </a:lnTo>
                    <a:cubicBezTo>
                      <a:pt x="2844447" y="279936"/>
                      <a:pt x="2870526" y="260810"/>
                      <a:pt x="2897536" y="242150"/>
                    </a:cubicBezTo>
                    <a:close/>
                    <a:moveTo>
                      <a:pt x="3100507" y="124675"/>
                    </a:moveTo>
                    <a:cubicBezTo>
                      <a:pt x="3270250" y="215542"/>
                      <a:pt x="3270250" y="215542"/>
                      <a:pt x="3270250" y="215542"/>
                    </a:cubicBezTo>
                    <a:cubicBezTo>
                      <a:pt x="3199368" y="248921"/>
                      <a:pt x="3132217" y="287864"/>
                      <a:pt x="3066931" y="334225"/>
                    </a:cubicBezTo>
                    <a:cubicBezTo>
                      <a:pt x="2897187" y="241504"/>
                      <a:pt x="2897187" y="241504"/>
                      <a:pt x="2897187" y="241504"/>
                    </a:cubicBezTo>
                    <a:cubicBezTo>
                      <a:pt x="2962473" y="196997"/>
                      <a:pt x="3029625" y="158054"/>
                      <a:pt x="3100507" y="124675"/>
                    </a:cubicBezTo>
                    <a:close/>
                    <a:moveTo>
                      <a:pt x="4106862" y="108800"/>
                    </a:moveTo>
                    <a:cubicBezTo>
                      <a:pt x="4119959" y="114435"/>
                      <a:pt x="4133056" y="121950"/>
                      <a:pt x="4146153" y="127585"/>
                    </a:cubicBezTo>
                    <a:cubicBezTo>
                      <a:pt x="4316412" y="221513"/>
                      <a:pt x="4316412" y="221513"/>
                      <a:pt x="4316412" y="221513"/>
                    </a:cubicBezTo>
                    <a:cubicBezTo>
                      <a:pt x="4303315" y="213999"/>
                      <a:pt x="4290218" y="208363"/>
                      <a:pt x="4277122" y="200849"/>
                    </a:cubicBezTo>
                    <a:cubicBezTo>
                      <a:pt x="4106862" y="108800"/>
                      <a:pt x="4106862" y="108800"/>
                      <a:pt x="4106862" y="108800"/>
                    </a:cubicBezTo>
                    <a:close/>
                    <a:moveTo>
                      <a:pt x="3584613" y="1177"/>
                    </a:moveTo>
                    <a:cubicBezTo>
                      <a:pt x="3696842" y="-3976"/>
                      <a:pt x="3805140" y="7901"/>
                      <a:pt x="3907150" y="34449"/>
                    </a:cubicBezTo>
                    <a:cubicBezTo>
                      <a:pt x="3928343" y="46093"/>
                      <a:pt x="3946888" y="56281"/>
                      <a:pt x="3963115" y="65196"/>
                    </a:cubicBezTo>
                    <a:lnTo>
                      <a:pt x="3969037" y="68450"/>
                    </a:lnTo>
                    <a:lnTo>
                      <a:pt x="3928087" y="45892"/>
                    </a:lnTo>
                    <a:cubicBezTo>
                      <a:pt x="3906837" y="34187"/>
                      <a:pt x="3906837" y="34187"/>
                      <a:pt x="3906837" y="34187"/>
                    </a:cubicBezTo>
                    <a:cubicBezTo>
                      <a:pt x="3975958" y="52916"/>
                      <a:pt x="4043210" y="77263"/>
                      <a:pt x="4106726" y="109103"/>
                    </a:cubicBezTo>
                    <a:cubicBezTo>
                      <a:pt x="4276725" y="200875"/>
                      <a:pt x="4276725" y="200875"/>
                      <a:pt x="4276725" y="200875"/>
                    </a:cubicBezTo>
                    <a:cubicBezTo>
                      <a:pt x="4213209" y="169035"/>
                      <a:pt x="4145957" y="144688"/>
                      <a:pt x="4076836" y="127832"/>
                    </a:cubicBezTo>
                    <a:lnTo>
                      <a:pt x="4076243" y="127505"/>
                    </a:lnTo>
                    <a:lnTo>
                      <a:pt x="3972682" y="106030"/>
                    </a:lnTo>
                    <a:cubicBezTo>
                      <a:pt x="3866742" y="89525"/>
                      <a:pt x="3755299" y="88477"/>
                      <a:pt x="3640713" y="105244"/>
                    </a:cubicBezTo>
                    <a:cubicBezTo>
                      <a:pt x="3512153" y="122011"/>
                      <a:pt x="3387319" y="161134"/>
                      <a:pt x="3269938" y="215162"/>
                    </a:cubicBezTo>
                    <a:cubicBezTo>
                      <a:pt x="3100387" y="123874"/>
                      <a:pt x="3100387" y="123874"/>
                      <a:pt x="3100387" y="123874"/>
                    </a:cubicBezTo>
                    <a:cubicBezTo>
                      <a:pt x="3217768" y="67983"/>
                      <a:pt x="3342602" y="30723"/>
                      <a:pt x="3471162" y="12093"/>
                    </a:cubicBezTo>
                    <a:cubicBezTo>
                      <a:pt x="3509358" y="6504"/>
                      <a:pt x="3547204" y="2894"/>
                      <a:pt x="3584613" y="1177"/>
                    </a:cubicBezTo>
                    <a:close/>
                  </a:path>
                </a:pathLst>
              </a:custGeom>
              <a:gradFill flip="none" rotWithShape="1">
                <a:gsLst>
                  <a:gs pos="6100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63" name="Freeform 43">
                <a:extLst>
                  <a:ext uri="{FF2B5EF4-FFF2-40B4-BE49-F238E27FC236}">
                    <a16:creationId xmlns:a16="http://schemas.microsoft.com/office/drawing/2014/main" id="{704977FA-61A5-45B0-14F6-58D3ED574C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9827" y="2871959"/>
                <a:ext cx="2038206" cy="1431626"/>
              </a:xfrm>
              <a:custGeom>
                <a:avLst/>
                <a:gdLst>
                  <a:gd name="T0" fmla="*/ 550 w 2916"/>
                  <a:gd name="T1" fmla="*/ 2006 h 2048"/>
                  <a:gd name="T2" fmla="*/ 0 w 2916"/>
                  <a:gd name="T3" fmla="*/ 1511 h 2048"/>
                  <a:gd name="T4" fmla="*/ 0 w 2916"/>
                  <a:gd name="T5" fmla="*/ 1464 h 2048"/>
                  <a:gd name="T6" fmla="*/ 553 w 2916"/>
                  <a:gd name="T7" fmla="*/ 814 h 2048"/>
                  <a:gd name="T8" fmla="*/ 651 w 2916"/>
                  <a:gd name="T9" fmla="*/ 810 h 2048"/>
                  <a:gd name="T10" fmla="*/ 647 w 2916"/>
                  <a:gd name="T11" fmla="*/ 752 h 2048"/>
                  <a:gd name="T12" fmla="*/ 1029 w 2916"/>
                  <a:gd name="T13" fmla="*/ 288 h 2048"/>
                  <a:gd name="T14" fmla="*/ 1329 w 2916"/>
                  <a:gd name="T15" fmla="*/ 405 h 2048"/>
                  <a:gd name="T16" fmla="*/ 1862 w 2916"/>
                  <a:gd name="T17" fmla="*/ 52 h 2048"/>
                  <a:gd name="T18" fmla="*/ 2538 w 2916"/>
                  <a:gd name="T19" fmla="*/ 670 h 2048"/>
                  <a:gd name="T20" fmla="*/ 2916 w 2916"/>
                  <a:gd name="T21" fmla="*/ 1138 h 2048"/>
                  <a:gd name="T22" fmla="*/ 2420 w 2916"/>
                  <a:gd name="T23" fmla="*/ 1743 h 2048"/>
                  <a:gd name="T24" fmla="*/ 550 w 2916"/>
                  <a:gd name="T25" fmla="*/ 2006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16" h="2048">
                    <a:moveTo>
                      <a:pt x="550" y="2006"/>
                    </a:moveTo>
                    <a:cubicBezTo>
                      <a:pt x="253" y="2048"/>
                      <a:pt x="11" y="1828"/>
                      <a:pt x="0" y="1511"/>
                    </a:cubicBezTo>
                    <a:cubicBezTo>
                      <a:pt x="0" y="1464"/>
                      <a:pt x="0" y="1464"/>
                      <a:pt x="0" y="1464"/>
                    </a:cubicBezTo>
                    <a:cubicBezTo>
                      <a:pt x="12" y="1144"/>
                      <a:pt x="255" y="856"/>
                      <a:pt x="553" y="814"/>
                    </a:cubicBezTo>
                    <a:cubicBezTo>
                      <a:pt x="586" y="810"/>
                      <a:pt x="619" y="808"/>
                      <a:pt x="651" y="810"/>
                    </a:cubicBezTo>
                    <a:cubicBezTo>
                      <a:pt x="648" y="792"/>
                      <a:pt x="647" y="772"/>
                      <a:pt x="647" y="752"/>
                    </a:cubicBezTo>
                    <a:cubicBezTo>
                      <a:pt x="648" y="525"/>
                      <a:pt x="818" y="317"/>
                      <a:pt x="1029" y="288"/>
                    </a:cubicBezTo>
                    <a:cubicBezTo>
                      <a:pt x="1151" y="271"/>
                      <a:pt x="1260" y="318"/>
                      <a:pt x="1329" y="405"/>
                    </a:cubicBezTo>
                    <a:cubicBezTo>
                      <a:pt x="1454" y="218"/>
                      <a:pt x="1646" y="82"/>
                      <a:pt x="1862" y="52"/>
                    </a:cubicBezTo>
                    <a:cubicBezTo>
                      <a:pt x="2231" y="0"/>
                      <a:pt x="2530" y="275"/>
                      <a:pt x="2538" y="670"/>
                    </a:cubicBezTo>
                    <a:cubicBezTo>
                      <a:pt x="2755" y="696"/>
                      <a:pt x="2916" y="885"/>
                      <a:pt x="2916" y="1138"/>
                    </a:cubicBezTo>
                    <a:cubicBezTo>
                      <a:pt x="2916" y="1433"/>
                      <a:pt x="2693" y="1704"/>
                      <a:pt x="2420" y="1743"/>
                    </a:cubicBezTo>
                    <a:lnTo>
                      <a:pt x="550" y="200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164" name="文本框 163">
              <a:extLst>
                <a:ext uri="{FF2B5EF4-FFF2-40B4-BE49-F238E27FC236}">
                  <a16:creationId xmlns:a16="http://schemas.microsoft.com/office/drawing/2014/main" id="{9B58CC79-8FD0-48FC-A86F-D83E098F32DA}"/>
                </a:ext>
              </a:extLst>
            </p:cNvPr>
            <p:cNvSpPr txBox="1"/>
            <p:nvPr/>
          </p:nvSpPr>
          <p:spPr>
            <a:xfrm>
              <a:off x="5349125" y="4559557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isometricOffAxis1Right"/>
                <a:lightRig rig="threePt" dir="t"/>
              </a:scene3d>
            </a:bodyPr>
            <a:lstStyle/>
            <a:p>
              <a:pPr algn="ctr"/>
              <a:r>
                <a:rPr kumimoji="1" lang="zh-CN" altLang="en-US" sz="28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TTGB Medium" panose="020C06030202040F0204" pitchFamily="34" charset="-122"/>
                  <a:sym typeface="微软雅黑" panose="020B0503020204020204" pitchFamily="34" charset="-122"/>
                </a:rPr>
                <a:t>个人优势</a:t>
              </a:r>
              <a:endParaRPr kumimoji="1" lang="en-US" altLang="zh-CN" sz="28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TTGB Medium" panose="020C06030202040F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99" name="组合 298">
            <a:extLst>
              <a:ext uri="{FF2B5EF4-FFF2-40B4-BE49-F238E27FC236}">
                <a16:creationId xmlns:a16="http://schemas.microsoft.com/office/drawing/2014/main" id="{28070C04-3CEB-5306-898A-28A3274FA87F}"/>
              </a:ext>
            </a:extLst>
          </p:cNvPr>
          <p:cNvGrpSpPr/>
          <p:nvPr/>
        </p:nvGrpSpPr>
        <p:grpSpPr>
          <a:xfrm>
            <a:off x="520406" y="1353898"/>
            <a:ext cx="11317396" cy="4931558"/>
            <a:chOff x="520406" y="1353898"/>
            <a:chExt cx="11317396" cy="4931558"/>
          </a:xfrm>
        </p:grpSpPr>
        <p:cxnSp>
          <p:nvCxnSpPr>
            <p:cNvPr id="177" name="直接连接符 176">
              <a:extLst>
                <a:ext uri="{FF2B5EF4-FFF2-40B4-BE49-F238E27FC236}">
                  <a16:creationId xmlns:a16="http://schemas.microsoft.com/office/drawing/2014/main" id="{C0A6E31E-24C0-2A3C-62BA-3C91DE97592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37256" y="3972875"/>
              <a:ext cx="0" cy="2312581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>
              <a:extLst>
                <a:ext uri="{FF2B5EF4-FFF2-40B4-BE49-F238E27FC236}">
                  <a16:creationId xmlns:a16="http://schemas.microsoft.com/office/drawing/2014/main" id="{8E2A1DA6-48D8-55B8-316B-8059CE17300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05049" y="3576024"/>
              <a:ext cx="0" cy="1596245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3D59D661-5611-EAB0-E135-34015E6036F2}"/>
                </a:ext>
              </a:extLst>
            </p:cNvPr>
            <p:cNvSpPr/>
            <p:nvPr/>
          </p:nvSpPr>
          <p:spPr>
            <a:xfrm>
              <a:off x="7099757" y="3134812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团队管理</a:t>
              </a:r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7E3618B5-55C5-A8AD-F978-15BE35FC6F6F}"/>
                </a:ext>
              </a:extLst>
            </p:cNvPr>
            <p:cNvSpPr/>
            <p:nvPr/>
          </p:nvSpPr>
          <p:spPr>
            <a:xfrm>
              <a:off x="7357002" y="2434076"/>
              <a:ext cx="696094" cy="696092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chemeClr val="accent1"/>
                  </a:gs>
                  <a:gs pos="92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cxnSp>
          <p:nvCxnSpPr>
            <p:cNvPr id="165" name="直接连接符 164">
              <a:extLst>
                <a:ext uri="{FF2B5EF4-FFF2-40B4-BE49-F238E27FC236}">
                  <a16:creationId xmlns:a16="http://schemas.microsoft.com/office/drawing/2014/main" id="{DA22487A-03AB-A8B3-9DC3-D3EDE46E901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59921" y="2849436"/>
              <a:ext cx="0" cy="2855655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098F5059-5C5C-08DF-AC9D-DA74426B9488}"/>
                </a:ext>
              </a:extLst>
            </p:cNvPr>
            <p:cNvSpPr/>
            <p:nvPr/>
          </p:nvSpPr>
          <p:spPr>
            <a:xfrm>
              <a:off x="1954630" y="2323914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市场积累</a:t>
              </a:r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B9EAA0FF-58DC-1CD3-E51D-D9C53E933AFE}"/>
                </a:ext>
              </a:extLst>
            </p:cNvPr>
            <p:cNvSpPr/>
            <p:nvPr/>
          </p:nvSpPr>
          <p:spPr>
            <a:xfrm>
              <a:off x="2206513" y="1696050"/>
              <a:ext cx="696094" cy="696092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chemeClr val="accent1"/>
                  </a:gs>
                  <a:gs pos="92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2C399A94-6631-CE2D-B0AB-4BFECC9F9ED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25700" y="3765057"/>
              <a:ext cx="0" cy="1269101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6F8F69D1-9AC0-3661-E47F-80BAC8D4DD62}"/>
                </a:ext>
              </a:extLst>
            </p:cNvPr>
            <p:cNvSpPr/>
            <p:nvPr/>
          </p:nvSpPr>
          <p:spPr>
            <a:xfrm>
              <a:off x="520406" y="3244641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营销业绩</a:t>
              </a:r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BEB4FDD3-5E96-5BBC-7C41-04A395E07EDB}"/>
                </a:ext>
              </a:extLst>
            </p:cNvPr>
            <p:cNvSpPr/>
            <p:nvPr/>
          </p:nvSpPr>
          <p:spPr>
            <a:xfrm>
              <a:off x="777654" y="2561014"/>
              <a:ext cx="696094" cy="696092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chemeClr val="accent1"/>
                  </a:gs>
                  <a:gs pos="92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cxnSp>
          <p:nvCxnSpPr>
            <p:cNvPr id="174" name="直接连接符 173">
              <a:extLst>
                <a:ext uri="{FF2B5EF4-FFF2-40B4-BE49-F238E27FC236}">
                  <a16:creationId xmlns:a16="http://schemas.microsoft.com/office/drawing/2014/main" id="{7AA7A33A-30B8-10A0-5340-92EE9EA6B78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506943" y="3231585"/>
              <a:ext cx="0" cy="165802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5" name="矩形 174">
              <a:extLst>
                <a:ext uri="{FF2B5EF4-FFF2-40B4-BE49-F238E27FC236}">
                  <a16:creationId xmlns:a16="http://schemas.microsoft.com/office/drawing/2014/main" id="{2A29EEC9-D464-1997-468F-4410FD3F8F90}"/>
                </a:ext>
              </a:extLst>
            </p:cNvPr>
            <p:cNvSpPr/>
            <p:nvPr/>
          </p:nvSpPr>
          <p:spPr>
            <a:xfrm>
              <a:off x="8901651" y="2726561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营销理念</a:t>
              </a:r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id="{5FC94A66-4549-0F88-9874-0A2F9B7E97D5}"/>
                </a:ext>
              </a:extLst>
            </p:cNvPr>
            <p:cNvSpPr/>
            <p:nvPr/>
          </p:nvSpPr>
          <p:spPr>
            <a:xfrm>
              <a:off x="9158897" y="2026033"/>
              <a:ext cx="696094" cy="696092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chemeClr val="accent1"/>
                  </a:gs>
                  <a:gs pos="92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78" name="矩形 177">
              <a:extLst>
                <a:ext uri="{FF2B5EF4-FFF2-40B4-BE49-F238E27FC236}">
                  <a16:creationId xmlns:a16="http://schemas.microsoft.com/office/drawing/2014/main" id="{D31F6FF8-8F9C-6CF9-5D74-93852C6B577F}"/>
                </a:ext>
              </a:extLst>
            </p:cNvPr>
            <p:cNvSpPr/>
            <p:nvPr/>
          </p:nvSpPr>
          <p:spPr>
            <a:xfrm>
              <a:off x="3018998" y="3492880"/>
              <a:ext cx="2236511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沟通协调适应能力</a:t>
              </a:r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id="{171CCB69-7854-974B-5604-AC75228629DB}"/>
                </a:ext>
              </a:extLst>
            </p:cNvPr>
            <p:cNvSpPr/>
            <p:nvPr/>
          </p:nvSpPr>
          <p:spPr>
            <a:xfrm>
              <a:off x="3817262" y="2808921"/>
              <a:ext cx="696094" cy="696092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chemeClr val="accent1"/>
                  </a:gs>
                  <a:gs pos="92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cxnSp>
          <p:nvCxnSpPr>
            <p:cNvPr id="180" name="直接连接符 179">
              <a:extLst>
                <a:ext uri="{FF2B5EF4-FFF2-40B4-BE49-F238E27FC236}">
                  <a16:creationId xmlns:a16="http://schemas.microsoft.com/office/drawing/2014/main" id="{4C7B9B89-451C-04D7-7650-B456F215268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98514" y="2532070"/>
              <a:ext cx="0" cy="2541503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矩形 180">
              <a:extLst>
                <a:ext uri="{FF2B5EF4-FFF2-40B4-BE49-F238E27FC236}">
                  <a16:creationId xmlns:a16="http://schemas.microsoft.com/office/drawing/2014/main" id="{9BBA76A4-B06B-C963-6815-85103D0E87D6}"/>
                </a:ext>
              </a:extLst>
            </p:cNvPr>
            <p:cNvSpPr/>
            <p:nvPr/>
          </p:nvSpPr>
          <p:spPr>
            <a:xfrm>
              <a:off x="5297859" y="2045761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活动经验</a:t>
              </a:r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id="{E0368645-6ABE-AA8F-CAF0-1951394F6480}"/>
                </a:ext>
              </a:extLst>
            </p:cNvPr>
            <p:cNvSpPr/>
            <p:nvPr/>
          </p:nvSpPr>
          <p:spPr>
            <a:xfrm>
              <a:off x="5550467" y="1353898"/>
              <a:ext cx="696094" cy="696092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chemeClr val="accent1"/>
                  </a:gs>
                  <a:gs pos="92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cxnSp>
          <p:nvCxnSpPr>
            <p:cNvPr id="183" name="直接连接符 182">
              <a:extLst>
                <a:ext uri="{FF2B5EF4-FFF2-40B4-BE49-F238E27FC236}">
                  <a16:creationId xmlns:a16="http://schemas.microsoft.com/office/drawing/2014/main" id="{DB421603-7564-70B1-8AF8-8F99AD6AFC5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104268" y="2956876"/>
              <a:ext cx="0" cy="2924593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矩形 183">
              <a:extLst>
                <a:ext uri="{FF2B5EF4-FFF2-40B4-BE49-F238E27FC236}">
                  <a16:creationId xmlns:a16="http://schemas.microsoft.com/office/drawing/2014/main" id="{98BDC54D-A1CC-5F3A-D341-93B8C753A16D}"/>
                </a:ext>
              </a:extLst>
            </p:cNvPr>
            <p:cNvSpPr/>
            <p:nvPr/>
          </p:nvSpPr>
          <p:spPr>
            <a:xfrm>
              <a:off x="10370734" y="2090858"/>
              <a:ext cx="1467068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谈判技巧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及售后能力</a:t>
              </a:r>
            </a:p>
          </p:txBody>
        </p:sp>
        <p:grpSp>
          <p:nvGrpSpPr>
            <p:cNvPr id="278" name="组合 277">
              <a:extLst>
                <a:ext uri="{FF2B5EF4-FFF2-40B4-BE49-F238E27FC236}">
                  <a16:creationId xmlns:a16="http://schemas.microsoft.com/office/drawing/2014/main" id="{85BECCE9-916E-AC15-4FE3-424A15CB5C25}"/>
                </a:ext>
              </a:extLst>
            </p:cNvPr>
            <p:cNvGrpSpPr>
              <a:grpSpLocks/>
            </p:cNvGrpSpPr>
            <p:nvPr/>
          </p:nvGrpSpPr>
          <p:grpSpPr>
            <a:xfrm>
              <a:off x="935486" y="2719078"/>
              <a:ext cx="380433" cy="379964"/>
              <a:chOff x="10863886" y="2821830"/>
              <a:chExt cx="404836" cy="400183"/>
            </a:xfrm>
            <a:solidFill>
              <a:schemeClr val="accent1"/>
            </a:solidFill>
          </p:grpSpPr>
          <p:sp>
            <p:nvSpPr>
              <p:cNvPr id="279" name="Freeform 112">
                <a:extLst>
                  <a:ext uri="{FF2B5EF4-FFF2-40B4-BE49-F238E27FC236}">
                    <a16:creationId xmlns:a16="http://schemas.microsoft.com/office/drawing/2014/main" id="{BF24CFDD-EA01-81C9-FB93-C17954AF7E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63886" y="2821830"/>
                <a:ext cx="404836" cy="400183"/>
              </a:xfrm>
              <a:custGeom>
                <a:avLst/>
                <a:gdLst>
                  <a:gd name="T0" fmla="*/ 1532 w 2048"/>
                  <a:gd name="T1" fmla="*/ 656 h 2024"/>
                  <a:gd name="T2" fmla="*/ 1820 w 2048"/>
                  <a:gd name="T3" fmla="*/ 472 h 2024"/>
                  <a:gd name="T4" fmla="*/ 1316 w 2048"/>
                  <a:gd name="T5" fmla="*/ 288 h 2024"/>
                  <a:gd name="T6" fmla="*/ 1164 w 2048"/>
                  <a:gd name="T7" fmla="*/ 0 h 2024"/>
                  <a:gd name="T8" fmla="*/ 0 w 2048"/>
                  <a:gd name="T9" fmla="*/ 184 h 2024"/>
                  <a:gd name="T10" fmla="*/ 504 w 2048"/>
                  <a:gd name="T11" fmla="*/ 368 h 2024"/>
                  <a:gd name="T12" fmla="*/ 504 w 2048"/>
                  <a:gd name="T13" fmla="*/ 576 h 2024"/>
                  <a:gd name="T14" fmla="*/ 216 w 2048"/>
                  <a:gd name="T15" fmla="*/ 760 h 2024"/>
                  <a:gd name="T16" fmla="*/ 216 w 2048"/>
                  <a:gd name="T17" fmla="*/ 1048 h 2024"/>
                  <a:gd name="T18" fmla="*/ 216 w 2048"/>
                  <a:gd name="T19" fmla="*/ 1336 h 2024"/>
                  <a:gd name="T20" fmla="*/ 216 w 2048"/>
                  <a:gd name="T21" fmla="*/ 1624 h 2024"/>
                  <a:gd name="T22" fmla="*/ 871 w 2048"/>
                  <a:gd name="T23" fmla="*/ 1808 h 2024"/>
                  <a:gd name="T24" fmla="*/ 2048 w 2048"/>
                  <a:gd name="T25" fmla="*/ 1344 h 2024"/>
                  <a:gd name="T26" fmla="*/ 1636 w 2048"/>
                  <a:gd name="T27" fmla="*/ 368 h 2024"/>
                  <a:gd name="T28" fmla="*/ 1636 w 2048"/>
                  <a:gd name="T29" fmla="*/ 576 h 2024"/>
                  <a:gd name="T30" fmla="*/ 656 w 2048"/>
                  <a:gd name="T31" fmla="*/ 576 h 2024"/>
                  <a:gd name="T32" fmla="*/ 656 w 2048"/>
                  <a:gd name="T33" fmla="*/ 368 h 2024"/>
                  <a:gd name="T34" fmla="*/ 184 w 2048"/>
                  <a:gd name="T35" fmla="*/ 288 h 2024"/>
                  <a:gd name="T36" fmla="*/ 184 w 2048"/>
                  <a:gd name="T37" fmla="*/ 80 h 2024"/>
                  <a:gd name="T38" fmla="*/ 1268 w 2048"/>
                  <a:gd name="T39" fmla="*/ 184 h 2024"/>
                  <a:gd name="T40" fmla="*/ 184 w 2048"/>
                  <a:gd name="T41" fmla="*/ 288 h 2024"/>
                  <a:gd name="T42" fmla="*/ 1380 w 2048"/>
                  <a:gd name="T43" fmla="*/ 656 h 2024"/>
                  <a:gd name="T44" fmla="*/ 1368 w 2048"/>
                  <a:gd name="T45" fmla="*/ 664 h 2024"/>
                  <a:gd name="T46" fmla="*/ 400 w 2048"/>
                  <a:gd name="T47" fmla="*/ 864 h 2024"/>
                  <a:gd name="T48" fmla="*/ 400 w 2048"/>
                  <a:gd name="T49" fmla="*/ 656 h 2024"/>
                  <a:gd name="T50" fmla="*/ 818 w 2048"/>
                  <a:gd name="T51" fmla="*/ 944 h 2024"/>
                  <a:gd name="T52" fmla="*/ 400 w 2048"/>
                  <a:gd name="T53" fmla="*/ 1152 h 2024"/>
                  <a:gd name="T54" fmla="*/ 400 w 2048"/>
                  <a:gd name="T55" fmla="*/ 944 h 2024"/>
                  <a:gd name="T56" fmla="*/ 697 w 2048"/>
                  <a:gd name="T57" fmla="*/ 1232 h 2024"/>
                  <a:gd name="T58" fmla="*/ 695 w 2048"/>
                  <a:gd name="T59" fmla="*/ 1440 h 2024"/>
                  <a:gd name="T60" fmla="*/ 296 w 2048"/>
                  <a:gd name="T61" fmla="*/ 1336 h 2024"/>
                  <a:gd name="T62" fmla="*/ 400 w 2048"/>
                  <a:gd name="T63" fmla="*/ 1728 h 2024"/>
                  <a:gd name="T64" fmla="*/ 400 w 2048"/>
                  <a:gd name="T65" fmla="*/ 1520 h 2024"/>
                  <a:gd name="T66" fmla="*/ 807 w 2048"/>
                  <a:gd name="T67" fmla="*/ 1728 h 2024"/>
                  <a:gd name="T68" fmla="*/ 1368 w 2048"/>
                  <a:gd name="T69" fmla="*/ 1944 h 2024"/>
                  <a:gd name="T70" fmla="*/ 1368 w 2048"/>
                  <a:gd name="T71" fmla="*/ 744 h 2024"/>
                  <a:gd name="T72" fmla="*/ 1368 w 2048"/>
                  <a:gd name="T73" fmla="*/ 1944 h 20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8" h="2024">
                    <a:moveTo>
                      <a:pt x="1550" y="689"/>
                    </a:moveTo>
                    <a:cubicBezTo>
                      <a:pt x="1545" y="677"/>
                      <a:pt x="1539" y="666"/>
                      <a:pt x="1532" y="656"/>
                    </a:cubicBezTo>
                    <a:cubicBezTo>
                      <a:pt x="1636" y="656"/>
                      <a:pt x="1636" y="656"/>
                      <a:pt x="1636" y="656"/>
                    </a:cubicBezTo>
                    <a:cubicBezTo>
                      <a:pt x="1737" y="656"/>
                      <a:pt x="1820" y="573"/>
                      <a:pt x="1820" y="472"/>
                    </a:cubicBezTo>
                    <a:cubicBezTo>
                      <a:pt x="1820" y="371"/>
                      <a:pt x="1737" y="288"/>
                      <a:pt x="1636" y="288"/>
                    </a:cubicBezTo>
                    <a:cubicBezTo>
                      <a:pt x="1316" y="288"/>
                      <a:pt x="1316" y="288"/>
                      <a:pt x="1316" y="288"/>
                    </a:cubicBezTo>
                    <a:cubicBezTo>
                      <a:pt x="1336" y="258"/>
                      <a:pt x="1348" y="223"/>
                      <a:pt x="1348" y="184"/>
                    </a:cubicBezTo>
                    <a:cubicBezTo>
                      <a:pt x="1348" y="83"/>
                      <a:pt x="1265" y="0"/>
                      <a:pt x="1164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83" y="0"/>
                      <a:pt x="0" y="83"/>
                      <a:pt x="0" y="184"/>
                    </a:cubicBezTo>
                    <a:cubicBezTo>
                      <a:pt x="0" y="285"/>
                      <a:pt x="83" y="368"/>
                      <a:pt x="184" y="368"/>
                    </a:cubicBezTo>
                    <a:cubicBezTo>
                      <a:pt x="504" y="368"/>
                      <a:pt x="504" y="368"/>
                      <a:pt x="504" y="368"/>
                    </a:cubicBezTo>
                    <a:cubicBezTo>
                      <a:pt x="484" y="398"/>
                      <a:pt x="472" y="433"/>
                      <a:pt x="472" y="472"/>
                    </a:cubicBezTo>
                    <a:cubicBezTo>
                      <a:pt x="472" y="511"/>
                      <a:pt x="484" y="546"/>
                      <a:pt x="504" y="576"/>
                    </a:cubicBezTo>
                    <a:cubicBezTo>
                      <a:pt x="400" y="576"/>
                      <a:pt x="400" y="576"/>
                      <a:pt x="400" y="576"/>
                    </a:cubicBezTo>
                    <a:cubicBezTo>
                      <a:pt x="299" y="576"/>
                      <a:pt x="216" y="659"/>
                      <a:pt x="216" y="760"/>
                    </a:cubicBezTo>
                    <a:cubicBezTo>
                      <a:pt x="216" y="818"/>
                      <a:pt x="243" y="870"/>
                      <a:pt x="286" y="904"/>
                    </a:cubicBezTo>
                    <a:cubicBezTo>
                      <a:pt x="243" y="938"/>
                      <a:pt x="216" y="990"/>
                      <a:pt x="216" y="1048"/>
                    </a:cubicBezTo>
                    <a:cubicBezTo>
                      <a:pt x="216" y="1106"/>
                      <a:pt x="243" y="1158"/>
                      <a:pt x="286" y="1192"/>
                    </a:cubicBezTo>
                    <a:cubicBezTo>
                      <a:pt x="243" y="1226"/>
                      <a:pt x="216" y="1278"/>
                      <a:pt x="216" y="1336"/>
                    </a:cubicBezTo>
                    <a:cubicBezTo>
                      <a:pt x="216" y="1394"/>
                      <a:pt x="243" y="1446"/>
                      <a:pt x="286" y="1480"/>
                    </a:cubicBezTo>
                    <a:cubicBezTo>
                      <a:pt x="243" y="1514"/>
                      <a:pt x="216" y="1566"/>
                      <a:pt x="216" y="1624"/>
                    </a:cubicBezTo>
                    <a:cubicBezTo>
                      <a:pt x="216" y="1725"/>
                      <a:pt x="299" y="1808"/>
                      <a:pt x="400" y="1808"/>
                    </a:cubicBezTo>
                    <a:cubicBezTo>
                      <a:pt x="871" y="1808"/>
                      <a:pt x="871" y="1808"/>
                      <a:pt x="871" y="1808"/>
                    </a:cubicBezTo>
                    <a:cubicBezTo>
                      <a:pt x="996" y="1941"/>
                      <a:pt x="1172" y="2024"/>
                      <a:pt x="1368" y="2024"/>
                    </a:cubicBezTo>
                    <a:cubicBezTo>
                      <a:pt x="1743" y="2024"/>
                      <a:pt x="2048" y="1719"/>
                      <a:pt x="2048" y="1344"/>
                    </a:cubicBezTo>
                    <a:cubicBezTo>
                      <a:pt x="2048" y="1032"/>
                      <a:pt x="1837" y="768"/>
                      <a:pt x="1550" y="689"/>
                    </a:cubicBezTo>
                    <a:close/>
                    <a:moveTo>
                      <a:pt x="1636" y="368"/>
                    </a:moveTo>
                    <a:cubicBezTo>
                      <a:pt x="1693" y="368"/>
                      <a:pt x="1740" y="415"/>
                      <a:pt x="1740" y="472"/>
                    </a:cubicBezTo>
                    <a:cubicBezTo>
                      <a:pt x="1740" y="529"/>
                      <a:pt x="1693" y="576"/>
                      <a:pt x="1636" y="576"/>
                    </a:cubicBezTo>
                    <a:cubicBezTo>
                      <a:pt x="1380" y="576"/>
                      <a:pt x="1380" y="576"/>
                      <a:pt x="1380" y="576"/>
                    </a:cubicBezTo>
                    <a:cubicBezTo>
                      <a:pt x="656" y="576"/>
                      <a:pt x="656" y="576"/>
                      <a:pt x="656" y="576"/>
                    </a:cubicBezTo>
                    <a:cubicBezTo>
                      <a:pt x="599" y="576"/>
                      <a:pt x="552" y="529"/>
                      <a:pt x="552" y="472"/>
                    </a:cubicBezTo>
                    <a:cubicBezTo>
                      <a:pt x="552" y="415"/>
                      <a:pt x="599" y="368"/>
                      <a:pt x="656" y="368"/>
                    </a:cubicBezTo>
                    <a:lnTo>
                      <a:pt x="1636" y="368"/>
                    </a:lnTo>
                    <a:close/>
                    <a:moveTo>
                      <a:pt x="184" y="288"/>
                    </a:moveTo>
                    <a:cubicBezTo>
                      <a:pt x="127" y="288"/>
                      <a:pt x="80" y="241"/>
                      <a:pt x="80" y="184"/>
                    </a:cubicBezTo>
                    <a:cubicBezTo>
                      <a:pt x="80" y="127"/>
                      <a:pt x="127" y="80"/>
                      <a:pt x="184" y="80"/>
                    </a:cubicBezTo>
                    <a:cubicBezTo>
                      <a:pt x="1164" y="80"/>
                      <a:pt x="1164" y="80"/>
                      <a:pt x="1164" y="80"/>
                    </a:cubicBezTo>
                    <a:cubicBezTo>
                      <a:pt x="1221" y="80"/>
                      <a:pt x="1268" y="127"/>
                      <a:pt x="1268" y="184"/>
                    </a:cubicBezTo>
                    <a:cubicBezTo>
                      <a:pt x="1268" y="241"/>
                      <a:pt x="1221" y="288"/>
                      <a:pt x="1164" y="288"/>
                    </a:cubicBezTo>
                    <a:lnTo>
                      <a:pt x="184" y="288"/>
                    </a:lnTo>
                    <a:close/>
                    <a:moveTo>
                      <a:pt x="400" y="656"/>
                    </a:moveTo>
                    <a:cubicBezTo>
                      <a:pt x="1380" y="656"/>
                      <a:pt x="1380" y="656"/>
                      <a:pt x="1380" y="656"/>
                    </a:cubicBezTo>
                    <a:cubicBezTo>
                      <a:pt x="1396" y="656"/>
                      <a:pt x="1412" y="660"/>
                      <a:pt x="1425" y="666"/>
                    </a:cubicBezTo>
                    <a:cubicBezTo>
                      <a:pt x="1406" y="665"/>
                      <a:pt x="1387" y="664"/>
                      <a:pt x="1368" y="664"/>
                    </a:cubicBezTo>
                    <a:cubicBezTo>
                      <a:pt x="1180" y="664"/>
                      <a:pt x="1010" y="741"/>
                      <a:pt x="887" y="864"/>
                    </a:cubicBezTo>
                    <a:cubicBezTo>
                      <a:pt x="400" y="864"/>
                      <a:pt x="400" y="864"/>
                      <a:pt x="400" y="864"/>
                    </a:cubicBezTo>
                    <a:cubicBezTo>
                      <a:pt x="343" y="864"/>
                      <a:pt x="296" y="817"/>
                      <a:pt x="296" y="760"/>
                    </a:cubicBezTo>
                    <a:cubicBezTo>
                      <a:pt x="296" y="703"/>
                      <a:pt x="343" y="656"/>
                      <a:pt x="400" y="656"/>
                    </a:cubicBezTo>
                    <a:close/>
                    <a:moveTo>
                      <a:pt x="400" y="944"/>
                    </a:moveTo>
                    <a:cubicBezTo>
                      <a:pt x="818" y="944"/>
                      <a:pt x="818" y="944"/>
                      <a:pt x="818" y="944"/>
                    </a:cubicBezTo>
                    <a:cubicBezTo>
                      <a:pt x="773" y="1006"/>
                      <a:pt x="738" y="1076"/>
                      <a:pt x="716" y="1152"/>
                    </a:cubicBezTo>
                    <a:cubicBezTo>
                      <a:pt x="400" y="1152"/>
                      <a:pt x="400" y="1152"/>
                      <a:pt x="400" y="1152"/>
                    </a:cubicBezTo>
                    <a:cubicBezTo>
                      <a:pt x="343" y="1152"/>
                      <a:pt x="296" y="1105"/>
                      <a:pt x="296" y="1048"/>
                    </a:cubicBezTo>
                    <a:cubicBezTo>
                      <a:pt x="296" y="991"/>
                      <a:pt x="343" y="944"/>
                      <a:pt x="400" y="944"/>
                    </a:cubicBezTo>
                    <a:close/>
                    <a:moveTo>
                      <a:pt x="400" y="1232"/>
                    </a:moveTo>
                    <a:cubicBezTo>
                      <a:pt x="697" y="1232"/>
                      <a:pt x="697" y="1232"/>
                      <a:pt x="697" y="1232"/>
                    </a:cubicBezTo>
                    <a:cubicBezTo>
                      <a:pt x="691" y="1268"/>
                      <a:pt x="688" y="1306"/>
                      <a:pt x="688" y="1344"/>
                    </a:cubicBezTo>
                    <a:cubicBezTo>
                      <a:pt x="688" y="1377"/>
                      <a:pt x="690" y="1409"/>
                      <a:pt x="695" y="1440"/>
                    </a:cubicBezTo>
                    <a:cubicBezTo>
                      <a:pt x="400" y="1440"/>
                      <a:pt x="400" y="1440"/>
                      <a:pt x="400" y="1440"/>
                    </a:cubicBezTo>
                    <a:cubicBezTo>
                      <a:pt x="343" y="1440"/>
                      <a:pt x="296" y="1393"/>
                      <a:pt x="296" y="1336"/>
                    </a:cubicBezTo>
                    <a:cubicBezTo>
                      <a:pt x="296" y="1279"/>
                      <a:pt x="343" y="1232"/>
                      <a:pt x="400" y="1232"/>
                    </a:cubicBezTo>
                    <a:close/>
                    <a:moveTo>
                      <a:pt x="400" y="1728"/>
                    </a:moveTo>
                    <a:cubicBezTo>
                      <a:pt x="343" y="1728"/>
                      <a:pt x="296" y="1681"/>
                      <a:pt x="296" y="1624"/>
                    </a:cubicBezTo>
                    <a:cubicBezTo>
                      <a:pt x="296" y="1567"/>
                      <a:pt x="343" y="1520"/>
                      <a:pt x="400" y="1520"/>
                    </a:cubicBezTo>
                    <a:cubicBezTo>
                      <a:pt x="711" y="1520"/>
                      <a:pt x="711" y="1520"/>
                      <a:pt x="711" y="1520"/>
                    </a:cubicBezTo>
                    <a:cubicBezTo>
                      <a:pt x="731" y="1595"/>
                      <a:pt x="764" y="1665"/>
                      <a:pt x="807" y="1728"/>
                    </a:cubicBezTo>
                    <a:lnTo>
                      <a:pt x="400" y="1728"/>
                    </a:lnTo>
                    <a:close/>
                    <a:moveTo>
                      <a:pt x="1368" y="1944"/>
                    </a:moveTo>
                    <a:cubicBezTo>
                      <a:pt x="1037" y="1944"/>
                      <a:pt x="768" y="1675"/>
                      <a:pt x="768" y="1344"/>
                    </a:cubicBezTo>
                    <a:cubicBezTo>
                      <a:pt x="768" y="1013"/>
                      <a:pt x="1037" y="744"/>
                      <a:pt x="1368" y="744"/>
                    </a:cubicBezTo>
                    <a:cubicBezTo>
                      <a:pt x="1699" y="744"/>
                      <a:pt x="1968" y="1013"/>
                      <a:pt x="1968" y="1344"/>
                    </a:cubicBezTo>
                    <a:cubicBezTo>
                      <a:pt x="1968" y="1675"/>
                      <a:pt x="1699" y="1944"/>
                      <a:pt x="1368" y="19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grpSp>
            <p:nvGrpSpPr>
              <p:cNvPr id="280" name="组合 279">
                <a:extLst>
                  <a:ext uri="{FF2B5EF4-FFF2-40B4-BE49-F238E27FC236}">
                    <a16:creationId xmlns:a16="http://schemas.microsoft.com/office/drawing/2014/main" id="{4D558F42-3399-BB3C-770A-FEB1A0B88A17}"/>
                  </a:ext>
                </a:extLst>
              </p:cNvPr>
              <p:cNvGrpSpPr/>
              <p:nvPr/>
            </p:nvGrpSpPr>
            <p:grpSpPr>
              <a:xfrm>
                <a:off x="11031404" y="2984695"/>
                <a:ext cx="205675" cy="205676"/>
                <a:chOff x="11031404" y="2984695"/>
                <a:chExt cx="205675" cy="205676"/>
              </a:xfrm>
              <a:grpFill/>
            </p:grpSpPr>
            <p:sp>
              <p:nvSpPr>
                <p:cNvPr id="281" name="Freeform 108">
                  <a:extLst>
                    <a:ext uri="{FF2B5EF4-FFF2-40B4-BE49-F238E27FC236}">
                      <a16:creationId xmlns:a16="http://schemas.microsoft.com/office/drawing/2014/main" id="{F0FE8B36-DE98-E01E-8E4B-0F1DB477B1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66349" y="2993071"/>
                  <a:ext cx="70730" cy="147044"/>
                </a:xfrm>
                <a:custGeom>
                  <a:avLst/>
                  <a:gdLst>
                    <a:gd name="T0" fmla="*/ 276 w 358"/>
                    <a:gd name="T1" fmla="*/ 198 h 743"/>
                    <a:gd name="T2" fmla="*/ 63 w 358"/>
                    <a:gd name="T3" fmla="*/ 9 h 743"/>
                    <a:gd name="T4" fmla="*/ 10 w 358"/>
                    <a:gd name="T5" fmla="*/ 28 h 743"/>
                    <a:gd name="T6" fmla="*/ 28 w 358"/>
                    <a:gd name="T7" fmla="*/ 81 h 743"/>
                    <a:gd name="T8" fmla="*/ 278 w 358"/>
                    <a:gd name="T9" fmla="*/ 478 h 743"/>
                    <a:gd name="T10" fmla="*/ 227 w 358"/>
                    <a:gd name="T11" fmla="*/ 684 h 743"/>
                    <a:gd name="T12" fmla="*/ 243 w 358"/>
                    <a:gd name="T13" fmla="*/ 738 h 743"/>
                    <a:gd name="T14" fmla="*/ 262 w 358"/>
                    <a:gd name="T15" fmla="*/ 743 h 743"/>
                    <a:gd name="T16" fmla="*/ 297 w 358"/>
                    <a:gd name="T17" fmla="*/ 722 h 743"/>
                    <a:gd name="T18" fmla="*/ 358 w 358"/>
                    <a:gd name="T19" fmla="*/ 478 h 743"/>
                    <a:gd name="T20" fmla="*/ 276 w 358"/>
                    <a:gd name="T21" fmla="*/ 198 h 7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58" h="743">
                      <a:moveTo>
                        <a:pt x="276" y="198"/>
                      </a:moveTo>
                      <a:cubicBezTo>
                        <a:pt x="224" y="116"/>
                        <a:pt x="150" y="51"/>
                        <a:pt x="63" y="9"/>
                      </a:cubicBezTo>
                      <a:cubicBezTo>
                        <a:pt x="43" y="0"/>
                        <a:pt x="19" y="8"/>
                        <a:pt x="10" y="28"/>
                      </a:cubicBezTo>
                      <a:cubicBezTo>
                        <a:pt x="0" y="48"/>
                        <a:pt x="8" y="72"/>
                        <a:pt x="28" y="81"/>
                      </a:cubicBezTo>
                      <a:cubicBezTo>
                        <a:pt x="180" y="154"/>
                        <a:pt x="278" y="310"/>
                        <a:pt x="278" y="478"/>
                      </a:cubicBezTo>
                      <a:cubicBezTo>
                        <a:pt x="278" y="550"/>
                        <a:pt x="260" y="621"/>
                        <a:pt x="227" y="684"/>
                      </a:cubicBezTo>
                      <a:cubicBezTo>
                        <a:pt x="216" y="704"/>
                        <a:pt x="224" y="728"/>
                        <a:pt x="243" y="738"/>
                      </a:cubicBezTo>
                      <a:cubicBezTo>
                        <a:pt x="249" y="742"/>
                        <a:pt x="256" y="743"/>
                        <a:pt x="262" y="743"/>
                      </a:cubicBezTo>
                      <a:cubicBezTo>
                        <a:pt x="276" y="743"/>
                        <a:pt x="290" y="735"/>
                        <a:pt x="297" y="722"/>
                      </a:cubicBezTo>
                      <a:cubicBezTo>
                        <a:pt x="337" y="647"/>
                        <a:pt x="358" y="563"/>
                        <a:pt x="358" y="478"/>
                      </a:cubicBezTo>
                      <a:cubicBezTo>
                        <a:pt x="358" y="378"/>
                        <a:pt x="330" y="281"/>
                        <a:pt x="276" y="1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282" name="Freeform 109">
                  <a:extLst>
                    <a:ext uri="{FF2B5EF4-FFF2-40B4-BE49-F238E27FC236}">
                      <a16:creationId xmlns:a16="http://schemas.microsoft.com/office/drawing/2014/main" id="{ED339E14-8EB6-A48F-43AF-7130C34A19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38429" y="2984695"/>
                  <a:ext cx="15821" cy="15822"/>
                </a:xfrm>
                <a:custGeom>
                  <a:avLst/>
                  <a:gdLst>
                    <a:gd name="T0" fmla="*/ 43 w 83"/>
                    <a:gd name="T1" fmla="*/ 0 h 80"/>
                    <a:gd name="T2" fmla="*/ 40 w 83"/>
                    <a:gd name="T3" fmla="*/ 0 h 80"/>
                    <a:gd name="T4" fmla="*/ 0 w 83"/>
                    <a:gd name="T5" fmla="*/ 40 h 80"/>
                    <a:gd name="T6" fmla="*/ 40 w 83"/>
                    <a:gd name="T7" fmla="*/ 80 h 80"/>
                    <a:gd name="T8" fmla="*/ 42 w 83"/>
                    <a:gd name="T9" fmla="*/ 80 h 80"/>
                    <a:gd name="T10" fmla="*/ 43 w 83"/>
                    <a:gd name="T11" fmla="*/ 80 h 80"/>
                    <a:gd name="T12" fmla="*/ 83 w 83"/>
                    <a:gd name="T13" fmla="*/ 40 h 80"/>
                    <a:gd name="T14" fmla="*/ 43 w 83"/>
                    <a:gd name="T15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3" h="80">
                      <a:moveTo>
                        <a:pt x="43" y="0"/>
                      </a:move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18" y="0"/>
                        <a:pt x="0" y="18"/>
                        <a:pt x="0" y="40"/>
                      </a:cubicBezTo>
                      <a:cubicBezTo>
                        <a:pt x="0" y="62"/>
                        <a:pt x="18" y="80"/>
                        <a:pt x="40" y="80"/>
                      </a:cubicBezTo>
                      <a:cubicBezTo>
                        <a:pt x="42" y="80"/>
                        <a:pt x="42" y="80"/>
                        <a:pt x="42" y="80"/>
                      </a:cubicBezTo>
                      <a:cubicBezTo>
                        <a:pt x="42" y="80"/>
                        <a:pt x="42" y="80"/>
                        <a:pt x="43" y="80"/>
                      </a:cubicBezTo>
                      <a:cubicBezTo>
                        <a:pt x="65" y="80"/>
                        <a:pt x="82" y="62"/>
                        <a:pt x="83" y="40"/>
                      </a:cubicBezTo>
                      <a:cubicBezTo>
                        <a:pt x="83" y="18"/>
                        <a:pt x="65" y="0"/>
                        <a:pt x="4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283" name="Freeform 110">
                  <a:extLst>
                    <a:ext uri="{FF2B5EF4-FFF2-40B4-BE49-F238E27FC236}">
                      <a16:creationId xmlns:a16="http://schemas.microsoft.com/office/drawing/2014/main" id="{CC78FE92-8127-C3A1-4FE1-508EB138A9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031404" y="3034020"/>
                  <a:ext cx="70730" cy="147044"/>
                </a:xfrm>
                <a:custGeom>
                  <a:avLst/>
                  <a:gdLst>
                    <a:gd name="T0" fmla="*/ 330 w 358"/>
                    <a:gd name="T1" fmla="*/ 668 h 744"/>
                    <a:gd name="T2" fmla="*/ 80 w 358"/>
                    <a:gd name="T3" fmla="*/ 271 h 744"/>
                    <a:gd name="T4" fmla="*/ 131 w 358"/>
                    <a:gd name="T5" fmla="*/ 65 h 744"/>
                    <a:gd name="T6" fmla="*/ 115 w 358"/>
                    <a:gd name="T7" fmla="*/ 11 h 744"/>
                    <a:gd name="T8" fmla="*/ 61 w 358"/>
                    <a:gd name="T9" fmla="*/ 27 h 744"/>
                    <a:gd name="T10" fmla="*/ 0 w 358"/>
                    <a:gd name="T11" fmla="*/ 271 h 744"/>
                    <a:gd name="T12" fmla="*/ 82 w 358"/>
                    <a:gd name="T13" fmla="*/ 552 h 744"/>
                    <a:gd name="T14" fmla="*/ 295 w 358"/>
                    <a:gd name="T15" fmla="*/ 740 h 744"/>
                    <a:gd name="T16" fmla="*/ 312 w 358"/>
                    <a:gd name="T17" fmla="*/ 744 h 744"/>
                    <a:gd name="T18" fmla="*/ 348 w 358"/>
                    <a:gd name="T19" fmla="*/ 721 h 744"/>
                    <a:gd name="T20" fmla="*/ 330 w 358"/>
                    <a:gd name="T21" fmla="*/ 668 h 7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58" h="744">
                      <a:moveTo>
                        <a:pt x="330" y="668"/>
                      </a:moveTo>
                      <a:cubicBezTo>
                        <a:pt x="178" y="595"/>
                        <a:pt x="80" y="439"/>
                        <a:pt x="80" y="271"/>
                      </a:cubicBezTo>
                      <a:cubicBezTo>
                        <a:pt x="80" y="199"/>
                        <a:pt x="98" y="128"/>
                        <a:pt x="131" y="65"/>
                      </a:cubicBezTo>
                      <a:cubicBezTo>
                        <a:pt x="142" y="45"/>
                        <a:pt x="134" y="21"/>
                        <a:pt x="115" y="11"/>
                      </a:cubicBezTo>
                      <a:cubicBezTo>
                        <a:pt x="95" y="0"/>
                        <a:pt x="71" y="8"/>
                        <a:pt x="61" y="27"/>
                      </a:cubicBezTo>
                      <a:cubicBezTo>
                        <a:pt x="21" y="102"/>
                        <a:pt x="0" y="186"/>
                        <a:pt x="0" y="271"/>
                      </a:cubicBezTo>
                      <a:cubicBezTo>
                        <a:pt x="0" y="371"/>
                        <a:pt x="28" y="468"/>
                        <a:pt x="82" y="552"/>
                      </a:cubicBezTo>
                      <a:cubicBezTo>
                        <a:pt x="134" y="633"/>
                        <a:pt x="208" y="698"/>
                        <a:pt x="295" y="740"/>
                      </a:cubicBezTo>
                      <a:cubicBezTo>
                        <a:pt x="301" y="743"/>
                        <a:pt x="306" y="744"/>
                        <a:pt x="312" y="744"/>
                      </a:cubicBezTo>
                      <a:cubicBezTo>
                        <a:pt x="327" y="744"/>
                        <a:pt x="341" y="736"/>
                        <a:pt x="348" y="721"/>
                      </a:cubicBezTo>
                      <a:cubicBezTo>
                        <a:pt x="358" y="701"/>
                        <a:pt x="350" y="677"/>
                        <a:pt x="330" y="6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284" name="Freeform 111">
                  <a:extLst>
                    <a:ext uri="{FF2B5EF4-FFF2-40B4-BE49-F238E27FC236}">
                      <a16:creationId xmlns:a16="http://schemas.microsoft.com/office/drawing/2014/main" id="{9B2B1ECE-59FD-F1CE-1C2D-B415EA5EAA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14232" y="3174549"/>
                  <a:ext cx="15821" cy="15822"/>
                </a:xfrm>
                <a:custGeom>
                  <a:avLst/>
                  <a:gdLst>
                    <a:gd name="T0" fmla="*/ 43 w 83"/>
                    <a:gd name="T1" fmla="*/ 0 h 80"/>
                    <a:gd name="T2" fmla="*/ 41 w 83"/>
                    <a:gd name="T3" fmla="*/ 0 h 80"/>
                    <a:gd name="T4" fmla="*/ 1 w 83"/>
                    <a:gd name="T5" fmla="*/ 40 h 80"/>
                    <a:gd name="T6" fmla="*/ 40 w 83"/>
                    <a:gd name="T7" fmla="*/ 80 h 80"/>
                    <a:gd name="T8" fmla="*/ 43 w 83"/>
                    <a:gd name="T9" fmla="*/ 80 h 80"/>
                    <a:gd name="T10" fmla="*/ 83 w 83"/>
                    <a:gd name="T11" fmla="*/ 40 h 80"/>
                    <a:gd name="T12" fmla="*/ 43 w 83"/>
                    <a:gd name="T13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" h="80">
                      <a:moveTo>
                        <a:pt x="43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19" y="0"/>
                        <a:pt x="1" y="18"/>
                        <a:pt x="1" y="40"/>
                      </a:cubicBezTo>
                      <a:cubicBezTo>
                        <a:pt x="0" y="62"/>
                        <a:pt x="18" y="80"/>
                        <a:pt x="40" y="80"/>
                      </a:cubicBezTo>
                      <a:cubicBezTo>
                        <a:pt x="43" y="80"/>
                        <a:pt x="43" y="80"/>
                        <a:pt x="43" y="80"/>
                      </a:cubicBezTo>
                      <a:cubicBezTo>
                        <a:pt x="65" y="80"/>
                        <a:pt x="83" y="62"/>
                        <a:pt x="83" y="40"/>
                      </a:cubicBezTo>
                      <a:cubicBezTo>
                        <a:pt x="83" y="18"/>
                        <a:pt x="65" y="0"/>
                        <a:pt x="4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285" name="文本框 284">
                  <a:extLst>
                    <a:ext uri="{FF2B5EF4-FFF2-40B4-BE49-F238E27FC236}">
                      <a16:creationId xmlns:a16="http://schemas.microsoft.com/office/drawing/2014/main" id="{4AA8015D-3C87-E0FF-4FC4-6EF7F330BB30}"/>
                    </a:ext>
                  </a:extLst>
                </p:cNvPr>
                <p:cNvSpPr txBox="1"/>
                <p:nvPr/>
              </p:nvSpPr>
              <p:spPr>
                <a:xfrm>
                  <a:off x="11097300" y="3045171"/>
                  <a:ext cx="78757" cy="944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7838" h="369332">
                      <a:moveTo>
                        <a:pt x="0" y="0"/>
                      </a:moveTo>
                      <a:cubicBezTo>
                        <a:pt x="24926" y="0"/>
                        <a:pt x="49851" y="0"/>
                        <a:pt x="74777" y="0"/>
                      </a:cubicBezTo>
                      <a:cubicBezTo>
                        <a:pt x="102638" y="51391"/>
                        <a:pt x="130499" y="102782"/>
                        <a:pt x="158360" y="154173"/>
                      </a:cubicBezTo>
                      <a:cubicBezTo>
                        <a:pt x="183443" y="102782"/>
                        <a:pt x="208525" y="51391"/>
                        <a:pt x="233608" y="0"/>
                      </a:cubicBezTo>
                      <a:cubicBezTo>
                        <a:pt x="258351" y="0"/>
                        <a:pt x="283095" y="0"/>
                        <a:pt x="307838" y="0"/>
                      </a:cubicBezTo>
                      <a:cubicBezTo>
                        <a:pt x="275512" y="64564"/>
                        <a:pt x="243185" y="129128"/>
                        <a:pt x="210859" y="193692"/>
                      </a:cubicBezTo>
                      <a:cubicBezTo>
                        <a:pt x="232327" y="193692"/>
                        <a:pt x="253796" y="193692"/>
                        <a:pt x="275264" y="193692"/>
                      </a:cubicBezTo>
                      <a:cubicBezTo>
                        <a:pt x="275661" y="209304"/>
                        <a:pt x="276058" y="224917"/>
                        <a:pt x="276455" y="240529"/>
                      </a:cubicBezTo>
                      <a:cubicBezTo>
                        <a:pt x="249710" y="240529"/>
                        <a:pt x="222965" y="240529"/>
                        <a:pt x="196220" y="240529"/>
                      </a:cubicBezTo>
                      <a:cubicBezTo>
                        <a:pt x="196472" y="252239"/>
                        <a:pt x="196725" y="263948"/>
                        <a:pt x="196977" y="275657"/>
                      </a:cubicBezTo>
                      <a:cubicBezTo>
                        <a:pt x="223903" y="275657"/>
                        <a:pt x="250830" y="275657"/>
                        <a:pt x="277757" y="275657"/>
                      </a:cubicBezTo>
                      <a:cubicBezTo>
                        <a:pt x="278153" y="291270"/>
                        <a:pt x="278550" y="306882"/>
                        <a:pt x="278947" y="322495"/>
                      </a:cubicBezTo>
                      <a:cubicBezTo>
                        <a:pt x="252020" y="322495"/>
                        <a:pt x="225094" y="322495"/>
                        <a:pt x="198167" y="322495"/>
                      </a:cubicBezTo>
                      <a:cubicBezTo>
                        <a:pt x="198564" y="338107"/>
                        <a:pt x="198960" y="353720"/>
                        <a:pt x="199357" y="369332"/>
                      </a:cubicBezTo>
                      <a:cubicBezTo>
                        <a:pt x="175341" y="369332"/>
                        <a:pt x="151326" y="369332"/>
                        <a:pt x="127310" y="369332"/>
                      </a:cubicBezTo>
                      <a:cubicBezTo>
                        <a:pt x="126913" y="353720"/>
                        <a:pt x="126517" y="338107"/>
                        <a:pt x="126120" y="322495"/>
                      </a:cubicBezTo>
                      <a:cubicBezTo>
                        <a:pt x="99739" y="322495"/>
                        <a:pt x="73358" y="322495"/>
                        <a:pt x="46977" y="322495"/>
                      </a:cubicBezTo>
                      <a:cubicBezTo>
                        <a:pt x="46580" y="306882"/>
                        <a:pt x="46184" y="291270"/>
                        <a:pt x="45787" y="275657"/>
                      </a:cubicBezTo>
                      <a:cubicBezTo>
                        <a:pt x="72168" y="275657"/>
                        <a:pt x="98549" y="275657"/>
                        <a:pt x="124930" y="275657"/>
                      </a:cubicBezTo>
                      <a:cubicBezTo>
                        <a:pt x="124677" y="263948"/>
                        <a:pt x="124425" y="252239"/>
                        <a:pt x="124173" y="240529"/>
                      </a:cubicBezTo>
                      <a:cubicBezTo>
                        <a:pt x="97610" y="240529"/>
                        <a:pt x="71048" y="240529"/>
                        <a:pt x="44485" y="240529"/>
                      </a:cubicBezTo>
                      <a:cubicBezTo>
                        <a:pt x="44088" y="224917"/>
                        <a:pt x="43691" y="209304"/>
                        <a:pt x="43294" y="193692"/>
                      </a:cubicBezTo>
                      <a:cubicBezTo>
                        <a:pt x="64763" y="193692"/>
                        <a:pt x="86232" y="193692"/>
                        <a:pt x="107700" y="193692"/>
                      </a:cubicBezTo>
                      <a:cubicBezTo>
                        <a:pt x="71800" y="129128"/>
                        <a:pt x="35900" y="64564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</p:grpSp>
        </p:grpSp>
        <p:pic>
          <p:nvPicPr>
            <p:cNvPr id="288" name="图形 287">
              <a:extLst>
                <a:ext uri="{FF2B5EF4-FFF2-40B4-BE49-F238E27FC236}">
                  <a16:creationId xmlns:a16="http://schemas.microsoft.com/office/drawing/2014/main" id="{C26BF80B-EFBB-44DD-D6E4-AE3AFF788375}"/>
                </a:ext>
              </a:extLst>
            </p:cNvPr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366530" y="1822412"/>
              <a:ext cx="376060" cy="443369"/>
            </a:xfrm>
            <a:prstGeom prst="rect">
              <a:avLst/>
            </a:prstGeom>
          </p:spPr>
        </p:pic>
        <p:pic>
          <p:nvPicPr>
            <p:cNvPr id="294" name="图形 293">
              <a:extLst>
                <a:ext uri="{FF2B5EF4-FFF2-40B4-BE49-F238E27FC236}">
                  <a16:creationId xmlns:a16="http://schemas.microsoft.com/office/drawing/2014/main" id="{FC6193BB-43D1-B3E6-FB16-754B9743B636}"/>
                </a:ext>
              </a:extLst>
            </p:cNvPr>
            <p:cNvPicPr>
              <a:picLocks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504415" y="2581488"/>
              <a:ext cx="401271" cy="401271"/>
            </a:xfrm>
            <a:prstGeom prst="rect">
              <a:avLst/>
            </a:prstGeom>
          </p:spPr>
        </p:pic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id="{8C9EB179-D92F-3A82-8145-FC7C5300B96A}"/>
                </a:ext>
              </a:extLst>
            </p:cNvPr>
            <p:cNvSpPr/>
            <p:nvPr/>
          </p:nvSpPr>
          <p:spPr>
            <a:xfrm>
              <a:off x="10756221" y="1391502"/>
              <a:ext cx="696094" cy="696092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chemeClr val="accent1"/>
                  </a:gs>
                  <a:gs pos="92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grpSp>
          <p:nvGrpSpPr>
            <p:cNvPr id="213" name="组合 212">
              <a:extLst>
                <a:ext uri="{FF2B5EF4-FFF2-40B4-BE49-F238E27FC236}">
                  <a16:creationId xmlns:a16="http://schemas.microsoft.com/office/drawing/2014/main" id="{B2579222-0B71-03B6-CCF2-C9080619DC38}"/>
                </a:ext>
              </a:extLst>
            </p:cNvPr>
            <p:cNvGrpSpPr/>
            <p:nvPr/>
          </p:nvGrpSpPr>
          <p:grpSpPr>
            <a:xfrm>
              <a:off x="10908973" y="1549566"/>
              <a:ext cx="390590" cy="379964"/>
              <a:chOff x="9526428" y="1549566"/>
              <a:chExt cx="390590" cy="379964"/>
            </a:xfrm>
            <a:solidFill>
              <a:schemeClr val="accent1"/>
            </a:solidFill>
          </p:grpSpPr>
          <p:sp>
            <p:nvSpPr>
              <p:cNvPr id="214" name="Freeform 98">
                <a:extLst>
                  <a:ext uri="{FF2B5EF4-FFF2-40B4-BE49-F238E27FC236}">
                    <a16:creationId xmlns:a16="http://schemas.microsoft.com/office/drawing/2014/main" id="{6164A292-C3BE-DA11-B105-C699D09B75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>
                <a:off x="9526428" y="1549566"/>
                <a:ext cx="390590" cy="379964"/>
              </a:xfrm>
              <a:custGeom>
                <a:avLst/>
                <a:gdLst>
                  <a:gd name="T0" fmla="*/ 1741 w 2048"/>
                  <a:gd name="T1" fmla="*/ 273 h 2048"/>
                  <a:gd name="T2" fmla="*/ 1741 w 2048"/>
                  <a:gd name="T3" fmla="*/ 341 h 2048"/>
                  <a:gd name="T4" fmla="*/ 1980 w 2048"/>
                  <a:gd name="T5" fmla="*/ 375 h 2048"/>
                  <a:gd name="T6" fmla="*/ 1946 w 2048"/>
                  <a:gd name="T7" fmla="*/ 1980 h 2048"/>
                  <a:gd name="T8" fmla="*/ 1638 w 2048"/>
                  <a:gd name="T9" fmla="*/ 546 h 2048"/>
                  <a:gd name="T10" fmla="*/ 1877 w 2048"/>
                  <a:gd name="T11" fmla="*/ 512 h 2048"/>
                  <a:gd name="T12" fmla="*/ 1638 w 2048"/>
                  <a:gd name="T13" fmla="*/ 478 h 2048"/>
                  <a:gd name="T14" fmla="*/ 1536 w 2048"/>
                  <a:gd name="T15" fmla="*/ 68 h 2048"/>
                  <a:gd name="T16" fmla="*/ 1229 w 2048"/>
                  <a:gd name="T17" fmla="*/ 171 h 2048"/>
                  <a:gd name="T18" fmla="*/ 887 w 2048"/>
                  <a:gd name="T19" fmla="*/ 1980 h 2048"/>
                  <a:gd name="T20" fmla="*/ 1126 w 2048"/>
                  <a:gd name="T21" fmla="*/ 205 h 2048"/>
                  <a:gd name="T22" fmla="*/ 1126 w 2048"/>
                  <a:gd name="T23" fmla="*/ 137 h 2048"/>
                  <a:gd name="T24" fmla="*/ 887 w 2048"/>
                  <a:gd name="T25" fmla="*/ 102 h 2048"/>
                  <a:gd name="T26" fmla="*/ 444 w 2048"/>
                  <a:gd name="T27" fmla="*/ 0 h 2048"/>
                  <a:gd name="T28" fmla="*/ 341 w 2048"/>
                  <a:gd name="T29" fmla="*/ 410 h 2048"/>
                  <a:gd name="T30" fmla="*/ 137 w 2048"/>
                  <a:gd name="T31" fmla="*/ 444 h 2048"/>
                  <a:gd name="T32" fmla="*/ 341 w 2048"/>
                  <a:gd name="T33" fmla="*/ 478 h 2048"/>
                  <a:gd name="T34" fmla="*/ 102 w 2048"/>
                  <a:gd name="T35" fmla="*/ 1980 h 2048"/>
                  <a:gd name="T36" fmla="*/ 68 w 2048"/>
                  <a:gd name="T37" fmla="*/ 307 h 2048"/>
                  <a:gd name="T38" fmla="*/ 239 w 2048"/>
                  <a:gd name="T39" fmla="*/ 273 h 2048"/>
                  <a:gd name="T40" fmla="*/ 239 w 2048"/>
                  <a:gd name="T41" fmla="*/ 205 h 2048"/>
                  <a:gd name="T42" fmla="*/ 0 w 2048"/>
                  <a:gd name="T43" fmla="*/ 307 h 2048"/>
                  <a:gd name="T44" fmla="*/ 102 w 2048"/>
                  <a:gd name="T45" fmla="*/ 2048 h 2048"/>
                  <a:gd name="T46" fmla="*/ 2048 w 2048"/>
                  <a:gd name="T47" fmla="*/ 1946 h 2048"/>
                  <a:gd name="T48" fmla="*/ 1946 w 2048"/>
                  <a:gd name="T49" fmla="*/ 273 h 2048"/>
                  <a:gd name="T50" fmla="*/ 410 w 2048"/>
                  <a:gd name="T51" fmla="*/ 1980 h 2048"/>
                  <a:gd name="T52" fmla="*/ 717 w 2048"/>
                  <a:gd name="T53" fmla="*/ 273 h 2048"/>
                  <a:gd name="T54" fmla="*/ 717 w 2048"/>
                  <a:gd name="T55" fmla="*/ 205 h 2048"/>
                  <a:gd name="T56" fmla="*/ 410 w 2048"/>
                  <a:gd name="T57" fmla="*/ 102 h 2048"/>
                  <a:gd name="T58" fmla="*/ 785 w 2048"/>
                  <a:gd name="T59" fmla="*/ 68 h 2048"/>
                  <a:gd name="T60" fmla="*/ 819 w 2048"/>
                  <a:gd name="T61" fmla="*/ 1980 h 2048"/>
                  <a:gd name="T62" fmla="*/ 1297 w 2048"/>
                  <a:gd name="T63" fmla="*/ 1980 h 2048"/>
                  <a:gd name="T64" fmla="*/ 1468 w 2048"/>
                  <a:gd name="T65" fmla="*/ 341 h 2048"/>
                  <a:gd name="T66" fmla="*/ 1468 w 2048"/>
                  <a:gd name="T67" fmla="*/ 273 h 2048"/>
                  <a:gd name="T68" fmla="*/ 1297 w 2048"/>
                  <a:gd name="T69" fmla="*/ 171 h 2048"/>
                  <a:gd name="T70" fmla="*/ 1536 w 2048"/>
                  <a:gd name="T71" fmla="*/ 137 h 2048"/>
                  <a:gd name="T72" fmla="*/ 1570 w 2048"/>
                  <a:gd name="T73" fmla="*/ 1980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8" h="2048">
                    <a:moveTo>
                      <a:pt x="1946" y="273"/>
                    </a:moveTo>
                    <a:cubicBezTo>
                      <a:pt x="1741" y="273"/>
                      <a:pt x="1741" y="273"/>
                      <a:pt x="1741" y="273"/>
                    </a:cubicBezTo>
                    <a:cubicBezTo>
                      <a:pt x="1722" y="273"/>
                      <a:pt x="1707" y="288"/>
                      <a:pt x="1707" y="307"/>
                    </a:cubicBezTo>
                    <a:cubicBezTo>
                      <a:pt x="1707" y="326"/>
                      <a:pt x="1722" y="341"/>
                      <a:pt x="1741" y="341"/>
                    </a:cubicBezTo>
                    <a:cubicBezTo>
                      <a:pt x="1946" y="341"/>
                      <a:pt x="1946" y="341"/>
                      <a:pt x="1946" y="341"/>
                    </a:cubicBezTo>
                    <a:cubicBezTo>
                      <a:pt x="1964" y="341"/>
                      <a:pt x="1980" y="357"/>
                      <a:pt x="1980" y="375"/>
                    </a:cubicBezTo>
                    <a:cubicBezTo>
                      <a:pt x="1980" y="1946"/>
                      <a:pt x="1980" y="1946"/>
                      <a:pt x="1980" y="1946"/>
                    </a:cubicBezTo>
                    <a:cubicBezTo>
                      <a:pt x="1980" y="1964"/>
                      <a:pt x="1964" y="1980"/>
                      <a:pt x="1946" y="1980"/>
                    </a:cubicBezTo>
                    <a:cubicBezTo>
                      <a:pt x="1638" y="1980"/>
                      <a:pt x="1638" y="1980"/>
                      <a:pt x="1638" y="1980"/>
                    </a:cubicBezTo>
                    <a:cubicBezTo>
                      <a:pt x="1638" y="546"/>
                      <a:pt x="1638" y="546"/>
                      <a:pt x="1638" y="546"/>
                    </a:cubicBezTo>
                    <a:cubicBezTo>
                      <a:pt x="1843" y="546"/>
                      <a:pt x="1843" y="546"/>
                      <a:pt x="1843" y="546"/>
                    </a:cubicBezTo>
                    <a:cubicBezTo>
                      <a:pt x="1862" y="546"/>
                      <a:pt x="1877" y="531"/>
                      <a:pt x="1877" y="512"/>
                    </a:cubicBezTo>
                    <a:cubicBezTo>
                      <a:pt x="1877" y="493"/>
                      <a:pt x="1862" y="478"/>
                      <a:pt x="1843" y="478"/>
                    </a:cubicBezTo>
                    <a:cubicBezTo>
                      <a:pt x="1638" y="478"/>
                      <a:pt x="1638" y="478"/>
                      <a:pt x="1638" y="478"/>
                    </a:cubicBezTo>
                    <a:cubicBezTo>
                      <a:pt x="1638" y="171"/>
                      <a:pt x="1638" y="171"/>
                      <a:pt x="1638" y="171"/>
                    </a:cubicBezTo>
                    <a:cubicBezTo>
                      <a:pt x="1638" y="113"/>
                      <a:pt x="1593" y="68"/>
                      <a:pt x="1536" y="68"/>
                    </a:cubicBezTo>
                    <a:cubicBezTo>
                      <a:pt x="1331" y="68"/>
                      <a:pt x="1331" y="68"/>
                      <a:pt x="1331" y="68"/>
                    </a:cubicBezTo>
                    <a:cubicBezTo>
                      <a:pt x="1275" y="68"/>
                      <a:pt x="1229" y="114"/>
                      <a:pt x="1229" y="171"/>
                    </a:cubicBezTo>
                    <a:cubicBezTo>
                      <a:pt x="1229" y="1980"/>
                      <a:pt x="1229" y="1980"/>
                      <a:pt x="1229" y="1980"/>
                    </a:cubicBezTo>
                    <a:cubicBezTo>
                      <a:pt x="887" y="1980"/>
                      <a:pt x="887" y="1980"/>
                      <a:pt x="887" y="1980"/>
                    </a:cubicBezTo>
                    <a:cubicBezTo>
                      <a:pt x="887" y="205"/>
                      <a:pt x="887" y="205"/>
                      <a:pt x="887" y="205"/>
                    </a:cubicBezTo>
                    <a:cubicBezTo>
                      <a:pt x="1126" y="205"/>
                      <a:pt x="1126" y="205"/>
                      <a:pt x="1126" y="205"/>
                    </a:cubicBezTo>
                    <a:cubicBezTo>
                      <a:pt x="1145" y="205"/>
                      <a:pt x="1161" y="190"/>
                      <a:pt x="1161" y="171"/>
                    </a:cubicBezTo>
                    <a:cubicBezTo>
                      <a:pt x="1161" y="152"/>
                      <a:pt x="1145" y="137"/>
                      <a:pt x="1126" y="137"/>
                    </a:cubicBezTo>
                    <a:cubicBezTo>
                      <a:pt x="887" y="137"/>
                      <a:pt x="887" y="137"/>
                      <a:pt x="887" y="137"/>
                    </a:cubicBezTo>
                    <a:cubicBezTo>
                      <a:pt x="887" y="102"/>
                      <a:pt x="887" y="102"/>
                      <a:pt x="887" y="102"/>
                    </a:cubicBezTo>
                    <a:cubicBezTo>
                      <a:pt x="887" y="45"/>
                      <a:pt x="842" y="0"/>
                      <a:pt x="785" y="0"/>
                    </a:cubicBezTo>
                    <a:cubicBezTo>
                      <a:pt x="444" y="0"/>
                      <a:pt x="444" y="0"/>
                      <a:pt x="444" y="0"/>
                    </a:cubicBezTo>
                    <a:cubicBezTo>
                      <a:pt x="387" y="0"/>
                      <a:pt x="341" y="46"/>
                      <a:pt x="341" y="102"/>
                    </a:cubicBezTo>
                    <a:cubicBezTo>
                      <a:pt x="341" y="410"/>
                      <a:pt x="341" y="410"/>
                      <a:pt x="341" y="410"/>
                    </a:cubicBezTo>
                    <a:cubicBezTo>
                      <a:pt x="171" y="410"/>
                      <a:pt x="171" y="410"/>
                      <a:pt x="171" y="410"/>
                    </a:cubicBezTo>
                    <a:cubicBezTo>
                      <a:pt x="152" y="410"/>
                      <a:pt x="137" y="425"/>
                      <a:pt x="137" y="444"/>
                    </a:cubicBezTo>
                    <a:cubicBezTo>
                      <a:pt x="137" y="463"/>
                      <a:pt x="152" y="478"/>
                      <a:pt x="171" y="478"/>
                    </a:cubicBezTo>
                    <a:cubicBezTo>
                      <a:pt x="341" y="478"/>
                      <a:pt x="341" y="478"/>
                      <a:pt x="341" y="478"/>
                    </a:cubicBezTo>
                    <a:cubicBezTo>
                      <a:pt x="341" y="1980"/>
                      <a:pt x="341" y="1980"/>
                      <a:pt x="341" y="1980"/>
                    </a:cubicBezTo>
                    <a:cubicBezTo>
                      <a:pt x="102" y="1980"/>
                      <a:pt x="102" y="1980"/>
                      <a:pt x="102" y="1980"/>
                    </a:cubicBezTo>
                    <a:cubicBezTo>
                      <a:pt x="84" y="1980"/>
                      <a:pt x="68" y="1964"/>
                      <a:pt x="68" y="1946"/>
                    </a:cubicBezTo>
                    <a:cubicBezTo>
                      <a:pt x="68" y="307"/>
                      <a:pt x="68" y="307"/>
                      <a:pt x="68" y="307"/>
                    </a:cubicBezTo>
                    <a:cubicBezTo>
                      <a:pt x="68" y="288"/>
                      <a:pt x="84" y="273"/>
                      <a:pt x="102" y="273"/>
                    </a:cubicBezTo>
                    <a:cubicBezTo>
                      <a:pt x="239" y="273"/>
                      <a:pt x="239" y="273"/>
                      <a:pt x="239" y="273"/>
                    </a:cubicBezTo>
                    <a:cubicBezTo>
                      <a:pt x="258" y="273"/>
                      <a:pt x="273" y="258"/>
                      <a:pt x="273" y="239"/>
                    </a:cubicBezTo>
                    <a:cubicBezTo>
                      <a:pt x="273" y="220"/>
                      <a:pt x="258" y="205"/>
                      <a:pt x="239" y="205"/>
                    </a:cubicBezTo>
                    <a:cubicBezTo>
                      <a:pt x="102" y="205"/>
                      <a:pt x="102" y="205"/>
                      <a:pt x="102" y="205"/>
                    </a:cubicBezTo>
                    <a:cubicBezTo>
                      <a:pt x="46" y="205"/>
                      <a:pt x="0" y="251"/>
                      <a:pt x="0" y="307"/>
                    </a:cubicBezTo>
                    <a:cubicBezTo>
                      <a:pt x="0" y="1946"/>
                      <a:pt x="0" y="1946"/>
                      <a:pt x="0" y="1946"/>
                    </a:cubicBezTo>
                    <a:cubicBezTo>
                      <a:pt x="0" y="2002"/>
                      <a:pt x="46" y="2048"/>
                      <a:pt x="102" y="2048"/>
                    </a:cubicBezTo>
                    <a:cubicBezTo>
                      <a:pt x="1946" y="2048"/>
                      <a:pt x="1946" y="2048"/>
                      <a:pt x="1946" y="2048"/>
                    </a:cubicBezTo>
                    <a:cubicBezTo>
                      <a:pt x="2002" y="2048"/>
                      <a:pt x="2048" y="2002"/>
                      <a:pt x="2048" y="1946"/>
                    </a:cubicBezTo>
                    <a:cubicBezTo>
                      <a:pt x="2048" y="375"/>
                      <a:pt x="2048" y="375"/>
                      <a:pt x="2048" y="375"/>
                    </a:cubicBezTo>
                    <a:cubicBezTo>
                      <a:pt x="2048" y="319"/>
                      <a:pt x="2002" y="273"/>
                      <a:pt x="1946" y="273"/>
                    </a:cubicBezTo>
                    <a:close/>
                    <a:moveTo>
                      <a:pt x="819" y="1980"/>
                    </a:moveTo>
                    <a:cubicBezTo>
                      <a:pt x="410" y="1980"/>
                      <a:pt x="410" y="1980"/>
                      <a:pt x="410" y="1980"/>
                    </a:cubicBezTo>
                    <a:cubicBezTo>
                      <a:pt x="410" y="273"/>
                      <a:pt x="410" y="273"/>
                      <a:pt x="410" y="273"/>
                    </a:cubicBezTo>
                    <a:cubicBezTo>
                      <a:pt x="717" y="273"/>
                      <a:pt x="717" y="273"/>
                      <a:pt x="717" y="273"/>
                    </a:cubicBezTo>
                    <a:cubicBezTo>
                      <a:pt x="736" y="273"/>
                      <a:pt x="751" y="258"/>
                      <a:pt x="751" y="239"/>
                    </a:cubicBezTo>
                    <a:cubicBezTo>
                      <a:pt x="751" y="220"/>
                      <a:pt x="736" y="205"/>
                      <a:pt x="717" y="205"/>
                    </a:cubicBezTo>
                    <a:cubicBezTo>
                      <a:pt x="410" y="205"/>
                      <a:pt x="410" y="205"/>
                      <a:pt x="410" y="205"/>
                    </a:cubicBezTo>
                    <a:cubicBezTo>
                      <a:pt x="410" y="102"/>
                      <a:pt x="410" y="102"/>
                      <a:pt x="410" y="102"/>
                    </a:cubicBezTo>
                    <a:cubicBezTo>
                      <a:pt x="410" y="83"/>
                      <a:pt x="425" y="68"/>
                      <a:pt x="444" y="68"/>
                    </a:cubicBezTo>
                    <a:cubicBezTo>
                      <a:pt x="785" y="68"/>
                      <a:pt x="785" y="68"/>
                      <a:pt x="785" y="68"/>
                    </a:cubicBezTo>
                    <a:cubicBezTo>
                      <a:pt x="805" y="68"/>
                      <a:pt x="819" y="83"/>
                      <a:pt x="819" y="102"/>
                    </a:cubicBezTo>
                    <a:cubicBezTo>
                      <a:pt x="819" y="1980"/>
                      <a:pt x="819" y="1980"/>
                      <a:pt x="819" y="1980"/>
                    </a:cubicBezTo>
                    <a:close/>
                    <a:moveTo>
                      <a:pt x="1570" y="1980"/>
                    </a:moveTo>
                    <a:cubicBezTo>
                      <a:pt x="1297" y="1980"/>
                      <a:pt x="1297" y="1980"/>
                      <a:pt x="1297" y="1980"/>
                    </a:cubicBezTo>
                    <a:cubicBezTo>
                      <a:pt x="1297" y="341"/>
                      <a:pt x="1297" y="341"/>
                      <a:pt x="1297" y="341"/>
                    </a:cubicBezTo>
                    <a:cubicBezTo>
                      <a:pt x="1468" y="341"/>
                      <a:pt x="1468" y="341"/>
                      <a:pt x="1468" y="341"/>
                    </a:cubicBezTo>
                    <a:cubicBezTo>
                      <a:pt x="1487" y="341"/>
                      <a:pt x="1502" y="326"/>
                      <a:pt x="1502" y="307"/>
                    </a:cubicBezTo>
                    <a:cubicBezTo>
                      <a:pt x="1502" y="288"/>
                      <a:pt x="1487" y="273"/>
                      <a:pt x="1468" y="273"/>
                    </a:cubicBezTo>
                    <a:cubicBezTo>
                      <a:pt x="1297" y="273"/>
                      <a:pt x="1297" y="273"/>
                      <a:pt x="1297" y="273"/>
                    </a:cubicBezTo>
                    <a:cubicBezTo>
                      <a:pt x="1297" y="171"/>
                      <a:pt x="1297" y="171"/>
                      <a:pt x="1297" y="171"/>
                    </a:cubicBezTo>
                    <a:cubicBezTo>
                      <a:pt x="1297" y="152"/>
                      <a:pt x="1312" y="137"/>
                      <a:pt x="1331" y="137"/>
                    </a:cubicBezTo>
                    <a:cubicBezTo>
                      <a:pt x="1536" y="137"/>
                      <a:pt x="1536" y="137"/>
                      <a:pt x="1536" y="137"/>
                    </a:cubicBezTo>
                    <a:cubicBezTo>
                      <a:pt x="1555" y="137"/>
                      <a:pt x="1570" y="151"/>
                      <a:pt x="1570" y="171"/>
                    </a:cubicBezTo>
                    <a:lnTo>
                      <a:pt x="1570" y="198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grpSp>
            <p:nvGrpSpPr>
              <p:cNvPr id="215" name="组合 214">
                <a:extLst>
                  <a:ext uri="{FF2B5EF4-FFF2-40B4-BE49-F238E27FC236}">
                    <a16:creationId xmlns:a16="http://schemas.microsoft.com/office/drawing/2014/main" id="{7AD0D766-C631-7BCF-C456-525813E35E02}"/>
                  </a:ext>
                </a:extLst>
              </p:cNvPr>
              <p:cNvGrpSpPr/>
              <p:nvPr/>
            </p:nvGrpSpPr>
            <p:grpSpPr>
              <a:xfrm>
                <a:off x="9552560" y="1650798"/>
                <a:ext cx="338326" cy="240714"/>
                <a:chOff x="9552560" y="1650798"/>
                <a:chExt cx="338326" cy="240714"/>
              </a:xfrm>
              <a:grpFill/>
            </p:grpSpPr>
            <p:sp>
              <p:nvSpPr>
                <p:cNvPr id="216" name="Freeform 84">
                  <a:extLst>
                    <a:ext uri="{FF2B5EF4-FFF2-40B4-BE49-F238E27FC236}">
                      <a16:creationId xmlns:a16="http://schemas.microsoft.com/office/drawing/2014/main" id="{D82188AB-5267-97E0-002C-BFD3F2271D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9630492" y="1676221"/>
                  <a:ext cx="26132" cy="12711"/>
                </a:xfrm>
                <a:custGeom>
                  <a:avLst/>
                  <a:gdLst>
                    <a:gd name="T0" fmla="*/ 103 w 137"/>
                    <a:gd name="T1" fmla="*/ 0 h 68"/>
                    <a:gd name="T2" fmla="*/ 34 w 137"/>
                    <a:gd name="T3" fmla="*/ 0 h 68"/>
                    <a:gd name="T4" fmla="*/ 0 w 137"/>
                    <a:gd name="T5" fmla="*/ 34 h 68"/>
                    <a:gd name="T6" fmla="*/ 34 w 137"/>
                    <a:gd name="T7" fmla="*/ 68 h 68"/>
                    <a:gd name="T8" fmla="*/ 103 w 137"/>
                    <a:gd name="T9" fmla="*/ 68 h 68"/>
                    <a:gd name="T10" fmla="*/ 137 w 137"/>
                    <a:gd name="T11" fmla="*/ 34 h 68"/>
                    <a:gd name="T12" fmla="*/ 103 w 137"/>
                    <a:gd name="T13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7" h="68">
                      <a:moveTo>
                        <a:pt x="103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6" y="0"/>
                        <a:pt x="0" y="15"/>
                        <a:pt x="0" y="34"/>
                      </a:cubicBezTo>
                      <a:cubicBezTo>
                        <a:pt x="0" y="53"/>
                        <a:pt x="16" y="68"/>
                        <a:pt x="34" y="68"/>
                      </a:cubicBezTo>
                      <a:cubicBezTo>
                        <a:pt x="103" y="68"/>
                        <a:pt x="103" y="68"/>
                        <a:pt x="103" y="68"/>
                      </a:cubicBezTo>
                      <a:cubicBezTo>
                        <a:pt x="122" y="68"/>
                        <a:pt x="137" y="53"/>
                        <a:pt x="137" y="34"/>
                      </a:cubicBezTo>
                      <a:cubicBezTo>
                        <a:pt x="137" y="15"/>
                        <a:pt x="122" y="0"/>
                        <a:pt x="10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217" name="Freeform 85">
                  <a:extLst>
                    <a:ext uri="{FF2B5EF4-FFF2-40B4-BE49-F238E27FC236}">
                      <a16:creationId xmlns:a16="http://schemas.microsoft.com/office/drawing/2014/main" id="{C0AB380B-C475-7DF7-C99F-476BB8EE42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9630492" y="1701529"/>
                  <a:ext cx="26132" cy="12598"/>
                </a:xfrm>
                <a:custGeom>
                  <a:avLst/>
                  <a:gdLst>
                    <a:gd name="T0" fmla="*/ 103 w 137"/>
                    <a:gd name="T1" fmla="*/ 0 h 68"/>
                    <a:gd name="T2" fmla="*/ 34 w 137"/>
                    <a:gd name="T3" fmla="*/ 0 h 68"/>
                    <a:gd name="T4" fmla="*/ 0 w 137"/>
                    <a:gd name="T5" fmla="*/ 34 h 68"/>
                    <a:gd name="T6" fmla="*/ 34 w 137"/>
                    <a:gd name="T7" fmla="*/ 68 h 68"/>
                    <a:gd name="T8" fmla="*/ 103 w 137"/>
                    <a:gd name="T9" fmla="*/ 68 h 68"/>
                    <a:gd name="T10" fmla="*/ 137 w 137"/>
                    <a:gd name="T11" fmla="*/ 34 h 68"/>
                    <a:gd name="T12" fmla="*/ 103 w 137"/>
                    <a:gd name="T13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7" h="68">
                      <a:moveTo>
                        <a:pt x="103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6" y="0"/>
                        <a:pt x="0" y="15"/>
                        <a:pt x="0" y="34"/>
                      </a:cubicBezTo>
                      <a:cubicBezTo>
                        <a:pt x="0" y="53"/>
                        <a:pt x="16" y="68"/>
                        <a:pt x="34" y="68"/>
                      </a:cubicBezTo>
                      <a:cubicBezTo>
                        <a:pt x="103" y="68"/>
                        <a:pt x="103" y="68"/>
                        <a:pt x="103" y="68"/>
                      </a:cubicBezTo>
                      <a:cubicBezTo>
                        <a:pt x="122" y="68"/>
                        <a:pt x="137" y="53"/>
                        <a:pt x="137" y="34"/>
                      </a:cubicBezTo>
                      <a:cubicBezTo>
                        <a:pt x="137" y="15"/>
                        <a:pt x="122" y="0"/>
                        <a:pt x="10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218" name="Freeform 86">
                  <a:extLst>
                    <a:ext uri="{FF2B5EF4-FFF2-40B4-BE49-F238E27FC236}">
                      <a16:creationId xmlns:a16="http://schemas.microsoft.com/office/drawing/2014/main" id="{7FDD8903-20C3-241E-17DA-CB9B63228F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9630492" y="1650798"/>
                  <a:ext cx="26132" cy="12711"/>
                </a:xfrm>
                <a:custGeom>
                  <a:avLst/>
                  <a:gdLst>
                    <a:gd name="T0" fmla="*/ 103 w 137"/>
                    <a:gd name="T1" fmla="*/ 0 h 68"/>
                    <a:gd name="T2" fmla="*/ 34 w 137"/>
                    <a:gd name="T3" fmla="*/ 0 h 68"/>
                    <a:gd name="T4" fmla="*/ 0 w 137"/>
                    <a:gd name="T5" fmla="*/ 34 h 68"/>
                    <a:gd name="T6" fmla="*/ 34 w 137"/>
                    <a:gd name="T7" fmla="*/ 68 h 68"/>
                    <a:gd name="T8" fmla="*/ 103 w 137"/>
                    <a:gd name="T9" fmla="*/ 68 h 68"/>
                    <a:gd name="T10" fmla="*/ 137 w 137"/>
                    <a:gd name="T11" fmla="*/ 34 h 68"/>
                    <a:gd name="T12" fmla="*/ 103 w 137"/>
                    <a:gd name="T13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7" h="68">
                      <a:moveTo>
                        <a:pt x="103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6" y="0"/>
                        <a:pt x="0" y="15"/>
                        <a:pt x="0" y="34"/>
                      </a:cubicBezTo>
                      <a:cubicBezTo>
                        <a:pt x="0" y="53"/>
                        <a:pt x="16" y="68"/>
                        <a:pt x="34" y="68"/>
                      </a:cubicBezTo>
                      <a:cubicBezTo>
                        <a:pt x="103" y="68"/>
                        <a:pt x="103" y="68"/>
                        <a:pt x="103" y="68"/>
                      </a:cubicBezTo>
                      <a:cubicBezTo>
                        <a:pt x="122" y="68"/>
                        <a:pt x="137" y="53"/>
                        <a:pt x="137" y="34"/>
                      </a:cubicBezTo>
                      <a:cubicBezTo>
                        <a:pt x="137" y="15"/>
                        <a:pt x="122" y="0"/>
                        <a:pt x="10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219" name="Freeform 87">
                  <a:extLst>
                    <a:ext uri="{FF2B5EF4-FFF2-40B4-BE49-F238E27FC236}">
                      <a16:creationId xmlns:a16="http://schemas.microsoft.com/office/drawing/2014/main" id="{815E0B3C-1406-1020-3BEC-FDC6D818E4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9630492" y="1853492"/>
                  <a:ext cx="26132" cy="12825"/>
                </a:xfrm>
                <a:custGeom>
                  <a:avLst/>
                  <a:gdLst>
                    <a:gd name="T0" fmla="*/ 103 w 137"/>
                    <a:gd name="T1" fmla="*/ 0 h 69"/>
                    <a:gd name="T2" fmla="*/ 34 w 137"/>
                    <a:gd name="T3" fmla="*/ 0 h 69"/>
                    <a:gd name="T4" fmla="*/ 0 w 137"/>
                    <a:gd name="T5" fmla="*/ 35 h 69"/>
                    <a:gd name="T6" fmla="*/ 34 w 137"/>
                    <a:gd name="T7" fmla="*/ 69 h 69"/>
                    <a:gd name="T8" fmla="*/ 103 w 137"/>
                    <a:gd name="T9" fmla="*/ 69 h 69"/>
                    <a:gd name="T10" fmla="*/ 137 w 137"/>
                    <a:gd name="T11" fmla="*/ 35 h 69"/>
                    <a:gd name="T12" fmla="*/ 103 w 137"/>
                    <a:gd name="T13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7" h="69">
                      <a:moveTo>
                        <a:pt x="103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6" y="0"/>
                        <a:pt x="0" y="16"/>
                        <a:pt x="0" y="35"/>
                      </a:cubicBezTo>
                      <a:cubicBezTo>
                        <a:pt x="0" y="53"/>
                        <a:pt x="16" y="69"/>
                        <a:pt x="34" y="69"/>
                      </a:cubicBezTo>
                      <a:cubicBezTo>
                        <a:pt x="103" y="69"/>
                        <a:pt x="103" y="69"/>
                        <a:pt x="103" y="69"/>
                      </a:cubicBezTo>
                      <a:cubicBezTo>
                        <a:pt x="122" y="69"/>
                        <a:pt x="137" y="53"/>
                        <a:pt x="137" y="35"/>
                      </a:cubicBezTo>
                      <a:cubicBezTo>
                        <a:pt x="137" y="16"/>
                        <a:pt x="122" y="0"/>
                        <a:pt x="10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220" name="Freeform 88">
                  <a:extLst>
                    <a:ext uri="{FF2B5EF4-FFF2-40B4-BE49-F238E27FC236}">
                      <a16:creationId xmlns:a16="http://schemas.microsoft.com/office/drawing/2014/main" id="{677B1DE8-2A26-BCCC-931D-508D85AFB2E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H="1">
                  <a:off x="9773755" y="1650798"/>
                  <a:ext cx="52032" cy="101346"/>
                </a:xfrm>
                <a:custGeom>
                  <a:avLst/>
                  <a:gdLst>
                    <a:gd name="T0" fmla="*/ 239 w 273"/>
                    <a:gd name="T1" fmla="*/ 0 h 546"/>
                    <a:gd name="T2" fmla="*/ 34 w 273"/>
                    <a:gd name="T3" fmla="*/ 0 h 546"/>
                    <a:gd name="T4" fmla="*/ 0 w 273"/>
                    <a:gd name="T5" fmla="*/ 34 h 546"/>
                    <a:gd name="T6" fmla="*/ 0 w 273"/>
                    <a:gd name="T7" fmla="*/ 512 h 546"/>
                    <a:gd name="T8" fmla="*/ 34 w 273"/>
                    <a:gd name="T9" fmla="*/ 546 h 546"/>
                    <a:gd name="T10" fmla="*/ 239 w 273"/>
                    <a:gd name="T11" fmla="*/ 546 h 546"/>
                    <a:gd name="T12" fmla="*/ 273 w 273"/>
                    <a:gd name="T13" fmla="*/ 512 h 546"/>
                    <a:gd name="T14" fmla="*/ 273 w 273"/>
                    <a:gd name="T15" fmla="*/ 34 h 546"/>
                    <a:gd name="T16" fmla="*/ 239 w 273"/>
                    <a:gd name="T17" fmla="*/ 0 h 546"/>
                    <a:gd name="T18" fmla="*/ 205 w 273"/>
                    <a:gd name="T19" fmla="*/ 478 h 546"/>
                    <a:gd name="T20" fmla="*/ 68 w 273"/>
                    <a:gd name="T21" fmla="*/ 478 h 546"/>
                    <a:gd name="T22" fmla="*/ 68 w 273"/>
                    <a:gd name="T23" fmla="*/ 68 h 546"/>
                    <a:gd name="T24" fmla="*/ 205 w 273"/>
                    <a:gd name="T25" fmla="*/ 68 h 546"/>
                    <a:gd name="T26" fmla="*/ 205 w 273"/>
                    <a:gd name="T27" fmla="*/ 478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3" h="546">
                      <a:moveTo>
                        <a:pt x="239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512"/>
                        <a:pt x="0" y="512"/>
                        <a:pt x="0" y="512"/>
                      </a:cubicBezTo>
                      <a:cubicBezTo>
                        <a:pt x="0" y="531"/>
                        <a:pt x="15" y="546"/>
                        <a:pt x="34" y="546"/>
                      </a:cubicBezTo>
                      <a:cubicBezTo>
                        <a:pt x="239" y="546"/>
                        <a:pt x="239" y="546"/>
                        <a:pt x="239" y="546"/>
                      </a:cubicBezTo>
                      <a:cubicBezTo>
                        <a:pt x="258" y="546"/>
                        <a:pt x="273" y="531"/>
                        <a:pt x="273" y="512"/>
                      </a:cubicBezTo>
                      <a:cubicBezTo>
                        <a:pt x="273" y="34"/>
                        <a:pt x="273" y="34"/>
                        <a:pt x="273" y="34"/>
                      </a:cubicBezTo>
                      <a:cubicBezTo>
                        <a:pt x="273" y="15"/>
                        <a:pt x="258" y="0"/>
                        <a:pt x="239" y="0"/>
                      </a:cubicBezTo>
                      <a:close/>
                      <a:moveTo>
                        <a:pt x="205" y="478"/>
                      </a:moveTo>
                      <a:cubicBezTo>
                        <a:pt x="68" y="478"/>
                        <a:pt x="68" y="478"/>
                        <a:pt x="68" y="478"/>
                      </a:cubicBezTo>
                      <a:cubicBezTo>
                        <a:pt x="68" y="68"/>
                        <a:pt x="68" y="68"/>
                        <a:pt x="68" y="68"/>
                      </a:cubicBezTo>
                      <a:cubicBezTo>
                        <a:pt x="205" y="68"/>
                        <a:pt x="205" y="68"/>
                        <a:pt x="205" y="68"/>
                      </a:cubicBezTo>
                      <a:lnTo>
                        <a:pt x="205" y="4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221" name="Freeform 89">
                  <a:extLst>
                    <a:ext uri="{FF2B5EF4-FFF2-40B4-BE49-F238E27FC236}">
                      <a16:creationId xmlns:a16="http://schemas.microsoft.com/office/drawing/2014/main" id="{56287E4C-8550-259C-9AAB-B4A326F018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9773755" y="1853492"/>
                  <a:ext cx="52032" cy="12825"/>
                </a:xfrm>
                <a:custGeom>
                  <a:avLst/>
                  <a:gdLst>
                    <a:gd name="T0" fmla="*/ 239 w 273"/>
                    <a:gd name="T1" fmla="*/ 0 h 69"/>
                    <a:gd name="T2" fmla="*/ 34 w 273"/>
                    <a:gd name="T3" fmla="*/ 0 h 69"/>
                    <a:gd name="T4" fmla="*/ 0 w 273"/>
                    <a:gd name="T5" fmla="*/ 35 h 69"/>
                    <a:gd name="T6" fmla="*/ 34 w 273"/>
                    <a:gd name="T7" fmla="*/ 69 h 69"/>
                    <a:gd name="T8" fmla="*/ 239 w 273"/>
                    <a:gd name="T9" fmla="*/ 69 h 69"/>
                    <a:gd name="T10" fmla="*/ 273 w 273"/>
                    <a:gd name="T11" fmla="*/ 35 h 69"/>
                    <a:gd name="T12" fmla="*/ 239 w 273"/>
                    <a:gd name="T13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3" h="69">
                      <a:moveTo>
                        <a:pt x="239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6"/>
                        <a:pt x="0" y="35"/>
                      </a:cubicBezTo>
                      <a:cubicBezTo>
                        <a:pt x="0" y="53"/>
                        <a:pt x="15" y="69"/>
                        <a:pt x="34" y="69"/>
                      </a:cubicBezTo>
                      <a:cubicBezTo>
                        <a:pt x="239" y="69"/>
                        <a:pt x="239" y="69"/>
                        <a:pt x="239" y="69"/>
                      </a:cubicBezTo>
                      <a:cubicBezTo>
                        <a:pt x="258" y="69"/>
                        <a:pt x="273" y="53"/>
                        <a:pt x="273" y="35"/>
                      </a:cubicBezTo>
                      <a:cubicBezTo>
                        <a:pt x="273" y="16"/>
                        <a:pt x="258" y="0"/>
                        <a:pt x="23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222" name="Freeform 90">
                  <a:extLst>
                    <a:ext uri="{FF2B5EF4-FFF2-40B4-BE49-F238E27FC236}">
                      <a16:creationId xmlns:a16="http://schemas.microsoft.com/office/drawing/2014/main" id="{FA4EC661-64F5-AFBE-E6AD-14144B4885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9773755" y="1878914"/>
                  <a:ext cx="52032" cy="12598"/>
                </a:xfrm>
                <a:custGeom>
                  <a:avLst/>
                  <a:gdLst>
                    <a:gd name="T0" fmla="*/ 239 w 273"/>
                    <a:gd name="T1" fmla="*/ 0 h 68"/>
                    <a:gd name="T2" fmla="*/ 34 w 273"/>
                    <a:gd name="T3" fmla="*/ 0 h 68"/>
                    <a:gd name="T4" fmla="*/ 0 w 273"/>
                    <a:gd name="T5" fmla="*/ 34 h 68"/>
                    <a:gd name="T6" fmla="*/ 34 w 273"/>
                    <a:gd name="T7" fmla="*/ 68 h 68"/>
                    <a:gd name="T8" fmla="*/ 239 w 273"/>
                    <a:gd name="T9" fmla="*/ 68 h 68"/>
                    <a:gd name="T10" fmla="*/ 273 w 273"/>
                    <a:gd name="T11" fmla="*/ 34 h 68"/>
                    <a:gd name="T12" fmla="*/ 239 w 273"/>
                    <a:gd name="T13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3" h="68">
                      <a:moveTo>
                        <a:pt x="239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53"/>
                        <a:pt x="15" y="68"/>
                        <a:pt x="34" y="68"/>
                      </a:cubicBezTo>
                      <a:cubicBezTo>
                        <a:pt x="239" y="68"/>
                        <a:pt x="239" y="68"/>
                        <a:pt x="239" y="68"/>
                      </a:cubicBezTo>
                      <a:cubicBezTo>
                        <a:pt x="258" y="68"/>
                        <a:pt x="273" y="53"/>
                        <a:pt x="273" y="34"/>
                      </a:cubicBezTo>
                      <a:cubicBezTo>
                        <a:pt x="273" y="15"/>
                        <a:pt x="258" y="0"/>
                        <a:pt x="23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223" name="Freeform 91">
                  <a:extLst>
                    <a:ext uri="{FF2B5EF4-FFF2-40B4-BE49-F238E27FC236}">
                      <a16:creationId xmlns:a16="http://schemas.microsoft.com/office/drawing/2014/main" id="{13B66302-A8B7-F142-25B4-85BBCA202B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9630492" y="1878914"/>
                  <a:ext cx="26132" cy="12598"/>
                </a:xfrm>
                <a:custGeom>
                  <a:avLst/>
                  <a:gdLst>
                    <a:gd name="T0" fmla="*/ 103 w 137"/>
                    <a:gd name="T1" fmla="*/ 0 h 68"/>
                    <a:gd name="T2" fmla="*/ 34 w 137"/>
                    <a:gd name="T3" fmla="*/ 0 h 68"/>
                    <a:gd name="T4" fmla="*/ 0 w 137"/>
                    <a:gd name="T5" fmla="*/ 34 h 68"/>
                    <a:gd name="T6" fmla="*/ 34 w 137"/>
                    <a:gd name="T7" fmla="*/ 68 h 68"/>
                    <a:gd name="T8" fmla="*/ 103 w 137"/>
                    <a:gd name="T9" fmla="*/ 68 h 68"/>
                    <a:gd name="T10" fmla="*/ 137 w 137"/>
                    <a:gd name="T11" fmla="*/ 34 h 68"/>
                    <a:gd name="T12" fmla="*/ 103 w 137"/>
                    <a:gd name="T13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7" h="68">
                      <a:moveTo>
                        <a:pt x="103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6" y="0"/>
                        <a:pt x="0" y="15"/>
                        <a:pt x="0" y="34"/>
                      </a:cubicBezTo>
                      <a:cubicBezTo>
                        <a:pt x="0" y="53"/>
                        <a:pt x="16" y="68"/>
                        <a:pt x="34" y="68"/>
                      </a:cubicBezTo>
                      <a:cubicBezTo>
                        <a:pt x="103" y="68"/>
                        <a:pt x="103" y="68"/>
                        <a:pt x="103" y="68"/>
                      </a:cubicBezTo>
                      <a:cubicBezTo>
                        <a:pt x="122" y="68"/>
                        <a:pt x="137" y="53"/>
                        <a:pt x="137" y="34"/>
                      </a:cubicBezTo>
                      <a:cubicBezTo>
                        <a:pt x="137" y="15"/>
                        <a:pt x="122" y="0"/>
                        <a:pt x="10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224" name="Freeform 92">
                  <a:extLst>
                    <a:ext uri="{FF2B5EF4-FFF2-40B4-BE49-F238E27FC236}">
                      <a16:creationId xmlns:a16="http://schemas.microsoft.com/office/drawing/2014/main" id="{79944BFA-D715-E715-C279-D8BB1D8EDB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9552560" y="1878914"/>
                  <a:ext cx="38849" cy="12598"/>
                </a:xfrm>
                <a:custGeom>
                  <a:avLst/>
                  <a:gdLst>
                    <a:gd name="T0" fmla="*/ 170 w 204"/>
                    <a:gd name="T1" fmla="*/ 0 h 68"/>
                    <a:gd name="T2" fmla="*/ 34 w 204"/>
                    <a:gd name="T3" fmla="*/ 0 h 68"/>
                    <a:gd name="T4" fmla="*/ 0 w 204"/>
                    <a:gd name="T5" fmla="*/ 34 h 68"/>
                    <a:gd name="T6" fmla="*/ 34 w 204"/>
                    <a:gd name="T7" fmla="*/ 68 h 68"/>
                    <a:gd name="T8" fmla="*/ 170 w 204"/>
                    <a:gd name="T9" fmla="*/ 68 h 68"/>
                    <a:gd name="T10" fmla="*/ 204 w 204"/>
                    <a:gd name="T11" fmla="*/ 34 h 68"/>
                    <a:gd name="T12" fmla="*/ 170 w 204"/>
                    <a:gd name="T13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4" h="68">
                      <a:moveTo>
                        <a:pt x="170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53"/>
                        <a:pt x="15" y="68"/>
                        <a:pt x="34" y="68"/>
                      </a:cubicBezTo>
                      <a:cubicBezTo>
                        <a:pt x="170" y="68"/>
                        <a:pt x="170" y="68"/>
                        <a:pt x="170" y="68"/>
                      </a:cubicBezTo>
                      <a:cubicBezTo>
                        <a:pt x="189" y="68"/>
                        <a:pt x="204" y="53"/>
                        <a:pt x="204" y="34"/>
                      </a:cubicBezTo>
                      <a:cubicBezTo>
                        <a:pt x="204" y="15"/>
                        <a:pt x="189" y="0"/>
                        <a:pt x="17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225" name="Freeform 93">
                  <a:extLst>
                    <a:ext uri="{FF2B5EF4-FFF2-40B4-BE49-F238E27FC236}">
                      <a16:creationId xmlns:a16="http://schemas.microsoft.com/office/drawing/2014/main" id="{C7DD489C-7ABF-B722-07D8-29B8CB4BA3D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H="1">
                  <a:off x="9695591" y="1650798"/>
                  <a:ext cx="39083" cy="101346"/>
                </a:xfrm>
                <a:custGeom>
                  <a:avLst/>
                  <a:gdLst>
                    <a:gd name="T0" fmla="*/ 205 w 205"/>
                    <a:gd name="T1" fmla="*/ 34 h 546"/>
                    <a:gd name="T2" fmla="*/ 170 w 205"/>
                    <a:gd name="T3" fmla="*/ 0 h 546"/>
                    <a:gd name="T4" fmla="*/ 34 w 205"/>
                    <a:gd name="T5" fmla="*/ 0 h 546"/>
                    <a:gd name="T6" fmla="*/ 0 w 205"/>
                    <a:gd name="T7" fmla="*/ 34 h 546"/>
                    <a:gd name="T8" fmla="*/ 0 w 205"/>
                    <a:gd name="T9" fmla="*/ 512 h 546"/>
                    <a:gd name="T10" fmla="*/ 34 w 205"/>
                    <a:gd name="T11" fmla="*/ 546 h 546"/>
                    <a:gd name="T12" fmla="*/ 170 w 205"/>
                    <a:gd name="T13" fmla="*/ 546 h 546"/>
                    <a:gd name="T14" fmla="*/ 205 w 205"/>
                    <a:gd name="T15" fmla="*/ 512 h 546"/>
                    <a:gd name="T16" fmla="*/ 205 w 205"/>
                    <a:gd name="T17" fmla="*/ 34 h 546"/>
                    <a:gd name="T18" fmla="*/ 136 w 205"/>
                    <a:gd name="T19" fmla="*/ 478 h 546"/>
                    <a:gd name="T20" fmla="*/ 68 w 205"/>
                    <a:gd name="T21" fmla="*/ 478 h 546"/>
                    <a:gd name="T22" fmla="*/ 68 w 205"/>
                    <a:gd name="T23" fmla="*/ 68 h 546"/>
                    <a:gd name="T24" fmla="*/ 136 w 205"/>
                    <a:gd name="T25" fmla="*/ 68 h 546"/>
                    <a:gd name="T26" fmla="*/ 136 w 205"/>
                    <a:gd name="T27" fmla="*/ 478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05" h="546">
                      <a:moveTo>
                        <a:pt x="205" y="34"/>
                      </a:moveTo>
                      <a:cubicBezTo>
                        <a:pt x="205" y="15"/>
                        <a:pt x="189" y="0"/>
                        <a:pt x="170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512"/>
                        <a:pt x="0" y="512"/>
                        <a:pt x="0" y="512"/>
                      </a:cubicBezTo>
                      <a:cubicBezTo>
                        <a:pt x="0" y="531"/>
                        <a:pt x="15" y="546"/>
                        <a:pt x="34" y="546"/>
                      </a:cubicBezTo>
                      <a:cubicBezTo>
                        <a:pt x="170" y="546"/>
                        <a:pt x="170" y="546"/>
                        <a:pt x="170" y="546"/>
                      </a:cubicBezTo>
                      <a:cubicBezTo>
                        <a:pt x="189" y="546"/>
                        <a:pt x="205" y="531"/>
                        <a:pt x="205" y="512"/>
                      </a:cubicBezTo>
                      <a:lnTo>
                        <a:pt x="205" y="34"/>
                      </a:lnTo>
                      <a:close/>
                      <a:moveTo>
                        <a:pt x="136" y="478"/>
                      </a:moveTo>
                      <a:cubicBezTo>
                        <a:pt x="68" y="478"/>
                        <a:pt x="68" y="478"/>
                        <a:pt x="68" y="478"/>
                      </a:cubicBezTo>
                      <a:cubicBezTo>
                        <a:pt x="68" y="68"/>
                        <a:pt x="68" y="68"/>
                        <a:pt x="68" y="68"/>
                      </a:cubicBezTo>
                      <a:cubicBezTo>
                        <a:pt x="136" y="68"/>
                        <a:pt x="136" y="68"/>
                        <a:pt x="136" y="68"/>
                      </a:cubicBezTo>
                      <a:lnTo>
                        <a:pt x="136" y="4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226" name="Freeform 94">
                  <a:extLst>
                    <a:ext uri="{FF2B5EF4-FFF2-40B4-BE49-F238E27FC236}">
                      <a16:creationId xmlns:a16="http://schemas.microsoft.com/office/drawing/2014/main" id="{212D5C66-C9B1-F22D-1E7B-871001D768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9552560" y="1853492"/>
                  <a:ext cx="38849" cy="12825"/>
                </a:xfrm>
                <a:custGeom>
                  <a:avLst/>
                  <a:gdLst>
                    <a:gd name="T0" fmla="*/ 170 w 204"/>
                    <a:gd name="T1" fmla="*/ 0 h 69"/>
                    <a:gd name="T2" fmla="*/ 34 w 204"/>
                    <a:gd name="T3" fmla="*/ 0 h 69"/>
                    <a:gd name="T4" fmla="*/ 0 w 204"/>
                    <a:gd name="T5" fmla="*/ 35 h 69"/>
                    <a:gd name="T6" fmla="*/ 34 w 204"/>
                    <a:gd name="T7" fmla="*/ 69 h 69"/>
                    <a:gd name="T8" fmla="*/ 170 w 204"/>
                    <a:gd name="T9" fmla="*/ 69 h 69"/>
                    <a:gd name="T10" fmla="*/ 204 w 204"/>
                    <a:gd name="T11" fmla="*/ 35 h 69"/>
                    <a:gd name="T12" fmla="*/ 170 w 204"/>
                    <a:gd name="T13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4" h="69">
                      <a:moveTo>
                        <a:pt x="170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6"/>
                        <a:pt x="0" y="35"/>
                      </a:cubicBezTo>
                      <a:cubicBezTo>
                        <a:pt x="0" y="53"/>
                        <a:pt x="15" y="69"/>
                        <a:pt x="34" y="69"/>
                      </a:cubicBezTo>
                      <a:cubicBezTo>
                        <a:pt x="170" y="69"/>
                        <a:pt x="170" y="69"/>
                        <a:pt x="170" y="69"/>
                      </a:cubicBezTo>
                      <a:cubicBezTo>
                        <a:pt x="189" y="69"/>
                        <a:pt x="204" y="53"/>
                        <a:pt x="204" y="35"/>
                      </a:cubicBezTo>
                      <a:cubicBezTo>
                        <a:pt x="204" y="16"/>
                        <a:pt x="189" y="0"/>
                        <a:pt x="17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227" name="Freeform 95">
                  <a:extLst>
                    <a:ext uri="{FF2B5EF4-FFF2-40B4-BE49-F238E27FC236}">
                      <a16:creationId xmlns:a16="http://schemas.microsoft.com/office/drawing/2014/main" id="{A52BC8E2-5692-E881-CB0B-F183BD4739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9695591" y="1878914"/>
                  <a:ext cx="39083" cy="12598"/>
                </a:xfrm>
                <a:custGeom>
                  <a:avLst/>
                  <a:gdLst>
                    <a:gd name="T0" fmla="*/ 170 w 205"/>
                    <a:gd name="T1" fmla="*/ 0 h 68"/>
                    <a:gd name="T2" fmla="*/ 34 w 205"/>
                    <a:gd name="T3" fmla="*/ 0 h 68"/>
                    <a:gd name="T4" fmla="*/ 0 w 205"/>
                    <a:gd name="T5" fmla="*/ 34 h 68"/>
                    <a:gd name="T6" fmla="*/ 34 w 205"/>
                    <a:gd name="T7" fmla="*/ 68 h 68"/>
                    <a:gd name="T8" fmla="*/ 170 w 205"/>
                    <a:gd name="T9" fmla="*/ 68 h 68"/>
                    <a:gd name="T10" fmla="*/ 205 w 205"/>
                    <a:gd name="T11" fmla="*/ 34 h 68"/>
                    <a:gd name="T12" fmla="*/ 170 w 205"/>
                    <a:gd name="T13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5" h="68">
                      <a:moveTo>
                        <a:pt x="170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53"/>
                        <a:pt x="15" y="68"/>
                        <a:pt x="34" y="68"/>
                      </a:cubicBezTo>
                      <a:cubicBezTo>
                        <a:pt x="170" y="68"/>
                        <a:pt x="170" y="68"/>
                        <a:pt x="170" y="68"/>
                      </a:cubicBezTo>
                      <a:cubicBezTo>
                        <a:pt x="189" y="68"/>
                        <a:pt x="205" y="53"/>
                        <a:pt x="205" y="34"/>
                      </a:cubicBezTo>
                      <a:cubicBezTo>
                        <a:pt x="205" y="15"/>
                        <a:pt x="189" y="0"/>
                        <a:pt x="17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228" name="Freeform 96">
                  <a:extLst>
                    <a:ext uri="{FF2B5EF4-FFF2-40B4-BE49-F238E27FC236}">
                      <a16:creationId xmlns:a16="http://schemas.microsoft.com/office/drawing/2014/main" id="{B7A2ABDB-223E-597C-7BD3-2639E251E6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9578460" y="1701529"/>
                  <a:ext cx="12949" cy="76038"/>
                </a:xfrm>
                <a:custGeom>
                  <a:avLst/>
                  <a:gdLst>
                    <a:gd name="T0" fmla="*/ 34 w 68"/>
                    <a:gd name="T1" fmla="*/ 410 h 410"/>
                    <a:gd name="T2" fmla="*/ 68 w 68"/>
                    <a:gd name="T3" fmla="*/ 376 h 410"/>
                    <a:gd name="T4" fmla="*/ 68 w 68"/>
                    <a:gd name="T5" fmla="*/ 34 h 410"/>
                    <a:gd name="T6" fmla="*/ 34 w 68"/>
                    <a:gd name="T7" fmla="*/ 0 h 410"/>
                    <a:gd name="T8" fmla="*/ 0 w 68"/>
                    <a:gd name="T9" fmla="*/ 34 h 410"/>
                    <a:gd name="T10" fmla="*/ 0 w 68"/>
                    <a:gd name="T11" fmla="*/ 376 h 410"/>
                    <a:gd name="T12" fmla="*/ 34 w 68"/>
                    <a:gd name="T13" fmla="*/ 410 h 4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" h="410">
                      <a:moveTo>
                        <a:pt x="34" y="410"/>
                      </a:moveTo>
                      <a:cubicBezTo>
                        <a:pt x="53" y="410"/>
                        <a:pt x="68" y="395"/>
                        <a:pt x="68" y="376"/>
                      </a:cubicBezTo>
                      <a:cubicBezTo>
                        <a:pt x="68" y="34"/>
                        <a:pt x="68" y="34"/>
                        <a:pt x="68" y="34"/>
                      </a:cubicBezTo>
                      <a:cubicBezTo>
                        <a:pt x="68" y="15"/>
                        <a:pt x="53" y="0"/>
                        <a:pt x="34" y="0"/>
                      </a:cubicBez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376"/>
                        <a:pt x="0" y="376"/>
                        <a:pt x="0" y="376"/>
                      </a:cubicBezTo>
                      <a:cubicBezTo>
                        <a:pt x="0" y="395"/>
                        <a:pt x="15" y="410"/>
                        <a:pt x="34" y="4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229" name="Freeform 97">
                  <a:extLst>
                    <a:ext uri="{FF2B5EF4-FFF2-40B4-BE49-F238E27FC236}">
                      <a16:creationId xmlns:a16="http://schemas.microsoft.com/office/drawing/2014/main" id="{9D56055B-57D3-7EDE-C6FA-98D46603C7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9552560" y="1701529"/>
                  <a:ext cx="12949" cy="76038"/>
                </a:xfrm>
                <a:custGeom>
                  <a:avLst/>
                  <a:gdLst>
                    <a:gd name="T0" fmla="*/ 68 w 68"/>
                    <a:gd name="T1" fmla="*/ 34 h 410"/>
                    <a:gd name="T2" fmla="*/ 34 w 68"/>
                    <a:gd name="T3" fmla="*/ 0 h 410"/>
                    <a:gd name="T4" fmla="*/ 0 w 68"/>
                    <a:gd name="T5" fmla="*/ 34 h 410"/>
                    <a:gd name="T6" fmla="*/ 0 w 68"/>
                    <a:gd name="T7" fmla="*/ 376 h 410"/>
                    <a:gd name="T8" fmla="*/ 34 w 68"/>
                    <a:gd name="T9" fmla="*/ 410 h 410"/>
                    <a:gd name="T10" fmla="*/ 68 w 68"/>
                    <a:gd name="T11" fmla="*/ 376 h 410"/>
                    <a:gd name="T12" fmla="*/ 68 w 68"/>
                    <a:gd name="T13" fmla="*/ 34 h 4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" h="410">
                      <a:moveTo>
                        <a:pt x="68" y="34"/>
                      </a:moveTo>
                      <a:cubicBezTo>
                        <a:pt x="68" y="15"/>
                        <a:pt x="53" y="0"/>
                        <a:pt x="34" y="0"/>
                      </a:cubicBez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376"/>
                        <a:pt x="0" y="376"/>
                        <a:pt x="0" y="376"/>
                      </a:cubicBezTo>
                      <a:cubicBezTo>
                        <a:pt x="0" y="395"/>
                        <a:pt x="15" y="410"/>
                        <a:pt x="34" y="410"/>
                      </a:cubicBezTo>
                      <a:cubicBezTo>
                        <a:pt x="53" y="410"/>
                        <a:pt x="68" y="395"/>
                        <a:pt x="68" y="376"/>
                      </a:cubicBezTo>
                      <a:lnTo>
                        <a:pt x="68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230" name="Freeform 99">
                  <a:extLst>
                    <a:ext uri="{FF2B5EF4-FFF2-40B4-BE49-F238E27FC236}">
                      <a16:creationId xmlns:a16="http://schemas.microsoft.com/office/drawing/2014/main" id="{4D9BE40B-B242-984D-33FD-6D8DCBB98A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9864986" y="1853492"/>
                  <a:ext cx="25900" cy="12825"/>
                </a:xfrm>
                <a:custGeom>
                  <a:avLst/>
                  <a:gdLst>
                    <a:gd name="T0" fmla="*/ 102 w 136"/>
                    <a:gd name="T1" fmla="*/ 0 h 69"/>
                    <a:gd name="T2" fmla="*/ 34 w 136"/>
                    <a:gd name="T3" fmla="*/ 0 h 69"/>
                    <a:gd name="T4" fmla="*/ 0 w 136"/>
                    <a:gd name="T5" fmla="*/ 35 h 69"/>
                    <a:gd name="T6" fmla="*/ 34 w 136"/>
                    <a:gd name="T7" fmla="*/ 69 h 69"/>
                    <a:gd name="T8" fmla="*/ 102 w 136"/>
                    <a:gd name="T9" fmla="*/ 69 h 69"/>
                    <a:gd name="T10" fmla="*/ 136 w 136"/>
                    <a:gd name="T11" fmla="*/ 35 h 69"/>
                    <a:gd name="T12" fmla="*/ 102 w 136"/>
                    <a:gd name="T13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6" h="69">
                      <a:moveTo>
                        <a:pt x="102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6"/>
                        <a:pt x="0" y="35"/>
                      </a:cubicBezTo>
                      <a:cubicBezTo>
                        <a:pt x="0" y="53"/>
                        <a:pt x="15" y="69"/>
                        <a:pt x="34" y="69"/>
                      </a:cubicBezTo>
                      <a:cubicBezTo>
                        <a:pt x="102" y="69"/>
                        <a:pt x="102" y="69"/>
                        <a:pt x="102" y="69"/>
                      </a:cubicBezTo>
                      <a:cubicBezTo>
                        <a:pt x="121" y="69"/>
                        <a:pt x="136" y="53"/>
                        <a:pt x="136" y="35"/>
                      </a:cubicBezTo>
                      <a:cubicBezTo>
                        <a:pt x="136" y="16"/>
                        <a:pt x="121" y="0"/>
                        <a:pt x="10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231" name="Freeform 100">
                  <a:extLst>
                    <a:ext uri="{FF2B5EF4-FFF2-40B4-BE49-F238E27FC236}">
                      <a16:creationId xmlns:a16="http://schemas.microsoft.com/office/drawing/2014/main" id="{FC1CD554-7919-4797-18E5-C1F1AD0C1E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9864986" y="1878914"/>
                  <a:ext cx="25900" cy="12598"/>
                </a:xfrm>
                <a:custGeom>
                  <a:avLst/>
                  <a:gdLst>
                    <a:gd name="T0" fmla="*/ 102 w 136"/>
                    <a:gd name="T1" fmla="*/ 0 h 68"/>
                    <a:gd name="T2" fmla="*/ 34 w 136"/>
                    <a:gd name="T3" fmla="*/ 0 h 68"/>
                    <a:gd name="T4" fmla="*/ 0 w 136"/>
                    <a:gd name="T5" fmla="*/ 34 h 68"/>
                    <a:gd name="T6" fmla="*/ 34 w 136"/>
                    <a:gd name="T7" fmla="*/ 68 h 68"/>
                    <a:gd name="T8" fmla="*/ 102 w 136"/>
                    <a:gd name="T9" fmla="*/ 68 h 68"/>
                    <a:gd name="T10" fmla="*/ 136 w 136"/>
                    <a:gd name="T11" fmla="*/ 34 h 68"/>
                    <a:gd name="T12" fmla="*/ 102 w 136"/>
                    <a:gd name="T13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6" h="68">
                      <a:moveTo>
                        <a:pt x="102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53"/>
                        <a:pt x="15" y="68"/>
                        <a:pt x="34" y="68"/>
                      </a:cubicBezTo>
                      <a:cubicBezTo>
                        <a:pt x="102" y="68"/>
                        <a:pt x="102" y="68"/>
                        <a:pt x="102" y="68"/>
                      </a:cubicBezTo>
                      <a:cubicBezTo>
                        <a:pt x="121" y="68"/>
                        <a:pt x="136" y="53"/>
                        <a:pt x="136" y="34"/>
                      </a:cubicBezTo>
                      <a:cubicBezTo>
                        <a:pt x="136" y="15"/>
                        <a:pt x="121" y="0"/>
                        <a:pt x="10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232" name="Freeform 101">
                  <a:extLst>
                    <a:ext uri="{FF2B5EF4-FFF2-40B4-BE49-F238E27FC236}">
                      <a16:creationId xmlns:a16="http://schemas.microsoft.com/office/drawing/2014/main" id="{17BB60DC-B7C3-13A8-046F-60F62643E3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9695591" y="1853492"/>
                  <a:ext cx="39083" cy="12825"/>
                </a:xfrm>
                <a:custGeom>
                  <a:avLst/>
                  <a:gdLst>
                    <a:gd name="T0" fmla="*/ 170 w 205"/>
                    <a:gd name="T1" fmla="*/ 0 h 69"/>
                    <a:gd name="T2" fmla="*/ 34 w 205"/>
                    <a:gd name="T3" fmla="*/ 0 h 69"/>
                    <a:gd name="T4" fmla="*/ 0 w 205"/>
                    <a:gd name="T5" fmla="*/ 35 h 69"/>
                    <a:gd name="T6" fmla="*/ 34 w 205"/>
                    <a:gd name="T7" fmla="*/ 69 h 69"/>
                    <a:gd name="T8" fmla="*/ 170 w 205"/>
                    <a:gd name="T9" fmla="*/ 69 h 69"/>
                    <a:gd name="T10" fmla="*/ 205 w 205"/>
                    <a:gd name="T11" fmla="*/ 35 h 69"/>
                    <a:gd name="T12" fmla="*/ 170 w 205"/>
                    <a:gd name="T13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5" h="69">
                      <a:moveTo>
                        <a:pt x="170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6"/>
                        <a:pt x="0" y="35"/>
                      </a:cubicBezTo>
                      <a:cubicBezTo>
                        <a:pt x="0" y="53"/>
                        <a:pt x="15" y="69"/>
                        <a:pt x="34" y="69"/>
                      </a:cubicBezTo>
                      <a:cubicBezTo>
                        <a:pt x="170" y="69"/>
                        <a:pt x="170" y="69"/>
                        <a:pt x="170" y="69"/>
                      </a:cubicBezTo>
                      <a:cubicBezTo>
                        <a:pt x="189" y="69"/>
                        <a:pt x="205" y="53"/>
                        <a:pt x="205" y="35"/>
                      </a:cubicBezTo>
                      <a:cubicBezTo>
                        <a:pt x="205" y="16"/>
                        <a:pt x="189" y="0"/>
                        <a:pt x="17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233" name="Freeform 102">
                  <a:extLst>
                    <a:ext uri="{FF2B5EF4-FFF2-40B4-BE49-F238E27FC236}">
                      <a16:creationId xmlns:a16="http://schemas.microsoft.com/office/drawing/2014/main" id="{B75BFF8A-0ACC-C33A-83FF-024061E027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9864986" y="1701529"/>
                  <a:ext cx="25900" cy="12598"/>
                </a:xfrm>
                <a:custGeom>
                  <a:avLst/>
                  <a:gdLst>
                    <a:gd name="T0" fmla="*/ 102 w 136"/>
                    <a:gd name="T1" fmla="*/ 0 h 68"/>
                    <a:gd name="T2" fmla="*/ 34 w 136"/>
                    <a:gd name="T3" fmla="*/ 0 h 68"/>
                    <a:gd name="T4" fmla="*/ 0 w 136"/>
                    <a:gd name="T5" fmla="*/ 34 h 68"/>
                    <a:gd name="T6" fmla="*/ 34 w 136"/>
                    <a:gd name="T7" fmla="*/ 68 h 68"/>
                    <a:gd name="T8" fmla="*/ 102 w 136"/>
                    <a:gd name="T9" fmla="*/ 68 h 68"/>
                    <a:gd name="T10" fmla="*/ 136 w 136"/>
                    <a:gd name="T11" fmla="*/ 34 h 68"/>
                    <a:gd name="T12" fmla="*/ 102 w 136"/>
                    <a:gd name="T13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6" h="68">
                      <a:moveTo>
                        <a:pt x="102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53"/>
                        <a:pt x="15" y="68"/>
                        <a:pt x="34" y="68"/>
                      </a:cubicBezTo>
                      <a:cubicBezTo>
                        <a:pt x="102" y="68"/>
                        <a:pt x="102" y="68"/>
                        <a:pt x="102" y="68"/>
                      </a:cubicBezTo>
                      <a:cubicBezTo>
                        <a:pt x="121" y="68"/>
                        <a:pt x="136" y="53"/>
                        <a:pt x="136" y="34"/>
                      </a:cubicBezTo>
                      <a:cubicBezTo>
                        <a:pt x="136" y="15"/>
                        <a:pt x="121" y="0"/>
                        <a:pt x="10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234" name="Freeform 103">
                  <a:extLst>
                    <a:ext uri="{FF2B5EF4-FFF2-40B4-BE49-F238E27FC236}">
                      <a16:creationId xmlns:a16="http://schemas.microsoft.com/office/drawing/2014/main" id="{1AB84580-DC36-B470-118D-8BECEF8DDB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9864986" y="1726950"/>
                  <a:ext cx="25900" cy="12598"/>
                </a:xfrm>
                <a:custGeom>
                  <a:avLst/>
                  <a:gdLst>
                    <a:gd name="T0" fmla="*/ 102 w 136"/>
                    <a:gd name="T1" fmla="*/ 0 h 68"/>
                    <a:gd name="T2" fmla="*/ 34 w 136"/>
                    <a:gd name="T3" fmla="*/ 0 h 68"/>
                    <a:gd name="T4" fmla="*/ 0 w 136"/>
                    <a:gd name="T5" fmla="*/ 34 h 68"/>
                    <a:gd name="T6" fmla="*/ 34 w 136"/>
                    <a:gd name="T7" fmla="*/ 68 h 68"/>
                    <a:gd name="T8" fmla="*/ 102 w 136"/>
                    <a:gd name="T9" fmla="*/ 68 h 68"/>
                    <a:gd name="T10" fmla="*/ 136 w 136"/>
                    <a:gd name="T11" fmla="*/ 34 h 68"/>
                    <a:gd name="T12" fmla="*/ 102 w 136"/>
                    <a:gd name="T13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6" h="68">
                      <a:moveTo>
                        <a:pt x="102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53"/>
                        <a:pt x="15" y="68"/>
                        <a:pt x="34" y="68"/>
                      </a:cubicBezTo>
                      <a:cubicBezTo>
                        <a:pt x="102" y="68"/>
                        <a:pt x="102" y="68"/>
                        <a:pt x="102" y="68"/>
                      </a:cubicBezTo>
                      <a:cubicBezTo>
                        <a:pt x="121" y="68"/>
                        <a:pt x="136" y="53"/>
                        <a:pt x="136" y="34"/>
                      </a:cubicBezTo>
                      <a:cubicBezTo>
                        <a:pt x="136" y="15"/>
                        <a:pt x="121" y="0"/>
                        <a:pt x="10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</p:grpSp>
        </p:grpSp>
        <p:pic>
          <p:nvPicPr>
            <p:cNvPr id="292" name="图形 291">
              <a:extLst>
                <a:ext uri="{FF2B5EF4-FFF2-40B4-BE49-F238E27FC236}">
                  <a16:creationId xmlns:a16="http://schemas.microsoft.com/office/drawing/2014/main" id="{2636C196-1FFB-CDB9-3D8F-E750274FD3B5}"/>
                </a:ext>
              </a:extLst>
            </p:cNvPr>
            <p:cNvPicPr>
              <a:picLocks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318914" y="2152396"/>
              <a:ext cx="376060" cy="443369"/>
            </a:xfrm>
            <a:prstGeom prst="rect">
              <a:avLst/>
            </a:prstGeom>
          </p:spPr>
        </p:pic>
        <p:pic>
          <p:nvPicPr>
            <p:cNvPr id="290" name="图形 289">
              <a:extLst>
                <a:ext uri="{FF2B5EF4-FFF2-40B4-BE49-F238E27FC236}">
                  <a16:creationId xmlns:a16="http://schemas.microsoft.com/office/drawing/2014/main" id="{6426583E-0CC6-AA63-D861-E67FC8DE6268}"/>
                </a:ext>
              </a:extLst>
            </p:cNvPr>
            <p:cNvPicPr>
              <a:picLocks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962890" y="2956877"/>
              <a:ext cx="404836" cy="400183"/>
            </a:xfrm>
            <a:prstGeom prst="rect">
              <a:avLst/>
            </a:prstGeom>
          </p:spPr>
        </p:pic>
        <p:grpSp>
          <p:nvGrpSpPr>
            <p:cNvPr id="190" name="组合 189">
              <a:extLst>
                <a:ext uri="{FF2B5EF4-FFF2-40B4-BE49-F238E27FC236}">
                  <a16:creationId xmlns:a16="http://schemas.microsoft.com/office/drawing/2014/main" id="{AC9F0997-A5BC-0123-10E4-93CEF76C1C7C}"/>
                </a:ext>
              </a:extLst>
            </p:cNvPr>
            <p:cNvGrpSpPr>
              <a:grpSpLocks/>
            </p:cNvGrpSpPr>
            <p:nvPr/>
          </p:nvGrpSpPr>
          <p:grpSpPr>
            <a:xfrm>
              <a:off x="5712140" y="1530460"/>
              <a:ext cx="383860" cy="383860"/>
              <a:chOff x="2244187" y="-1371572"/>
              <a:chExt cx="376060" cy="443369"/>
            </a:xfrm>
            <a:solidFill>
              <a:schemeClr val="accent1"/>
            </a:solidFill>
          </p:grpSpPr>
          <p:grpSp>
            <p:nvGrpSpPr>
              <p:cNvPr id="191" name="组合 190">
                <a:extLst>
                  <a:ext uri="{FF2B5EF4-FFF2-40B4-BE49-F238E27FC236}">
                    <a16:creationId xmlns:a16="http://schemas.microsoft.com/office/drawing/2014/main" id="{4D3B3039-8E27-E9F6-D127-75B9A09A696C}"/>
                  </a:ext>
                </a:extLst>
              </p:cNvPr>
              <p:cNvGrpSpPr/>
              <p:nvPr/>
            </p:nvGrpSpPr>
            <p:grpSpPr>
              <a:xfrm>
                <a:off x="2318740" y="-1069670"/>
                <a:ext cx="227612" cy="70602"/>
                <a:chOff x="2318740" y="-1069670"/>
                <a:chExt cx="227612" cy="70602"/>
              </a:xfrm>
              <a:grpFill/>
            </p:grpSpPr>
            <p:sp>
              <p:nvSpPr>
                <p:cNvPr id="193" name="Freeform 11">
                  <a:extLst>
                    <a:ext uri="{FF2B5EF4-FFF2-40B4-BE49-F238E27FC236}">
                      <a16:creationId xmlns:a16="http://schemas.microsoft.com/office/drawing/2014/main" id="{15178BE8-0331-C1B8-F618-D65ACCC426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8680" y="-1069670"/>
                  <a:ext cx="12909" cy="28188"/>
                </a:xfrm>
                <a:custGeom>
                  <a:avLst/>
                  <a:gdLst>
                    <a:gd name="T0" fmla="*/ 30 w 60"/>
                    <a:gd name="T1" fmla="*/ 0 h 131"/>
                    <a:gd name="T2" fmla="*/ 0 w 60"/>
                    <a:gd name="T3" fmla="*/ 30 h 131"/>
                    <a:gd name="T4" fmla="*/ 0 w 60"/>
                    <a:gd name="T5" fmla="*/ 101 h 131"/>
                    <a:gd name="T6" fmla="*/ 30 w 60"/>
                    <a:gd name="T7" fmla="*/ 131 h 131"/>
                    <a:gd name="T8" fmla="*/ 60 w 60"/>
                    <a:gd name="T9" fmla="*/ 101 h 131"/>
                    <a:gd name="T10" fmla="*/ 60 w 60"/>
                    <a:gd name="T11" fmla="*/ 30 h 131"/>
                    <a:gd name="T12" fmla="*/ 30 w 60"/>
                    <a:gd name="T13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" h="131">
                      <a:moveTo>
                        <a:pt x="30" y="0"/>
                      </a:moveTo>
                      <a:cubicBezTo>
                        <a:pt x="13" y="0"/>
                        <a:pt x="0" y="13"/>
                        <a:pt x="0" y="30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cubicBezTo>
                        <a:pt x="0" y="117"/>
                        <a:pt x="13" y="131"/>
                        <a:pt x="30" y="131"/>
                      </a:cubicBezTo>
                      <a:cubicBezTo>
                        <a:pt x="46" y="131"/>
                        <a:pt x="60" y="117"/>
                        <a:pt x="60" y="101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13"/>
                        <a:pt x="46" y="0"/>
                        <a:pt x="3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94" name="Freeform 12">
                  <a:extLst>
                    <a:ext uri="{FF2B5EF4-FFF2-40B4-BE49-F238E27FC236}">
                      <a16:creationId xmlns:a16="http://schemas.microsoft.com/office/drawing/2014/main" id="{FD5AAF46-2387-B5FA-BB19-7A5120A172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33180" y="-1069670"/>
                  <a:ext cx="13172" cy="28188"/>
                </a:xfrm>
                <a:custGeom>
                  <a:avLst/>
                  <a:gdLst>
                    <a:gd name="T0" fmla="*/ 31 w 61"/>
                    <a:gd name="T1" fmla="*/ 0 h 131"/>
                    <a:gd name="T2" fmla="*/ 0 w 61"/>
                    <a:gd name="T3" fmla="*/ 30 h 131"/>
                    <a:gd name="T4" fmla="*/ 0 w 61"/>
                    <a:gd name="T5" fmla="*/ 101 h 131"/>
                    <a:gd name="T6" fmla="*/ 31 w 61"/>
                    <a:gd name="T7" fmla="*/ 131 h 131"/>
                    <a:gd name="T8" fmla="*/ 61 w 61"/>
                    <a:gd name="T9" fmla="*/ 101 h 131"/>
                    <a:gd name="T10" fmla="*/ 61 w 61"/>
                    <a:gd name="T11" fmla="*/ 30 h 131"/>
                    <a:gd name="T12" fmla="*/ 31 w 61"/>
                    <a:gd name="T13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1" h="131">
                      <a:moveTo>
                        <a:pt x="31" y="0"/>
                      </a:moveTo>
                      <a:cubicBezTo>
                        <a:pt x="14" y="0"/>
                        <a:pt x="0" y="13"/>
                        <a:pt x="0" y="30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cubicBezTo>
                        <a:pt x="0" y="117"/>
                        <a:pt x="14" y="131"/>
                        <a:pt x="31" y="131"/>
                      </a:cubicBezTo>
                      <a:cubicBezTo>
                        <a:pt x="47" y="131"/>
                        <a:pt x="61" y="117"/>
                        <a:pt x="61" y="101"/>
                      </a:cubicBezTo>
                      <a:cubicBezTo>
                        <a:pt x="61" y="30"/>
                        <a:pt x="61" y="30"/>
                        <a:pt x="61" y="30"/>
                      </a:cubicBezTo>
                      <a:cubicBezTo>
                        <a:pt x="61" y="13"/>
                        <a:pt x="47" y="0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95" name="Freeform 13">
                  <a:extLst>
                    <a:ext uri="{FF2B5EF4-FFF2-40B4-BE49-F238E27FC236}">
                      <a16:creationId xmlns:a16="http://schemas.microsoft.com/office/drawing/2014/main" id="{E8796C16-3ECD-B3CB-B42D-CDC1656761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8680" y="-1026993"/>
                  <a:ext cx="12909" cy="27925"/>
                </a:xfrm>
                <a:custGeom>
                  <a:avLst/>
                  <a:gdLst>
                    <a:gd name="T0" fmla="*/ 30 w 60"/>
                    <a:gd name="T1" fmla="*/ 0 h 130"/>
                    <a:gd name="T2" fmla="*/ 0 w 60"/>
                    <a:gd name="T3" fmla="*/ 30 h 130"/>
                    <a:gd name="T4" fmla="*/ 0 w 60"/>
                    <a:gd name="T5" fmla="*/ 100 h 130"/>
                    <a:gd name="T6" fmla="*/ 30 w 60"/>
                    <a:gd name="T7" fmla="*/ 130 h 130"/>
                    <a:gd name="T8" fmla="*/ 60 w 60"/>
                    <a:gd name="T9" fmla="*/ 100 h 130"/>
                    <a:gd name="T10" fmla="*/ 60 w 60"/>
                    <a:gd name="T11" fmla="*/ 30 h 130"/>
                    <a:gd name="T12" fmla="*/ 30 w 60"/>
                    <a:gd name="T13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" h="130">
                      <a:moveTo>
                        <a:pt x="30" y="0"/>
                      </a:moveTo>
                      <a:cubicBezTo>
                        <a:pt x="13" y="0"/>
                        <a:pt x="0" y="13"/>
                        <a:pt x="0" y="3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117"/>
                        <a:pt x="13" y="130"/>
                        <a:pt x="30" y="130"/>
                      </a:cubicBezTo>
                      <a:cubicBezTo>
                        <a:pt x="46" y="130"/>
                        <a:pt x="60" y="117"/>
                        <a:pt x="60" y="100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13"/>
                        <a:pt x="46" y="0"/>
                        <a:pt x="3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96" name="Freeform 14">
                  <a:extLst>
                    <a:ext uri="{FF2B5EF4-FFF2-40B4-BE49-F238E27FC236}">
                      <a16:creationId xmlns:a16="http://schemas.microsoft.com/office/drawing/2014/main" id="{C3CF2DAC-0ED3-78D5-AF34-DBE023AD5C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33180" y="-1026993"/>
                  <a:ext cx="13172" cy="27925"/>
                </a:xfrm>
                <a:custGeom>
                  <a:avLst/>
                  <a:gdLst>
                    <a:gd name="T0" fmla="*/ 31 w 61"/>
                    <a:gd name="T1" fmla="*/ 0 h 130"/>
                    <a:gd name="T2" fmla="*/ 0 w 61"/>
                    <a:gd name="T3" fmla="*/ 30 h 130"/>
                    <a:gd name="T4" fmla="*/ 0 w 61"/>
                    <a:gd name="T5" fmla="*/ 100 h 130"/>
                    <a:gd name="T6" fmla="*/ 31 w 61"/>
                    <a:gd name="T7" fmla="*/ 130 h 130"/>
                    <a:gd name="T8" fmla="*/ 61 w 61"/>
                    <a:gd name="T9" fmla="*/ 100 h 130"/>
                    <a:gd name="T10" fmla="*/ 61 w 61"/>
                    <a:gd name="T11" fmla="*/ 30 h 130"/>
                    <a:gd name="T12" fmla="*/ 31 w 61"/>
                    <a:gd name="T13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1" h="130">
                      <a:moveTo>
                        <a:pt x="31" y="0"/>
                      </a:moveTo>
                      <a:cubicBezTo>
                        <a:pt x="14" y="0"/>
                        <a:pt x="0" y="13"/>
                        <a:pt x="0" y="3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117"/>
                        <a:pt x="14" y="130"/>
                        <a:pt x="31" y="130"/>
                      </a:cubicBezTo>
                      <a:cubicBezTo>
                        <a:pt x="47" y="130"/>
                        <a:pt x="61" y="117"/>
                        <a:pt x="61" y="100"/>
                      </a:cubicBezTo>
                      <a:cubicBezTo>
                        <a:pt x="61" y="30"/>
                        <a:pt x="61" y="30"/>
                        <a:pt x="61" y="30"/>
                      </a:cubicBezTo>
                      <a:cubicBezTo>
                        <a:pt x="61" y="13"/>
                        <a:pt x="47" y="0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97" name="Freeform 15">
                  <a:extLst>
                    <a:ext uri="{FF2B5EF4-FFF2-40B4-BE49-F238E27FC236}">
                      <a16:creationId xmlns:a16="http://schemas.microsoft.com/office/drawing/2014/main" id="{C1DA3A13-F01C-CCD7-B985-EF478E2BC7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18740" y="-1069670"/>
                  <a:ext cx="12909" cy="28188"/>
                </a:xfrm>
                <a:custGeom>
                  <a:avLst/>
                  <a:gdLst>
                    <a:gd name="T0" fmla="*/ 30 w 60"/>
                    <a:gd name="T1" fmla="*/ 0 h 131"/>
                    <a:gd name="T2" fmla="*/ 0 w 60"/>
                    <a:gd name="T3" fmla="*/ 30 h 131"/>
                    <a:gd name="T4" fmla="*/ 0 w 60"/>
                    <a:gd name="T5" fmla="*/ 101 h 131"/>
                    <a:gd name="T6" fmla="*/ 30 w 60"/>
                    <a:gd name="T7" fmla="*/ 131 h 131"/>
                    <a:gd name="T8" fmla="*/ 60 w 60"/>
                    <a:gd name="T9" fmla="*/ 101 h 131"/>
                    <a:gd name="T10" fmla="*/ 60 w 60"/>
                    <a:gd name="T11" fmla="*/ 30 h 131"/>
                    <a:gd name="T12" fmla="*/ 30 w 60"/>
                    <a:gd name="T13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" h="131">
                      <a:moveTo>
                        <a:pt x="30" y="0"/>
                      </a:moveTo>
                      <a:cubicBezTo>
                        <a:pt x="13" y="0"/>
                        <a:pt x="0" y="13"/>
                        <a:pt x="0" y="30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cubicBezTo>
                        <a:pt x="0" y="117"/>
                        <a:pt x="13" y="131"/>
                        <a:pt x="30" y="131"/>
                      </a:cubicBezTo>
                      <a:cubicBezTo>
                        <a:pt x="46" y="131"/>
                        <a:pt x="60" y="117"/>
                        <a:pt x="60" y="101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13"/>
                        <a:pt x="46" y="0"/>
                        <a:pt x="3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98" name="Freeform 16">
                  <a:extLst>
                    <a:ext uri="{FF2B5EF4-FFF2-40B4-BE49-F238E27FC236}">
                      <a16:creationId xmlns:a16="http://schemas.microsoft.com/office/drawing/2014/main" id="{B9871CAA-2019-76E9-C457-0A7362655C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43241" y="-1069670"/>
                  <a:ext cx="12909" cy="28188"/>
                </a:xfrm>
                <a:custGeom>
                  <a:avLst/>
                  <a:gdLst>
                    <a:gd name="T0" fmla="*/ 30 w 60"/>
                    <a:gd name="T1" fmla="*/ 0 h 131"/>
                    <a:gd name="T2" fmla="*/ 0 w 60"/>
                    <a:gd name="T3" fmla="*/ 30 h 131"/>
                    <a:gd name="T4" fmla="*/ 0 w 60"/>
                    <a:gd name="T5" fmla="*/ 101 h 131"/>
                    <a:gd name="T6" fmla="*/ 30 w 60"/>
                    <a:gd name="T7" fmla="*/ 131 h 131"/>
                    <a:gd name="T8" fmla="*/ 60 w 60"/>
                    <a:gd name="T9" fmla="*/ 101 h 131"/>
                    <a:gd name="T10" fmla="*/ 60 w 60"/>
                    <a:gd name="T11" fmla="*/ 30 h 131"/>
                    <a:gd name="T12" fmla="*/ 30 w 60"/>
                    <a:gd name="T13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" h="131">
                      <a:moveTo>
                        <a:pt x="30" y="0"/>
                      </a:moveTo>
                      <a:cubicBezTo>
                        <a:pt x="14" y="0"/>
                        <a:pt x="0" y="13"/>
                        <a:pt x="0" y="30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cubicBezTo>
                        <a:pt x="0" y="117"/>
                        <a:pt x="14" y="131"/>
                        <a:pt x="30" y="131"/>
                      </a:cubicBezTo>
                      <a:cubicBezTo>
                        <a:pt x="47" y="131"/>
                        <a:pt x="60" y="117"/>
                        <a:pt x="60" y="101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13"/>
                        <a:pt x="47" y="0"/>
                        <a:pt x="3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99" name="Freeform 17">
                  <a:extLst>
                    <a:ext uri="{FF2B5EF4-FFF2-40B4-BE49-F238E27FC236}">
                      <a16:creationId xmlns:a16="http://schemas.microsoft.com/office/drawing/2014/main" id="{014DB43D-52F0-C1B7-5F54-578456D17D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18740" y="-1026993"/>
                  <a:ext cx="12909" cy="27925"/>
                </a:xfrm>
                <a:custGeom>
                  <a:avLst/>
                  <a:gdLst>
                    <a:gd name="T0" fmla="*/ 30 w 60"/>
                    <a:gd name="T1" fmla="*/ 0 h 130"/>
                    <a:gd name="T2" fmla="*/ 0 w 60"/>
                    <a:gd name="T3" fmla="*/ 30 h 130"/>
                    <a:gd name="T4" fmla="*/ 0 w 60"/>
                    <a:gd name="T5" fmla="*/ 100 h 130"/>
                    <a:gd name="T6" fmla="*/ 30 w 60"/>
                    <a:gd name="T7" fmla="*/ 130 h 130"/>
                    <a:gd name="T8" fmla="*/ 60 w 60"/>
                    <a:gd name="T9" fmla="*/ 100 h 130"/>
                    <a:gd name="T10" fmla="*/ 60 w 60"/>
                    <a:gd name="T11" fmla="*/ 30 h 130"/>
                    <a:gd name="T12" fmla="*/ 30 w 60"/>
                    <a:gd name="T13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" h="130">
                      <a:moveTo>
                        <a:pt x="30" y="0"/>
                      </a:moveTo>
                      <a:cubicBezTo>
                        <a:pt x="13" y="0"/>
                        <a:pt x="0" y="13"/>
                        <a:pt x="0" y="3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117"/>
                        <a:pt x="13" y="130"/>
                        <a:pt x="30" y="130"/>
                      </a:cubicBezTo>
                      <a:cubicBezTo>
                        <a:pt x="46" y="130"/>
                        <a:pt x="60" y="117"/>
                        <a:pt x="60" y="100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13"/>
                        <a:pt x="46" y="0"/>
                        <a:pt x="3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200" name="Freeform 18">
                  <a:extLst>
                    <a:ext uri="{FF2B5EF4-FFF2-40B4-BE49-F238E27FC236}">
                      <a16:creationId xmlns:a16="http://schemas.microsoft.com/office/drawing/2014/main" id="{71204644-5DA0-3CDD-2AD8-E48D91DC34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43241" y="-1026993"/>
                  <a:ext cx="12909" cy="27925"/>
                </a:xfrm>
                <a:custGeom>
                  <a:avLst/>
                  <a:gdLst>
                    <a:gd name="T0" fmla="*/ 30 w 60"/>
                    <a:gd name="T1" fmla="*/ 0 h 130"/>
                    <a:gd name="T2" fmla="*/ 0 w 60"/>
                    <a:gd name="T3" fmla="*/ 30 h 130"/>
                    <a:gd name="T4" fmla="*/ 0 w 60"/>
                    <a:gd name="T5" fmla="*/ 100 h 130"/>
                    <a:gd name="T6" fmla="*/ 30 w 60"/>
                    <a:gd name="T7" fmla="*/ 130 h 130"/>
                    <a:gd name="T8" fmla="*/ 60 w 60"/>
                    <a:gd name="T9" fmla="*/ 100 h 130"/>
                    <a:gd name="T10" fmla="*/ 60 w 60"/>
                    <a:gd name="T11" fmla="*/ 30 h 130"/>
                    <a:gd name="T12" fmla="*/ 30 w 60"/>
                    <a:gd name="T13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" h="130">
                      <a:moveTo>
                        <a:pt x="30" y="0"/>
                      </a:moveTo>
                      <a:cubicBezTo>
                        <a:pt x="14" y="0"/>
                        <a:pt x="0" y="13"/>
                        <a:pt x="0" y="3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117"/>
                        <a:pt x="14" y="130"/>
                        <a:pt x="30" y="130"/>
                      </a:cubicBezTo>
                      <a:cubicBezTo>
                        <a:pt x="47" y="130"/>
                        <a:pt x="60" y="117"/>
                        <a:pt x="60" y="100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13"/>
                        <a:pt x="47" y="0"/>
                        <a:pt x="3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201" name="Freeform 19">
                  <a:extLst>
                    <a:ext uri="{FF2B5EF4-FFF2-40B4-BE49-F238E27FC236}">
                      <a16:creationId xmlns:a16="http://schemas.microsoft.com/office/drawing/2014/main" id="{B869A527-F0DE-5CD2-88B4-D254C6E91A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10681" y="-1069670"/>
                  <a:ext cx="12909" cy="28188"/>
                </a:xfrm>
                <a:custGeom>
                  <a:avLst/>
                  <a:gdLst>
                    <a:gd name="T0" fmla="*/ 30 w 60"/>
                    <a:gd name="T1" fmla="*/ 0 h 131"/>
                    <a:gd name="T2" fmla="*/ 0 w 60"/>
                    <a:gd name="T3" fmla="*/ 30 h 131"/>
                    <a:gd name="T4" fmla="*/ 0 w 60"/>
                    <a:gd name="T5" fmla="*/ 101 h 131"/>
                    <a:gd name="T6" fmla="*/ 30 w 60"/>
                    <a:gd name="T7" fmla="*/ 131 h 131"/>
                    <a:gd name="T8" fmla="*/ 60 w 60"/>
                    <a:gd name="T9" fmla="*/ 101 h 131"/>
                    <a:gd name="T10" fmla="*/ 60 w 60"/>
                    <a:gd name="T11" fmla="*/ 30 h 131"/>
                    <a:gd name="T12" fmla="*/ 30 w 60"/>
                    <a:gd name="T13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" h="131">
                      <a:moveTo>
                        <a:pt x="30" y="0"/>
                      </a:moveTo>
                      <a:cubicBezTo>
                        <a:pt x="14" y="0"/>
                        <a:pt x="0" y="13"/>
                        <a:pt x="0" y="30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cubicBezTo>
                        <a:pt x="0" y="117"/>
                        <a:pt x="14" y="131"/>
                        <a:pt x="30" y="131"/>
                      </a:cubicBezTo>
                      <a:cubicBezTo>
                        <a:pt x="47" y="131"/>
                        <a:pt x="60" y="117"/>
                        <a:pt x="60" y="101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13"/>
                        <a:pt x="47" y="0"/>
                        <a:pt x="3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202" name="Freeform 20">
                  <a:extLst>
                    <a:ext uri="{FF2B5EF4-FFF2-40B4-BE49-F238E27FC236}">
                      <a16:creationId xmlns:a16="http://schemas.microsoft.com/office/drawing/2014/main" id="{E5C0753D-0E80-DEB5-9806-367534588E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35444" y="-1069670"/>
                  <a:ext cx="12909" cy="28188"/>
                </a:xfrm>
                <a:custGeom>
                  <a:avLst/>
                  <a:gdLst>
                    <a:gd name="T0" fmla="*/ 30 w 60"/>
                    <a:gd name="T1" fmla="*/ 0 h 131"/>
                    <a:gd name="T2" fmla="*/ 0 w 60"/>
                    <a:gd name="T3" fmla="*/ 30 h 131"/>
                    <a:gd name="T4" fmla="*/ 0 w 60"/>
                    <a:gd name="T5" fmla="*/ 101 h 131"/>
                    <a:gd name="T6" fmla="*/ 30 w 60"/>
                    <a:gd name="T7" fmla="*/ 131 h 131"/>
                    <a:gd name="T8" fmla="*/ 60 w 60"/>
                    <a:gd name="T9" fmla="*/ 101 h 131"/>
                    <a:gd name="T10" fmla="*/ 60 w 60"/>
                    <a:gd name="T11" fmla="*/ 30 h 131"/>
                    <a:gd name="T12" fmla="*/ 30 w 60"/>
                    <a:gd name="T13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" h="131">
                      <a:moveTo>
                        <a:pt x="30" y="0"/>
                      </a:moveTo>
                      <a:cubicBezTo>
                        <a:pt x="14" y="0"/>
                        <a:pt x="0" y="13"/>
                        <a:pt x="0" y="30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cubicBezTo>
                        <a:pt x="0" y="117"/>
                        <a:pt x="14" y="131"/>
                        <a:pt x="30" y="131"/>
                      </a:cubicBezTo>
                      <a:cubicBezTo>
                        <a:pt x="47" y="131"/>
                        <a:pt x="60" y="117"/>
                        <a:pt x="60" y="101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13"/>
                        <a:pt x="47" y="0"/>
                        <a:pt x="3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</p:grpSp>
          <p:sp>
            <p:nvSpPr>
              <p:cNvPr id="192" name="Freeform 21">
                <a:extLst>
                  <a:ext uri="{FF2B5EF4-FFF2-40B4-BE49-F238E27FC236}">
                    <a16:creationId xmlns:a16="http://schemas.microsoft.com/office/drawing/2014/main" id="{01650009-FBA6-FF97-5109-9F879ECFF3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44187" y="-1371572"/>
                <a:ext cx="376060" cy="443369"/>
              </a:xfrm>
              <a:custGeom>
                <a:avLst/>
                <a:gdLst>
                  <a:gd name="T0" fmla="*/ 1516 w 1746"/>
                  <a:gd name="T1" fmla="*/ 1735 h 2059"/>
                  <a:gd name="T2" fmla="*/ 1456 w 1746"/>
                  <a:gd name="T3" fmla="*/ 1891 h 2059"/>
                  <a:gd name="T4" fmla="*/ 1172 w 1746"/>
                  <a:gd name="T5" fmla="*/ 1785 h 2059"/>
                  <a:gd name="T6" fmla="*/ 1456 w 1746"/>
                  <a:gd name="T7" fmla="*/ 1595 h 2059"/>
                  <a:gd name="T8" fmla="*/ 1516 w 1746"/>
                  <a:gd name="T9" fmla="*/ 1287 h 2059"/>
                  <a:gd name="T10" fmla="*/ 1594 w 1746"/>
                  <a:gd name="T11" fmla="*/ 1137 h 2059"/>
                  <a:gd name="T12" fmla="*/ 1068 w 1746"/>
                  <a:gd name="T13" fmla="*/ 611 h 2059"/>
                  <a:gd name="T14" fmla="*/ 1237 w 1746"/>
                  <a:gd name="T15" fmla="*/ 400 h 2059"/>
                  <a:gd name="T16" fmla="*/ 1240 w 1746"/>
                  <a:gd name="T17" fmla="*/ 96 h 2059"/>
                  <a:gd name="T18" fmla="*/ 854 w 1746"/>
                  <a:gd name="T19" fmla="*/ 13 h 2059"/>
                  <a:gd name="T20" fmla="*/ 820 w 1746"/>
                  <a:gd name="T21" fmla="*/ 208 h 2059"/>
                  <a:gd name="T22" fmla="*/ 873 w 1746"/>
                  <a:gd name="T23" fmla="*/ 71 h 2059"/>
                  <a:gd name="T24" fmla="*/ 898 w 1746"/>
                  <a:gd name="T25" fmla="*/ 587 h 2059"/>
                  <a:gd name="T26" fmla="*/ 820 w 1746"/>
                  <a:gd name="T27" fmla="*/ 288 h 2059"/>
                  <a:gd name="T28" fmla="*/ 677 w 1746"/>
                  <a:gd name="T29" fmla="*/ 609 h 2059"/>
                  <a:gd name="T30" fmla="*/ 158 w 1746"/>
                  <a:gd name="T31" fmla="*/ 1158 h 2059"/>
                  <a:gd name="T32" fmla="*/ 86 w 1746"/>
                  <a:gd name="T33" fmla="*/ 1891 h 2059"/>
                  <a:gd name="T34" fmla="*/ 1662 w 1746"/>
                  <a:gd name="T35" fmla="*/ 2059 h 2059"/>
                  <a:gd name="T36" fmla="*/ 1221 w 1746"/>
                  <a:gd name="T37" fmla="*/ 156 h 2059"/>
                  <a:gd name="T38" fmla="*/ 958 w 1746"/>
                  <a:gd name="T39" fmla="*/ 156 h 2059"/>
                  <a:gd name="T40" fmla="*/ 1153 w 1746"/>
                  <a:gd name="T41" fmla="*/ 1891 h 2059"/>
                  <a:gd name="T42" fmla="*/ 1021 w 1746"/>
                  <a:gd name="T43" fmla="*/ 1843 h 2059"/>
                  <a:gd name="T44" fmla="*/ 941 w 1746"/>
                  <a:gd name="T45" fmla="*/ 1891 h 2059"/>
                  <a:gd name="T46" fmla="*/ 1003 w 1746"/>
                  <a:gd name="T47" fmla="*/ 1656 h 2059"/>
                  <a:gd name="T48" fmla="*/ 723 w 1746"/>
                  <a:gd name="T49" fmla="*/ 1785 h 2059"/>
                  <a:gd name="T50" fmla="*/ 833 w 1746"/>
                  <a:gd name="T51" fmla="*/ 1891 h 2059"/>
                  <a:gd name="T52" fmla="*/ 492 w 1746"/>
                  <a:gd name="T53" fmla="*/ 1891 h 2059"/>
                  <a:gd name="T54" fmla="*/ 554 w 1746"/>
                  <a:gd name="T55" fmla="*/ 1317 h 2059"/>
                  <a:gd name="T56" fmla="*/ 292 w 1746"/>
                  <a:gd name="T57" fmla="*/ 1257 h 2059"/>
                  <a:gd name="T58" fmla="*/ 554 w 1746"/>
                  <a:gd name="T59" fmla="*/ 1257 h 2059"/>
                  <a:gd name="T60" fmla="*/ 707 w 1746"/>
                  <a:gd name="T61" fmla="*/ 1843 h 2059"/>
                  <a:gd name="T62" fmla="*/ 573 w 1746"/>
                  <a:gd name="T63" fmla="*/ 1891 h 2059"/>
                  <a:gd name="T64" fmla="*/ 614 w 1746"/>
                  <a:gd name="T65" fmla="*/ 1783 h 2059"/>
                  <a:gd name="T66" fmla="*/ 663 w 1746"/>
                  <a:gd name="T67" fmla="*/ 1626 h 2059"/>
                  <a:gd name="T68" fmla="*/ 723 w 1746"/>
                  <a:gd name="T69" fmla="*/ 1596 h 2059"/>
                  <a:gd name="T70" fmla="*/ 1003 w 1746"/>
                  <a:gd name="T71" fmla="*/ 1596 h 2059"/>
                  <a:gd name="T72" fmla="*/ 723 w 1746"/>
                  <a:gd name="T73" fmla="*/ 1209 h 2059"/>
                  <a:gd name="T74" fmla="*/ 723 w 1746"/>
                  <a:gd name="T75" fmla="*/ 1257 h 2059"/>
                  <a:gd name="T76" fmla="*/ 1063 w 1746"/>
                  <a:gd name="T77" fmla="*/ 1209 h 2059"/>
                  <a:gd name="T78" fmla="*/ 1063 w 1746"/>
                  <a:gd name="T79" fmla="*/ 1783 h 2059"/>
                  <a:gd name="T80" fmla="*/ 1172 w 1746"/>
                  <a:gd name="T81" fmla="*/ 1209 h 2059"/>
                  <a:gd name="T82" fmla="*/ 227 w 1746"/>
                  <a:gd name="T83" fmla="*/ 1149 h 2059"/>
                  <a:gd name="T84" fmla="*/ 514 w 1746"/>
                  <a:gd name="T85" fmla="*/ 1101 h 2059"/>
                  <a:gd name="T86" fmla="*/ 215 w 1746"/>
                  <a:gd name="T87" fmla="*/ 1041 h 2059"/>
                  <a:gd name="T88" fmla="*/ 993 w 1746"/>
                  <a:gd name="T89" fmla="*/ 647 h 2059"/>
                  <a:gd name="T90" fmla="*/ 654 w 1746"/>
                  <a:gd name="T91" fmla="*/ 1041 h 2059"/>
                  <a:gd name="T92" fmla="*/ 1534 w 1746"/>
                  <a:gd name="T93" fmla="*/ 1101 h 2059"/>
                  <a:gd name="T94" fmla="*/ 584 w 1746"/>
                  <a:gd name="T95" fmla="*/ 1149 h 2059"/>
                  <a:gd name="T96" fmla="*/ 86 w 1746"/>
                  <a:gd name="T97" fmla="*/ 1999 h 2059"/>
                  <a:gd name="T98" fmla="*/ 1662 w 1746"/>
                  <a:gd name="T99" fmla="*/ 1951 h 2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46" h="2059">
                    <a:moveTo>
                      <a:pt x="1662" y="1891"/>
                    </a:moveTo>
                    <a:cubicBezTo>
                      <a:pt x="1516" y="1891"/>
                      <a:pt x="1516" y="1891"/>
                      <a:pt x="1516" y="1891"/>
                    </a:cubicBezTo>
                    <a:cubicBezTo>
                      <a:pt x="1516" y="1735"/>
                      <a:pt x="1516" y="1735"/>
                      <a:pt x="1516" y="1735"/>
                    </a:cubicBezTo>
                    <a:cubicBezTo>
                      <a:pt x="1516" y="1718"/>
                      <a:pt x="1503" y="1705"/>
                      <a:pt x="1486" y="1705"/>
                    </a:cubicBezTo>
                    <a:cubicBezTo>
                      <a:pt x="1469" y="1705"/>
                      <a:pt x="1456" y="1718"/>
                      <a:pt x="1456" y="1735"/>
                    </a:cubicBezTo>
                    <a:cubicBezTo>
                      <a:pt x="1456" y="1891"/>
                      <a:pt x="1456" y="1891"/>
                      <a:pt x="1456" y="1891"/>
                    </a:cubicBezTo>
                    <a:cubicBezTo>
                      <a:pt x="1234" y="1891"/>
                      <a:pt x="1234" y="1891"/>
                      <a:pt x="1234" y="1891"/>
                    </a:cubicBezTo>
                    <a:cubicBezTo>
                      <a:pt x="1236" y="1883"/>
                      <a:pt x="1237" y="1875"/>
                      <a:pt x="1237" y="1867"/>
                    </a:cubicBezTo>
                    <a:cubicBezTo>
                      <a:pt x="1237" y="1827"/>
                      <a:pt x="1209" y="1794"/>
                      <a:pt x="1172" y="1785"/>
                    </a:cubicBezTo>
                    <a:cubicBezTo>
                      <a:pt x="1172" y="1317"/>
                      <a:pt x="1172" y="1317"/>
                      <a:pt x="1172" y="1317"/>
                    </a:cubicBezTo>
                    <a:cubicBezTo>
                      <a:pt x="1456" y="1317"/>
                      <a:pt x="1456" y="1317"/>
                      <a:pt x="1456" y="1317"/>
                    </a:cubicBezTo>
                    <a:cubicBezTo>
                      <a:pt x="1456" y="1595"/>
                      <a:pt x="1456" y="1595"/>
                      <a:pt x="1456" y="1595"/>
                    </a:cubicBezTo>
                    <a:cubicBezTo>
                      <a:pt x="1456" y="1611"/>
                      <a:pt x="1469" y="1625"/>
                      <a:pt x="1486" y="1625"/>
                    </a:cubicBezTo>
                    <a:cubicBezTo>
                      <a:pt x="1503" y="1625"/>
                      <a:pt x="1516" y="1611"/>
                      <a:pt x="1516" y="1595"/>
                    </a:cubicBezTo>
                    <a:cubicBezTo>
                      <a:pt x="1516" y="1287"/>
                      <a:pt x="1516" y="1287"/>
                      <a:pt x="1516" y="1287"/>
                    </a:cubicBezTo>
                    <a:cubicBezTo>
                      <a:pt x="1516" y="1209"/>
                      <a:pt x="1516" y="1209"/>
                      <a:pt x="1516" y="1209"/>
                    </a:cubicBezTo>
                    <a:cubicBezTo>
                      <a:pt x="1516" y="1209"/>
                      <a:pt x="1522" y="1209"/>
                      <a:pt x="1521" y="1209"/>
                    </a:cubicBezTo>
                    <a:cubicBezTo>
                      <a:pt x="1561" y="1209"/>
                      <a:pt x="1594" y="1177"/>
                      <a:pt x="1594" y="1137"/>
                    </a:cubicBezTo>
                    <a:cubicBezTo>
                      <a:pt x="1594" y="1044"/>
                      <a:pt x="1594" y="1029"/>
                      <a:pt x="1593" y="1015"/>
                    </a:cubicBezTo>
                    <a:cubicBezTo>
                      <a:pt x="1593" y="999"/>
                      <a:pt x="1586" y="985"/>
                      <a:pt x="1573" y="976"/>
                    </a:cubicBezTo>
                    <a:cubicBezTo>
                      <a:pt x="1068" y="611"/>
                      <a:pt x="1068" y="611"/>
                      <a:pt x="1068" y="611"/>
                    </a:cubicBezTo>
                    <a:cubicBezTo>
                      <a:pt x="1022" y="578"/>
                      <a:pt x="980" y="589"/>
                      <a:pt x="958" y="587"/>
                    </a:cubicBezTo>
                    <a:cubicBezTo>
                      <a:pt x="958" y="400"/>
                      <a:pt x="958" y="400"/>
                      <a:pt x="958" y="400"/>
                    </a:cubicBezTo>
                    <a:cubicBezTo>
                      <a:pt x="1237" y="400"/>
                      <a:pt x="1237" y="400"/>
                      <a:pt x="1237" y="400"/>
                    </a:cubicBezTo>
                    <a:cubicBezTo>
                      <a:pt x="1261" y="400"/>
                      <a:pt x="1281" y="380"/>
                      <a:pt x="1281" y="355"/>
                    </a:cubicBezTo>
                    <a:cubicBezTo>
                      <a:pt x="1281" y="138"/>
                      <a:pt x="1281" y="138"/>
                      <a:pt x="1281" y="138"/>
                    </a:cubicBezTo>
                    <a:cubicBezTo>
                      <a:pt x="1281" y="115"/>
                      <a:pt x="1263" y="96"/>
                      <a:pt x="1240" y="96"/>
                    </a:cubicBezTo>
                    <a:cubicBezTo>
                      <a:pt x="958" y="96"/>
                      <a:pt x="958" y="96"/>
                      <a:pt x="958" y="96"/>
                    </a:cubicBezTo>
                    <a:cubicBezTo>
                      <a:pt x="958" y="95"/>
                      <a:pt x="958" y="95"/>
                      <a:pt x="958" y="95"/>
                    </a:cubicBezTo>
                    <a:cubicBezTo>
                      <a:pt x="958" y="44"/>
                      <a:pt x="911" y="0"/>
                      <a:pt x="854" y="13"/>
                    </a:cubicBezTo>
                    <a:cubicBezTo>
                      <a:pt x="815" y="23"/>
                      <a:pt x="790" y="58"/>
                      <a:pt x="790" y="95"/>
                    </a:cubicBezTo>
                    <a:cubicBezTo>
                      <a:pt x="790" y="178"/>
                      <a:pt x="790" y="178"/>
                      <a:pt x="790" y="178"/>
                    </a:cubicBezTo>
                    <a:cubicBezTo>
                      <a:pt x="790" y="195"/>
                      <a:pt x="803" y="208"/>
                      <a:pt x="820" y="208"/>
                    </a:cubicBezTo>
                    <a:cubicBezTo>
                      <a:pt x="837" y="208"/>
                      <a:pt x="850" y="195"/>
                      <a:pt x="850" y="178"/>
                    </a:cubicBezTo>
                    <a:cubicBezTo>
                      <a:pt x="850" y="95"/>
                      <a:pt x="850" y="95"/>
                      <a:pt x="850" y="95"/>
                    </a:cubicBezTo>
                    <a:cubicBezTo>
                      <a:pt x="850" y="83"/>
                      <a:pt x="860" y="72"/>
                      <a:pt x="873" y="71"/>
                    </a:cubicBezTo>
                    <a:cubicBezTo>
                      <a:pt x="888" y="71"/>
                      <a:pt x="898" y="82"/>
                      <a:pt x="898" y="95"/>
                    </a:cubicBezTo>
                    <a:cubicBezTo>
                      <a:pt x="898" y="126"/>
                      <a:pt x="898" y="126"/>
                      <a:pt x="898" y="126"/>
                    </a:cubicBezTo>
                    <a:cubicBezTo>
                      <a:pt x="898" y="172"/>
                      <a:pt x="898" y="534"/>
                      <a:pt x="898" y="587"/>
                    </a:cubicBezTo>
                    <a:cubicBezTo>
                      <a:pt x="850" y="587"/>
                      <a:pt x="850" y="587"/>
                      <a:pt x="850" y="587"/>
                    </a:cubicBezTo>
                    <a:cubicBezTo>
                      <a:pt x="850" y="318"/>
                      <a:pt x="850" y="318"/>
                      <a:pt x="850" y="318"/>
                    </a:cubicBezTo>
                    <a:cubicBezTo>
                      <a:pt x="850" y="301"/>
                      <a:pt x="837" y="288"/>
                      <a:pt x="820" y="288"/>
                    </a:cubicBezTo>
                    <a:cubicBezTo>
                      <a:pt x="803" y="288"/>
                      <a:pt x="790" y="301"/>
                      <a:pt x="790" y="318"/>
                    </a:cubicBezTo>
                    <a:cubicBezTo>
                      <a:pt x="790" y="587"/>
                      <a:pt x="790" y="587"/>
                      <a:pt x="790" y="587"/>
                    </a:cubicBezTo>
                    <a:cubicBezTo>
                      <a:pt x="760" y="589"/>
                      <a:pt x="720" y="578"/>
                      <a:pt x="677" y="609"/>
                    </a:cubicBezTo>
                    <a:cubicBezTo>
                      <a:pt x="181" y="967"/>
                      <a:pt x="181" y="967"/>
                      <a:pt x="181" y="967"/>
                    </a:cubicBezTo>
                    <a:cubicBezTo>
                      <a:pt x="164" y="978"/>
                      <a:pt x="155" y="997"/>
                      <a:pt x="155" y="1018"/>
                    </a:cubicBezTo>
                    <a:cubicBezTo>
                      <a:pt x="155" y="1143"/>
                      <a:pt x="153" y="1144"/>
                      <a:pt x="158" y="1158"/>
                    </a:cubicBezTo>
                    <a:cubicBezTo>
                      <a:pt x="175" y="1214"/>
                      <a:pt x="232" y="1209"/>
                      <a:pt x="232" y="1209"/>
                    </a:cubicBezTo>
                    <a:cubicBezTo>
                      <a:pt x="232" y="1344"/>
                      <a:pt x="232" y="1730"/>
                      <a:pt x="232" y="1891"/>
                    </a:cubicBezTo>
                    <a:cubicBezTo>
                      <a:pt x="86" y="1891"/>
                      <a:pt x="86" y="1891"/>
                      <a:pt x="86" y="1891"/>
                    </a:cubicBezTo>
                    <a:cubicBezTo>
                      <a:pt x="39" y="1891"/>
                      <a:pt x="2" y="1931"/>
                      <a:pt x="2" y="1973"/>
                    </a:cubicBezTo>
                    <a:cubicBezTo>
                      <a:pt x="0" y="2017"/>
                      <a:pt x="37" y="2059"/>
                      <a:pt x="86" y="2059"/>
                    </a:cubicBezTo>
                    <a:cubicBezTo>
                      <a:pt x="1662" y="2059"/>
                      <a:pt x="1662" y="2059"/>
                      <a:pt x="1662" y="2059"/>
                    </a:cubicBezTo>
                    <a:cubicBezTo>
                      <a:pt x="1708" y="2059"/>
                      <a:pt x="1746" y="2021"/>
                      <a:pt x="1746" y="1975"/>
                    </a:cubicBezTo>
                    <a:cubicBezTo>
                      <a:pt x="1746" y="1929"/>
                      <a:pt x="1709" y="1891"/>
                      <a:pt x="1662" y="1891"/>
                    </a:cubicBezTo>
                    <a:close/>
                    <a:moveTo>
                      <a:pt x="1221" y="156"/>
                    </a:moveTo>
                    <a:cubicBezTo>
                      <a:pt x="1221" y="340"/>
                      <a:pt x="1221" y="340"/>
                      <a:pt x="1221" y="340"/>
                    </a:cubicBezTo>
                    <a:cubicBezTo>
                      <a:pt x="958" y="340"/>
                      <a:pt x="958" y="340"/>
                      <a:pt x="958" y="340"/>
                    </a:cubicBezTo>
                    <a:cubicBezTo>
                      <a:pt x="958" y="156"/>
                      <a:pt x="958" y="156"/>
                      <a:pt x="958" y="156"/>
                    </a:cubicBezTo>
                    <a:lnTo>
                      <a:pt x="1221" y="156"/>
                    </a:lnTo>
                    <a:close/>
                    <a:moveTo>
                      <a:pt x="1177" y="1867"/>
                    </a:moveTo>
                    <a:cubicBezTo>
                      <a:pt x="1177" y="1880"/>
                      <a:pt x="1166" y="1891"/>
                      <a:pt x="1153" y="1891"/>
                    </a:cubicBezTo>
                    <a:cubicBezTo>
                      <a:pt x="1021" y="1891"/>
                      <a:pt x="1021" y="1891"/>
                      <a:pt x="1021" y="1891"/>
                    </a:cubicBezTo>
                    <a:cubicBezTo>
                      <a:pt x="1008" y="1891"/>
                      <a:pt x="997" y="1880"/>
                      <a:pt x="997" y="1867"/>
                    </a:cubicBezTo>
                    <a:cubicBezTo>
                      <a:pt x="997" y="1854"/>
                      <a:pt x="1008" y="1843"/>
                      <a:pt x="1021" y="1843"/>
                    </a:cubicBezTo>
                    <a:cubicBezTo>
                      <a:pt x="1046" y="1843"/>
                      <a:pt x="1128" y="1843"/>
                      <a:pt x="1153" y="1843"/>
                    </a:cubicBezTo>
                    <a:cubicBezTo>
                      <a:pt x="1166" y="1843"/>
                      <a:pt x="1177" y="1854"/>
                      <a:pt x="1177" y="1867"/>
                    </a:cubicBezTo>
                    <a:close/>
                    <a:moveTo>
                      <a:pt x="941" y="1891"/>
                    </a:moveTo>
                    <a:cubicBezTo>
                      <a:pt x="893" y="1891"/>
                      <a:pt x="893" y="1891"/>
                      <a:pt x="893" y="1891"/>
                    </a:cubicBezTo>
                    <a:cubicBezTo>
                      <a:pt x="893" y="1656"/>
                      <a:pt x="893" y="1656"/>
                      <a:pt x="893" y="1656"/>
                    </a:cubicBezTo>
                    <a:cubicBezTo>
                      <a:pt x="1003" y="1656"/>
                      <a:pt x="1003" y="1656"/>
                      <a:pt x="1003" y="1656"/>
                    </a:cubicBezTo>
                    <a:cubicBezTo>
                      <a:pt x="1003" y="1785"/>
                      <a:pt x="1003" y="1785"/>
                      <a:pt x="1003" y="1785"/>
                    </a:cubicBezTo>
                    <a:cubicBezTo>
                      <a:pt x="955" y="1796"/>
                      <a:pt x="927" y="1845"/>
                      <a:pt x="941" y="1891"/>
                    </a:cubicBezTo>
                    <a:close/>
                    <a:moveTo>
                      <a:pt x="723" y="1785"/>
                    </a:moveTo>
                    <a:cubicBezTo>
                      <a:pt x="723" y="1656"/>
                      <a:pt x="723" y="1656"/>
                      <a:pt x="723" y="1656"/>
                    </a:cubicBezTo>
                    <a:cubicBezTo>
                      <a:pt x="833" y="1656"/>
                      <a:pt x="833" y="1656"/>
                      <a:pt x="833" y="1656"/>
                    </a:cubicBezTo>
                    <a:cubicBezTo>
                      <a:pt x="833" y="1891"/>
                      <a:pt x="833" y="1891"/>
                      <a:pt x="833" y="1891"/>
                    </a:cubicBezTo>
                    <a:cubicBezTo>
                      <a:pt x="785" y="1891"/>
                      <a:pt x="785" y="1891"/>
                      <a:pt x="785" y="1891"/>
                    </a:cubicBezTo>
                    <a:cubicBezTo>
                      <a:pt x="799" y="1844"/>
                      <a:pt x="770" y="1796"/>
                      <a:pt x="723" y="1785"/>
                    </a:cubicBezTo>
                    <a:close/>
                    <a:moveTo>
                      <a:pt x="492" y="1891"/>
                    </a:moveTo>
                    <a:cubicBezTo>
                      <a:pt x="292" y="1891"/>
                      <a:pt x="292" y="1891"/>
                      <a:pt x="292" y="1891"/>
                    </a:cubicBezTo>
                    <a:cubicBezTo>
                      <a:pt x="292" y="1317"/>
                      <a:pt x="292" y="1317"/>
                      <a:pt x="292" y="1317"/>
                    </a:cubicBezTo>
                    <a:cubicBezTo>
                      <a:pt x="554" y="1317"/>
                      <a:pt x="554" y="1317"/>
                      <a:pt x="554" y="1317"/>
                    </a:cubicBezTo>
                    <a:cubicBezTo>
                      <a:pt x="554" y="1785"/>
                      <a:pt x="554" y="1785"/>
                      <a:pt x="554" y="1785"/>
                    </a:cubicBezTo>
                    <a:cubicBezTo>
                      <a:pt x="507" y="1796"/>
                      <a:pt x="478" y="1844"/>
                      <a:pt x="492" y="1891"/>
                    </a:cubicBezTo>
                    <a:close/>
                    <a:moveTo>
                      <a:pt x="292" y="1257"/>
                    </a:moveTo>
                    <a:cubicBezTo>
                      <a:pt x="292" y="1209"/>
                      <a:pt x="292" y="1209"/>
                      <a:pt x="292" y="1209"/>
                    </a:cubicBezTo>
                    <a:cubicBezTo>
                      <a:pt x="554" y="1209"/>
                      <a:pt x="554" y="1209"/>
                      <a:pt x="554" y="1209"/>
                    </a:cubicBezTo>
                    <a:cubicBezTo>
                      <a:pt x="554" y="1257"/>
                      <a:pt x="554" y="1257"/>
                      <a:pt x="554" y="1257"/>
                    </a:cubicBezTo>
                    <a:lnTo>
                      <a:pt x="292" y="1257"/>
                    </a:lnTo>
                    <a:close/>
                    <a:moveTo>
                      <a:pt x="573" y="1843"/>
                    </a:moveTo>
                    <a:cubicBezTo>
                      <a:pt x="573" y="1843"/>
                      <a:pt x="705" y="1843"/>
                      <a:pt x="707" y="1843"/>
                    </a:cubicBezTo>
                    <a:cubicBezTo>
                      <a:pt x="718" y="1844"/>
                      <a:pt x="727" y="1853"/>
                      <a:pt x="728" y="1865"/>
                    </a:cubicBezTo>
                    <a:cubicBezTo>
                      <a:pt x="730" y="1879"/>
                      <a:pt x="719" y="1891"/>
                      <a:pt x="705" y="1891"/>
                    </a:cubicBezTo>
                    <a:cubicBezTo>
                      <a:pt x="573" y="1891"/>
                      <a:pt x="573" y="1891"/>
                      <a:pt x="573" y="1891"/>
                    </a:cubicBezTo>
                    <a:cubicBezTo>
                      <a:pt x="559" y="1891"/>
                      <a:pt x="549" y="1880"/>
                      <a:pt x="549" y="1867"/>
                    </a:cubicBezTo>
                    <a:cubicBezTo>
                      <a:pt x="549" y="1854"/>
                      <a:pt x="559" y="1843"/>
                      <a:pt x="573" y="1843"/>
                    </a:cubicBezTo>
                    <a:close/>
                    <a:moveTo>
                      <a:pt x="614" y="1783"/>
                    </a:moveTo>
                    <a:cubicBezTo>
                      <a:pt x="614" y="1697"/>
                      <a:pt x="614" y="1280"/>
                      <a:pt x="614" y="1209"/>
                    </a:cubicBezTo>
                    <a:cubicBezTo>
                      <a:pt x="663" y="1209"/>
                      <a:pt x="663" y="1209"/>
                      <a:pt x="663" y="1209"/>
                    </a:cubicBezTo>
                    <a:cubicBezTo>
                      <a:pt x="663" y="1299"/>
                      <a:pt x="663" y="1532"/>
                      <a:pt x="663" y="1626"/>
                    </a:cubicBezTo>
                    <a:cubicBezTo>
                      <a:pt x="663" y="1783"/>
                      <a:pt x="663" y="1783"/>
                      <a:pt x="663" y="1783"/>
                    </a:cubicBezTo>
                    <a:lnTo>
                      <a:pt x="614" y="1783"/>
                    </a:lnTo>
                    <a:close/>
                    <a:moveTo>
                      <a:pt x="723" y="1596"/>
                    </a:moveTo>
                    <a:cubicBezTo>
                      <a:pt x="723" y="1317"/>
                      <a:pt x="723" y="1317"/>
                      <a:pt x="723" y="1317"/>
                    </a:cubicBezTo>
                    <a:cubicBezTo>
                      <a:pt x="1003" y="1317"/>
                      <a:pt x="1003" y="1317"/>
                      <a:pt x="1003" y="1317"/>
                    </a:cubicBezTo>
                    <a:cubicBezTo>
                      <a:pt x="1003" y="1596"/>
                      <a:pt x="1003" y="1596"/>
                      <a:pt x="1003" y="1596"/>
                    </a:cubicBezTo>
                    <a:cubicBezTo>
                      <a:pt x="927" y="1596"/>
                      <a:pt x="767" y="1596"/>
                      <a:pt x="723" y="1596"/>
                    </a:cubicBezTo>
                    <a:close/>
                    <a:moveTo>
                      <a:pt x="723" y="1257"/>
                    </a:moveTo>
                    <a:cubicBezTo>
                      <a:pt x="723" y="1209"/>
                      <a:pt x="723" y="1209"/>
                      <a:pt x="723" y="1209"/>
                    </a:cubicBezTo>
                    <a:cubicBezTo>
                      <a:pt x="1003" y="1209"/>
                      <a:pt x="1003" y="1209"/>
                      <a:pt x="1003" y="1209"/>
                    </a:cubicBezTo>
                    <a:cubicBezTo>
                      <a:pt x="1003" y="1257"/>
                      <a:pt x="1003" y="1257"/>
                      <a:pt x="1003" y="1257"/>
                    </a:cubicBezTo>
                    <a:lnTo>
                      <a:pt x="723" y="1257"/>
                    </a:lnTo>
                    <a:close/>
                    <a:moveTo>
                      <a:pt x="1063" y="1783"/>
                    </a:moveTo>
                    <a:cubicBezTo>
                      <a:pt x="1063" y="1626"/>
                      <a:pt x="1063" y="1626"/>
                      <a:pt x="1063" y="1626"/>
                    </a:cubicBezTo>
                    <a:cubicBezTo>
                      <a:pt x="1063" y="1532"/>
                      <a:pt x="1063" y="1299"/>
                      <a:pt x="1063" y="1209"/>
                    </a:cubicBezTo>
                    <a:cubicBezTo>
                      <a:pt x="1112" y="1209"/>
                      <a:pt x="1112" y="1209"/>
                      <a:pt x="1112" y="1209"/>
                    </a:cubicBezTo>
                    <a:cubicBezTo>
                      <a:pt x="1112" y="1279"/>
                      <a:pt x="1112" y="1698"/>
                      <a:pt x="1112" y="1783"/>
                    </a:cubicBezTo>
                    <a:cubicBezTo>
                      <a:pt x="1063" y="1783"/>
                      <a:pt x="1063" y="1783"/>
                      <a:pt x="1063" y="1783"/>
                    </a:cubicBezTo>
                    <a:close/>
                    <a:moveTo>
                      <a:pt x="1456" y="1257"/>
                    </a:moveTo>
                    <a:cubicBezTo>
                      <a:pt x="1172" y="1257"/>
                      <a:pt x="1172" y="1257"/>
                      <a:pt x="1172" y="1257"/>
                    </a:cubicBezTo>
                    <a:cubicBezTo>
                      <a:pt x="1172" y="1209"/>
                      <a:pt x="1172" y="1209"/>
                      <a:pt x="1172" y="1209"/>
                    </a:cubicBezTo>
                    <a:cubicBezTo>
                      <a:pt x="1456" y="1209"/>
                      <a:pt x="1456" y="1209"/>
                      <a:pt x="1456" y="1209"/>
                    </a:cubicBezTo>
                    <a:lnTo>
                      <a:pt x="1456" y="1257"/>
                    </a:lnTo>
                    <a:close/>
                    <a:moveTo>
                      <a:pt x="227" y="1149"/>
                    </a:moveTo>
                    <a:cubicBezTo>
                      <a:pt x="220" y="1149"/>
                      <a:pt x="216" y="1145"/>
                      <a:pt x="215" y="1140"/>
                    </a:cubicBezTo>
                    <a:cubicBezTo>
                      <a:pt x="214" y="1138"/>
                      <a:pt x="215" y="1137"/>
                      <a:pt x="215" y="1101"/>
                    </a:cubicBezTo>
                    <a:cubicBezTo>
                      <a:pt x="514" y="1101"/>
                      <a:pt x="514" y="1101"/>
                      <a:pt x="514" y="1101"/>
                    </a:cubicBezTo>
                    <a:cubicBezTo>
                      <a:pt x="531" y="1101"/>
                      <a:pt x="544" y="1088"/>
                      <a:pt x="544" y="1071"/>
                    </a:cubicBezTo>
                    <a:cubicBezTo>
                      <a:pt x="544" y="1055"/>
                      <a:pt x="531" y="1041"/>
                      <a:pt x="514" y="1041"/>
                    </a:cubicBezTo>
                    <a:cubicBezTo>
                      <a:pt x="215" y="1041"/>
                      <a:pt x="215" y="1041"/>
                      <a:pt x="215" y="1041"/>
                    </a:cubicBezTo>
                    <a:cubicBezTo>
                      <a:pt x="215" y="1019"/>
                      <a:pt x="214" y="1017"/>
                      <a:pt x="216" y="1015"/>
                    </a:cubicBezTo>
                    <a:cubicBezTo>
                      <a:pt x="736" y="645"/>
                      <a:pt x="711" y="647"/>
                      <a:pt x="745" y="647"/>
                    </a:cubicBezTo>
                    <a:cubicBezTo>
                      <a:pt x="837" y="647"/>
                      <a:pt x="905" y="647"/>
                      <a:pt x="993" y="647"/>
                    </a:cubicBezTo>
                    <a:cubicBezTo>
                      <a:pt x="1033" y="647"/>
                      <a:pt x="1007" y="647"/>
                      <a:pt x="1533" y="1021"/>
                    </a:cubicBezTo>
                    <a:cubicBezTo>
                      <a:pt x="1533" y="1021"/>
                      <a:pt x="1534" y="1042"/>
                      <a:pt x="1534" y="1041"/>
                    </a:cubicBezTo>
                    <a:cubicBezTo>
                      <a:pt x="654" y="1041"/>
                      <a:pt x="654" y="1041"/>
                      <a:pt x="654" y="1041"/>
                    </a:cubicBezTo>
                    <a:cubicBezTo>
                      <a:pt x="637" y="1041"/>
                      <a:pt x="624" y="1055"/>
                      <a:pt x="624" y="1071"/>
                    </a:cubicBezTo>
                    <a:cubicBezTo>
                      <a:pt x="624" y="1088"/>
                      <a:pt x="637" y="1101"/>
                      <a:pt x="654" y="1101"/>
                    </a:cubicBezTo>
                    <a:cubicBezTo>
                      <a:pt x="1534" y="1101"/>
                      <a:pt x="1534" y="1101"/>
                      <a:pt x="1534" y="1101"/>
                    </a:cubicBezTo>
                    <a:cubicBezTo>
                      <a:pt x="1533" y="1138"/>
                      <a:pt x="1534" y="1137"/>
                      <a:pt x="1533" y="1140"/>
                    </a:cubicBezTo>
                    <a:cubicBezTo>
                      <a:pt x="1531" y="1145"/>
                      <a:pt x="1527" y="1149"/>
                      <a:pt x="1521" y="1149"/>
                    </a:cubicBezTo>
                    <a:cubicBezTo>
                      <a:pt x="1230" y="1149"/>
                      <a:pt x="942" y="1149"/>
                      <a:pt x="584" y="1149"/>
                    </a:cubicBezTo>
                    <a:cubicBezTo>
                      <a:pt x="520" y="1149"/>
                      <a:pt x="269" y="1149"/>
                      <a:pt x="227" y="1149"/>
                    </a:cubicBezTo>
                    <a:close/>
                    <a:moveTo>
                      <a:pt x="1662" y="1999"/>
                    </a:moveTo>
                    <a:cubicBezTo>
                      <a:pt x="86" y="1999"/>
                      <a:pt x="86" y="1999"/>
                      <a:pt x="86" y="1999"/>
                    </a:cubicBezTo>
                    <a:cubicBezTo>
                      <a:pt x="71" y="1999"/>
                      <a:pt x="59" y="1985"/>
                      <a:pt x="63" y="1970"/>
                    </a:cubicBezTo>
                    <a:cubicBezTo>
                      <a:pt x="63" y="1969"/>
                      <a:pt x="67" y="1951"/>
                      <a:pt x="86" y="1951"/>
                    </a:cubicBezTo>
                    <a:cubicBezTo>
                      <a:pt x="507" y="1951"/>
                      <a:pt x="1402" y="1951"/>
                      <a:pt x="1662" y="1951"/>
                    </a:cubicBezTo>
                    <a:cubicBezTo>
                      <a:pt x="1674" y="1951"/>
                      <a:pt x="1685" y="1960"/>
                      <a:pt x="1686" y="1976"/>
                    </a:cubicBezTo>
                    <a:cubicBezTo>
                      <a:pt x="1685" y="1989"/>
                      <a:pt x="1675" y="1999"/>
                      <a:pt x="1662" y="199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05481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3C3DCBD6-CBCE-5CE4-CE3A-C000B9AAE84E}"/>
              </a:ext>
            </a:extLst>
          </p:cNvPr>
          <p:cNvSpPr/>
          <p:nvPr/>
        </p:nvSpPr>
        <p:spPr>
          <a:xfrm>
            <a:off x="5812971" y="1606731"/>
            <a:ext cx="5747658" cy="4652253"/>
          </a:xfrm>
          <a:prstGeom prst="roundRect">
            <a:avLst>
              <a:gd name="adj" fmla="val 361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" name="梯形 8">
            <a:extLst>
              <a:ext uri="{FF2B5EF4-FFF2-40B4-BE49-F238E27FC236}">
                <a16:creationId xmlns:a16="http://schemas.microsoft.com/office/drawing/2014/main" id="{69A4EEF7-DEA8-D536-B185-3C1F385947A4}"/>
              </a:ext>
            </a:extLst>
          </p:cNvPr>
          <p:cNvSpPr/>
          <p:nvPr/>
        </p:nvSpPr>
        <p:spPr>
          <a:xfrm rot="10800000">
            <a:off x="3982016" y="599017"/>
            <a:ext cx="4227968" cy="160613"/>
          </a:xfrm>
          <a:prstGeom prst="trapezoid">
            <a:avLst>
              <a:gd name="adj" fmla="val 54651"/>
            </a:avLst>
          </a:prstGeom>
          <a:solidFill>
            <a:schemeClr val="tx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EA64AC5-7407-EE76-FECC-45BD1A2A7052}"/>
              </a:ext>
            </a:extLst>
          </p:cNvPr>
          <p:cNvGrpSpPr/>
          <p:nvPr/>
        </p:nvGrpSpPr>
        <p:grpSpPr>
          <a:xfrm>
            <a:off x="0" y="0"/>
            <a:ext cx="12192000" cy="609600"/>
            <a:chOff x="0" y="0"/>
            <a:chExt cx="12192000" cy="60960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7434D7D-8300-89C0-A5FE-A9096323649F}"/>
                </a:ext>
              </a:extLst>
            </p:cNvPr>
            <p:cNvSpPr/>
            <p:nvPr/>
          </p:nvSpPr>
          <p:spPr>
            <a:xfrm>
              <a:off x="68580" y="0"/>
              <a:ext cx="12123420" cy="609600"/>
            </a:xfrm>
            <a:prstGeom prst="rect">
              <a:avLst/>
            </a:prstGeom>
            <a:solidFill>
              <a:srgbClr val="333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74A813E7-51A5-BFFA-276D-1DEEB2725CA3}"/>
                </a:ext>
              </a:extLst>
            </p:cNvPr>
            <p:cNvSpPr/>
            <p:nvPr/>
          </p:nvSpPr>
          <p:spPr>
            <a:xfrm>
              <a:off x="0" y="0"/>
              <a:ext cx="137160" cy="609600"/>
            </a:xfrm>
            <a:prstGeom prst="rect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8" name="梯形 7">
            <a:extLst>
              <a:ext uri="{FF2B5EF4-FFF2-40B4-BE49-F238E27FC236}">
                <a16:creationId xmlns:a16="http://schemas.microsoft.com/office/drawing/2014/main" id="{54E5B8EC-11D8-9A1C-B190-6696D57C3110}"/>
              </a:ext>
            </a:extLst>
          </p:cNvPr>
          <p:cNvSpPr/>
          <p:nvPr/>
        </p:nvSpPr>
        <p:spPr>
          <a:xfrm rot="10800000" flipV="1">
            <a:off x="4087782" y="-30382"/>
            <a:ext cx="4016436" cy="792382"/>
          </a:xfrm>
          <a:prstGeom prst="trapezoid">
            <a:avLst/>
          </a:prstGeom>
          <a:solidFill>
            <a:schemeClr val="bg1"/>
          </a:solidFill>
          <a:ln w="19050">
            <a:solidFill>
              <a:srgbClr val="E569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C79971-AB1A-2FB5-3552-D82838A26DF5}"/>
              </a:ext>
            </a:extLst>
          </p:cNvPr>
          <p:cNvSpPr txBox="1"/>
          <p:nvPr/>
        </p:nvSpPr>
        <p:spPr>
          <a:xfrm>
            <a:off x="4804183" y="101025"/>
            <a:ext cx="2583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E56915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个人优势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E129022-1F86-AB59-A03F-7C3C0E920B35}"/>
              </a:ext>
            </a:extLst>
          </p:cNvPr>
          <p:cNvSpPr txBox="1"/>
          <p:nvPr/>
        </p:nvSpPr>
        <p:spPr>
          <a:xfrm>
            <a:off x="450850" y="914118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kern="100" dirty="0">
                <a:solidFill>
                  <a:srgbClr val="E5691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过硬的营销业绩</a:t>
            </a:r>
          </a:p>
        </p:txBody>
      </p:sp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42532A84-05DF-67CD-3699-1BEA4E2C48B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0640916"/>
              </p:ext>
            </p:extLst>
          </p:nvPr>
        </p:nvGraphicFramePr>
        <p:xfrm>
          <a:off x="6096000" y="1858243"/>
          <a:ext cx="5357767" cy="40856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文本框 18">
            <a:extLst>
              <a:ext uri="{FF2B5EF4-FFF2-40B4-BE49-F238E27FC236}">
                <a16:creationId xmlns:a16="http://schemas.microsoft.com/office/drawing/2014/main" id="{705BBD7B-C8FF-4A88-E40F-A2E20243BA32}"/>
              </a:ext>
            </a:extLst>
          </p:cNvPr>
          <p:cNvSpPr txBox="1"/>
          <p:nvPr/>
        </p:nvSpPr>
        <p:spPr>
          <a:xfrm>
            <a:off x="6231164" y="1886796"/>
            <a:ext cx="4571093" cy="5057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b="1" kern="100" dirty="0">
                <a:solidFill>
                  <a:srgbClr val="E5691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2013-2020</a:t>
            </a:r>
            <a:r>
              <a:rPr lang="zh-CN" altLang="en-US" sz="2000" b="1" kern="100" dirty="0">
                <a:solidFill>
                  <a:srgbClr val="E5691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年业绩趋势</a:t>
            </a:r>
            <a:endParaRPr lang="zh-CN" altLang="zh-CN" sz="2000" b="1" kern="100" dirty="0">
              <a:solidFill>
                <a:srgbClr val="E56915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FC1E5AF-698A-F903-BAD6-1139E8FC525F}"/>
              </a:ext>
            </a:extLst>
          </p:cNvPr>
          <p:cNvGrpSpPr/>
          <p:nvPr/>
        </p:nvGrpSpPr>
        <p:grpSpPr>
          <a:xfrm>
            <a:off x="450850" y="1813735"/>
            <a:ext cx="4669790" cy="4445249"/>
            <a:chOff x="450850" y="1813735"/>
            <a:chExt cx="4669790" cy="4445249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2B2CD3D-BFB2-4C40-5CD5-732AB55C89F2}"/>
                </a:ext>
              </a:extLst>
            </p:cNvPr>
            <p:cNvSpPr txBox="1"/>
            <p:nvPr/>
          </p:nvSpPr>
          <p:spPr>
            <a:xfrm>
              <a:off x="450850" y="3992263"/>
              <a:ext cx="4571093" cy="4217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8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已</a:t>
              </a:r>
              <a:r>
                <a:rPr lang="zh-CN" altLang="zh-CN" sz="18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签订</a:t>
              </a:r>
              <a:r>
                <a:rPr lang="en-US" altLang="zh-CN" sz="18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4</a:t>
              </a:r>
              <a:r>
                <a:rPr lang="zh-CN" altLang="zh-CN" sz="18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个国家代理：</a:t>
              </a:r>
              <a:endParaRPr lang="en-US" altLang="zh-CN" sz="1800" kern="100" dirty="0"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150606D-D253-73B7-9F09-91C2C11CD11D}"/>
                </a:ext>
              </a:extLst>
            </p:cNvPr>
            <p:cNvSpPr txBox="1"/>
            <p:nvPr/>
          </p:nvSpPr>
          <p:spPr>
            <a:xfrm>
              <a:off x="450850" y="1813735"/>
              <a:ext cx="4571093" cy="7774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800" b="1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18</a:t>
              </a:r>
              <a:r>
                <a:rPr lang="zh-CN" altLang="zh-CN" sz="1800" b="1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年的外贸业务员工作，营销业绩遥遥领先，连续多年荣获“销冠”。</a:t>
              </a:r>
              <a:endParaRPr lang="en-US" altLang="zh-CN" sz="1800" b="1" kern="100" dirty="0"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09F2CCF-91AD-D933-B557-2D58720C6986}"/>
                </a:ext>
              </a:extLst>
            </p:cNvPr>
            <p:cNvSpPr txBox="1"/>
            <p:nvPr/>
          </p:nvSpPr>
          <p:spPr>
            <a:xfrm>
              <a:off x="450850" y="2827744"/>
              <a:ext cx="4571093" cy="7013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从</a:t>
              </a:r>
              <a:r>
                <a:rPr lang="en-US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09</a:t>
              </a:r>
              <a:r>
                <a:rPr lang="zh-CN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年短短</a:t>
              </a:r>
              <a:r>
                <a:rPr lang="en-US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5</a:t>
              </a:r>
              <a:r>
                <a:rPr lang="zh-CN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个月时间做到</a:t>
              </a:r>
              <a:r>
                <a:rPr lang="en-US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50</a:t>
              </a:r>
              <a:r>
                <a:rPr lang="zh-CN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多万美金 到</a:t>
              </a:r>
              <a:r>
                <a:rPr lang="en-US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16</a:t>
              </a:r>
              <a:r>
                <a:rPr lang="zh-CN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年</a:t>
              </a:r>
              <a:r>
                <a:rPr lang="en-US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560</a:t>
              </a:r>
              <a:r>
                <a:rPr lang="zh-CN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万美金，业绩稳步上升，</a:t>
              </a:r>
              <a:r>
                <a:rPr lang="en-US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20</a:t>
              </a:r>
              <a:r>
                <a:rPr lang="zh-CN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年</a:t>
              </a:r>
              <a:r>
                <a:rPr lang="en-US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666</a:t>
              </a:r>
              <a:r>
                <a:rPr lang="zh-CN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万美金。</a:t>
              </a:r>
              <a:endParaRPr lang="en-US" altLang="zh-CN" sz="1600" kern="100" dirty="0"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5D9DB612-AC62-4E20-96C3-2C5B69F1ECC0}"/>
                </a:ext>
              </a:extLst>
            </p:cNvPr>
            <p:cNvSpPr/>
            <p:nvPr/>
          </p:nvSpPr>
          <p:spPr>
            <a:xfrm>
              <a:off x="535577" y="4515292"/>
              <a:ext cx="2185852" cy="804358"/>
            </a:xfrm>
            <a:prstGeom prst="roundRect">
              <a:avLst>
                <a:gd name="adj" fmla="val 361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3BB84DB-5CD9-37A7-5476-F3B4467FC47F}"/>
                </a:ext>
              </a:extLst>
            </p:cNvPr>
            <p:cNvSpPr txBox="1"/>
            <p:nvPr/>
          </p:nvSpPr>
          <p:spPr>
            <a:xfrm>
              <a:off x="899887" y="4684997"/>
              <a:ext cx="145723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玛卡巴卡</a:t>
              </a: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91378FE4-93E3-B216-BA7F-37E8871CB43E}"/>
                </a:ext>
              </a:extLst>
            </p:cNvPr>
            <p:cNvSpPr/>
            <p:nvPr/>
          </p:nvSpPr>
          <p:spPr>
            <a:xfrm>
              <a:off x="779417" y="4846886"/>
              <a:ext cx="137886" cy="137886"/>
            </a:xfrm>
            <a:prstGeom prst="ellipse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EC0B04FB-7CAA-6679-F9B6-DDAF50CB3A9C}"/>
                </a:ext>
              </a:extLst>
            </p:cNvPr>
            <p:cNvSpPr/>
            <p:nvPr/>
          </p:nvSpPr>
          <p:spPr>
            <a:xfrm>
              <a:off x="2934788" y="4515292"/>
              <a:ext cx="2185852" cy="804358"/>
            </a:xfrm>
            <a:prstGeom prst="roundRect">
              <a:avLst>
                <a:gd name="adj" fmla="val 361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DB83B4F-854C-7517-BB63-933FA62F7DFA}"/>
                </a:ext>
              </a:extLst>
            </p:cNvPr>
            <p:cNvSpPr txBox="1"/>
            <p:nvPr/>
          </p:nvSpPr>
          <p:spPr>
            <a:xfrm>
              <a:off x="3316514" y="4684997"/>
              <a:ext cx="14224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玛卡巴卡</a:t>
              </a: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1AF9E45F-7A0B-57A1-B5F1-224D63EF8660}"/>
                </a:ext>
              </a:extLst>
            </p:cNvPr>
            <p:cNvSpPr/>
            <p:nvPr/>
          </p:nvSpPr>
          <p:spPr>
            <a:xfrm>
              <a:off x="3178628" y="4846886"/>
              <a:ext cx="137886" cy="137886"/>
            </a:xfrm>
            <a:prstGeom prst="ellipse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E11ED907-D635-1F12-140B-73C49B43E92C}"/>
                </a:ext>
              </a:extLst>
            </p:cNvPr>
            <p:cNvSpPr/>
            <p:nvPr/>
          </p:nvSpPr>
          <p:spPr>
            <a:xfrm>
              <a:off x="535577" y="5454626"/>
              <a:ext cx="2185852" cy="804358"/>
            </a:xfrm>
            <a:prstGeom prst="roundRect">
              <a:avLst>
                <a:gd name="adj" fmla="val 361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C1D83CE-9F6D-C293-E5BA-08F15F343297}"/>
                </a:ext>
              </a:extLst>
            </p:cNvPr>
            <p:cNvSpPr txBox="1"/>
            <p:nvPr/>
          </p:nvSpPr>
          <p:spPr>
            <a:xfrm>
              <a:off x="899887" y="5624331"/>
              <a:ext cx="145723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玛卡巴卡</a:t>
              </a: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E4431A9C-969D-C831-FB59-8F030D8C55EB}"/>
                </a:ext>
              </a:extLst>
            </p:cNvPr>
            <p:cNvSpPr/>
            <p:nvPr/>
          </p:nvSpPr>
          <p:spPr>
            <a:xfrm>
              <a:off x="779417" y="5786220"/>
              <a:ext cx="137886" cy="137886"/>
            </a:xfrm>
            <a:prstGeom prst="ellipse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54216825-F3DA-D73C-A76C-9B4C4DDB1703}"/>
                </a:ext>
              </a:extLst>
            </p:cNvPr>
            <p:cNvSpPr/>
            <p:nvPr/>
          </p:nvSpPr>
          <p:spPr>
            <a:xfrm>
              <a:off x="2934788" y="5454626"/>
              <a:ext cx="2185852" cy="804358"/>
            </a:xfrm>
            <a:prstGeom prst="roundRect">
              <a:avLst>
                <a:gd name="adj" fmla="val 361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ECC5333-E069-1F9E-ECC4-F0372AAFE406}"/>
                </a:ext>
              </a:extLst>
            </p:cNvPr>
            <p:cNvSpPr txBox="1"/>
            <p:nvPr/>
          </p:nvSpPr>
          <p:spPr>
            <a:xfrm>
              <a:off x="3316514" y="5624331"/>
              <a:ext cx="14224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玛卡巴卡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4B581CFF-C2EC-9936-DB43-734AFE51494D}"/>
                </a:ext>
              </a:extLst>
            </p:cNvPr>
            <p:cNvSpPr/>
            <p:nvPr/>
          </p:nvSpPr>
          <p:spPr>
            <a:xfrm>
              <a:off x="3178628" y="5786220"/>
              <a:ext cx="137886" cy="137886"/>
            </a:xfrm>
            <a:prstGeom prst="ellipse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66476941-9B98-99BD-F0FB-20306E302C8C}"/>
                </a:ext>
              </a:extLst>
            </p:cNvPr>
            <p:cNvCxnSpPr/>
            <p:nvPr/>
          </p:nvCxnSpPr>
          <p:spPr>
            <a:xfrm>
              <a:off x="535577" y="2679540"/>
              <a:ext cx="448636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13E165F6-48B7-BEE6-23CD-F7BBD3D51C01}"/>
                </a:ext>
              </a:extLst>
            </p:cNvPr>
            <p:cNvCxnSpPr/>
            <p:nvPr/>
          </p:nvCxnSpPr>
          <p:spPr>
            <a:xfrm>
              <a:off x="535577" y="3818912"/>
              <a:ext cx="448636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矩形 41">
            <a:extLst>
              <a:ext uri="{FF2B5EF4-FFF2-40B4-BE49-F238E27FC236}">
                <a16:creationId xmlns:a16="http://schemas.microsoft.com/office/drawing/2014/main" id="{2FEEE577-C2C1-01D1-D79B-64AB6EF927DA}"/>
              </a:ext>
            </a:extLst>
          </p:cNvPr>
          <p:cNvSpPr/>
          <p:nvPr/>
        </p:nvSpPr>
        <p:spPr>
          <a:xfrm>
            <a:off x="535577" y="1437338"/>
            <a:ext cx="2512423" cy="45719"/>
          </a:xfrm>
          <a:prstGeom prst="rect">
            <a:avLst/>
          </a:prstGeom>
          <a:solidFill>
            <a:srgbClr val="E56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52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Graphic spid="17" grpId="0">
        <p:bldAsOne/>
      </p:bldGraphic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13D73AF9-5CB6-1D76-B07F-ACA91D97A4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3468" y="2780666"/>
            <a:ext cx="4056682" cy="3777030"/>
          </a:xfrm>
          <a:prstGeom prst="rect">
            <a:avLst/>
          </a:prstGeom>
        </p:spPr>
      </p:pic>
      <p:sp>
        <p:nvSpPr>
          <p:cNvPr id="9" name="梯形 8">
            <a:extLst>
              <a:ext uri="{FF2B5EF4-FFF2-40B4-BE49-F238E27FC236}">
                <a16:creationId xmlns:a16="http://schemas.microsoft.com/office/drawing/2014/main" id="{69A4EEF7-DEA8-D536-B185-3C1F385947A4}"/>
              </a:ext>
            </a:extLst>
          </p:cNvPr>
          <p:cNvSpPr/>
          <p:nvPr/>
        </p:nvSpPr>
        <p:spPr>
          <a:xfrm rot="10800000">
            <a:off x="3982016" y="599017"/>
            <a:ext cx="4227968" cy="160613"/>
          </a:xfrm>
          <a:prstGeom prst="trapezoid">
            <a:avLst>
              <a:gd name="adj" fmla="val 54651"/>
            </a:avLst>
          </a:prstGeom>
          <a:solidFill>
            <a:schemeClr val="tx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EA64AC5-7407-EE76-FECC-45BD1A2A7052}"/>
              </a:ext>
            </a:extLst>
          </p:cNvPr>
          <p:cNvGrpSpPr/>
          <p:nvPr/>
        </p:nvGrpSpPr>
        <p:grpSpPr>
          <a:xfrm>
            <a:off x="0" y="0"/>
            <a:ext cx="12192000" cy="609600"/>
            <a:chOff x="0" y="0"/>
            <a:chExt cx="12192000" cy="60960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7434D7D-8300-89C0-A5FE-A9096323649F}"/>
                </a:ext>
              </a:extLst>
            </p:cNvPr>
            <p:cNvSpPr/>
            <p:nvPr/>
          </p:nvSpPr>
          <p:spPr>
            <a:xfrm>
              <a:off x="68580" y="0"/>
              <a:ext cx="12123420" cy="609600"/>
            </a:xfrm>
            <a:prstGeom prst="rect">
              <a:avLst/>
            </a:prstGeom>
            <a:solidFill>
              <a:srgbClr val="333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74A813E7-51A5-BFFA-276D-1DEEB2725CA3}"/>
                </a:ext>
              </a:extLst>
            </p:cNvPr>
            <p:cNvSpPr/>
            <p:nvPr/>
          </p:nvSpPr>
          <p:spPr>
            <a:xfrm>
              <a:off x="0" y="0"/>
              <a:ext cx="137160" cy="609600"/>
            </a:xfrm>
            <a:prstGeom prst="rect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pic>
          <p:nvPicPr>
            <p:cNvPr id="5" name="图片 4" descr="GNM(LOGO)小-01-wps图片">
              <a:extLst>
                <a:ext uri="{FF2B5EF4-FFF2-40B4-BE49-F238E27FC236}">
                  <a16:creationId xmlns:a16="http://schemas.microsoft.com/office/drawing/2014/main" id="{3A128702-EC30-D401-27BA-2D26B5EEE5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9395" y="64770"/>
              <a:ext cx="1820545" cy="489585"/>
            </a:xfrm>
            <a:prstGeom prst="rect">
              <a:avLst/>
            </a:prstGeom>
          </p:spPr>
        </p:pic>
        <p:pic>
          <p:nvPicPr>
            <p:cNvPr id="6" name="图片 21" descr="未标题-2">
              <a:extLst>
                <a:ext uri="{FF2B5EF4-FFF2-40B4-BE49-F238E27FC236}">
                  <a16:creationId xmlns:a16="http://schemas.microsoft.com/office/drawing/2014/main" id="{635F1B67-2814-66F7-9749-651950BEC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60965" y="144780"/>
              <a:ext cx="1613535" cy="30734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梯形 7">
            <a:extLst>
              <a:ext uri="{FF2B5EF4-FFF2-40B4-BE49-F238E27FC236}">
                <a16:creationId xmlns:a16="http://schemas.microsoft.com/office/drawing/2014/main" id="{54E5B8EC-11D8-9A1C-B190-6696D57C3110}"/>
              </a:ext>
            </a:extLst>
          </p:cNvPr>
          <p:cNvSpPr/>
          <p:nvPr/>
        </p:nvSpPr>
        <p:spPr>
          <a:xfrm rot="10800000" flipV="1">
            <a:off x="4087782" y="-30382"/>
            <a:ext cx="4016436" cy="792382"/>
          </a:xfrm>
          <a:prstGeom prst="trapezoid">
            <a:avLst/>
          </a:prstGeom>
          <a:solidFill>
            <a:schemeClr val="bg1"/>
          </a:solidFill>
          <a:ln w="19050">
            <a:solidFill>
              <a:srgbClr val="E569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C79971-AB1A-2FB5-3552-D82838A26DF5}"/>
              </a:ext>
            </a:extLst>
          </p:cNvPr>
          <p:cNvSpPr txBox="1"/>
          <p:nvPr/>
        </p:nvSpPr>
        <p:spPr>
          <a:xfrm>
            <a:off x="4804183" y="101025"/>
            <a:ext cx="2583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E56915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个人优势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CB34B1A-ECC8-A519-6D35-C8824B734281}"/>
              </a:ext>
            </a:extLst>
          </p:cNvPr>
          <p:cNvSpPr txBox="1"/>
          <p:nvPr/>
        </p:nvSpPr>
        <p:spPr>
          <a:xfrm>
            <a:off x="450850" y="914118"/>
            <a:ext cx="33954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kern="100" dirty="0">
                <a:solidFill>
                  <a:srgbClr val="E5691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雄厚的市场积累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E85D2FB-45C2-24AE-AAA3-6D5C3AE1CD6F}"/>
              </a:ext>
            </a:extLst>
          </p:cNvPr>
          <p:cNvSpPr/>
          <p:nvPr/>
        </p:nvSpPr>
        <p:spPr>
          <a:xfrm>
            <a:off x="535577" y="1437338"/>
            <a:ext cx="2512423" cy="45719"/>
          </a:xfrm>
          <a:prstGeom prst="rect">
            <a:avLst/>
          </a:prstGeom>
          <a:solidFill>
            <a:srgbClr val="E56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D8BFCA0-1050-C0BF-0241-9986D61AA7D8}"/>
              </a:ext>
            </a:extLst>
          </p:cNvPr>
          <p:cNvCxnSpPr>
            <a:cxnSpLocks/>
          </p:cNvCxnSpPr>
          <p:nvPr/>
        </p:nvCxnSpPr>
        <p:spPr>
          <a:xfrm>
            <a:off x="6096000" y="1194628"/>
            <a:ext cx="0" cy="52279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B7A93778-4961-A378-FD52-20C057797E0C}"/>
              </a:ext>
            </a:extLst>
          </p:cNvPr>
          <p:cNvGrpSpPr/>
          <p:nvPr/>
        </p:nvGrpSpPr>
        <p:grpSpPr>
          <a:xfrm>
            <a:off x="450850" y="1698948"/>
            <a:ext cx="5536292" cy="2449257"/>
            <a:chOff x="450850" y="1698948"/>
            <a:chExt cx="5536292" cy="2449257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90635810-A696-14E5-E540-EF9CAC3335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1685" b="24006"/>
            <a:stretch/>
          </p:blipFill>
          <p:spPr>
            <a:xfrm>
              <a:off x="588162" y="2260036"/>
              <a:ext cx="3476745" cy="1888169"/>
            </a:xfrm>
            <a:prstGeom prst="rect">
              <a:avLst/>
            </a:prstGeom>
          </p:spPr>
        </p:pic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C28A3E5-7D0F-036C-E4DF-A8EC59A1705A}"/>
                </a:ext>
              </a:extLst>
            </p:cNvPr>
            <p:cNvSpPr txBox="1"/>
            <p:nvPr/>
          </p:nvSpPr>
          <p:spPr>
            <a:xfrm>
              <a:off x="4420964" y="2411334"/>
              <a:ext cx="156617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zh-CN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非洲</a:t>
              </a:r>
              <a:r>
                <a:rPr lang="en-US" altLang="zh-CN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 20</a:t>
              </a:r>
              <a:r>
                <a: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％</a:t>
              </a:r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87128D9-9CDF-EFBF-9047-0757F810EF60}"/>
                </a:ext>
              </a:extLst>
            </p:cNvPr>
            <p:cNvSpPr txBox="1"/>
            <p:nvPr/>
          </p:nvSpPr>
          <p:spPr>
            <a:xfrm>
              <a:off x="4420964" y="2780666"/>
              <a:ext cx="156617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美洲 </a:t>
              </a:r>
              <a:r>
                <a:rPr lang="en-US" altLang="zh-CN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20</a:t>
              </a:r>
              <a:r>
                <a: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％</a:t>
              </a:r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B0A31ED-1D36-4799-0014-7DDE23C3F38B}"/>
                </a:ext>
              </a:extLst>
            </p:cNvPr>
            <p:cNvSpPr txBox="1"/>
            <p:nvPr/>
          </p:nvSpPr>
          <p:spPr>
            <a:xfrm>
              <a:off x="4420964" y="3149998"/>
              <a:ext cx="156617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欧洲</a:t>
              </a:r>
              <a:r>
                <a:rPr lang="en-US" altLang="zh-CN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 20</a:t>
              </a:r>
              <a:r>
                <a: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％</a:t>
              </a:r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5400C8D-E001-DDD7-6F06-B5FF14761CAE}"/>
                </a:ext>
              </a:extLst>
            </p:cNvPr>
            <p:cNvSpPr txBox="1"/>
            <p:nvPr/>
          </p:nvSpPr>
          <p:spPr>
            <a:xfrm>
              <a:off x="4420964" y="3519330"/>
              <a:ext cx="156617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亚洲</a:t>
              </a:r>
              <a:r>
                <a:rPr lang="en-US" altLang="zh-CN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 20</a:t>
              </a:r>
              <a:r>
                <a: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％</a:t>
              </a:r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FCBDB517-A18D-7D66-0586-3124470B6CAA}"/>
                </a:ext>
              </a:extLst>
            </p:cNvPr>
            <p:cNvSpPr/>
            <p:nvPr/>
          </p:nvSpPr>
          <p:spPr>
            <a:xfrm>
              <a:off x="4331507" y="2546458"/>
              <a:ext cx="99084" cy="99084"/>
            </a:xfrm>
            <a:prstGeom prst="ellipse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1FCF0291-4675-90C1-B265-E0438C2EBA6A}"/>
                </a:ext>
              </a:extLst>
            </p:cNvPr>
            <p:cNvSpPr/>
            <p:nvPr/>
          </p:nvSpPr>
          <p:spPr>
            <a:xfrm>
              <a:off x="4331507" y="2914409"/>
              <a:ext cx="99084" cy="99084"/>
            </a:xfrm>
            <a:prstGeom prst="ellipse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34766182-B8D1-E50F-1194-336ADD8532B0}"/>
                </a:ext>
              </a:extLst>
            </p:cNvPr>
            <p:cNvSpPr/>
            <p:nvPr/>
          </p:nvSpPr>
          <p:spPr>
            <a:xfrm>
              <a:off x="4331507" y="3282360"/>
              <a:ext cx="99084" cy="99084"/>
            </a:xfrm>
            <a:prstGeom prst="ellipse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675A755-A4E0-8B55-8E11-1959BEBFC7EA}"/>
                </a:ext>
              </a:extLst>
            </p:cNvPr>
            <p:cNvSpPr/>
            <p:nvPr/>
          </p:nvSpPr>
          <p:spPr>
            <a:xfrm>
              <a:off x="4331507" y="3650310"/>
              <a:ext cx="99084" cy="99084"/>
            </a:xfrm>
            <a:prstGeom prst="ellipse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2F2F168-7CE0-A0A9-BEB5-FC3951FF036E}"/>
                </a:ext>
              </a:extLst>
            </p:cNvPr>
            <p:cNvSpPr txBox="1"/>
            <p:nvPr/>
          </p:nvSpPr>
          <p:spPr>
            <a:xfrm>
              <a:off x="450850" y="1698948"/>
              <a:ext cx="339543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客户群贯彻四大洲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AAA2202-8B06-849E-E302-6BF898586C4D}"/>
              </a:ext>
            </a:extLst>
          </p:cNvPr>
          <p:cNvGrpSpPr/>
          <p:nvPr/>
        </p:nvGrpSpPr>
        <p:grpSpPr>
          <a:xfrm>
            <a:off x="450850" y="4392821"/>
            <a:ext cx="5139509" cy="1521075"/>
            <a:chOff x="450850" y="4392821"/>
            <a:chExt cx="5139509" cy="1521075"/>
          </a:xfrm>
        </p:grpSpPr>
        <p:sp>
          <p:nvSpPr>
            <p:cNvPr id="45" name="Oval 42+">
              <a:extLst>
                <a:ext uri="{FF2B5EF4-FFF2-40B4-BE49-F238E27FC236}">
                  <a16:creationId xmlns:a16="http://schemas.microsoft.com/office/drawing/2014/main" id="{608E3028-00DE-7465-E68C-AAB786D29050}"/>
                </a:ext>
              </a:extLst>
            </p:cNvPr>
            <p:cNvSpPr/>
            <p:nvPr/>
          </p:nvSpPr>
          <p:spPr>
            <a:xfrm>
              <a:off x="4615162" y="4966438"/>
              <a:ext cx="947458" cy="947458"/>
            </a:xfrm>
            <a:prstGeom prst="ellipse">
              <a:avLst/>
            </a:prstGeom>
            <a:solidFill>
              <a:srgbClr val="F1A0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9D8C7E8-24DE-9614-E7D6-5BDD55CB48D3}"/>
                </a:ext>
              </a:extLst>
            </p:cNvPr>
            <p:cNvSpPr txBox="1"/>
            <p:nvPr/>
          </p:nvSpPr>
          <p:spPr>
            <a:xfrm>
              <a:off x="450850" y="4392821"/>
              <a:ext cx="339543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合作品牌广泛</a:t>
              </a: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75EDE3EC-26FA-AEC1-F795-46557BDE0DC4}"/>
                </a:ext>
              </a:extLst>
            </p:cNvPr>
            <p:cNvSpPr/>
            <p:nvPr/>
          </p:nvSpPr>
          <p:spPr>
            <a:xfrm>
              <a:off x="535577" y="5014717"/>
              <a:ext cx="850900" cy="850900"/>
            </a:xfrm>
            <a:prstGeom prst="ellipse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3ADAAF5-0E6F-DBF8-A3C5-8DCAFE592C6C}"/>
                </a:ext>
              </a:extLst>
            </p:cNvPr>
            <p:cNvSpPr txBox="1"/>
            <p:nvPr/>
          </p:nvSpPr>
          <p:spPr>
            <a:xfrm>
              <a:off x="535577" y="5255501"/>
              <a:ext cx="8509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玛卡</a:t>
              </a: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67229862-5429-4869-0822-E73C4CF5A1E4}"/>
                </a:ext>
              </a:extLst>
            </p:cNvPr>
            <p:cNvSpPr/>
            <p:nvPr/>
          </p:nvSpPr>
          <p:spPr>
            <a:xfrm>
              <a:off x="1567543" y="5014717"/>
              <a:ext cx="850900" cy="850900"/>
            </a:xfrm>
            <a:prstGeom prst="ellipse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66BA597-9352-D7B0-2ECE-F0D959D64F9C}"/>
                </a:ext>
              </a:extLst>
            </p:cNvPr>
            <p:cNvSpPr txBox="1"/>
            <p:nvPr/>
          </p:nvSpPr>
          <p:spPr>
            <a:xfrm>
              <a:off x="1567543" y="5255501"/>
              <a:ext cx="8509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把卡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3867A1B6-1B87-92F6-E37A-BA6F94A7678B}"/>
                </a:ext>
              </a:extLst>
            </p:cNvPr>
            <p:cNvSpPr/>
            <p:nvPr/>
          </p:nvSpPr>
          <p:spPr>
            <a:xfrm>
              <a:off x="2599509" y="5014717"/>
              <a:ext cx="850900" cy="850900"/>
            </a:xfrm>
            <a:prstGeom prst="ellipse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64187CC-A8C1-44C4-E53D-D1E53E7474B6}"/>
                </a:ext>
              </a:extLst>
            </p:cNvPr>
            <p:cNvSpPr txBox="1"/>
            <p:nvPr/>
          </p:nvSpPr>
          <p:spPr>
            <a:xfrm>
              <a:off x="2490651" y="5255501"/>
              <a:ext cx="106861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比卡</a:t>
              </a: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C3C01F02-DA39-0941-F28B-7D27A759FA51}"/>
                </a:ext>
              </a:extLst>
            </p:cNvPr>
            <p:cNvSpPr/>
            <p:nvPr/>
          </p:nvSpPr>
          <p:spPr>
            <a:xfrm>
              <a:off x="3631475" y="5014717"/>
              <a:ext cx="850900" cy="850900"/>
            </a:xfrm>
            <a:prstGeom prst="ellipse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E308328-B779-B540-0B16-689175499021}"/>
                </a:ext>
              </a:extLst>
            </p:cNvPr>
            <p:cNvSpPr txBox="1"/>
            <p:nvPr/>
          </p:nvSpPr>
          <p:spPr>
            <a:xfrm>
              <a:off x="3631475" y="5255501"/>
              <a:ext cx="8509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博卡</a:t>
              </a: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7D055F41-D789-CF5D-FA04-C7689AF37652}"/>
                </a:ext>
              </a:extLst>
            </p:cNvPr>
            <p:cNvSpPr/>
            <p:nvPr/>
          </p:nvSpPr>
          <p:spPr>
            <a:xfrm>
              <a:off x="4663441" y="5014717"/>
              <a:ext cx="850900" cy="850900"/>
            </a:xfrm>
            <a:prstGeom prst="ellipse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C1E84CD-6DFC-5F6A-5EC7-84D1ADE80757}"/>
                </a:ext>
              </a:extLst>
            </p:cNvPr>
            <p:cNvSpPr txBox="1"/>
            <p:nvPr/>
          </p:nvSpPr>
          <p:spPr>
            <a:xfrm>
              <a:off x="4587423" y="5255501"/>
              <a:ext cx="100293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蹦蹦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3E1EF58F-D44A-AB88-75F9-4635437C2FB9}"/>
              </a:ext>
            </a:extLst>
          </p:cNvPr>
          <p:cNvGrpSpPr/>
          <p:nvPr/>
        </p:nvGrpSpPr>
        <p:grpSpPr>
          <a:xfrm>
            <a:off x="6429355" y="914118"/>
            <a:ext cx="5471312" cy="1691044"/>
            <a:chOff x="6429355" y="914118"/>
            <a:chExt cx="5471312" cy="1691044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18E9FE2-D478-A0CC-2096-CCB4BCDC166C}"/>
                </a:ext>
              </a:extLst>
            </p:cNvPr>
            <p:cNvSpPr txBox="1"/>
            <p:nvPr/>
          </p:nvSpPr>
          <p:spPr>
            <a:xfrm>
              <a:off x="6429375" y="914118"/>
              <a:ext cx="442585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kern="100" dirty="0">
                  <a:solidFill>
                    <a:srgbClr val="E5691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及时的沟通协调适应能力</a:t>
              </a: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2AD8445A-FD84-69FE-46EA-FDC958C52970}"/>
                </a:ext>
              </a:extLst>
            </p:cNvPr>
            <p:cNvSpPr/>
            <p:nvPr/>
          </p:nvSpPr>
          <p:spPr>
            <a:xfrm>
              <a:off x="6514102" y="1437338"/>
              <a:ext cx="3888000" cy="45719"/>
            </a:xfrm>
            <a:prstGeom prst="rect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DFFA7F9-E574-A397-9BD3-604029040EB7}"/>
                </a:ext>
              </a:extLst>
            </p:cNvPr>
            <p:cNvSpPr txBox="1"/>
            <p:nvPr/>
          </p:nvSpPr>
          <p:spPr>
            <a:xfrm>
              <a:off x="6429355" y="1698948"/>
              <a:ext cx="5372931" cy="5037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2400" kern="1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针对不同的产品，不同的市场</a:t>
              </a:r>
              <a:endParaRPr lang="en-US" altLang="zh-CN" sz="2400" kern="1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8E54CC86-C230-9F69-24AD-B38398F62581}"/>
                </a:ext>
              </a:extLst>
            </p:cNvPr>
            <p:cNvSpPr/>
            <p:nvPr/>
          </p:nvSpPr>
          <p:spPr>
            <a:xfrm>
              <a:off x="6520522" y="2231232"/>
              <a:ext cx="1716333" cy="37393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7456B0F-8AC8-6130-3B72-2B9E5A1DF66B}"/>
                </a:ext>
              </a:extLst>
            </p:cNvPr>
            <p:cNvSpPr txBox="1"/>
            <p:nvPr/>
          </p:nvSpPr>
          <p:spPr>
            <a:xfrm>
              <a:off x="6635510" y="2236801"/>
              <a:ext cx="1486357" cy="366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调整工作方案</a:t>
              </a:r>
              <a:endParaRPr lang="en-US" altLang="zh-CN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7C41E2C3-C79E-7811-FAB7-8ABCFB607E1C}"/>
                </a:ext>
              </a:extLst>
            </p:cNvPr>
            <p:cNvSpPr/>
            <p:nvPr/>
          </p:nvSpPr>
          <p:spPr>
            <a:xfrm>
              <a:off x="8352428" y="2231232"/>
              <a:ext cx="1716333" cy="37393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4C85184-2D4C-7562-D25D-7C0534C20557}"/>
                </a:ext>
              </a:extLst>
            </p:cNvPr>
            <p:cNvSpPr txBox="1"/>
            <p:nvPr/>
          </p:nvSpPr>
          <p:spPr>
            <a:xfrm>
              <a:off x="8467416" y="2236801"/>
              <a:ext cx="1486357" cy="367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优化工作流程</a:t>
              </a:r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965F3AF2-1424-F27C-89ED-CB84DC24E0A0}"/>
                </a:ext>
              </a:extLst>
            </p:cNvPr>
            <p:cNvSpPr/>
            <p:nvPr/>
          </p:nvSpPr>
          <p:spPr>
            <a:xfrm>
              <a:off x="10184334" y="2231232"/>
              <a:ext cx="1716333" cy="37393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2312E54D-D10D-4E57-3AB3-05D8EFD6F463}"/>
                </a:ext>
              </a:extLst>
            </p:cNvPr>
            <p:cNvSpPr txBox="1"/>
            <p:nvPr/>
          </p:nvSpPr>
          <p:spPr>
            <a:xfrm>
              <a:off x="10299322" y="2236801"/>
              <a:ext cx="1486357" cy="367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保证工作效率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6244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梯形 8">
            <a:extLst>
              <a:ext uri="{FF2B5EF4-FFF2-40B4-BE49-F238E27FC236}">
                <a16:creationId xmlns:a16="http://schemas.microsoft.com/office/drawing/2014/main" id="{69A4EEF7-DEA8-D536-B185-3C1F385947A4}"/>
              </a:ext>
            </a:extLst>
          </p:cNvPr>
          <p:cNvSpPr/>
          <p:nvPr/>
        </p:nvSpPr>
        <p:spPr>
          <a:xfrm rot="10800000">
            <a:off x="3982016" y="599017"/>
            <a:ext cx="4227968" cy="160613"/>
          </a:xfrm>
          <a:prstGeom prst="trapezoid">
            <a:avLst>
              <a:gd name="adj" fmla="val 54651"/>
            </a:avLst>
          </a:prstGeom>
          <a:solidFill>
            <a:schemeClr val="tx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EA64AC5-7407-EE76-FECC-45BD1A2A7052}"/>
              </a:ext>
            </a:extLst>
          </p:cNvPr>
          <p:cNvGrpSpPr/>
          <p:nvPr/>
        </p:nvGrpSpPr>
        <p:grpSpPr>
          <a:xfrm>
            <a:off x="0" y="0"/>
            <a:ext cx="12192000" cy="609600"/>
            <a:chOff x="0" y="0"/>
            <a:chExt cx="12192000" cy="60960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7434D7D-8300-89C0-A5FE-A9096323649F}"/>
                </a:ext>
              </a:extLst>
            </p:cNvPr>
            <p:cNvSpPr/>
            <p:nvPr/>
          </p:nvSpPr>
          <p:spPr>
            <a:xfrm>
              <a:off x="68580" y="0"/>
              <a:ext cx="12123420" cy="609600"/>
            </a:xfrm>
            <a:prstGeom prst="rect">
              <a:avLst/>
            </a:prstGeom>
            <a:solidFill>
              <a:srgbClr val="333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74A813E7-51A5-BFFA-276D-1DEEB2725CA3}"/>
                </a:ext>
              </a:extLst>
            </p:cNvPr>
            <p:cNvSpPr/>
            <p:nvPr/>
          </p:nvSpPr>
          <p:spPr>
            <a:xfrm>
              <a:off x="0" y="0"/>
              <a:ext cx="137160" cy="609600"/>
            </a:xfrm>
            <a:prstGeom prst="rect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8" name="梯形 7">
            <a:extLst>
              <a:ext uri="{FF2B5EF4-FFF2-40B4-BE49-F238E27FC236}">
                <a16:creationId xmlns:a16="http://schemas.microsoft.com/office/drawing/2014/main" id="{54E5B8EC-11D8-9A1C-B190-6696D57C3110}"/>
              </a:ext>
            </a:extLst>
          </p:cNvPr>
          <p:cNvSpPr/>
          <p:nvPr/>
        </p:nvSpPr>
        <p:spPr>
          <a:xfrm rot="10800000" flipV="1">
            <a:off x="4087782" y="-30382"/>
            <a:ext cx="4016436" cy="792382"/>
          </a:xfrm>
          <a:prstGeom prst="trapezoid">
            <a:avLst/>
          </a:prstGeom>
          <a:solidFill>
            <a:schemeClr val="bg1"/>
          </a:solidFill>
          <a:ln w="19050">
            <a:solidFill>
              <a:srgbClr val="E569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C79971-AB1A-2FB5-3552-D82838A26DF5}"/>
              </a:ext>
            </a:extLst>
          </p:cNvPr>
          <p:cNvSpPr txBox="1"/>
          <p:nvPr/>
        </p:nvSpPr>
        <p:spPr>
          <a:xfrm>
            <a:off x="4804183" y="101025"/>
            <a:ext cx="2583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E56915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个人优势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CB34B1A-ECC8-A519-6D35-C8824B734281}"/>
              </a:ext>
            </a:extLst>
          </p:cNvPr>
          <p:cNvSpPr txBox="1"/>
          <p:nvPr/>
        </p:nvSpPr>
        <p:spPr>
          <a:xfrm>
            <a:off x="450850" y="914118"/>
            <a:ext cx="33954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kern="100" dirty="0">
                <a:solidFill>
                  <a:srgbClr val="E5691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丰富的活动经验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E85D2FB-45C2-24AE-AAA3-6D5C3AE1CD6F}"/>
              </a:ext>
            </a:extLst>
          </p:cNvPr>
          <p:cNvSpPr/>
          <p:nvPr/>
        </p:nvSpPr>
        <p:spPr>
          <a:xfrm>
            <a:off x="535577" y="1437338"/>
            <a:ext cx="2512423" cy="45719"/>
          </a:xfrm>
          <a:prstGeom prst="rect">
            <a:avLst/>
          </a:prstGeom>
          <a:solidFill>
            <a:srgbClr val="E56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D8BFCA0-1050-C0BF-0241-9986D61AA7D8}"/>
              </a:ext>
            </a:extLst>
          </p:cNvPr>
          <p:cNvCxnSpPr>
            <a:cxnSpLocks/>
          </p:cNvCxnSpPr>
          <p:nvPr/>
        </p:nvCxnSpPr>
        <p:spPr>
          <a:xfrm>
            <a:off x="4863548" y="1194628"/>
            <a:ext cx="0" cy="52279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22F2F168-7CE0-A0A9-BEB5-FC3951FF036E}"/>
              </a:ext>
            </a:extLst>
          </p:cNvPr>
          <p:cNvSpPr txBox="1"/>
          <p:nvPr/>
        </p:nvSpPr>
        <p:spPr>
          <a:xfrm>
            <a:off x="450849" y="1698948"/>
            <a:ext cx="40848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kern="100" dirty="0"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09</a:t>
            </a:r>
            <a:r>
              <a:rPr lang="zh-CN" altLang="en-US" sz="2400" kern="100" dirty="0"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年至今参加了约</a:t>
            </a:r>
            <a:r>
              <a:rPr lang="en-US" altLang="zh-CN" sz="2400" kern="100" dirty="0"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40</a:t>
            </a:r>
            <a:r>
              <a:rPr lang="zh-CN" altLang="en-US" sz="2400" kern="100" dirty="0"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次展会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18E9FE2-D478-A0CC-2096-CCB4BCDC166C}"/>
              </a:ext>
            </a:extLst>
          </p:cNvPr>
          <p:cNvSpPr txBox="1"/>
          <p:nvPr/>
        </p:nvSpPr>
        <p:spPr>
          <a:xfrm>
            <a:off x="5376208" y="914118"/>
            <a:ext cx="27717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kern="100" dirty="0">
                <a:solidFill>
                  <a:srgbClr val="E5691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有效的团队管理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2AD8445A-FD84-69FE-46EA-FDC958C52970}"/>
              </a:ext>
            </a:extLst>
          </p:cNvPr>
          <p:cNvSpPr/>
          <p:nvPr/>
        </p:nvSpPr>
        <p:spPr>
          <a:xfrm>
            <a:off x="5460934" y="1437338"/>
            <a:ext cx="2484000" cy="45719"/>
          </a:xfrm>
          <a:prstGeom prst="rect">
            <a:avLst/>
          </a:prstGeom>
          <a:solidFill>
            <a:srgbClr val="E56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DFFA7F9-E574-A397-9BD3-604029040EB7}"/>
              </a:ext>
            </a:extLst>
          </p:cNvPr>
          <p:cNvSpPr txBox="1"/>
          <p:nvPr/>
        </p:nvSpPr>
        <p:spPr>
          <a:xfrm>
            <a:off x="5376187" y="1698948"/>
            <a:ext cx="6364964" cy="941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kern="1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19</a:t>
            </a:r>
            <a:r>
              <a:rPr lang="zh-CN" altLang="en-US" sz="2400" kern="1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年</a:t>
            </a:r>
            <a:r>
              <a:rPr lang="en-US" altLang="zh-CN" sz="2400" kern="1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8</a:t>
            </a:r>
            <a:r>
              <a:rPr lang="zh-CN" altLang="en-US" sz="2400" kern="1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月成立初级业务部“梦之队”，充分发挥“老带新”的职责</a:t>
            </a:r>
            <a:endParaRPr lang="en-US" altLang="zh-CN" sz="2400" kern="100" dirty="0"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B88B77A0-20DC-ED58-D05D-F8E8AB4871A1}"/>
              </a:ext>
            </a:extLst>
          </p:cNvPr>
          <p:cNvGrpSpPr/>
          <p:nvPr/>
        </p:nvGrpSpPr>
        <p:grpSpPr>
          <a:xfrm>
            <a:off x="535577" y="2286543"/>
            <a:ext cx="5380290" cy="3866620"/>
            <a:chOff x="535577" y="2286543"/>
            <a:chExt cx="5380290" cy="3866620"/>
          </a:xfrm>
        </p:grpSpPr>
        <p:sp>
          <p:nvSpPr>
            <p:cNvPr id="70" name="矩形 69" hidden="1">
              <a:extLst>
                <a:ext uri="{FF2B5EF4-FFF2-40B4-BE49-F238E27FC236}">
                  <a16:creationId xmlns:a16="http://schemas.microsoft.com/office/drawing/2014/main" id="{2F5D8F75-3E5F-139F-4273-581BE194E04E}"/>
                </a:ext>
              </a:extLst>
            </p:cNvPr>
            <p:cNvSpPr/>
            <p:nvPr/>
          </p:nvSpPr>
          <p:spPr>
            <a:xfrm>
              <a:off x="1207499" y="2934345"/>
              <a:ext cx="4708368" cy="3216697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67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B8CF75B-B886-0728-5F3D-8810531925E4}"/>
                </a:ext>
              </a:extLst>
            </p:cNvPr>
            <p:cNvSpPr txBox="1"/>
            <p:nvPr/>
          </p:nvSpPr>
          <p:spPr>
            <a:xfrm>
              <a:off x="920889" y="3086417"/>
              <a:ext cx="2982775" cy="30035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2010.3   </a:t>
              </a:r>
              <a:r>
                <a:rPr lang="zh-CN" altLang="en-US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某某某</a:t>
              </a:r>
              <a:r>
                <a:rPr lang="zh-CN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建材展</a:t>
              </a:r>
              <a:endParaRPr lang="en-US" altLang="zh-CN" sz="1600" kern="100" dirty="0"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2010.4   </a:t>
              </a:r>
              <a:r>
                <a:rPr lang="zh-CN" altLang="en-US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某某某</a:t>
              </a:r>
              <a:r>
                <a:rPr lang="zh-CN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建材展</a:t>
              </a:r>
              <a:endParaRPr lang="en-US" altLang="zh-CN" sz="1600" kern="100" dirty="0"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2012.6   </a:t>
              </a:r>
              <a:r>
                <a:rPr lang="zh-CN" altLang="en-US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某某某</a:t>
              </a:r>
              <a:r>
                <a:rPr lang="zh-CN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建材展</a:t>
              </a:r>
              <a:endParaRPr lang="en-US" altLang="zh-CN" sz="1600" kern="100" dirty="0"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2014.8  </a:t>
              </a:r>
              <a:r>
                <a:rPr lang="zh-CN" altLang="en-US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某某某</a:t>
              </a:r>
              <a:r>
                <a:rPr lang="zh-CN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建材展</a:t>
              </a:r>
              <a:endParaRPr lang="en-US" altLang="zh-CN" sz="1600" kern="100" dirty="0"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2015.1  </a:t>
              </a:r>
              <a:r>
                <a:rPr lang="zh-CN" altLang="en-US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某某某</a:t>
              </a:r>
              <a:r>
                <a:rPr lang="zh-CN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汽配展</a:t>
              </a:r>
              <a:endParaRPr lang="en-US" altLang="zh-CN" sz="1600" kern="100" dirty="0"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2016.2  </a:t>
              </a:r>
              <a:r>
                <a:rPr lang="zh-CN" altLang="en-US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某某某</a:t>
              </a:r>
              <a:r>
                <a:rPr lang="zh-CN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汽配展</a:t>
              </a:r>
              <a:endParaRPr lang="en-US" altLang="zh-CN" sz="1600" kern="100" dirty="0"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2017.8  </a:t>
              </a:r>
              <a:r>
                <a:rPr lang="zh-CN" altLang="en-US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某某某</a:t>
              </a:r>
              <a:r>
                <a:rPr lang="zh-CN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展</a:t>
              </a:r>
              <a:endParaRPr lang="en-US" altLang="zh-CN" sz="1600" kern="100" dirty="0"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2018.4  </a:t>
              </a:r>
              <a:r>
                <a:rPr lang="zh-CN" altLang="en-US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某某某</a:t>
              </a:r>
              <a:r>
                <a:rPr lang="zh-CN" altLang="zh-CN" sz="1600" kern="100" dirty="0"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汽配展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A5870AC1-FF2B-682A-91FB-FD74BC0F7FB1}"/>
                </a:ext>
              </a:extLst>
            </p:cNvPr>
            <p:cNvSpPr/>
            <p:nvPr/>
          </p:nvSpPr>
          <p:spPr>
            <a:xfrm>
              <a:off x="535577" y="2286543"/>
              <a:ext cx="2069736" cy="461665"/>
            </a:xfrm>
            <a:prstGeom prst="roundRect">
              <a:avLst>
                <a:gd name="adj" fmla="val 50000"/>
              </a:avLst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0FAAEF7-3ED3-1191-DCA6-828FDE638285}"/>
                </a:ext>
              </a:extLst>
            </p:cNvPr>
            <p:cNvSpPr txBox="1"/>
            <p:nvPr/>
          </p:nvSpPr>
          <p:spPr>
            <a:xfrm>
              <a:off x="696413" y="2332709"/>
              <a:ext cx="174806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b="1" kern="100" dirty="0">
                  <a:solidFill>
                    <a:schemeClr val="bg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境外展</a:t>
              </a:r>
              <a:r>
                <a:rPr lang="en-US" altLang="zh-CN" b="1" kern="100" dirty="0">
                  <a:solidFill>
                    <a:schemeClr val="bg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8</a:t>
              </a:r>
              <a:r>
                <a:rPr lang="zh-CN" altLang="zh-CN" b="1" kern="100" dirty="0">
                  <a:solidFill>
                    <a:schemeClr val="bg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次</a:t>
              </a:r>
              <a:endParaRPr lang="zh-CN" altLang="en-US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1688B590-E188-26BD-F575-500AF9C18246}"/>
                </a:ext>
              </a:extLst>
            </p:cNvPr>
            <p:cNvCxnSpPr>
              <a:cxnSpLocks/>
            </p:cNvCxnSpPr>
            <p:nvPr/>
          </p:nvCxnSpPr>
          <p:spPr>
            <a:xfrm>
              <a:off x="696413" y="3086417"/>
              <a:ext cx="0" cy="306674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4B8BCDDA-982A-9D68-D060-0AE5A6398B08}"/>
                </a:ext>
              </a:extLst>
            </p:cNvPr>
            <p:cNvSpPr/>
            <p:nvPr/>
          </p:nvSpPr>
          <p:spPr>
            <a:xfrm>
              <a:off x="660263" y="3270475"/>
              <a:ext cx="72299" cy="72299"/>
            </a:xfrm>
            <a:prstGeom prst="ellipse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B198B2EF-5EC9-2FC1-6B7B-B7A87937D399}"/>
                </a:ext>
              </a:extLst>
            </p:cNvPr>
            <p:cNvSpPr/>
            <p:nvPr/>
          </p:nvSpPr>
          <p:spPr>
            <a:xfrm>
              <a:off x="660263" y="3639339"/>
              <a:ext cx="72299" cy="72299"/>
            </a:xfrm>
            <a:prstGeom prst="ellipse">
              <a:avLst/>
            </a:prstGeom>
            <a:solidFill>
              <a:srgbClr val="E5691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4A570BC3-36A9-8E8E-564D-64130E29A9AC}"/>
                </a:ext>
              </a:extLst>
            </p:cNvPr>
            <p:cNvSpPr/>
            <p:nvPr/>
          </p:nvSpPr>
          <p:spPr>
            <a:xfrm>
              <a:off x="660263" y="4008203"/>
              <a:ext cx="72299" cy="72299"/>
            </a:xfrm>
            <a:prstGeom prst="ellipse">
              <a:avLst/>
            </a:prstGeom>
            <a:solidFill>
              <a:srgbClr val="E5691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E3EFB121-5DB2-7961-9E0E-12C6EEDC4708}"/>
                </a:ext>
              </a:extLst>
            </p:cNvPr>
            <p:cNvSpPr/>
            <p:nvPr/>
          </p:nvSpPr>
          <p:spPr>
            <a:xfrm>
              <a:off x="660263" y="4377066"/>
              <a:ext cx="72299" cy="72299"/>
            </a:xfrm>
            <a:prstGeom prst="ellipse">
              <a:avLst/>
            </a:prstGeom>
            <a:solidFill>
              <a:srgbClr val="E5691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6F00008C-A6D4-F543-B0AA-413D1F0E1943}"/>
                </a:ext>
              </a:extLst>
            </p:cNvPr>
            <p:cNvSpPr/>
            <p:nvPr/>
          </p:nvSpPr>
          <p:spPr>
            <a:xfrm>
              <a:off x="660263" y="4745930"/>
              <a:ext cx="72299" cy="72299"/>
            </a:xfrm>
            <a:prstGeom prst="ellipse">
              <a:avLst/>
            </a:prstGeom>
            <a:solidFill>
              <a:srgbClr val="E5691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9117A64B-6A61-8B88-A465-41CB76B23396}"/>
                </a:ext>
              </a:extLst>
            </p:cNvPr>
            <p:cNvSpPr/>
            <p:nvPr/>
          </p:nvSpPr>
          <p:spPr>
            <a:xfrm>
              <a:off x="660263" y="5114794"/>
              <a:ext cx="72299" cy="72299"/>
            </a:xfrm>
            <a:prstGeom prst="ellipse">
              <a:avLst/>
            </a:prstGeom>
            <a:solidFill>
              <a:srgbClr val="E5691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EE37E602-0E17-004D-D027-969842E39A01}"/>
                </a:ext>
              </a:extLst>
            </p:cNvPr>
            <p:cNvSpPr/>
            <p:nvPr/>
          </p:nvSpPr>
          <p:spPr>
            <a:xfrm>
              <a:off x="660263" y="5483657"/>
              <a:ext cx="72299" cy="72299"/>
            </a:xfrm>
            <a:prstGeom prst="ellipse">
              <a:avLst/>
            </a:prstGeom>
            <a:solidFill>
              <a:srgbClr val="E5691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3579FFD8-A532-8E97-7728-0C719FF6C493}"/>
                </a:ext>
              </a:extLst>
            </p:cNvPr>
            <p:cNvSpPr/>
            <p:nvPr/>
          </p:nvSpPr>
          <p:spPr>
            <a:xfrm>
              <a:off x="660263" y="5852521"/>
              <a:ext cx="72299" cy="72299"/>
            </a:xfrm>
            <a:prstGeom prst="ellipse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54689C2-9444-B926-6734-6D8375F5835D}"/>
              </a:ext>
            </a:extLst>
          </p:cNvPr>
          <p:cNvGrpSpPr/>
          <p:nvPr/>
        </p:nvGrpSpPr>
        <p:grpSpPr>
          <a:xfrm>
            <a:off x="6748940" y="2837052"/>
            <a:ext cx="3619458" cy="3565476"/>
            <a:chOff x="3889376" y="1531937"/>
            <a:chExt cx="4364038" cy="4298951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40B92FF2-4702-B26D-EC1C-3FC06E4A3F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1626" y="5499100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2DA78663-DD21-62F0-767F-63CFDC43CB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826" y="5499100"/>
              <a:ext cx="333375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36496671-A0B3-7BD0-7496-86431EF986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3613" y="5499100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57546A5F-8C25-EFA1-61EA-0F2033A614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3813" y="5168900"/>
              <a:ext cx="166688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A898A3E3-322F-9FC0-3423-4DAAD3B9FD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4276" y="5443538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55CBCEC7-1013-3B0D-BFD0-1FB1C78603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26063" y="3735388"/>
              <a:ext cx="55563" cy="2039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293A2C36-0097-CE67-0AE9-708E669F07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0501" y="5387975"/>
              <a:ext cx="277813" cy="387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F0E38E0F-036A-01AE-F691-1626DAF7E6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2488" y="5387975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B8DE49E0-99CE-61E3-123B-185F243BF4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6726" y="5222875"/>
              <a:ext cx="222250" cy="496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5D8EACA1-D34E-3A1A-CCA7-2A6D5AEEDE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7388" y="5002213"/>
              <a:ext cx="166688" cy="663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D4EF5956-7524-9C99-6415-943042A5A9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1826" y="3570288"/>
              <a:ext cx="55563" cy="2039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2519661A-1A6C-4206-01E7-D7C3AEAFE4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1363" y="4618038"/>
              <a:ext cx="112713" cy="992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D2556E7E-0946-5F23-3D1F-BAC42D546D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2488" y="4618038"/>
              <a:ext cx="111125" cy="992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F86CAC5A-85BB-7053-E4BA-8C55CA4697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0701" y="4562475"/>
              <a:ext cx="111125" cy="992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065DF375-70B1-4268-475C-4F351C389D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7388" y="3516313"/>
              <a:ext cx="55563" cy="203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ECDA5602-5F94-267E-8019-52E0148E1E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3613" y="4562475"/>
              <a:ext cx="111125" cy="992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E8F85A58-2EC4-FBA3-A5A0-1D571B5E96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6726" y="3460750"/>
              <a:ext cx="55563" cy="2039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5D733834-F6B8-11AC-9CE9-CB608DD3F0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1626" y="5168900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5B89198E-F836-1CF7-5965-967DED9BA2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826" y="5168900"/>
              <a:ext cx="333375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B260FD61-5159-BBF0-F468-21161EF268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3613" y="5168900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9BEB7A1B-6F98-C969-018C-66192F299A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4738" y="4506913"/>
              <a:ext cx="109538" cy="993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851D1851-A3D0-1375-409A-61249F4946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4276" y="5113338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EA498DF7-3354-8DA8-2408-48CED36A89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4276" y="3405188"/>
              <a:ext cx="55563" cy="2039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id="{A32D7035-3496-6276-88A3-3B3A1C26E7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1163" y="3349625"/>
              <a:ext cx="55563" cy="2039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B0179EF1-D96C-1B5C-3332-6BC73FBF4CC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2488" y="5057775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5914B6C3-93D7-CBF9-FB4E-7DEE04BAF8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0501" y="5002213"/>
              <a:ext cx="277813" cy="387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222F3CB3-B79B-A7C8-4805-5095CA6DD7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89838" y="4727575"/>
              <a:ext cx="166688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924B1AD4-E102-4494-4AD6-EC00E7756D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5601" y="3295650"/>
              <a:ext cx="55563" cy="203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AD657501-65C0-4639-05EE-6B16E7FF37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54938" y="5168900"/>
              <a:ext cx="442913" cy="16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5386C95D-A887-6563-69C2-7F5015188F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0038" y="3240088"/>
              <a:ext cx="55563" cy="2039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0F413215-818F-15AB-702E-9DB48841E7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4476" y="3184525"/>
              <a:ext cx="57150" cy="2039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31550426-7C62-3A91-60C0-2049E65072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6726" y="4727575"/>
              <a:ext cx="222250" cy="496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C72336BA-4FD2-7680-298C-49BD4E23C7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1626" y="4837113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图片 62">
              <a:extLst>
                <a:ext uri="{FF2B5EF4-FFF2-40B4-BE49-F238E27FC236}">
                  <a16:creationId xmlns:a16="http://schemas.microsoft.com/office/drawing/2014/main" id="{46AD7ED7-C743-2B4D-078A-65EDD55E91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826" y="4837113"/>
              <a:ext cx="333375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" name="图片 63">
              <a:extLst>
                <a:ext uri="{FF2B5EF4-FFF2-40B4-BE49-F238E27FC236}">
                  <a16:creationId xmlns:a16="http://schemas.microsoft.com/office/drawing/2014/main" id="{B7F487B0-D9D3-29DD-844F-7624B92067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3613" y="4837113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11E2FD4C-1A7C-2170-A0E4-336DBC91E8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3813" y="4506913"/>
              <a:ext cx="166688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id="{1F883DC9-8E74-5459-F93E-E79566BB5D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54938" y="4506913"/>
              <a:ext cx="166688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id="{30589D55-0B3F-F495-323A-7AE0CD95DC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4276" y="4783138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938E393A-E94A-754E-4EF7-6E712B9345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1626" y="3074988"/>
              <a:ext cx="55563" cy="2039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" name="图片 70">
              <a:extLst>
                <a:ext uri="{FF2B5EF4-FFF2-40B4-BE49-F238E27FC236}">
                  <a16:creationId xmlns:a16="http://schemas.microsoft.com/office/drawing/2014/main" id="{11810974-A00E-D290-33C2-37C4BB4759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2488" y="4727575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id="{88FDEE15-E1B7-6DE9-0140-446C98E91F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7188" y="3019425"/>
              <a:ext cx="55563" cy="2039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id="{84759C4B-9FCB-C88F-CE73-0824D5C226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0501" y="4618038"/>
              <a:ext cx="277813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id="{A1D15179-9D1E-5404-8239-6366D69805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7388" y="4341813"/>
              <a:ext cx="166688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id="{7B958F92-BADA-FB54-E470-0611AACBA1D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1163" y="2909888"/>
              <a:ext cx="57150" cy="2039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8" name="图片 77">
              <a:extLst>
                <a:ext uri="{FF2B5EF4-FFF2-40B4-BE49-F238E27FC236}">
                  <a16:creationId xmlns:a16="http://schemas.microsoft.com/office/drawing/2014/main" id="{613862E5-3453-0A96-C93D-C38B766D20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1626" y="4506913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9" name="图片 78">
              <a:extLst>
                <a:ext uri="{FF2B5EF4-FFF2-40B4-BE49-F238E27FC236}">
                  <a16:creationId xmlns:a16="http://schemas.microsoft.com/office/drawing/2014/main" id="{35312840-2E6A-8E0A-B0A2-6F4B7B25A6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826" y="4506913"/>
              <a:ext cx="333375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0" name="图片 79">
              <a:extLst>
                <a:ext uri="{FF2B5EF4-FFF2-40B4-BE49-F238E27FC236}">
                  <a16:creationId xmlns:a16="http://schemas.microsoft.com/office/drawing/2014/main" id="{9EBB6D70-600F-3B9C-F873-93BCD57B50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3613" y="4506913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" name="图片 80">
              <a:extLst>
                <a:ext uri="{FF2B5EF4-FFF2-40B4-BE49-F238E27FC236}">
                  <a16:creationId xmlns:a16="http://schemas.microsoft.com/office/drawing/2014/main" id="{7960DB0A-AD41-0FBD-07DB-87A3B4A3AD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86726" y="2909888"/>
              <a:ext cx="55563" cy="1928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" name="图片 81">
              <a:extLst>
                <a:ext uri="{FF2B5EF4-FFF2-40B4-BE49-F238E27FC236}">
                  <a16:creationId xmlns:a16="http://schemas.microsoft.com/office/drawing/2014/main" id="{AC53F9EB-5C8F-1716-B5FB-76ABB6C6C10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4276" y="4452938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id="{CFFAB3F8-E8E9-4689-9FD8-099AFF82344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2488" y="4397375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4" name="图片 83">
              <a:extLst>
                <a:ext uri="{FF2B5EF4-FFF2-40B4-BE49-F238E27FC236}">
                  <a16:creationId xmlns:a16="http://schemas.microsoft.com/office/drawing/2014/main" id="{94DE403E-2DFA-4571-178D-BD76B829C7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6726" y="4232275"/>
              <a:ext cx="222250" cy="496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" name="图片 84">
              <a:extLst>
                <a:ext uri="{FF2B5EF4-FFF2-40B4-BE49-F238E27FC236}">
                  <a16:creationId xmlns:a16="http://schemas.microsoft.com/office/drawing/2014/main" id="{BC316C93-3043-2370-031A-35A1AE9268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89838" y="4067175"/>
              <a:ext cx="166688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" name="图片 85">
              <a:extLst>
                <a:ext uri="{FF2B5EF4-FFF2-40B4-BE49-F238E27FC236}">
                  <a16:creationId xmlns:a16="http://schemas.microsoft.com/office/drawing/2014/main" id="{98BDE21C-D571-2BFF-4D5C-7F7F80A4AF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42288" y="3130550"/>
              <a:ext cx="55563" cy="1598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" name="图片 86">
              <a:extLst>
                <a:ext uri="{FF2B5EF4-FFF2-40B4-BE49-F238E27FC236}">
                  <a16:creationId xmlns:a16="http://schemas.microsoft.com/office/drawing/2014/main" id="{B138E577-3125-64B8-EE4A-730CF6909F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1363" y="3625850"/>
              <a:ext cx="112713" cy="992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" name="图片 87">
              <a:extLst>
                <a:ext uri="{FF2B5EF4-FFF2-40B4-BE49-F238E27FC236}">
                  <a16:creationId xmlns:a16="http://schemas.microsoft.com/office/drawing/2014/main" id="{F253805B-D956-8A49-F6E2-8C8DE0CB50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0501" y="4230688"/>
              <a:ext cx="277813" cy="387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9" name="图片 88">
              <a:extLst>
                <a:ext uri="{FF2B5EF4-FFF2-40B4-BE49-F238E27FC236}">
                  <a16:creationId xmlns:a16="http://schemas.microsoft.com/office/drawing/2014/main" id="{B232EEE3-6960-426C-860B-316C4DE405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2488" y="3625850"/>
              <a:ext cx="111125" cy="992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4201B6E1-6625-8126-B8C5-92F34C4A37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0701" y="3570288"/>
              <a:ext cx="111125" cy="992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AF6DA178-DBB1-89DB-C222-D7E180FC09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3613" y="3570288"/>
              <a:ext cx="111125" cy="992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" name="图片 91">
              <a:extLst>
                <a:ext uri="{FF2B5EF4-FFF2-40B4-BE49-F238E27FC236}">
                  <a16:creationId xmlns:a16="http://schemas.microsoft.com/office/drawing/2014/main" id="{4273024A-407B-612A-E042-E15892541B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1626" y="4176713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" name="图片 92">
              <a:extLst>
                <a:ext uri="{FF2B5EF4-FFF2-40B4-BE49-F238E27FC236}">
                  <a16:creationId xmlns:a16="http://schemas.microsoft.com/office/drawing/2014/main" id="{C0AC564C-9608-C91F-9A11-0732E02E2B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826" y="4176713"/>
              <a:ext cx="333375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4" name="图片 93">
              <a:extLst>
                <a:ext uri="{FF2B5EF4-FFF2-40B4-BE49-F238E27FC236}">
                  <a16:creationId xmlns:a16="http://schemas.microsoft.com/office/drawing/2014/main" id="{88A8220E-063D-D228-545F-C211F1BFD6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3613" y="4176713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5" name="图片 94">
              <a:extLst>
                <a:ext uri="{FF2B5EF4-FFF2-40B4-BE49-F238E27FC236}">
                  <a16:creationId xmlns:a16="http://schemas.microsoft.com/office/drawing/2014/main" id="{D4F1B924-80ED-A41A-5F9A-4C9388D8C5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3813" y="3846513"/>
              <a:ext cx="166688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6" name="图片 95">
              <a:extLst>
                <a:ext uri="{FF2B5EF4-FFF2-40B4-BE49-F238E27FC236}">
                  <a16:creationId xmlns:a16="http://schemas.microsoft.com/office/drawing/2014/main" id="{1BC5B654-C9D4-D4FE-63B0-DD107661FE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4738" y="3516313"/>
              <a:ext cx="109538" cy="992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7" name="图片 96">
              <a:extLst>
                <a:ext uri="{FF2B5EF4-FFF2-40B4-BE49-F238E27FC236}">
                  <a16:creationId xmlns:a16="http://schemas.microsoft.com/office/drawing/2014/main" id="{BB42A37B-006D-D856-C5D2-F8EF1656D1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54938" y="3846513"/>
              <a:ext cx="166688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8" name="图片 97">
              <a:extLst>
                <a:ext uri="{FF2B5EF4-FFF2-40B4-BE49-F238E27FC236}">
                  <a16:creationId xmlns:a16="http://schemas.microsoft.com/office/drawing/2014/main" id="{4B3E84A9-7B74-914F-995B-926165C9E7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7851" y="3405188"/>
              <a:ext cx="55563" cy="1103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9" name="图片 98">
              <a:extLst>
                <a:ext uri="{FF2B5EF4-FFF2-40B4-BE49-F238E27FC236}">
                  <a16:creationId xmlns:a16="http://schemas.microsoft.com/office/drawing/2014/main" id="{50DA9126-0246-90CF-4A6C-AA31672D21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4276" y="4121150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0" name="图片 99">
              <a:extLst>
                <a:ext uri="{FF2B5EF4-FFF2-40B4-BE49-F238E27FC236}">
                  <a16:creationId xmlns:a16="http://schemas.microsoft.com/office/drawing/2014/main" id="{83AFA579-C559-1646-F141-0061E06C0E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2488" y="4065588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1" name="图片 100">
              <a:extLst>
                <a:ext uri="{FF2B5EF4-FFF2-40B4-BE49-F238E27FC236}">
                  <a16:creationId xmlns:a16="http://schemas.microsoft.com/office/drawing/2014/main" id="{BE8D624D-2959-E637-795D-C1C9553B8C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7388" y="3681413"/>
              <a:ext cx="166688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" name="图片 101">
              <a:extLst>
                <a:ext uri="{FF2B5EF4-FFF2-40B4-BE49-F238E27FC236}">
                  <a16:creationId xmlns:a16="http://schemas.microsoft.com/office/drawing/2014/main" id="{3459F1DF-9E00-4DF9-D9BD-04B290A754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0501" y="3900488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" name="图片 102">
              <a:extLst>
                <a:ext uri="{FF2B5EF4-FFF2-40B4-BE49-F238E27FC236}">
                  <a16:creationId xmlns:a16="http://schemas.microsoft.com/office/drawing/2014/main" id="{58B067F6-F091-C959-C8F1-923E340116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2288" y="3570288"/>
              <a:ext cx="166688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" name="图片 103">
              <a:extLst>
                <a:ext uri="{FF2B5EF4-FFF2-40B4-BE49-F238E27FC236}">
                  <a16:creationId xmlns:a16="http://schemas.microsoft.com/office/drawing/2014/main" id="{6E0F98C3-48C7-C22B-68A3-6CB738EE17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1626" y="3846513"/>
              <a:ext cx="331788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" name="图片 104">
              <a:extLst>
                <a:ext uri="{FF2B5EF4-FFF2-40B4-BE49-F238E27FC236}">
                  <a16:creationId xmlns:a16="http://schemas.microsoft.com/office/drawing/2014/main" id="{9824A5C5-E5A8-E819-8DC4-4E94DBC964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826" y="3846513"/>
              <a:ext cx="333375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" name="图片 105">
              <a:extLst>
                <a:ext uri="{FF2B5EF4-FFF2-40B4-BE49-F238E27FC236}">
                  <a16:creationId xmlns:a16="http://schemas.microsoft.com/office/drawing/2014/main" id="{D97D6E64-B9C6-65DF-8845-E5E89EDCE7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3613" y="3846513"/>
              <a:ext cx="331788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7" name="图片 106">
              <a:extLst>
                <a:ext uri="{FF2B5EF4-FFF2-40B4-BE49-F238E27FC236}">
                  <a16:creationId xmlns:a16="http://schemas.microsoft.com/office/drawing/2014/main" id="{3C7ED700-DC97-1DAC-11E2-DAB7E07002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4276" y="3790950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8" name="图片 107">
              <a:extLst>
                <a:ext uri="{FF2B5EF4-FFF2-40B4-BE49-F238E27FC236}">
                  <a16:creationId xmlns:a16="http://schemas.microsoft.com/office/drawing/2014/main" id="{D198B7BE-3121-2522-6DB2-FE16E14DB1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2488" y="3735388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9" name="图片 108">
              <a:extLst>
                <a:ext uri="{FF2B5EF4-FFF2-40B4-BE49-F238E27FC236}">
                  <a16:creationId xmlns:a16="http://schemas.microsoft.com/office/drawing/2014/main" id="{0A09937F-0FC3-AE76-2405-C351B4888B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89838" y="3405188"/>
              <a:ext cx="166688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" name="图片 109">
              <a:extLst>
                <a:ext uri="{FF2B5EF4-FFF2-40B4-BE49-F238E27FC236}">
                  <a16:creationId xmlns:a16="http://schemas.microsoft.com/office/drawing/2014/main" id="{3AD5168C-9CED-1A8C-D9CF-8EC4E9FF98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0501" y="3570288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" name="图片 110">
              <a:extLst>
                <a:ext uri="{FF2B5EF4-FFF2-40B4-BE49-F238E27FC236}">
                  <a16:creationId xmlns:a16="http://schemas.microsoft.com/office/drawing/2014/main" id="{8E3F1E23-1F08-12BC-D816-575BB628C3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1626" y="3516313"/>
              <a:ext cx="331788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" name="图片 111">
              <a:extLst>
                <a:ext uri="{FF2B5EF4-FFF2-40B4-BE49-F238E27FC236}">
                  <a16:creationId xmlns:a16="http://schemas.microsoft.com/office/drawing/2014/main" id="{2B9D5FAD-54B0-BA46-36FD-F5ACED2E07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826" y="3516313"/>
              <a:ext cx="333375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" name="图片 112">
              <a:extLst>
                <a:ext uri="{FF2B5EF4-FFF2-40B4-BE49-F238E27FC236}">
                  <a16:creationId xmlns:a16="http://schemas.microsoft.com/office/drawing/2014/main" id="{8D7EBA3F-2F55-0CC4-E934-AA0D2D4F22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3613" y="3516313"/>
              <a:ext cx="331788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4" name="图片 113">
              <a:extLst>
                <a:ext uri="{FF2B5EF4-FFF2-40B4-BE49-F238E27FC236}">
                  <a16:creationId xmlns:a16="http://schemas.microsoft.com/office/drawing/2014/main" id="{141D662D-651F-AEA3-142E-24F5DD8362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3813" y="3184525"/>
              <a:ext cx="166688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5" name="图片 114">
              <a:extLst>
                <a:ext uri="{FF2B5EF4-FFF2-40B4-BE49-F238E27FC236}">
                  <a16:creationId xmlns:a16="http://schemas.microsoft.com/office/drawing/2014/main" id="{A5CC27A6-7AE7-E592-1795-811CE651055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54938" y="3184525"/>
              <a:ext cx="166688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" name="图片 115">
              <a:extLst>
                <a:ext uri="{FF2B5EF4-FFF2-40B4-BE49-F238E27FC236}">
                  <a16:creationId xmlns:a16="http://schemas.microsoft.com/office/drawing/2014/main" id="{97B8336A-1A0B-B74F-C723-9E6FB395EF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0501" y="2468563"/>
              <a:ext cx="55563" cy="1323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7" name="图片 116">
              <a:extLst>
                <a:ext uri="{FF2B5EF4-FFF2-40B4-BE49-F238E27FC236}">
                  <a16:creationId xmlns:a16="http://schemas.microsoft.com/office/drawing/2014/main" id="{385C0FA5-E094-17A4-CA0E-9239D8B756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4276" y="3460750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" name="图片 117">
              <a:extLst>
                <a:ext uri="{FF2B5EF4-FFF2-40B4-BE49-F238E27FC236}">
                  <a16:creationId xmlns:a16="http://schemas.microsoft.com/office/drawing/2014/main" id="{7E9604FD-71C6-59E6-B5E5-0A5D399E8C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2488" y="3405188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9" name="图片 118">
              <a:extLst>
                <a:ext uri="{FF2B5EF4-FFF2-40B4-BE49-F238E27FC236}">
                  <a16:creationId xmlns:a16="http://schemas.microsoft.com/office/drawing/2014/main" id="{0A439832-5A8A-5993-41EA-8711B04169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26063" y="1697038"/>
              <a:ext cx="55563" cy="2039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0" name="图片 119">
              <a:extLst>
                <a:ext uri="{FF2B5EF4-FFF2-40B4-BE49-F238E27FC236}">
                  <a16:creationId xmlns:a16="http://schemas.microsoft.com/office/drawing/2014/main" id="{AC4B7A5C-8FD1-169C-BE0F-B0768B54140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7388" y="3019425"/>
              <a:ext cx="166688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1" name="图片 120">
              <a:extLst>
                <a:ext uri="{FF2B5EF4-FFF2-40B4-BE49-F238E27FC236}">
                  <a16:creationId xmlns:a16="http://schemas.microsoft.com/office/drawing/2014/main" id="{3A708D60-E5A1-5E9C-DAEA-D2792F5204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1363" y="2633663"/>
              <a:ext cx="112713" cy="993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" name="图片 121">
              <a:extLst>
                <a:ext uri="{FF2B5EF4-FFF2-40B4-BE49-F238E27FC236}">
                  <a16:creationId xmlns:a16="http://schemas.microsoft.com/office/drawing/2014/main" id="{2D085B70-6E26-A738-BBBC-C5901015CB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2488" y="2633663"/>
              <a:ext cx="111125" cy="993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" name="图片 122">
              <a:extLst>
                <a:ext uri="{FF2B5EF4-FFF2-40B4-BE49-F238E27FC236}">
                  <a16:creationId xmlns:a16="http://schemas.microsoft.com/office/drawing/2014/main" id="{794D6B05-4CE2-C34C-7258-BC35D0238F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0701" y="2909888"/>
              <a:ext cx="166688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4" name="图片 123">
              <a:extLst>
                <a:ext uri="{FF2B5EF4-FFF2-40B4-BE49-F238E27FC236}">
                  <a16:creationId xmlns:a16="http://schemas.microsoft.com/office/drawing/2014/main" id="{D7BAA636-BE8D-64A7-EA29-4604C3A2A8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0501" y="3240088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5" name="图片 124">
              <a:extLst>
                <a:ext uri="{FF2B5EF4-FFF2-40B4-BE49-F238E27FC236}">
                  <a16:creationId xmlns:a16="http://schemas.microsoft.com/office/drawing/2014/main" id="{118A1DC9-C1A1-E706-C7AE-6B423C1897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2288" y="2909888"/>
              <a:ext cx="166688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6" name="图片 125">
              <a:extLst>
                <a:ext uri="{FF2B5EF4-FFF2-40B4-BE49-F238E27FC236}">
                  <a16:creationId xmlns:a16="http://schemas.microsoft.com/office/drawing/2014/main" id="{98455E8A-C4D9-A3E0-0841-9482FD28AA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3613" y="2578100"/>
              <a:ext cx="111125" cy="993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7" name="图片 126">
              <a:extLst>
                <a:ext uri="{FF2B5EF4-FFF2-40B4-BE49-F238E27FC236}">
                  <a16:creationId xmlns:a16="http://schemas.microsoft.com/office/drawing/2014/main" id="{F7ACEDC1-F963-8E14-5BEC-1A3E49F5A0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4938" y="2633663"/>
              <a:ext cx="55563" cy="882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8" name="图片 127">
              <a:extLst>
                <a:ext uri="{FF2B5EF4-FFF2-40B4-BE49-F238E27FC236}">
                  <a16:creationId xmlns:a16="http://schemas.microsoft.com/office/drawing/2014/main" id="{A44C2A5A-8D80-D75E-2EF2-C5CCBD29FC1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7388" y="1862138"/>
              <a:ext cx="55563" cy="1654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9" name="图片 128">
              <a:extLst>
                <a:ext uri="{FF2B5EF4-FFF2-40B4-BE49-F238E27FC236}">
                  <a16:creationId xmlns:a16="http://schemas.microsoft.com/office/drawing/2014/main" id="{7698A887-2F38-1BF2-76E6-B45EAD9D75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1626" y="3184525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" name="图片 129">
              <a:extLst>
                <a:ext uri="{FF2B5EF4-FFF2-40B4-BE49-F238E27FC236}">
                  <a16:creationId xmlns:a16="http://schemas.microsoft.com/office/drawing/2014/main" id="{F3AF8887-F71F-C5A9-EEAB-2A14D4A0C9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826" y="3184525"/>
              <a:ext cx="333375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1" name="图片 130">
              <a:extLst>
                <a:ext uri="{FF2B5EF4-FFF2-40B4-BE49-F238E27FC236}">
                  <a16:creationId xmlns:a16="http://schemas.microsoft.com/office/drawing/2014/main" id="{6ECA3202-2A28-DA9D-D433-C3F9B0CB038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3613" y="3184525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2" name="图片 131">
              <a:extLst>
                <a:ext uri="{FF2B5EF4-FFF2-40B4-BE49-F238E27FC236}">
                  <a16:creationId xmlns:a16="http://schemas.microsoft.com/office/drawing/2014/main" id="{FF5397B2-6EE9-3834-D74C-0B47727901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4738" y="2524125"/>
              <a:ext cx="109538" cy="992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" name="图片 132">
              <a:extLst>
                <a:ext uri="{FF2B5EF4-FFF2-40B4-BE49-F238E27FC236}">
                  <a16:creationId xmlns:a16="http://schemas.microsoft.com/office/drawing/2014/main" id="{B32C9828-A489-8EB5-B0F9-3D7FAD4A36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6726" y="2082800"/>
              <a:ext cx="55563" cy="137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4" name="图片 133">
              <a:extLst>
                <a:ext uri="{FF2B5EF4-FFF2-40B4-BE49-F238E27FC236}">
                  <a16:creationId xmlns:a16="http://schemas.microsoft.com/office/drawing/2014/main" id="{29813829-DFCB-29F8-C8D2-76D00D49BC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4276" y="3130550"/>
              <a:ext cx="331788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5" name="图片 134">
              <a:extLst>
                <a:ext uri="{FF2B5EF4-FFF2-40B4-BE49-F238E27FC236}">
                  <a16:creationId xmlns:a16="http://schemas.microsoft.com/office/drawing/2014/main" id="{DC683482-A391-491D-0427-509359D8C0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2488" y="3074988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6" name="图片 135">
              <a:extLst>
                <a:ext uri="{FF2B5EF4-FFF2-40B4-BE49-F238E27FC236}">
                  <a16:creationId xmlns:a16="http://schemas.microsoft.com/office/drawing/2014/main" id="{9602E30B-E29D-5BD7-68DE-6DC723FD5D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4276" y="2909888"/>
              <a:ext cx="222250" cy="496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7" name="图片 136">
              <a:extLst>
                <a:ext uri="{FF2B5EF4-FFF2-40B4-BE49-F238E27FC236}">
                  <a16:creationId xmlns:a16="http://schemas.microsoft.com/office/drawing/2014/main" id="{94498AD3-9F8A-5A93-CBD7-6F75D5E6BD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1163" y="2138363"/>
              <a:ext cx="55563" cy="121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id="{6BF20FCF-05B1-E895-B0FE-65F0E69821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5601" y="2193925"/>
              <a:ext cx="55563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9" name="图片 138">
              <a:extLst>
                <a:ext uri="{FF2B5EF4-FFF2-40B4-BE49-F238E27FC236}">
                  <a16:creationId xmlns:a16="http://schemas.microsoft.com/office/drawing/2014/main" id="{9E7151CA-8E75-8B9B-E396-FC5E075750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0038" y="2303463"/>
              <a:ext cx="55563" cy="938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0" name="图片 139">
              <a:extLst>
                <a:ext uri="{FF2B5EF4-FFF2-40B4-BE49-F238E27FC236}">
                  <a16:creationId xmlns:a16="http://schemas.microsoft.com/office/drawing/2014/main" id="{BC0FE252-969D-18A1-E574-0B5A9C4748D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0501" y="2909888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1" name="图片 140">
              <a:extLst>
                <a:ext uri="{FF2B5EF4-FFF2-40B4-BE49-F238E27FC236}">
                  <a16:creationId xmlns:a16="http://schemas.microsoft.com/office/drawing/2014/main" id="{ACDB1A9D-048B-9F7C-6479-1C3483CBFF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4476" y="2359025"/>
              <a:ext cx="57150" cy="827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2" name="图片 141">
              <a:extLst>
                <a:ext uri="{FF2B5EF4-FFF2-40B4-BE49-F238E27FC236}">
                  <a16:creationId xmlns:a16="http://schemas.microsoft.com/office/drawing/2014/main" id="{19C0CFC0-F34A-7A02-1BC3-8746BB5D0F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1626" y="2854325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" name="图片 142">
              <a:extLst>
                <a:ext uri="{FF2B5EF4-FFF2-40B4-BE49-F238E27FC236}">
                  <a16:creationId xmlns:a16="http://schemas.microsoft.com/office/drawing/2014/main" id="{FD39E993-A5BA-30E5-2E8B-67F3289BC6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826" y="2854325"/>
              <a:ext cx="333375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4" name="图片 143">
              <a:extLst>
                <a:ext uri="{FF2B5EF4-FFF2-40B4-BE49-F238E27FC236}">
                  <a16:creationId xmlns:a16="http://schemas.microsoft.com/office/drawing/2014/main" id="{DA936638-69E8-E7E3-3A41-F6CC8E99BA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3613" y="2854325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5" name="图片 144">
              <a:extLst>
                <a:ext uri="{FF2B5EF4-FFF2-40B4-BE49-F238E27FC236}">
                  <a16:creationId xmlns:a16="http://schemas.microsoft.com/office/drawing/2014/main" id="{1BF1F8F7-6286-6579-B8D9-6C83A43F50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3813" y="2524125"/>
              <a:ext cx="166688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6" name="图片 145">
              <a:extLst>
                <a:ext uri="{FF2B5EF4-FFF2-40B4-BE49-F238E27FC236}">
                  <a16:creationId xmlns:a16="http://schemas.microsoft.com/office/drawing/2014/main" id="{F327E051-8D94-B95F-9D92-5762ACE336B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54938" y="2524125"/>
              <a:ext cx="166688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id="{57FB1FE4-F6CC-3C65-6E51-5A9EBDC58E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4276" y="2798763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id="{2E3AAA16-B297-ADF9-AF88-B982DFD6984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9376" y="3019425"/>
              <a:ext cx="55563" cy="55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id="{AD2AC89D-A713-F0F6-3CAE-3A258ACE60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2488" y="2744788"/>
              <a:ext cx="331788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0" name="图片 149">
              <a:extLst>
                <a:ext uri="{FF2B5EF4-FFF2-40B4-BE49-F238E27FC236}">
                  <a16:creationId xmlns:a16="http://schemas.microsoft.com/office/drawing/2014/main" id="{612CC724-5352-5555-0D52-076301C4D3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1626" y="2524125"/>
              <a:ext cx="55563" cy="550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1" name="图片 150">
              <a:extLst>
                <a:ext uri="{FF2B5EF4-FFF2-40B4-BE49-F238E27FC236}">
                  <a16:creationId xmlns:a16="http://schemas.microsoft.com/office/drawing/2014/main" id="{4FFB1EE0-35DC-A10C-4CF2-4D6466840B0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7388" y="2359025"/>
              <a:ext cx="166688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2" name="图片 151">
              <a:extLst>
                <a:ext uri="{FF2B5EF4-FFF2-40B4-BE49-F238E27FC236}">
                  <a16:creationId xmlns:a16="http://schemas.microsoft.com/office/drawing/2014/main" id="{A0ED00D4-0CF3-5D19-11F7-A12C09E0C8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7188" y="2633663"/>
              <a:ext cx="55563" cy="387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" name="图片 152">
              <a:extLst>
                <a:ext uri="{FF2B5EF4-FFF2-40B4-BE49-F238E27FC236}">
                  <a16:creationId xmlns:a16="http://schemas.microsoft.com/office/drawing/2014/main" id="{7F788A84-5846-D27A-F91A-0CF577A984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0701" y="2247900"/>
              <a:ext cx="166688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4" name="图片 153">
              <a:extLst>
                <a:ext uri="{FF2B5EF4-FFF2-40B4-BE49-F238E27FC236}">
                  <a16:creationId xmlns:a16="http://schemas.microsoft.com/office/drawing/2014/main" id="{63DAC0C5-FED8-F809-1B6D-E12408AB89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0501" y="2578100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5" name="图片 154">
              <a:extLst>
                <a:ext uri="{FF2B5EF4-FFF2-40B4-BE49-F238E27FC236}">
                  <a16:creationId xmlns:a16="http://schemas.microsoft.com/office/drawing/2014/main" id="{A94DB0C5-4206-39EB-1E53-89D3B794119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2288" y="2247900"/>
              <a:ext cx="166688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6" name="图片 155">
              <a:extLst>
                <a:ext uri="{FF2B5EF4-FFF2-40B4-BE49-F238E27FC236}">
                  <a16:creationId xmlns:a16="http://schemas.microsoft.com/office/drawing/2014/main" id="{8514A77B-1A59-4184-0361-008A248643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4276" y="2413000"/>
              <a:ext cx="222250" cy="496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7" name="图片 156">
              <a:extLst>
                <a:ext uri="{FF2B5EF4-FFF2-40B4-BE49-F238E27FC236}">
                  <a16:creationId xmlns:a16="http://schemas.microsoft.com/office/drawing/2014/main" id="{A05940EB-19C0-58D3-0628-82536AE3D0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1163" y="2743200"/>
              <a:ext cx="57150" cy="166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8" name="图片 157">
              <a:extLst>
                <a:ext uri="{FF2B5EF4-FFF2-40B4-BE49-F238E27FC236}">
                  <a16:creationId xmlns:a16="http://schemas.microsoft.com/office/drawing/2014/main" id="{ADC2B2CD-5C4C-38CB-8624-CD0D359E64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1626" y="2524125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9" name="图片 158">
              <a:extLst>
                <a:ext uri="{FF2B5EF4-FFF2-40B4-BE49-F238E27FC236}">
                  <a16:creationId xmlns:a16="http://schemas.microsoft.com/office/drawing/2014/main" id="{710ECBC8-9247-BB99-31E0-D45B186C48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826" y="2524125"/>
              <a:ext cx="333375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0" name="图片 159">
              <a:extLst>
                <a:ext uri="{FF2B5EF4-FFF2-40B4-BE49-F238E27FC236}">
                  <a16:creationId xmlns:a16="http://schemas.microsoft.com/office/drawing/2014/main" id="{DA659778-BB06-0B6C-04F3-1465D63F90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3613" y="2524125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1" name="图片 160">
              <a:extLst>
                <a:ext uri="{FF2B5EF4-FFF2-40B4-BE49-F238E27FC236}">
                  <a16:creationId xmlns:a16="http://schemas.microsoft.com/office/drawing/2014/main" id="{AE274D39-4E47-D979-63FD-E8FFC2B855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4276" y="2468563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2" name="图片 161">
              <a:extLst>
                <a:ext uri="{FF2B5EF4-FFF2-40B4-BE49-F238E27FC236}">
                  <a16:creationId xmlns:a16="http://schemas.microsoft.com/office/drawing/2014/main" id="{18C4D9BD-4D80-3BF4-CCC9-326298948DD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2488" y="2413000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" name="图片 162">
              <a:extLst>
                <a:ext uri="{FF2B5EF4-FFF2-40B4-BE49-F238E27FC236}">
                  <a16:creationId xmlns:a16="http://schemas.microsoft.com/office/drawing/2014/main" id="{7267D3FD-B2D4-B507-E1AF-4B6D6E43E9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1363" y="1806575"/>
              <a:ext cx="112713" cy="828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" name="图片 163">
              <a:extLst>
                <a:ext uri="{FF2B5EF4-FFF2-40B4-BE49-F238E27FC236}">
                  <a16:creationId xmlns:a16="http://schemas.microsoft.com/office/drawing/2014/main" id="{35F6B8E9-2533-9F08-2C4D-AA07CED708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2488" y="1752600"/>
              <a:ext cx="111125" cy="882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5" name="图片 164">
              <a:extLst>
                <a:ext uri="{FF2B5EF4-FFF2-40B4-BE49-F238E27FC236}">
                  <a16:creationId xmlns:a16="http://schemas.microsoft.com/office/drawing/2014/main" id="{B2B8745D-3658-BCB6-7CDC-7252A58DE3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0501" y="2247900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6" name="图片 165">
              <a:extLst>
                <a:ext uri="{FF2B5EF4-FFF2-40B4-BE49-F238E27FC236}">
                  <a16:creationId xmlns:a16="http://schemas.microsoft.com/office/drawing/2014/main" id="{4E22DAC7-F207-2E22-8CEF-74686D1039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3613" y="1806575"/>
              <a:ext cx="111125" cy="773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7" name="图片 166">
              <a:extLst>
                <a:ext uri="{FF2B5EF4-FFF2-40B4-BE49-F238E27FC236}">
                  <a16:creationId xmlns:a16="http://schemas.microsoft.com/office/drawing/2014/main" id="{0F5E64E1-7A62-BFF2-2D38-E0475226AB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1626" y="2192338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8" name="图片 167">
              <a:extLst>
                <a:ext uri="{FF2B5EF4-FFF2-40B4-BE49-F238E27FC236}">
                  <a16:creationId xmlns:a16="http://schemas.microsoft.com/office/drawing/2014/main" id="{42FCBE3F-25A1-A83E-2AC9-21AEA271589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826" y="2192338"/>
              <a:ext cx="333375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9" name="图片 168">
              <a:extLst>
                <a:ext uri="{FF2B5EF4-FFF2-40B4-BE49-F238E27FC236}">
                  <a16:creationId xmlns:a16="http://schemas.microsoft.com/office/drawing/2014/main" id="{801355F8-B2FC-3B05-4F9A-8183D10EB9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3613" y="2192338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0" name="图片 169">
              <a:extLst>
                <a:ext uri="{FF2B5EF4-FFF2-40B4-BE49-F238E27FC236}">
                  <a16:creationId xmlns:a16="http://schemas.microsoft.com/office/drawing/2014/main" id="{28687771-D6D4-32C9-A4DC-44E568E009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3813" y="1862138"/>
              <a:ext cx="166688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1" name="图片 170">
              <a:extLst>
                <a:ext uri="{FF2B5EF4-FFF2-40B4-BE49-F238E27FC236}">
                  <a16:creationId xmlns:a16="http://schemas.microsoft.com/office/drawing/2014/main" id="{0A1157BA-F3E4-CC75-CA49-BFE405A08C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4738" y="1917700"/>
              <a:ext cx="109538" cy="606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2" name="图片 171">
              <a:extLst>
                <a:ext uri="{FF2B5EF4-FFF2-40B4-BE49-F238E27FC236}">
                  <a16:creationId xmlns:a16="http://schemas.microsoft.com/office/drawing/2014/main" id="{BD0370F8-85F5-4EFD-5475-83B0F253A5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54938" y="2413000"/>
              <a:ext cx="166688" cy="11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3" name="图片 172">
              <a:extLst>
                <a:ext uri="{FF2B5EF4-FFF2-40B4-BE49-F238E27FC236}">
                  <a16:creationId xmlns:a16="http://schemas.microsoft.com/office/drawing/2014/main" id="{2AA20854-B50B-5FC9-AACB-B3DC421FCC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4276" y="2138363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" name="图片 173">
              <a:extLst>
                <a:ext uri="{FF2B5EF4-FFF2-40B4-BE49-F238E27FC236}">
                  <a16:creationId xmlns:a16="http://schemas.microsoft.com/office/drawing/2014/main" id="{639368FD-0308-BF61-45E6-CF4BFB675D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2488" y="2082800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5" name="图片 174">
              <a:extLst>
                <a:ext uri="{FF2B5EF4-FFF2-40B4-BE49-F238E27FC236}">
                  <a16:creationId xmlns:a16="http://schemas.microsoft.com/office/drawing/2014/main" id="{DDA0CBD3-430F-6FB0-1A52-D599C46629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4276" y="2138363"/>
              <a:ext cx="222250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6" name="图片 175">
              <a:extLst>
                <a:ext uri="{FF2B5EF4-FFF2-40B4-BE49-F238E27FC236}">
                  <a16:creationId xmlns:a16="http://schemas.microsoft.com/office/drawing/2014/main" id="{A0D06ECA-7D3C-78C2-CD0F-06FA3000FF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54938" y="2303463"/>
              <a:ext cx="111125" cy="11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7" name="图片 176">
              <a:extLst>
                <a:ext uri="{FF2B5EF4-FFF2-40B4-BE49-F238E27FC236}">
                  <a16:creationId xmlns:a16="http://schemas.microsoft.com/office/drawing/2014/main" id="{96F7DDEE-31D6-4A8B-4527-A7EC4601D4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7388" y="1697038"/>
              <a:ext cx="166688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8" name="图片 177">
              <a:extLst>
                <a:ext uri="{FF2B5EF4-FFF2-40B4-BE49-F238E27FC236}">
                  <a16:creationId xmlns:a16="http://schemas.microsoft.com/office/drawing/2014/main" id="{BCDF1CC1-1D55-7420-73AF-9043D6FCC8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54938" y="2247900"/>
              <a:ext cx="57150" cy="55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9" name="图片 178">
              <a:extLst>
                <a:ext uri="{FF2B5EF4-FFF2-40B4-BE49-F238E27FC236}">
                  <a16:creationId xmlns:a16="http://schemas.microsoft.com/office/drawing/2014/main" id="{17D647C1-F25F-0506-196C-045C5A1EEB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0701" y="2027238"/>
              <a:ext cx="166688" cy="22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0" name="图片 179">
              <a:extLst>
                <a:ext uri="{FF2B5EF4-FFF2-40B4-BE49-F238E27FC236}">
                  <a16:creationId xmlns:a16="http://schemas.microsoft.com/office/drawing/2014/main" id="{B5E88AD5-F57F-4CEC-7299-4B7AAD6343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0501" y="1917700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1" name="图片 180">
              <a:extLst>
                <a:ext uri="{FF2B5EF4-FFF2-40B4-BE49-F238E27FC236}">
                  <a16:creationId xmlns:a16="http://schemas.microsoft.com/office/drawing/2014/main" id="{88F0A92D-804E-B632-AAE3-A7A8703A7D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2288" y="1587500"/>
              <a:ext cx="166688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2" name="图片 181">
              <a:extLst>
                <a:ext uri="{FF2B5EF4-FFF2-40B4-BE49-F238E27FC236}">
                  <a16:creationId xmlns:a16="http://schemas.microsoft.com/office/drawing/2014/main" id="{C4129B71-60C1-8C45-869C-0C93F44F19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1626" y="1862138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3" name="图片 182">
              <a:extLst>
                <a:ext uri="{FF2B5EF4-FFF2-40B4-BE49-F238E27FC236}">
                  <a16:creationId xmlns:a16="http://schemas.microsoft.com/office/drawing/2014/main" id="{BC964F12-6878-C94C-8CFB-A8F8B11A73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826" y="1862138"/>
              <a:ext cx="333375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" name="图片 183">
              <a:extLst>
                <a:ext uri="{FF2B5EF4-FFF2-40B4-BE49-F238E27FC236}">
                  <a16:creationId xmlns:a16="http://schemas.microsoft.com/office/drawing/2014/main" id="{151A1E1C-3F7F-7F27-8FB4-D691C7AF16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3613" y="1862138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5" name="图片 184">
              <a:extLst>
                <a:ext uri="{FF2B5EF4-FFF2-40B4-BE49-F238E27FC236}">
                  <a16:creationId xmlns:a16="http://schemas.microsoft.com/office/drawing/2014/main" id="{0F98661A-1239-5CA2-8F9D-7DA7511196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4276" y="1806575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6" name="图片 185">
              <a:extLst>
                <a:ext uri="{FF2B5EF4-FFF2-40B4-BE49-F238E27FC236}">
                  <a16:creationId xmlns:a16="http://schemas.microsoft.com/office/drawing/2014/main" id="{DF51008C-058B-CE19-7C02-EC1DE815C44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4276" y="2028825"/>
              <a:ext cx="111125" cy="109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7" name="图片 186">
              <a:extLst>
                <a:ext uri="{FF2B5EF4-FFF2-40B4-BE49-F238E27FC236}">
                  <a16:creationId xmlns:a16="http://schemas.microsoft.com/office/drawing/2014/main" id="{C0B15ACD-EF2E-043F-E6A7-0F9C84D540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1" y="2082800"/>
              <a:ext cx="55563" cy="55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8" name="图片 187">
              <a:extLst>
                <a:ext uri="{FF2B5EF4-FFF2-40B4-BE49-F238E27FC236}">
                  <a16:creationId xmlns:a16="http://schemas.microsoft.com/office/drawing/2014/main" id="{83AB050D-C9AD-7478-E1D3-08260E81679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2488" y="1752600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9" name="图片 188">
              <a:extLst>
                <a:ext uri="{FF2B5EF4-FFF2-40B4-BE49-F238E27FC236}">
                  <a16:creationId xmlns:a16="http://schemas.microsoft.com/office/drawing/2014/main" id="{EC7FCA77-92A9-273A-1756-E12EDD8B54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6263" y="1973263"/>
              <a:ext cx="111125" cy="55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0" name="图片 189">
              <a:extLst>
                <a:ext uri="{FF2B5EF4-FFF2-40B4-BE49-F238E27FC236}">
                  <a16:creationId xmlns:a16="http://schemas.microsoft.com/office/drawing/2014/main" id="{45B403E9-7B67-C0C6-264E-402B404236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4276" y="1973263"/>
              <a:ext cx="55563" cy="55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1" name="图片 190">
              <a:extLst>
                <a:ext uri="{FF2B5EF4-FFF2-40B4-BE49-F238E27FC236}">
                  <a16:creationId xmlns:a16="http://schemas.microsoft.com/office/drawing/2014/main" id="{634DD8E8-DB9D-4C43-1B0C-F9D99A0DD5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1826" y="1917700"/>
              <a:ext cx="55563" cy="55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2" name="图片 191">
              <a:extLst>
                <a:ext uri="{FF2B5EF4-FFF2-40B4-BE49-F238E27FC236}">
                  <a16:creationId xmlns:a16="http://schemas.microsoft.com/office/drawing/2014/main" id="{3AD19DDD-A221-6075-6560-F6FC7E5650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0501" y="1587500"/>
              <a:ext cx="331788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3" name="图片 192">
              <a:extLst>
                <a:ext uri="{FF2B5EF4-FFF2-40B4-BE49-F238E27FC236}">
                  <a16:creationId xmlns:a16="http://schemas.microsoft.com/office/drawing/2014/main" id="{5859BEE4-55D9-D95A-C6E9-31BCC32ACD0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4738" y="1862138"/>
              <a:ext cx="55563" cy="55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" name="图片 193">
              <a:extLst>
                <a:ext uri="{FF2B5EF4-FFF2-40B4-BE49-F238E27FC236}">
                  <a16:creationId xmlns:a16="http://schemas.microsoft.com/office/drawing/2014/main" id="{B3579890-9709-0B7C-0261-D0A650CA48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1626" y="1531937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5" name="图片 194">
              <a:extLst>
                <a:ext uri="{FF2B5EF4-FFF2-40B4-BE49-F238E27FC236}">
                  <a16:creationId xmlns:a16="http://schemas.microsoft.com/office/drawing/2014/main" id="{8E7CE107-04C8-BF47-8555-21ED51C0F8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826" y="1531937"/>
              <a:ext cx="333375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6" name="图片 195">
              <a:extLst>
                <a:ext uri="{FF2B5EF4-FFF2-40B4-BE49-F238E27FC236}">
                  <a16:creationId xmlns:a16="http://schemas.microsoft.com/office/drawing/2014/main" id="{55FB17E4-CC93-478C-C456-C3815761D0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3613" y="1531937"/>
              <a:ext cx="3317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7" name="图片 196">
              <a:extLst>
                <a:ext uri="{FF2B5EF4-FFF2-40B4-BE49-F238E27FC236}">
                  <a16:creationId xmlns:a16="http://schemas.microsoft.com/office/drawing/2014/main" id="{9B774804-44E4-D2C7-8306-C0D2EAE0FF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3813" y="1531937"/>
              <a:ext cx="166688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8" name="图片 197">
              <a:extLst>
                <a:ext uri="{FF2B5EF4-FFF2-40B4-BE49-F238E27FC236}">
                  <a16:creationId xmlns:a16="http://schemas.microsoft.com/office/drawing/2014/main" id="{7C41C3A6-0AC8-187F-EA51-C92FD05CA4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4276" y="1641475"/>
              <a:ext cx="331788" cy="166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9" name="图片 198">
              <a:extLst>
                <a:ext uri="{FF2B5EF4-FFF2-40B4-BE49-F238E27FC236}">
                  <a16:creationId xmlns:a16="http://schemas.microsoft.com/office/drawing/2014/main" id="{8988EF6A-985B-B683-9BF3-B09351C392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73613" y="1697038"/>
              <a:ext cx="220663" cy="55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0" name="图片 199">
              <a:extLst>
                <a:ext uri="{FF2B5EF4-FFF2-40B4-BE49-F238E27FC236}">
                  <a16:creationId xmlns:a16="http://schemas.microsoft.com/office/drawing/2014/main" id="{DA8FA516-8FDB-2142-0F48-605B8AE481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2488" y="1697038"/>
              <a:ext cx="55563" cy="55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1" name="图片 200">
              <a:extLst>
                <a:ext uri="{FF2B5EF4-FFF2-40B4-BE49-F238E27FC236}">
                  <a16:creationId xmlns:a16="http://schemas.microsoft.com/office/drawing/2014/main" id="{44BA0839-FC76-BCC7-8C50-1BB0DDFC39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3151" y="1643063"/>
              <a:ext cx="111125" cy="55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2" name="图片 201">
              <a:extLst>
                <a:ext uri="{FF2B5EF4-FFF2-40B4-BE49-F238E27FC236}">
                  <a16:creationId xmlns:a16="http://schemas.microsoft.com/office/drawing/2014/main" id="{A5B486FD-4DF1-82FA-373E-27A18086A1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26063" y="1531937"/>
              <a:ext cx="55563" cy="166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3" name="图片 202">
              <a:extLst>
                <a:ext uri="{FF2B5EF4-FFF2-40B4-BE49-F238E27FC236}">
                  <a16:creationId xmlns:a16="http://schemas.microsoft.com/office/drawing/2014/main" id="{B4A2707E-36A1-F0B6-3780-B43F226FB7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7388" y="1643063"/>
              <a:ext cx="111125" cy="55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" name="图片 203">
              <a:extLst>
                <a:ext uri="{FF2B5EF4-FFF2-40B4-BE49-F238E27FC236}">
                  <a16:creationId xmlns:a16="http://schemas.microsoft.com/office/drawing/2014/main" id="{714D7BEA-8871-99CE-F0DF-47F9289F42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8251" y="1587500"/>
              <a:ext cx="277813" cy="55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" name="图片 204">
              <a:extLst>
                <a:ext uri="{FF2B5EF4-FFF2-40B4-BE49-F238E27FC236}">
                  <a16:creationId xmlns:a16="http://schemas.microsoft.com/office/drawing/2014/main" id="{2D31D92A-19E9-C4FC-C984-308702E5AA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0501" y="1531937"/>
              <a:ext cx="277813" cy="55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1426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梯形 8">
            <a:extLst>
              <a:ext uri="{FF2B5EF4-FFF2-40B4-BE49-F238E27FC236}">
                <a16:creationId xmlns:a16="http://schemas.microsoft.com/office/drawing/2014/main" id="{69A4EEF7-DEA8-D536-B185-3C1F385947A4}"/>
              </a:ext>
            </a:extLst>
          </p:cNvPr>
          <p:cNvSpPr/>
          <p:nvPr/>
        </p:nvSpPr>
        <p:spPr>
          <a:xfrm rot="10800000">
            <a:off x="3982016" y="599017"/>
            <a:ext cx="4227968" cy="160613"/>
          </a:xfrm>
          <a:prstGeom prst="trapezoid">
            <a:avLst>
              <a:gd name="adj" fmla="val 54651"/>
            </a:avLst>
          </a:prstGeom>
          <a:solidFill>
            <a:schemeClr val="tx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EA64AC5-7407-EE76-FECC-45BD1A2A7052}"/>
              </a:ext>
            </a:extLst>
          </p:cNvPr>
          <p:cNvGrpSpPr/>
          <p:nvPr/>
        </p:nvGrpSpPr>
        <p:grpSpPr>
          <a:xfrm>
            <a:off x="0" y="0"/>
            <a:ext cx="12192000" cy="609600"/>
            <a:chOff x="0" y="0"/>
            <a:chExt cx="12192000" cy="60960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7434D7D-8300-89C0-A5FE-A9096323649F}"/>
                </a:ext>
              </a:extLst>
            </p:cNvPr>
            <p:cNvSpPr/>
            <p:nvPr/>
          </p:nvSpPr>
          <p:spPr>
            <a:xfrm>
              <a:off x="68580" y="0"/>
              <a:ext cx="12123420" cy="609600"/>
            </a:xfrm>
            <a:prstGeom prst="rect">
              <a:avLst/>
            </a:prstGeom>
            <a:solidFill>
              <a:srgbClr val="333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74A813E7-51A5-BFFA-276D-1DEEB2725CA3}"/>
                </a:ext>
              </a:extLst>
            </p:cNvPr>
            <p:cNvSpPr/>
            <p:nvPr/>
          </p:nvSpPr>
          <p:spPr>
            <a:xfrm>
              <a:off x="0" y="0"/>
              <a:ext cx="137160" cy="609600"/>
            </a:xfrm>
            <a:prstGeom prst="rect">
              <a:avLst/>
            </a:prstGeom>
            <a:solidFill>
              <a:srgbClr val="E5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8" name="梯形 7">
            <a:extLst>
              <a:ext uri="{FF2B5EF4-FFF2-40B4-BE49-F238E27FC236}">
                <a16:creationId xmlns:a16="http://schemas.microsoft.com/office/drawing/2014/main" id="{54E5B8EC-11D8-9A1C-B190-6696D57C3110}"/>
              </a:ext>
            </a:extLst>
          </p:cNvPr>
          <p:cNvSpPr/>
          <p:nvPr/>
        </p:nvSpPr>
        <p:spPr>
          <a:xfrm rot="10800000" flipV="1">
            <a:off x="4087782" y="-30382"/>
            <a:ext cx="4016436" cy="792382"/>
          </a:xfrm>
          <a:prstGeom prst="trapezoid">
            <a:avLst/>
          </a:prstGeom>
          <a:solidFill>
            <a:schemeClr val="bg1"/>
          </a:solidFill>
          <a:ln w="19050">
            <a:solidFill>
              <a:srgbClr val="E569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C79971-AB1A-2FB5-3552-D82838A26DF5}"/>
              </a:ext>
            </a:extLst>
          </p:cNvPr>
          <p:cNvSpPr txBox="1"/>
          <p:nvPr/>
        </p:nvSpPr>
        <p:spPr>
          <a:xfrm>
            <a:off x="4804183" y="101025"/>
            <a:ext cx="2583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E56915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个人优势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CB34B1A-ECC8-A519-6D35-C8824B734281}"/>
              </a:ext>
            </a:extLst>
          </p:cNvPr>
          <p:cNvSpPr txBox="1"/>
          <p:nvPr/>
        </p:nvSpPr>
        <p:spPr>
          <a:xfrm>
            <a:off x="450850" y="914118"/>
            <a:ext cx="33954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kern="100" dirty="0">
                <a:solidFill>
                  <a:srgbClr val="E5691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先进的营销理念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E85D2FB-45C2-24AE-AAA3-6D5C3AE1CD6F}"/>
              </a:ext>
            </a:extLst>
          </p:cNvPr>
          <p:cNvSpPr/>
          <p:nvPr/>
        </p:nvSpPr>
        <p:spPr>
          <a:xfrm>
            <a:off x="535577" y="1437338"/>
            <a:ext cx="2512423" cy="45719"/>
          </a:xfrm>
          <a:prstGeom prst="rect">
            <a:avLst/>
          </a:prstGeom>
          <a:solidFill>
            <a:srgbClr val="E56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D8BFCA0-1050-C0BF-0241-9986D61AA7D8}"/>
              </a:ext>
            </a:extLst>
          </p:cNvPr>
          <p:cNvCxnSpPr>
            <a:cxnSpLocks/>
          </p:cNvCxnSpPr>
          <p:nvPr/>
        </p:nvCxnSpPr>
        <p:spPr>
          <a:xfrm>
            <a:off x="6096000" y="1194628"/>
            <a:ext cx="0" cy="52279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22F2F168-7CE0-A0A9-BEB5-FC3951FF036E}"/>
              </a:ext>
            </a:extLst>
          </p:cNvPr>
          <p:cNvSpPr txBox="1"/>
          <p:nvPr/>
        </p:nvSpPr>
        <p:spPr>
          <a:xfrm>
            <a:off x="450849" y="1698948"/>
            <a:ext cx="49560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kern="100" dirty="0"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价值打动客户，促成双赢局面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18E9FE2-D478-A0CC-2096-CCB4BCDC166C}"/>
              </a:ext>
            </a:extLst>
          </p:cNvPr>
          <p:cNvSpPr txBox="1"/>
          <p:nvPr/>
        </p:nvSpPr>
        <p:spPr>
          <a:xfrm>
            <a:off x="6429375" y="914118"/>
            <a:ext cx="46740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kern="100" dirty="0">
                <a:solidFill>
                  <a:srgbClr val="E5691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高效的谈判技巧及售后能力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2AD8445A-FD84-69FE-46EA-FDC958C52970}"/>
              </a:ext>
            </a:extLst>
          </p:cNvPr>
          <p:cNvSpPr/>
          <p:nvPr/>
        </p:nvSpPr>
        <p:spPr>
          <a:xfrm>
            <a:off x="6514102" y="1437338"/>
            <a:ext cx="4248000" cy="45719"/>
          </a:xfrm>
          <a:prstGeom prst="rect">
            <a:avLst/>
          </a:prstGeom>
          <a:solidFill>
            <a:srgbClr val="E56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363C69FB-1332-F89C-8C43-D7C1C3D798E7}"/>
              </a:ext>
            </a:extLst>
          </p:cNvPr>
          <p:cNvGrpSpPr/>
          <p:nvPr/>
        </p:nvGrpSpPr>
        <p:grpSpPr>
          <a:xfrm>
            <a:off x="270872" y="2275815"/>
            <a:ext cx="5957120" cy="3983169"/>
            <a:chOff x="270872" y="2275815"/>
            <a:chExt cx="5957120" cy="3983169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4017A75-5954-7C30-082A-E8DA3B7E8BEA}"/>
                </a:ext>
              </a:extLst>
            </p:cNvPr>
            <p:cNvSpPr/>
            <p:nvPr/>
          </p:nvSpPr>
          <p:spPr>
            <a:xfrm>
              <a:off x="996555" y="2275815"/>
              <a:ext cx="3983169" cy="3983169"/>
            </a:xfrm>
            <a:prstGeom prst="ellipse">
              <a:avLst/>
            </a:prstGeom>
            <a:gradFill>
              <a:gsLst>
                <a:gs pos="4000">
                  <a:schemeClr val="accent1">
                    <a:alpha val="8000"/>
                  </a:schemeClr>
                </a:gs>
                <a:gs pos="50000">
                  <a:srgbClr val="E56915">
                    <a:alpha val="0"/>
                  </a:srgbClr>
                </a:gs>
                <a:gs pos="96000">
                  <a:schemeClr val="accent1">
                    <a:alpha val="4000"/>
                  </a:schemeClr>
                </a:gs>
              </a:gsLst>
              <a:lin ang="10800000" scaled="1"/>
            </a:gradFill>
            <a:ln w="19050">
              <a:solidFill>
                <a:schemeClr val="accent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CD57EFA5-9080-4C52-EDB0-4E36C631BEB3}"/>
                </a:ext>
              </a:extLst>
            </p:cNvPr>
            <p:cNvSpPr/>
            <p:nvPr/>
          </p:nvSpPr>
          <p:spPr>
            <a:xfrm>
              <a:off x="1598030" y="2877290"/>
              <a:ext cx="2780217" cy="2780217"/>
            </a:xfrm>
            <a:prstGeom prst="ellipse">
              <a:avLst/>
            </a:prstGeom>
            <a:gradFill>
              <a:gsLst>
                <a:gs pos="4000">
                  <a:schemeClr val="accent1">
                    <a:alpha val="6000"/>
                  </a:schemeClr>
                </a:gs>
                <a:gs pos="50000">
                  <a:srgbClr val="066DCA">
                    <a:alpha val="0"/>
                  </a:srgbClr>
                </a:gs>
                <a:gs pos="96000">
                  <a:schemeClr val="accent1">
                    <a:alpha val="2000"/>
                  </a:schemeClr>
                </a:gs>
              </a:gsLst>
              <a:lin ang="10800000" scaled="1"/>
            </a:gradFill>
            <a:ln w="6350">
              <a:gradFill>
                <a:gsLst>
                  <a:gs pos="100000">
                    <a:schemeClr val="accent1">
                      <a:alpha val="28000"/>
                    </a:schemeClr>
                  </a:gs>
                  <a:gs pos="0">
                    <a:schemeClr val="accent1">
                      <a:alpha val="29000"/>
                    </a:schemeClr>
                  </a:gs>
                  <a:gs pos="80000">
                    <a:srgbClr val="066DCA">
                      <a:alpha val="0"/>
                    </a:srgbClr>
                  </a:gs>
                  <a:gs pos="20000">
                    <a:schemeClr val="accent1">
                      <a:alpha val="0"/>
                    </a:schemeClr>
                  </a:gs>
                </a:gsLst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39929E38-7693-9450-324F-9DC627D5FAE2}"/>
                </a:ext>
              </a:extLst>
            </p:cNvPr>
            <p:cNvSpPr/>
            <p:nvPr/>
          </p:nvSpPr>
          <p:spPr>
            <a:xfrm>
              <a:off x="2109517" y="3388777"/>
              <a:ext cx="1757244" cy="1757244"/>
            </a:xfrm>
            <a:prstGeom prst="ellipse">
              <a:avLst/>
            </a:prstGeom>
            <a:gradFill>
              <a:gsLst>
                <a:gs pos="4000">
                  <a:schemeClr val="accent1">
                    <a:alpha val="8000"/>
                  </a:schemeClr>
                </a:gs>
                <a:gs pos="50000">
                  <a:srgbClr val="066DCA">
                    <a:alpha val="0"/>
                  </a:srgbClr>
                </a:gs>
                <a:gs pos="96000">
                  <a:schemeClr val="accent1">
                    <a:alpha val="4000"/>
                  </a:schemeClr>
                </a:gs>
              </a:gsLst>
              <a:lin ang="10800000" scaled="1"/>
            </a:gradFill>
            <a:ln w="19050">
              <a:gradFill flip="none" rotWithShape="1">
                <a:gsLst>
                  <a:gs pos="100000">
                    <a:schemeClr val="accent1">
                      <a:alpha val="28000"/>
                    </a:schemeClr>
                  </a:gs>
                  <a:gs pos="0">
                    <a:schemeClr val="accent1">
                      <a:alpha val="29000"/>
                    </a:schemeClr>
                  </a:gs>
                  <a:gs pos="80000">
                    <a:srgbClr val="066DCA">
                      <a:alpha val="0"/>
                    </a:srgbClr>
                  </a:gs>
                  <a:gs pos="20000">
                    <a:schemeClr val="accent1">
                      <a:alpha val="0"/>
                    </a:schemeClr>
                  </a:gs>
                </a:gsLst>
                <a:lin ang="10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2F7D1ABC-67EC-17E6-E0A2-71A2DDC14084}"/>
                </a:ext>
              </a:extLst>
            </p:cNvPr>
            <p:cNvSpPr/>
            <p:nvPr/>
          </p:nvSpPr>
          <p:spPr>
            <a:xfrm>
              <a:off x="2435088" y="3715083"/>
              <a:ext cx="1099479" cy="1099479"/>
            </a:xfrm>
            <a:prstGeom prst="ellipse">
              <a:avLst/>
            </a:prstGeom>
            <a:solidFill>
              <a:schemeClr val="bg1"/>
            </a:solidFill>
            <a:ln w="19050" cap="rnd">
              <a:solidFill>
                <a:schemeClr val="accent1">
                  <a:shade val="50000"/>
                  <a:alpha val="28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073E740-4C07-F809-D1F5-D57D6B349EFE}"/>
                </a:ext>
              </a:extLst>
            </p:cNvPr>
            <p:cNvSpPr/>
            <p:nvPr/>
          </p:nvSpPr>
          <p:spPr>
            <a:xfrm>
              <a:off x="3065264" y="3738357"/>
              <a:ext cx="496453" cy="538056"/>
            </a:xfrm>
            <a:custGeom>
              <a:avLst/>
              <a:gdLst>
                <a:gd name="connsiteX0" fmla="*/ 31750 w 1136650"/>
                <a:gd name="connsiteY0" fmla="*/ 1225550 h 1231900"/>
                <a:gd name="connsiteX1" fmla="*/ 0 w 1136650"/>
                <a:gd name="connsiteY1" fmla="*/ 0 h 1231900"/>
                <a:gd name="connsiteX2" fmla="*/ 1136650 w 1136650"/>
                <a:gd name="connsiteY2" fmla="*/ 1231900 h 1231900"/>
                <a:gd name="connsiteX3" fmla="*/ 31750 w 1136650"/>
                <a:gd name="connsiteY3" fmla="*/ 1225550 h 123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6650" h="1231900">
                  <a:moveTo>
                    <a:pt x="31750" y="1225550"/>
                  </a:moveTo>
                  <a:lnTo>
                    <a:pt x="0" y="0"/>
                  </a:lnTo>
                  <a:lnTo>
                    <a:pt x="1136650" y="1231900"/>
                  </a:lnTo>
                  <a:lnTo>
                    <a:pt x="31750" y="122555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553E448D-A153-9AFD-B8D9-F00C1853014A}"/>
                </a:ext>
              </a:extLst>
            </p:cNvPr>
            <p:cNvSpPr/>
            <p:nvPr/>
          </p:nvSpPr>
          <p:spPr>
            <a:xfrm>
              <a:off x="2424589" y="4148833"/>
              <a:ext cx="657315" cy="643448"/>
            </a:xfrm>
            <a:custGeom>
              <a:avLst/>
              <a:gdLst>
                <a:gd name="connsiteX0" fmla="*/ 1504950 w 1504950"/>
                <a:gd name="connsiteY0" fmla="*/ 285750 h 1473200"/>
                <a:gd name="connsiteX1" fmla="*/ 1054100 w 1504950"/>
                <a:gd name="connsiteY1" fmla="*/ 1473200 h 1473200"/>
                <a:gd name="connsiteX2" fmla="*/ 0 w 1504950"/>
                <a:gd name="connsiteY2" fmla="*/ 0 h 1473200"/>
                <a:gd name="connsiteX3" fmla="*/ 1504950 w 1504950"/>
                <a:gd name="connsiteY3" fmla="*/ 285750 h 147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4950" h="1473200">
                  <a:moveTo>
                    <a:pt x="1504950" y="285750"/>
                  </a:moveTo>
                  <a:lnTo>
                    <a:pt x="1054100" y="1473200"/>
                  </a:lnTo>
                  <a:lnTo>
                    <a:pt x="0" y="0"/>
                  </a:lnTo>
                  <a:lnTo>
                    <a:pt x="1504950" y="28575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F9980914-AE74-1811-C9B1-5DCE4509F262}"/>
                </a:ext>
              </a:extLst>
            </p:cNvPr>
            <p:cNvSpPr/>
            <p:nvPr/>
          </p:nvSpPr>
          <p:spPr>
            <a:xfrm>
              <a:off x="2424589" y="3735583"/>
              <a:ext cx="651769" cy="535282"/>
            </a:xfrm>
            <a:custGeom>
              <a:avLst/>
              <a:gdLst>
                <a:gd name="connsiteX0" fmla="*/ 1492250 w 1492250"/>
                <a:gd name="connsiteY0" fmla="*/ 1225550 h 1225550"/>
                <a:gd name="connsiteX1" fmla="*/ 1460500 w 1492250"/>
                <a:gd name="connsiteY1" fmla="*/ 0 h 1225550"/>
                <a:gd name="connsiteX2" fmla="*/ 0 w 1492250"/>
                <a:gd name="connsiteY2" fmla="*/ 933450 h 1225550"/>
                <a:gd name="connsiteX3" fmla="*/ 1492250 w 1492250"/>
                <a:gd name="connsiteY3" fmla="*/ 1225550 h 1225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2250" h="1225550">
                  <a:moveTo>
                    <a:pt x="1492250" y="1225550"/>
                  </a:moveTo>
                  <a:lnTo>
                    <a:pt x="1460500" y="0"/>
                  </a:lnTo>
                  <a:lnTo>
                    <a:pt x="0" y="933450"/>
                  </a:lnTo>
                  <a:lnTo>
                    <a:pt x="1492250" y="1225550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1">
                    <a:lumMod val="60000"/>
                    <a:lumOff val="40000"/>
                    <a:alpha val="94000"/>
                  </a:schemeClr>
                </a:gs>
                <a:gs pos="100000">
                  <a:schemeClr val="accent1"/>
                </a:gs>
                <a:gs pos="0">
                  <a:schemeClr val="accent1">
                    <a:lumMod val="20000"/>
                    <a:lumOff val="80000"/>
                    <a:alpha val="61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81BE65A-F7DE-A2C0-3932-AE567A148EE7}"/>
                </a:ext>
              </a:extLst>
            </p:cNvPr>
            <p:cNvSpPr/>
            <p:nvPr/>
          </p:nvSpPr>
          <p:spPr>
            <a:xfrm>
              <a:off x="2883600" y="4273639"/>
              <a:ext cx="683664" cy="513094"/>
            </a:xfrm>
            <a:custGeom>
              <a:avLst/>
              <a:gdLst>
                <a:gd name="connsiteX0" fmla="*/ 431800 w 1555750"/>
                <a:gd name="connsiteY0" fmla="*/ 0 h 1200150"/>
                <a:gd name="connsiteX1" fmla="*/ 1555750 w 1555750"/>
                <a:gd name="connsiteY1" fmla="*/ 19050 h 1200150"/>
                <a:gd name="connsiteX2" fmla="*/ 0 w 1555750"/>
                <a:gd name="connsiteY2" fmla="*/ 1200150 h 1200150"/>
                <a:gd name="connsiteX3" fmla="*/ 431800 w 1555750"/>
                <a:gd name="connsiteY3" fmla="*/ 0 h 1200150"/>
                <a:gd name="connsiteX0" fmla="*/ 434975 w 1555750"/>
                <a:gd name="connsiteY0" fmla="*/ 3175 h 1181100"/>
                <a:gd name="connsiteX1" fmla="*/ 1555750 w 1555750"/>
                <a:gd name="connsiteY1" fmla="*/ 0 h 1181100"/>
                <a:gd name="connsiteX2" fmla="*/ 0 w 1555750"/>
                <a:gd name="connsiteY2" fmla="*/ 1181100 h 1181100"/>
                <a:gd name="connsiteX3" fmla="*/ 434975 w 1555750"/>
                <a:gd name="connsiteY3" fmla="*/ 3175 h 1181100"/>
                <a:gd name="connsiteX0" fmla="*/ 444500 w 1565275"/>
                <a:gd name="connsiteY0" fmla="*/ 3175 h 1174750"/>
                <a:gd name="connsiteX1" fmla="*/ 1565275 w 1565275"/>
                <a:gd name="connsiteY1" fmla="*/ 0 h 1174750"/>
                <a:gd name="connsiteX2" fmla="*/ 0 w 1565275"/>
                <a:gd name="connsiteY2" fmla="*/ 1174750 h 1174750"/>
                <a:gd name="connsiteX3" fmla="*/ 444500 w 1565275"/>
                <a:gd name="connsiteY3" fmla="*/ 3175 h 117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5275" h="1174750">
                  <a:moveTo>
                    <a:pt x="444500" y="3175"/>
                  </a:moveTo>
                  <a:lnTo>
                    <a:pt x="1565275" y="0"/>
                  </a:lnTo>
                  <a:lnTo>
                    <a:pt x="0" y="1174750"/>
                  </a:lnTo>
                  <a:lnTo>
                    <a:pt x="444500" y="317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5428097A-70AF-B74C-55BF-3B9852F7521B}"/>
                </a:ext>
              </a:extLst>
            </p:cNvPr>
            <p:cNvCxnSpPr>
              <a:cxnSpLocks/>
              <a:stCxn id="56" idx="4"/>
              <a:endCxn id="59" idx="0"/>
            </p:cNvCxnSpPr>
            <p:nvPr/>
          </p:nvCxnSpPr>
          <p:spPr>
            <a:xfrm>
              <a:off x="3061943" y="3752225"/>
              <a:ext cx="14414" cy="506854"/>
            </a:xfrm>
            <a:prstGeom prst="line">
              <a:avLst/>
            </a:prstGeom>
            <a:ln w="9525">
              <a:solidFill>
                <a:schemeClr val="accent1">
                  <a:lumMod val="75000"/>
                  <a:alpha val="4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A0C6F669-A416-7065-4BB4-43822F4520E2}"/>
                </a:ext>
              </a:extLst>
            </p:cNvPr>
            <p:cNvCxnSpPr>
              <a:cxnSpLocks/>
              <a:stCxn id="57" idx="2"/>
              <a:endCxn id="59" idx="6"/>
            </p:cNvCxnSpPr>
            <p:nvPr/>
          </p:nvCxnSpPr>
          <p:spPr>
            <a:xfrm flipH="1">
              <a:off x="3093692" y="4276413"/>
              <a:ext cx="448611" cy="0"/>
            </a:xfrm>
            <a:prstGeom prst="line">
              <a:avLst/>
            </a:prstGeom>
            <a:ln w="9525">
              <a:solidFill>
                <a:schemeClr val="accent1">
                  <a:lumMod val="75000"/>
                  <a:alpha val="4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E0A90900-21F0-C643-4E4F-61C81C013EE7}"/>
                </a:ext>
              </a:extLst>
            </p:cNvPr>
            <p:cNvCxnSpPr>
              <a:cxnSpLocks/>
              <a:endCxn id="25" idx="0"/>
            </p:cNvCxnSpPr>
            <p:nvPr/>
          </p:nvCxnSpPr>
          <p:spPr>
            <a:xfrm flipV="1">
              <a:off x="2891004" y="4273639"/>
              <a:ext cx="188127" cy="503611"/>
            </a:xfrm>
            <a:prstGeom prst="line">
              <a:avLst/>
            </a:prstGeom>
            <a:ln w="9525">
              <a:solidFill>
                <a:schemeClr val="accent1">
                  <a:lumMod val="75000"/>
                  <a:alpha val="4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8F4DAFB8-647F-A050-E7ED-A040226C1F6C}"/>
                </a:ext>
              </a:extLst>
            </p:cNvPr>
            <p:cNvCxnSpPr>
              <a:cxnSpLocks/>
              <a:stCxn id="25" idx="0"/>
              <a:endCxn id="60" idx="6"/>
            </p:cNvCxnSpPr>
            <p:nvPr/>
          </p:nvCxnSpPr>
          <p:spPr>
            <a:xfrm flipH="1" flipV="1">
              <a:off x="2444004" y="4148833"/>
              <a:ext cx="635127" cy="124807"/>
            </a:xfrm>
            <a:prstGeom prst="line">
              <a:avLst/>
            </a:prstGeom>
            <a:ln w="9525">
              <a:solidFill>
                <a:schemeClr val="accent1">
                  <a:lumMod val="75000"/>
                  <a:alpha val="4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945730BE-7558-FE2F-CB95-37EA1BE84A8C}"/>
                </a:ext>
              </a:extLst>
            </p:cNvPr>
            <p:cNvSpPr/>
            <p:nvPr/>
          </p:nvSpPr>
          <p:spPr>
            <a:xfrm>
              <a:off x="2871467" y="3732810"/>
              <a:ext cx="694064" cy="552270"/>
            </a:xfrm>
            <a:custGeom>
              <a:avLst/>
              <a:gdLst>
                <a:gd name="connsiteX0" fmla="*/ 0 w 1555750"/>
                <a:gd name="connsiteY0" fmla="*/ 679450 h 1238250"/>
                <a:gd name="connsiteX1" fmla="*/ 412750 w 1555750"/>
                <a:gd name="connsiteY1" fmla="*/ 0 h 1238250"/>
                <a:gd name="connsiteX2" fmla="*/ 1555750 w 1555750"/>
                <a:gd name="connsiteY2" fmla="*/ 1238250 h 1238250"/>
                <a:gd name="connsiteX3" fmla="*/ 0 w 1555750"/>
                <a:gd name="connsiteY3" fmla="*/ 679450 h 1238250"/>
                <a:gd name="connsiteX0" fmla="*/ 0 w 1586706"/>
                <a:gd name="connsiteY0" fmla="*/ 681831 h 1238250"/>
                <a:gd name="connsiteX1" fmla="*/ 443706 w 1586706"/>
                <a:gd name="connsiteY1" fmla="*/ 0 h 1238250"/>
                <a:gd name="connsiteX2" fmla="*/ 1586706 w 1586706"/>
                <a:gd name="connsiteY2" fmla="*/ 1238250 h 1238250"/>
                <a:gd name="connsiteX3" fmla="*/ 0 w 1586706"/>
                <a:gd name="connsiteY3" fmla="*/ 681831 h 1238250"/>
                <a:gd name="connsiteX0" fmla="*/ 0 w 1589087"/>
                <a:gd name="connsiteY0" fmla="*/ 681831 h 1264444"/>
                <a:gd name="connsiteX1" fmla="*/ 443706 w 1589087"/>
                <a:gd name="connsiteY1" fmla="*/ 0 h 1264444"/>
                <a:gd name="connsiteX2" fmla="*/ 1589087 w 1589087"/>
                <a:gd name="connsiteY2" fmla="*/ 1264444 h 1264444"/>
                <a:gd name="connsiteX3" fmla="*/ 0 w 1589087"/>
                <a:gd name="connsiteY3" fmla="*/ 681831 h 1264444"/>
                <a:gd name="connsiteX0" fmla="*/ 0 w 1589087"/>
                <a:gd name="connsiteY0" fmla="*/ 681831 h 1264444"/>
                <a:gd name="connsiteX1" fmla="*/ 431800 w 1589087"/>
                <a:gd name="connsiteY1" fmla="*/ 0 h 1264444"/>
                <a:gd name="connsiteX2" fmla="*/ 1589087 w 1589087"/>
                <a:gd name="connsiteY2" fmla="*/ 1264444 h 1264444"/>
                <a:gd name="connsiteX3" fmla="*/ 0 w 1589087"/>
                <a:gd name="connsiteY3" fmla="*/ 681831 h 126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9087" h="1264444">
                  <a:moveTo>
                    <a:pt x="0" y="681831"/>
                  </a:moveTo>
                  <a:lnTo>
                    <a:pt x="431800" y="0"/>
                  </a:lnTo>
                  <a:lnTo>
                    <a:pt x="1589087" y="1264444"/>
                  </a:lnTo>
                  <a:lnTo>
                    <a:pt x="0" y="681831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1">
                    <a:lumMod val="60000"/>
                    <a:lumOff val="40000"/>
                    <a:alpha val="94000"/>
                  </a:schemeClr>
                </a:gs>
                <a:gs pos="100000">
                  <a:schemeClr val="accent1"/>
                </a:gs>
                <a:gs pos="0">
                  <a:schemeClr val="accent1">
                    <a:lumMod val="20000"/>
                    <a:lumOff val="80000"/>
                    <a:alpha val="61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D8721BA-D22D-6702-CF30-1EAABE0AFDFF}"/>
                </a:ext>
              </a:extLst>
            </p:cNvPr>
            <p:cNvSpPr/>
            <p:nvPr/>
          </p:nvSpPr>
          <p:spPr>
            <a:xfrm>
              <a:off x="2416962" y="3739397"/>
              <a:ext cx="638941" cy="413596"/>
            </a:xfrm>
            <a:custGeom>
              <a:avLst/>
              <a:gdLst>
                <a:gd name="connsiteX0" fmla="*/ 1047750 w 1460500"/>
                <a:gd name="connsiteY0" fmla="*/ 685800 h 977900"/>
                <a:gd name="connsiteX1" fmla="*/ 0 w 1460500"/>
                <a:gd name="connsiteY1" fmla="*/ 977900 h 977900"/>
                <a:gd name="connsiteX2" fmla="*/ 1460500 w 1460500"/>
                <a:gd name="connsiteY2" fmla="*/ 0 h 977900"/>
                <a:gd name="connsiteX3" fmla="*/ 1047750 w 1460500"/>
                <a:gd name="connsiteY3" fmla="*/ 685800 h 977900"/>
                <a:gd name="connsiteX0" fmla="*/ 1057275 w 1470025"/>
                <a:gd name="connsiteY0" fmla="*/ 685800 h 958850"/>
                <a:gd name="connsiteX1" fmla="*/ 0 w 1470025"/>
                <a:gd name="connsiteY1" fmla="*/ 958850 h 958850"/>
                <a:gd name="connsiteX2" fmla="*/ 1470025 w 1470025"/>
                <a:gd name="connsiteY2" fmla="*/ 0 h 958850"/>
                <a:gd name="connsiteX3" fmla="*/ 1057275 w 1470025"/>
                <a:gd name="connsiteY3" fmla="*/ 685800 h 958850"/>
                <a:gd name="connsiteX0" fmla="*/ 1057275 w 1474787"/>
                <a:gd name="connsiteY0" fmla="*/ 676275 h 949325"/>
                <a:gd name="connsiteX1" fmla="*/ 0 w 1474787"/>
                <a:gd name="connsiteY1" fmla="*/ 949325 h 949325"/>
                <a:gd name="connsiteX2" fmla="*/ 1474787 w 1474787"/>
                <a:gd name="connsiteY2" fmla="*/ 0 h 949325"/>
                <a:gd name="connsiteX3" fmla="*/ 1057275 w 1474787"/>
                <a:gd name="connsiteY3" fmla="*/ 676275 h 949325"/>
                <a:gd name="connsiteX0" fmla="*/ 1026318 w 1474787"/>
                <a:gd name="connsiteY0" fmla="*/ 669131 h 949325"/>
                <a:gd name="connsiteX1" fmla="*/ 0 w 1474787"/>
                <a:gd name="connsiteY1" fmla="*/ 949325 h 949325"/>
                <a:gd name="connsiteX2" fmla="*/ 1474787 w 1474787"/>
                <a:gd name="connsiteY2" fmla="*/ 0 h 949325"/>
                <a:gd name="connsiteX3" fmla="*/ 1026318 w 1474787"/>
                <a:gd name="connsiteY3" fmla="*/ 669131 h 949325"/>
                <a:gd name="connsiteX0" fmla="*/ 1023937 w 1472406"/>
                <a:gd name="connsiteY0" fmla="*/ 669131 h 949325"/>
                <a:gd name="connsiteX1" fmla="*/ 0 w 1472406"/>
                <a:gd name="connsiteY1" fmla="*/ 949325 h 949325"/>
                <a:gd name="connsiteX2" fmla="*/ 1472406 w 1472406"/>
                <a:gd name="connsiteY2" fmla="*/ 0 h 949325"/>
                <a:gd name="connsiteX3" fmla="*/ 1023937 w 1472406"/>
                <a:gd name="connsiteY3" fmla="*/ 669131 h 949325"/>
                <a:gd name="connsiteX0" fmla="*/ 1023937 w 1446212"/>
                <a:gd name="connsiteY0" fmla="*/ 657225 h 937419"/>
                <a:gd name="connsiteX1" fmla="*/ 0 w 1446212"/>
                <a:gd name="connsiteY1" fmla="*/ 937419 h 937419"/>
                <a:gd name="connsiteX2" fmla="*/ 1446212 w 1446212"/>
                <a:gd name="connsiteY2" fmla="*/ 0 h 937419"/>
                <a:gd name="connsiteX3" fmla="*/ 1023937 w 1446212"/>
                <a:gd name="connsiteY3" fmla="*/ 657225 h 937419"/>
                <a:gd name="connsiteX0" fmla="*/ 1028699 w 1446212"/>
                <a:gd name="connsiteY0" fmla="*/ 661987 h 937419"/>
                <a:gd name="connsiteX1" fmla="*/ 0 w 1446212"/>
                <a:gd name="connsiteY1" fmla="*/ 937419 h 937419"/>
                <a:gd name="connsiteX2" fmla="*/ 1446212 w 1446212"/>
                <a:gd name="connsiteY2" fmla="*/ 0 h 937419"/>
                <a:gd name="connsiteX3" fmla="*/ 1028699 w 1446212"/>
                <a:gd name="connsiteY3" fmla="*/ 661987 h 937419"/>
                <a:gd name="connsiteX0" fmla="*/ 1031080 w 1446212"/>
                <a:gd name="connsiteY0" fmla="*/ 654843 h 937419"/>
                <a:gd name="connsiteX1" fmla="*/ 0 w 1446212"/>
                <a:gd name="connsiteY1" fmla="*/ 937419 h 937419"/>
                <a:gd name="connsiteX2" fmla="*/ 1446212 w 1446212"/>
                <a:gd name="connsiteY2" fmla="*/ 0 h 937419"/>
                <a:gd name="connsiteX3" fmla="*/ 1031080 w 1446212"/>
                <a:gd name="connsiteY3" fmla="*/ 654843 h 937419"/>
                <a:gd name="connsiteX0" fmla="*/ 1038224 w 1453356"/>
                <a:gd name="connsiteY0" fmla="*/ 654843 h 954088"/>
                <a:gd name="connsiteX1" fmla="*/ 0 w 1453356"/>
                <a:gd name="connsiteY1" fmla="*/ 954088 h 954088"/>
                <a:gd name="connsiteX2" fmla="*/ 1453356 w 1453356"/>
                <a:gd name="connsiteY2" fmla="*/ 0 h 954088"/>
                <a:gd name="connsiteX3" fmla="*/ 1038224 w 1453356"/>
                <a:gd name="connsiteY3" fmla="*/ 654843 h 954088"/>
                <a:gd name="connsiteX0" fmla="*/ 1047749 w 1462881"/>
                <a:gd name="connsiteY0" fmla="*/ 654843 h 946944"/>
                <a:gd name="connsiteX1" fmla="*/ 0 w 1462881"/>
                <a:gd name="connsiteY1" fmla="*/ 946944 h 946944"/>
                <a:gd name="connsiteX2" fmla="*/ 1462881 w 1462881"/>
                <a:gd name="connsiteY2" fmla="*/ 0 h 946944"/>
                <a:gd name="connsiteX3" fmla="*/ 1047749 w 1462881"/>
                <a:gd name="connsiteY3" fmla="*/ 654843 h 94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2881" h="946944">
                  <a:moveTo>
                    <a:pt x="1047749" y="654843"/>
                  </a:moveTo>
                  <a:lnTo>
                    <a:pt x="0" y="946944"/>
                  </a:lnTo>
                  <a:lnTo>
                    <a:pt x="1462881" y="0"/>
                  </a:lnTo>
                  <a:lnTo>
                    <a:pt x="1047749" y="654843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1">
                    <a:lumMod val="60000"/>
                    <a:lumOff val="40000"/>
                    <a:alpha val="94000"/>
                  </a:schemeClr>
                </a:gs>
                <a:gs pos="100000">
                  <a:schemeClr val="accent1"/>
                </a:gs>
                <a:gs pos="0">
                  <a:schemeClr val="accent1">
                    <a:lumMod val="20000"/>
                    <a:lumOff val="80000"/>
                    <a:alpha val="5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113ADEC3-A183-447E-16A2-6C96CAD80A35}"/>
                </a:ext>
              </a:extLst>
            </p:cNvPr>
            <p:cNvSpPr/>
            <p:nvPr/>
          </p:nvSpPr>
          <p:spPr>
            <a:xfrm>
              <a:off x="2428749" y="4022985"/>
              <a:ext cx="457164" cy="769641"/>
            </a:xfrm>
            <a:custGeom>
              <a:avLst/>
              <a:gdLst>
                <a:gd name="connsiteX0" fmla="*/ 1041400 w 1047750"/>
                <a:gd name="connsiteY0" fmla="*/ 0 h 1733550"/>
                <a:gd name="connsiteX1" fmla="*/ 1047750 w 1047750"/>
                <a:gd name="connsiteY1" fmla="*/ 1733550 h 1733550"/>
                <a:gd name="connsiteX2" fmla="*/ 0 w 1047750"/>
                <a:gd name="connsiteY2" fmla="*/ 285750 h 1733550"/>
                <a:gd name="connsiteX3" fmla="*/ 1041400 w 1047750"/>
                <a:gd name="connsiteY3" fmla="*/ 0 h 1733550"/>
                <a:gd name="connsiteX0" fmla="*/ 1050925 w 1057275"/>
                <a:gd name="connsiteY0" fmla="*/ 0 h 1733550"/>
                <a:gd name="connsiteX1" fmla="*/ 1057275 w 1057275"/>
                <a:gd name="connsiteY1" fmla="*/ 1733550 h 1733550"/>
                <a:gd name="connsiteX2" fmla="*/ 0 w 1057275"/>
                <a:gd name="connsiteY2" fmla="*/ 264318 h 1733550"/>
                <a:gd name="connsiteX3" fmla="*/ 1050925 w 1057275"/>
                <a:gd name="connsiteY3" fmla="*/ 0 h 1733550"/>
                <a:gd name="connsiteX0" fmla="*/ 1046163 w 1057275"/>
                <a:gd name="connsiteY0" fmla="*/ 0 h 1754981"/>
                <a:gd name="connsiteX1" fmla="*/ 1057275 w 1057275"/>
                <a:gd name="connsiteY1" fmla="*/ 1754981 h 1754981"/>
                <a:gd name="connsiteX2" fmla="*/ 0 w 1057275"/>
                <a:gd name="connsiteY2" fmla="*/ 285749 h 1754981"/>
                <a:gd name="connsiteX3" fmla="*/ 1046163 w 1057275"/>
                <a:gd name="connsiteY3" fmla="*/ 0 h 1754981"/>
                <a:gd name="connsiteX0" fmla="*/ 1046163 w 1046695"/>
                <a:gd name="connsiteY0" fmla="*/ 0 h 1762125"/>
                <a:gd name="connsiteX1" fmla="*/ 1045369 w 1046695"/>
                <a:gd name="connsiteY1" fmla="*/ 1762125 h 1762125"/>
                <a:gd name="connsiteX2" fmla="*/ 0 w 1046695"/>
                <a:gd name="connsiteY2" fmla="*/ 285749 h 1762125"/>
                <a:gd name="connsiteX3" fmla="*/ 1046163 w 1046695"/>
                <a:gd name="connsiteY3" fmla="*/ 0 h 176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6695" h="1762125">
                  <a:moveTo>
                    <a:pt x="1046163" y="0"/>
                  </a:moveTo>
                  <a:cubicBezTo>
                    <a:pt x="1048280" y="577850"/>
                    <a:pt x="1043252" y="1184275"/>
                    <a:pt x="1045369" y="1762125"/>
                  </a:cubicBezTo>
                  <a:lnTo>
                    <a:pt x="0" y="285749"/>
                  </a:lnTo>
                  <a:lnTo>
                    <a:pt x="1046163" y="0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1">
                    <a:lumMod val="60000"/>
                    <a:lumOff val="40000"/>
                    <a:alpha val="94000"/>
                  </a:schemeClr>
                </a:gs>
                <a:gs pos="100000">
                  <a:schemeClr val="accent1"/>
                </a:gs>
                <a:gs pos="0">
                  <a:schemeClr val="accent1">
                    <a:lumMod val="20000"/>
                    <a:lumOff val="80000"/>
                    <a:alpha val="60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66F183F-BAFE-4FE1-B241-50C2F7820481}"/>
                </a:ext>
              </a:extLst>
            </p:cNvPr>
            <p:cNvSpPr/>
            <p:nvPr/>
          </p:nvSpPr>
          <p:spPr>
            <a:xfrm>
              <a:off x="2885102" y="4036506"/>
              <a:ext cx="671415" cy="748147"/>
            </a:xfrm>
            <a:custGeom>
              <a:avLst/>
              <a:gdLst>
                <a:gd name="connsiteX0" fmla="*/ 1543050 w 1543050"/>
                <a:gd name="connsiteY0" fmla="*/ 552450 h 1727200"/>
                <a:gd name="connsiteX1" fmla="*/ 6350 w 1543050"/>
                <a:gd name="connsiteY1" fmla="*/ 1727200 h 1727200"/>
                <a:gd name="connsiteX2" fmla="*/ 0 w 1543050"/>
                <a:gd name="connsiteY2" fmla="*/ 0 h 1727200"/>
                <a:gd name="connsiteX3" fmla="*/ 1543050 w 1543050"/>
                <a:gd name="connsiteY3" fmla="*/ 552450 h 1727200"/>
                <a:gd name="connsiteX0" fmla="*/ 1547812 w 1547812"/>
                <a:gd name="connsiteY0" fmla="*/ 542925 h 1717675"/>
                <a:gd name="connsiteX1" fmla="*/ 11112 w 1547812"/>
                <a:gd name="connsiteY1" fmla="*/ 1717675 h 1717675"/>
                <a:gd name="connsiteX2" fmla="*/ 0 w 1547812"/>
                <a:gd name="connsiteY2" fmla="*/ 0 h 1717675"/>
                <a:gd name="connsiteX3" fmla="*/ 1547812 w 1547812"/>
                <a:gd name="connsiteY3" fmla="*/ 542925 h 1717675"/>
                <a:gd name="connsiteX0" fmla="*/ 1547812 w 1547812"/>
                <a:gd name="connsiteY0" fmla="*/ 542925 h 1715293"/>
                <a:gd name="connsiteX1" fmla="*/ 3968 w 1547812"/>
                <a:gd name="connsiteY1" fmla="*/ 1715293 h 1715293"/>
                <a:gd name="connsiteX2" fmla="*/ 0 w 1547812"/>
                <a:gd name="connsiteY2" fmla="*/ 0 h 1715293"/>
                <a:gd name="connsiteX3" fmla="*/ 1547812 w 1547812"/>
                <a:gd name="connsiteY3" fmla="*/ 542925 h 1715293"/>
                <a:gd name="connsiteX0" fmla="*/ 1549138 w 1549138"/>
                <a:gd name="connsiteY0" fmla="*/ 542925 h 1712912"/>
                <a:gd name="connsiteX1" fmla="*/ 532 w 1549138"/>
                <a:gd name="connsiteY1" fmla="*/ 1712912 h 1712912"/>
                <a:gd name="connsiteX2" fmla="*/ 1326 w 1549138"/>
                <a:gd name="connsiteY2" fmla="*/ 0 h 1712912"/>
                <a:gd name="connsiteX3" fmla="*/ 1549138 w 1549138"/>
                <a:gd name="connsiteY3" fmla="*/ 542925 h 1712912"/>
                <a:gd name="connsiteX0" fmla="*/ 1537232 w 1537232"/>
                <a:gd name="connsiteY0" fmla="*/ 561975 h 1712912"/>
                <a:gd name="connsiteX1" fmla="*/ 532 w 1537232"/>
                <a:gd name="connsiteY1" fmla="*/ 1712912 h 1712912"/>
                <a:gd name="connsiteX2" fmla="*/ 1326 w 1537232"/>
                <a:gd name="connsiteY2" fmla="*/ 0 h 1712912"/>
                <a:gd name="connsiteX3" fmla="*/ 1537232 w 1537232"/>
                <a:gd name="connsiteY3" fmla="*/ 561975 h 171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7232" h="1712912">
                  <a:moveTo>
                    <a:pt x="1537232" y="561975"/>
                  </a:moveTo>
                  <a:lnTo>
                    <a:pt x="532" y="1712912"/>
                  </a:lnTo>
                  <a:cubicBezTo>
                    <a:pt x="-1585" y="1137179"/>
                    <a:pt x="3443" y="575733"/>
                    <a:pt x="1326" y="0"/>
                  </a:cubicBezTo>
                  <a:lnTo>
                    <a:pt x="1537232" y="561975"/>
                  </a:lnTo>
                  <a:close/>
                </a:path>
              </a:pathLst>
            </a:custGeom>
            <a:gradFill>
              <a:gsLst>
                <a:gs pos="50000">
                  <a:schemeClr val="accent1">
                    <a:lumMod val="60000"/>
                    <a:lumOff val="40000"/>
                    <a:alpha val="94000"/>
                  </a:schemeClr>
                </a:gs>
                <a:gs pos="100000">
                  <a:schemeClr val="accent1"/>
                </a:gs>
                <a:gs pos="0">
                  <a:schemeClr val="accent1">
                    <a:lumMod val="20000"/>
                    <a:lumOff val="80000"/>
                    <a:alpha val="61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0CD292A1-724B-750A-3802-C6159F842B6F}"/>
                </a:ext>
              </a:extLst>
            </p:cNvPr>
            <p:cNvCxnSpPr>
              <a:cxnSpLocks/>
              <a:stCxn id="27" idx="1"/>
              <a:endCxn id="60" idx="7"/>
            </p:cNvCxnSpPr>
            <p:nvPr/>
          </p:nvCxnSpPr>
          <p:spPr>
            <a:xfrm flipH="1">
              <a:off x="2438927" y="3735583"/>
              <a:ext cx="623564" cy="400992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8D27171E-61F8-6B2A-9BC6-916662534081}"/>
                </a:ext>
              </a:extLst>
            </p:cNvPr>
            <p:cNvCxnSpPr>
              <a:cxnSpLocks/>
              <a:stCxn id="60" idx="5"/>
              <a:endCxn id="61" idx="1"/>
            </p:cNvCxnSpPr>
            <p:nvPr/>
          </p:nvCxnSpPr>
          <p:spPr>
            <a:xfrm>
              <a:off x="2438927" y="4161090"/>
              <a:ext cx="433803" cy="61616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CBF4AAA7-E69E-61D3-96EE-E3E876D3F7CB}"/>
                </a:ext>
              </a:extLst>
            </p:cNvPr>
            <p:cNvCxnSpPr>
              <a:cxnSpLocks/>
              <a:stCxn id="61" idx="7"/>
              <a:endCxn id="57" idx="3"/>
            </p:cNvCxnSpPr>
            <p:nvPr/>
          </p:nvCxnSpPr>
          <p:spPr>
            <a:xfrm flipV="1">
              <a:off x="2897244" y="4288670"/>
              <a:ext cx="650135" cy="48858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D930B912-86BC-C8BB-1A53-B0B35D798638}"/>
                </a:ext>
              </a:extLst>
            </p:cNvPr>
            <p:cNvCxnSpPr>
              <a:cxnSpLocks/>
              <a:stCxn id="57" idx="1"/>
              <a:endCxn id="56" idx="5"/>
            </p:cNvCxnSpPr>
            <p:nvPr/>
          </p:nvCxnSpPr>
          <p:spPr>
            <a:xfrm flipH="1" flipV="1">
              <a:off x="3074200" y="3747147"/>
              <a:ext cx="473179" cy="517008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194025D9-9121-6A17-0C11-A50A6BF391BA}"/>
                </a:ext>
              </a:extLst>
            </p:cNvPr>
            <p:cNvCxnSpPr>
              <a:cxnSpLocks/>
              <a:endCxn id="56" idx="3"/>
            </p:cNvCxnSpPr>
            <p:nvPr/>
          </p:nvCxnSpPr>
          <p:spPr>
            <a:xfrm flipV="1">
              <a:off x="2884988" y="3747147"/>
              <a:ext cx="164698" cy="262318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6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E9421244-685D-BE07-9C99-7C902F7E615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21694" y="4026801"/>
              <a:ext cx="445959" cy="122032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0000">
                    <a:schemeClr val="accent1">
                      <a:lumMod val="60000"/>
                      <a:lumOff val="40000"/>
                    </a:schemeClr>
                  </a:gs>
                </a:gsLst>
                <a:lin ang="1440000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5A2F1B25-81EC-9F66-B496-E446D0691E4B}"/>
                </a:ext>
              </a:extLst>
            </p:cNvPr>
            <p:cNvCxnSpPr>
              <a:cxnSpLocks/>
              <a:stCxn id="61" idx="0"/>
            </p:cNvCxnSpPr>
            <p:nvPr/>
          </p:nvCxnSpPr>
          <p:spPr>
            <a:xfrm flipV="1">
              <a:off x="2884987" y="4044134"/>
              <a:ext cx="0" cy="728039"/>
            </a:xfrm>
            <a:prstGeom prst="line">
              <a:avLst/>
            </a:prstGeom>
            <a:ln w="9525">
              <a:gradFill flip="none" rotWithShape="1">
                <a:gsLst>
                  <a:gs pos="1000">
                    <a:schemeClr val="accent1">
                      <a:lumMod val="20000"/>
                      <a:lumOff val="80000"/>
                    </a:schemeClr>
                  </a:gs>
                  <a:gs pos="82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AF822F59-F790-F3D4-E7A0-72F08C007576}"/>
                </a:ext>
              </a:extLst>
            </p:cNvPr>
            <p:cNvCxnSpPr>
              <a:cxnSpLocks/>
              <a:stCxn id="57" idx="2"/>
            </p:cNvCxnSpPr>
            <p:nvPr/>
          </p:nvCxnSpPr>
          <p:spPr>
            <a:xfrm flipH="1" flipV="1">
              <a:off x="2897245" y="4039057"/>
              <a:ext cx="645058" cy="237356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A7CE94E0-AEAD-B998-EE09-91696DF1C1E0}"/>
                </a:ext>
              </a:extLst>
            </p:cNvPr>
            <p:cNvSpPr/>
            <p:nvPr/>
          </p:nvSpPr>
          <p:spPr>
            <a:xfrm>
              <a:off x="3044609" y="3717556"/>
              <a:ext cx="34669" cy="34669"/>
            </a:xfrm>
            <a:prstGeom prst="ellipse">
              <a:avLst/>
            </a:prstGeom>
            <a:solidFill>
              <a:schemeClr val="accent1"/>
            </a:solidFill>
            <a:ln w="317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D865E12A-743D-B9E3-E2DD-5F2AB29EF385}"/>
                </a:ext>
              </a:extLst>
            </p:cNvPr>
            <p:cNvSpPr/>
            <p:nvPr/>
          </p:nvSpPr>
          <p:spPr>
            <a:xfrm>
              <a:off x="3542302" y="4259078"/>
              <a:ext cx="34669" cy="34669"/>
            </a:xfrm>
            <a:prstGeom prst="ellipse">
              <a:avLst/>
            </a:prstGeom>
            <a:solidFill>
              <a:schemeClr val="accent1"/>
            </a:solidFill>
            <a:ln w="317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E11CE4F0-4071-84FC-C7C7-71BCBAC76FC8}"/>
                </a:ext>
              </a:extLst>
            </p:cNvPr>
            <p:cNvSpPr/>
            <p:nvPr/>
          </p:nvSpPr>
          <p:spPr>
            <a:xfrm>
              <a:off x="2857038" y="4001242"/>
              <a:ext cx="52808" cy="52808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F7DEF82B-729E-07AC-2D9F-BDEE622B1301}"/>
                </a:ext>
              </a:extLst>
            </p:cNvPr>
            <p:cNvSpPr/>
            <p:nvPr/>
          </p:nvSpPr>
          <p:spPr>
            <a:xfrm>
              <a:off x="3059023" y="4259078"/>
              <a:ext cx="34669" cy="34669"/>
            </a:xfrm>
            <a:prstGeom prst="ellipse">
              <a:avLst/>
            </a:prstGeom>
            <a:gradFill flip="none" rotWithShape="1">
              <a:gsLst>
                <a:gs pos="58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  <a:gs pos="7000">
                  <a:schemeClr val="accent1">
                    <a:lumMod val="20000"/>
                    <a:lumOff val="8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EA713F92-D268-E9FB-AE5A-40B8E87070DF}"/>
                </a:ext>
              </a:extLst>
            </p:cNvPr>
            <p:cNvSpPr/>
            <p:nvPr/>
          </p:nvSpPr>
          <p:spPr>
            <a:xfrm>
              <a:off x="2409335" y="4131498"/>
              <a:ext cx="34669" cy="34669"/>
            </a:xfrm>
            <a:prstGeom prst="ellipse">
              <a:avLst/>
            </a:prstGeom>
            <a:solidFill>
              <a:schemeClr val="accent1"/>
            </a:solidFill>
            <a:ln w="317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7F4D2BA9-2972-B3F2-ADE4-F5F475B53D87}"/>
                </a:ext>
              </a:extLst>
            </p:cNvPr>
            <p:cNvSpPr/>
            <p:nvPr/>
          </p:nvSpPr>
          <p:spPr>
            <a:xfrm>
              <a:off x="2867653" y="4772172"/>
              <a:ext cx="34669" cy="34669"/>
            </a:xfrm>
            <a:prstGeom prst="ellipse">
              <a:avLst/>
            </a:prstGeom>
            <a:solidFill>
              <a:schemeClr val="accent1"/>
            </a:solidFill>
            <a:ln w="317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7A894F53-6E6E-861F-8E72-7F6521FDB219}"/>
                </a:ext>
              </a:extLst>
            </p:cNvPr>
            <p:cNvSpPr/>
            <p:nvPr/>
          </p:nvSpPr>
          <p:spPr>
            <a:xfrm flipH="1">
              <a:off x="2249168" y="3641752"/>
              <a:ext cx="146661" cy="146661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177800" dist="190500" dir="7380000" algn="tr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D9EF793D-D9FA-EDC1-F439-037226D6544C}"/>
                </a:ext>
              </a:extLst>
            </p:cNvPr>
            <p:cNvSpPr txBox="1"/>
            <p:nvPr/>
          </p:nvSpPr>
          <p:spPr>
            <a:xfrm flipH="1">
              <a:off x="270872" y="3548072"/>
              <a:ext cx="1866853" cy="367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r"/>
              <a:r>
                <a:rPr lang="zh-CN" altLang="en-US" sz="1600" b="1" dirty="0">
                  <a:solidFill>
                    <a:srgbClr val="E56915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如何帮助客户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D197E1EC-9D73-EE7D-902C-6CEEEBEB5A63}"/>
                </a:ext>
              </a:extLst>
            </p:cNvPr>
            <p:cNvSpPr txBox="1"/>
            <p:nvPr/>
          </p:nvSpPr>
          <p:spPr>
            <a:xfrm flipH="1">
              <a:off x="292083" y="4690974"/>
              <a:ext cx="1866853" cy="367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r"/>
              <a:r>
                <a:rPr lang="zh-CN" altLang="en-US" sz="1600" b="1" dirty="0">
                  <a:solidFill>
                    <a:srgbClr val="E56915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如何解决客户困扰</a:t>
              </a: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9173847A-D15B-6F2D-E156-DF16B3D374D2}"/>
                </a:ext>
              </a:extLst>
            </p:cNvPr>
            <p:cNvSpPr/>
            <p:nvPr/>
          </p:nvSpPr>
          <p:spPr>
            <a:xfrm flipH="1">
              <a:off x="2270379" y="4784653"/>
              <a:ext cx="146661" cy="146661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177800" dist="190500" dir="7380000" algn="tr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E312455E-F7C3-3FAA-3FCC-E07FC67F94E7}"/>
                </a:ext>
              </a:extLst>
            </p:cNvPr>
            <p:cNvSpPr/>
            <p:nvPr/>
          </p:nvSpPr>
          <p:spPr>
            <a:xfrm>
              <a:off x="3592012" y="3641752"/>
              <a:ext cx="146661" cy="146661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177800" dist="190500" dir="7380000" algn="tr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3F9E3E9B-79F3-F91A-1A33-59CE41F640F5}"/>
                </a:ext>
              </a:extLst>
            </p:cNvPr>
            <p:cNvSpPr txBox="1"/>
            <p:nvPr/>
          </p:nvSpPr>
          <p:spPr>
            <a:xfrm>
              <a:off x="3850114" y="3548072"/>
              <a:ext cx="2377878" cy="367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600" b="1" dirty="0">
                  <a:solidFill>
                    <a:srgbClr val="E56915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如何让客户利益最大化</a:t>
              </a: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23E59EFC-81C2-0884-2BE7-CF9C7D0B4EC0}"/>
                </a:ext>
              </a:extLst>
            </p:cNvPr>
            <p:cNvSpPr/>
            <p:nvPr/>
          </p:nvSpPr>
          <p:spPr>
            <a:xfrm>
              <a:off x="3595682" y="4781165"/>
              <a:ext cx="146661" cy="146661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177800" dist="190500" dir="7380000" algn="tr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04106E35-29A3-FBC9-B140-6C2D01CCDC85}"/>
                </a:ext>
              </a:extLst>
            </p:cNvPr>
            <p:cNvSpPr txBox="1"/>
            <p:nvPr/>
          </p:nvSpPr>
          <p:spPr>
            <a:xfrm>
              <a:off x="3853785" y="4687485"/>
              <a:ext cx="2244369" cy="367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600" b="1" dirty="0">
                  <a:solidFill>
                    <a:srgbClr val="E56915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如何提供情绪价值</a:t>
              </a: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1DD0AA3D-C0B4-5701-DCE8-DBDC03F4FA4C}"/>
              </a:ext>
            </a:extLst>
          </p:cNvPr>
          <p:cNvGrpSpPr/>
          <p:nvPr/>
        </p:nvGrpSpPr>
        <p:grpSpPr>
          <a:xfrm>
            <a:off x="6540012" y="2255729"/>
            <a:ext cx="5229910" cy="3116972"/>
            <a:chOff x="6540012" y="2255729"/>
            <a:chExt cx="5229910" cy="3116972"/>
          </a:xfrm>
        </p:grpSpPr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970171F7-5A33-5802-2BAF-AD1385368E5E}"/>
                </a:ext>
              </a:extLst>
            </p:cNvPr>
            <p:cNvGrpSpPr/>
            <p:nvPr/>
          </p:nvGrpSpPr>
          <p:grpSpPr>
            <a:xfrm>
              <a:off x="6540012" y="2255729"/>
              <a:ext cx="2440025" cy="461665"/>
              <a:chOff x="6540012" y="2255729"/>
              <a:chExt cx="2440025" cy="461665"/>
            </a:xfrm>
          </p:grpSpPr>
          <p:sp>
            <p:nvSpPr>
              <p:cNvPr id="82" name="矩形: 圆角 81">
                <a:extLst>
                  <a:ext uri="{FF2B5EF4-FFF2-40B4-BE49-F238E27FC236}">
                    <a16:creationId xmlns:a16="http://schemas.microsoft.com/office/drawing/2014/main" id="{4B4BCA7D-E65E-985D-E678-4EE81F7211BA}"/>
                  </a:ext>
                </a:extLst>
              </p:cNvPr>
              <p:cNvSpPr/>
              <p:nvPr/>
            </p:nvSpPr>
            <p:spPr>
              <a:xfrm>
                <a:off x="6540012" y="2255729"/>
                <a:ext cx="2440025" cy="461665"/>
              </a:xfrm>
              <a:prstGeom prst="roundRect">
                <a:avLst>
                  <a:gd name="adj" fmla="val 50000"/>
                </a:avLst>
              </a:prstGeom>
              <a:solidFill>
                <a:srgbClr val="E569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FCBDF3CF-641C-3447-92D9-3A3E87DF0F84}"/>
                  </a:ext>
                </a:extLst>
              </p:cNvPr>
              <p:cNvSpPr txBox="1"/>
              <p:nvPr/>
            </p:nvSpPr>
            <p:spPr>
              <a:xfrm>
                <a:off x="6700849" y="2301895"/>
                <a:ext cx="206080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b="1" kern="100" dirty="0">
                    <a:solidFill>
                      <a:schemeClr val="bg1"/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抓准客户的需求</a:t>
                </a:r>
              </a:p>
            </p:txBody>
          </p: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5063FBBC-EFCD-0C72-3121-9FF084A2168F}"/>
                </a:ext>
              </a:extLst>
            </p:cNvPr>
            <p:cNvGrpSpPr/>
            <p:nvPr/>
          </p:nvGrpSpPr>
          <p:grpSpPr>
            <a:xfrm>
              <a:off x="7798767" y="2873298"/>
              <a:ext cx="2440025" cy="461665"/>
              <a:chOff x="7798767" y="2853499"/>
              <a:chExt cx="2440025" cy="461665"/>
            </a:xfrm>
          </p:grpSpPr>
          <p:sp>
            <p:nvSpPr>
              <p:cNvPr id="84" name="矩形: 圆角 83">
                <a:extLst>
                  <a:ext uri="{FF2B5EF4-FFF2-40B4-BE49-F238E27FC236}">
                    <a16:creationId xmlns:a16="http://schemas.microsoft.com/office/drawing/2014/main" id="{58AAD976-9457-C633-CF5B-67EC9EFCAE05}"/>
                  </a:ext>
                </a:extLst>
              </p:cNvPr>
              <p:cNvSpPr/>
              <p:nvPr/>
            </p:nvSpPr>
            <p:spPr>
              <a:xfrm>
                <a:off x="7798767" y="2853499"/>
                <a:ext cx="2440025" cy="461665"/>
              </a:xfrm>
              <a:prstGeom prst="roundRect">
                <a:avLst>
                  <a:gd name="adj" fmla="val 50000"/>
                </a:avLst>
              </a:prstGeom>
              <a:solidFill>
                <a:srgbClr val="E569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13D6A1F6-ED89-5CA8-B024-DF8F4683E80C}"/>
                  </a:ext>
                </a:extLst>
              </p:cNvPr>
              <p:cNvSpPr txBox="1"/>
              <p:nvPr/>
            </p:nvSpPr>
            <p:spPr>
              <a:xfrm>
                <a:off x="7835474" y="2899665"/>
                <a:ext cx="230906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b="1" kern="100" dirty="0">
                    <a:solidFill>
                      <a:schemeClr val="bg1"/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及时安稳客户情绪</a:t>
                </a:r>
              </a:p>
            </p:txBody>
          </p: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EAB93AE5-2538-EFF7-1520-155DFB8C963B}"/>
                </a:ext>
              </a:extLst>
            </p:cNvPr>
            <p:cNvGrpSpPr/>
            <p:nvPr/>
          </p:nvGrpSpPr>
          <p:grpSpPr>
            <a:xfrm>
              <a:off x="8633832" y="3490867"/>
              <a:ext cx="2440025" cy="461665"/>
              <a:chOff x="8633832" y="3415425"/>
              <a:chExt cx="2440025" cy="461665"/>
            </a:xfrm>
          </p:grpSpPr>
          <p:sp>
            <p:nvSpPr>
              <p:cNvPr id="86" name="矩形: 圆角 85">
                <a:extLst>
                  <a:ext uri="{FF2B5EF4-FFF2-40B4-BE49-F238E27FC236}">
                    <a16:creationId xmlns:a16="http://schemas.microsoft.com/office/drawing/2014/main" id="{48B6A2EA-53D2-2FBB-D01F-D7F616E38697}"/>
                  </a:ext>
                </a:extLst>
              </p:cNvPr>
              <p:cNvSpPr/>
              <p:nvPr/>
            </p:nvSpPr>
            <p:spPr>
              <a:xfrm>
                <a:off x="8633832" y="3415425"/>
                <a:ext cx="2440025" cy="461665"/>
              </a:xfrm>
              <a:prstGeom prst="roundRect">
                <a:avLst>
                  <a:gd name="adj" fmla="val 50000"/>
                </a:avLst>
              </a:prstGeom>
              <a:solidFill>
                <a:srgbClr val="E569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A4663FB3-0F94-CFA5-9160-491F9FDF6E13}"/>
                  </a:ext>
                </a:extLst>
              </p:cNvPr>
              <p:cNvSpPr txBox="1"/>
              <p:nvPr/>
            </p:nvSpPr>
            <p:spPr>
              <a:xfrm>
                <a:off x="8659927" y="3461591"/>
                <a:ext cx="233029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b="1" kern="100" dirty="0">
                    <a:solidFill>
                      <a:schemeClr val="bg1"/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解决客户售后问题</a:t>
                </a:r>
              </a:p>
            </p:txBody>
          </p:sp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B9BD9EC3-3E8D-1CFC-9094-3B81BC323F56}"/>
                </a:ext>
              </a:extLst>
            </p:cNvPr>
            <p:cNvGrpSpPr/>
            <p:nvPr/>
          </p:nvGrpSpPr>
          <p:grpSpPr>
            <a:xfrm>
              <a:off x="9174125" y="4108436"/>
              <a:ext cx="2440025" cy="461665"/>
              <a:chOff x="9174125" y="4031062"/>
              <a:chExt cx="2440025" cy="461665"/>
            </a:xfrm>
          </p:grpSpPr>
          <p:sp>
            <p:nvSpPr>
              <p:cNvPr id="88" name="矩形: 圆角 87">
                <a:extLst>
                  <a:ext uri="{FF2B5EF4-FFF2-40B4-BE49-F238E27FC236}">
                    <a16:creationId xmlns:a16="http://schemas.microsoft.com/office/drawing/2014/main" id="{E4087B81-CAC5-7182-D95B-DE6F05063A00}"/>
                  </a:ext>
                </a:extLst>
              </p:cNvPr>
              <p:cNvSpPr/>
              <p:nvPr/>
            </p:nvSpPr>
            <p:spPr>
              <a:xfrm>
                <a:off x="9174125" y="4031062"/>
                <a:ext cx="2440025" cy="461665"/>
              </a:xfrm>
              <a:prstGeom prst="roundRect">
                <a:avLst>
                  <a:gd name="adj" fmla="val 50000"/>
                </a:avLst>
              </a:prstGeom>
              <a:solidFill>
                <a:srgbClr val="E569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F8EAD35B-F56E-388B-73D7-45A5DDF59956}"/>
                  </a:ext>
                </a:extLst>
              </p:cNvPr>
              <p:cNvSpPr txBox="1"/>
              <p:nvPr/>
            </p:nvSpPr>
            <p:spPr>
              <a:xfrm>
                <a:off x="9334962" y="4077228"/>
                <a:ext cx="206080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b="1" kern="100" dirty="0">
                    <a:solidFill>
                      <a:schemeClr val="bg1"/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自主学习能力强</a:t>
                </a:r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E920774B-A94C-F837-3E52-CE0FB89CE8C8}"/>
                </a:ext>
              </a:extLst>
            </p:cNvPr>
            <p:cNvGrpSpPr/>
            <p:nvPr/>
          </p:nvGrpSpPr>
          <p:grpSpPr>
            <a:xfrm>
              <a:off x="9329897" y="4911036"/>
              <a:ext cx="2440025" cy="461665"/>
              <a:chOff x="9329897" y="4726006"/>
              <a:chExt cx="2440025" cy="461665"/>
            </a:xfrm>
          </p:grpSpPr>
          <p:sp>
            <p:nvSpPr>
              <p:cNvPr id="90" name="矩形: 圆角 89">
                <a:extLst>
                  <a:ext uri="{FF2B5EF4-FFF2-40B4-BE49-F238E27FC236}">
                    <a16:creationId xmlns:a16="http://schemas.microsoft.com/office/drawing/2014/main" id="{4613EE05-0359-7DE9-3032-7B5026CAE31F}"/>
                  </a:ext>
                </a:extLst>
              </p:cNvPr>
              <p:cNvSpPr/>
              <p:nvPr/>
            </p:nvSpPr>
            <p:spPr>
              <a:xfrm>
                <a:off x="9329897" y="4726006"/>
                <a:ext cx="2440025" cy="461665"/>
              </a:xfrm>
              <a:prstGeom prst="roundRect">
                <a:avLst>
                  <a:gd name="adj" fmla="val 50000"/>
                </a:avLst>
              </a:prstGeom>
              <a:solidFill>
                <a:srgbClr val="E569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9FB7C339-0942-8D2A-C3B7-04D3F5C297EA}"/>
                  </a:ext>
                </a:extLst>
              </p:cNvPr>
              <p:cNvSpPr txBox="1"/>
              <p:nvPr/>
            </p:nvSpPr>
            <p:spPr>
              <a:xfrm>
                <a:off x="9490734" y="4772172"/>
                <a:ext cx="206080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b="1" kern="100" dirty="0">
                    <a:solidFill>
                      <a:schemeClr val="bg1"/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应用到实际营销</a:t>
                </a: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09B8B62-E3CE-5D4F-0071-EEAB2943C4CC}"/>
              </a:ext>
            </a:extLst>
          </p:cNvPr>
          <p:cNvGrpSpPr/>
          <p:nvPr/>
        </p:nvGrpSpPr>
        <p:grpSpPr>
          <a:xfrm>
            <a:off x="6582725" y="3943693"/>
            <a:ext cx="1869660" cy="2248208"/>
            <a:chOff x="4159251" y="1109663"/>
            <a:chExt cx="3857625" cy="463867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B312544-579F-7AD6-D623-4496465F6CED}"/>
                </a:ext>
              </a:extLst>
            </p:cNvPr>
            <p:cNvSpPr/>
            <p:nvPr/>
          </p:nvSpPr>
          <p:spPr bwMode="auto">
            <a:xfrm>
              <a:off x="6088063" y="5424488"/>
              <a:ext cx="1852613" cy="323850"/>
            </a:xfrm>
            <a:prstGeom prst="ellipse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5" name="任意多边形 5">
              <a:extLst>
                <a:ext uri="{FF2B5EF4-FFF2-40B4-BE49-F238E27FC236}">
                  <a16:creationId xmlns:a16="http://schemas.microsoft.com/office/drawing/2014/main" id="{60601C3E-3BC5-1AD9-E5C5-ECA1ECCFB91B}"/>
                </a:ext>
              </a:extLst>
            </p:cNvPr>
            <p:cNvSpPr/>
            <p:nvPr/>
          </p:nvSpPr>
          <p:spPr bwMode="auto">
            <a:xfrm>
              <a:off x="5883276" y="1109663"/>
              <a:ext cx="2133600" cy="392113"/>
            </a:xfrm>
            <a:custGeom>
              <a:avLst/>
              <a:gdLst>
                <a:gd name="T0" fmla="*/ 256 w 282"/>
                <a:gd name="T1" fmla="*/ 52 h 52"/>
                <a:gd name="T2" fmla="*/ 26 w 282"/>
                <a:gd name="T3" fmla="*/ 52 h 52"/>
                <a:gd name="T4" fmla="*/ 0 w 282"/>
                <a:gd name="T5" fmla="*/ 26 h 52"/>
                <a:gd name="T6" fmla="*/ 26 w 282"/>
                <a:gd name="T7" fmla="*/ 0 h 52"/>
                <a:gd name="T8" fmla="*/ 256 w 282"/>
                <a:gd name="T9" fmla="*/ 0 h 52"/>
                <a:gd name="T10" fmla="*/ 282 w 282"/>
                <a:gd name="T11" fmla="*/ 26 h 52"/>
                <a:gd name="T12" fmla="*/ 256 w 282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2" h="52">
                  <a:moveTo>
                    <a:pt x="256" y="52"/>
                  </a:moveTo>
                  <a:cubicBezTo>
                    <a:pt x="26" y="52"/>
                    <a:pt x="26" y="52"/>
                    <a:pt x="26" y="52"/>
                  </a:cubicBezTo>
                  <a:cubicBezTo>
                    <a:pt x="12" y="52"/>
                    <a:pt x="0" y="40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71" y="0"/>
                    <a:pt x="282" y="11"/>
                    <a:pt x="282" y="26"/>
                  </a:cubicBezTo>
                  <a:cubicBezTo>
                    <a:pt x="282" y="40"/>
                    <a:pt x="271" y="52"/>
                    <a:pt x="256" y="52"/>
                  </a:cubicBezTo>
                  <a:close/>
                </a:path>
              </a:pathLst>
            </a:custGeom>
            <a:solidFill>
              <a:srgbClr val="5DB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AD7721DD-BC4C-7558-D678-5989426452F2}"/>
                </a:ext>
              </a:extLst>
            </p:cNvPr>
            <p:cNvSpPr/>
            <p:nvPr/>
          </p:nvSpPr>
          <p:spPr bwMode="auto">
            <a:xfrm>
              <a:off x="5929313" y="1154113"/>
              <a:ext cx="303213" cy="301625"/>
            </a:xfrm>
            <a:prstGeom prst="ellipse">
              <a:avLst/>
            </a:prstGeom>
            <a:solidFill>
              <a:srgbClr val="FFB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7" name="任意多边形 7">
              <a:extLst>
                <a:ext uri="{FF2B5EF4-FFF2-40B4-BE49-F238E27FC236}">
                  <a16:creationId xmlns:a16="http://schemas.microsoft.com/office/drawing/2014/main" id="{D305B4AD-21FE-3E39-F8E9-3918B697A231}"/>
                </a:ext>
              </a:extLst>
            </p:cNvPr>
            <p:cNvSpPr/>
            <p:nvPr/>
          </p:nvSpPr>
          <p:spPr bwMode="auto">
            <a:xfrm>
              <a:off x="5959476" y="1208088"/>
              <a:ext cx="242888" cy="187325"/>
            </a:xfrm>
            <a:custGeom>
              <a:avLst/>
              <a:gdLst>
                <a:gd name="T0" fmla="*/ 20 w 32"/>
                <a:gd name="T1" fmla="*/ 14 h 25"/>
                <a:gd name="T2" fmla="*/ 21 w 32"/>
                <a:gd name="T3" fmla="*/ 14 h 25"/>
                <a:gd name="T4" fmla="*/ 23 w 32"/>
                <a:gd name="T5" fmla="*/ 14 h 25"/>
                <a:gd name="T6" fmla="*/ 32 w 32"/>
                <a:gd name="T7" fmla="*/ 19 h 25"/>
                <a:gd name="T8" fmla="*/ 32 w 32"/>
                <a:gd name="T9" fmla="*/ 20 h 25"/>
                <a:gd name="T10" fmla="*/ 29 w 32"/>
                <a:gd name="T11" fmla="*/ 25 h 25"/>
                <a:gd name="T12" fmla="*/ 19 w 32"/>
                <a:gd name="T13" fmla="*/ 19 h 25"/>
                <a:gd name="T14" fmla="*/ 18 w 32"/>
                <a:gd name="T15" fmla="*/ 17 h 25"/>
                <a:gd name="T16" fmla="*/ 16 w 32"/>
                <a:gd name="T17" fmla="*/ 19 h 25"/>
                <a:gd name="T18" fmla="*/ 7 w 32"/>
                <a:gd name="T19" fmla="*/ 21 h 25"/>
                <a:gd name="T20" fmla="*/ 1 w 32"/>
                <a:gd name="T21" fmla="*/ 15 h 25"/>
                <a:gd name="T22" fmla="*/ 3 w 32"/>
                <a:gd name="T23" fmla="*/ 5 h 25"/>
                <a:gd name="T24" fmla="*/ 13 w 32"/>
                <a:gd name="T25" fmla="*/ 1 h 25"/>
                <a:gd name="T26" fmla="*/ 20 w 32"/>
                <a:gd name="T27" fmla="*/ 9 h 25"/>
                <a:gd name="T28" fmla="*/ 20 w 32"/>
                <a:gd name="T29" fmla="*/ 14 h 25"/>
                <a:gd name="T30" fmla="*/ 3 w 32"/>
                <a:gd name="T31" fmla="*/ 11 h 25"/>
                <a:gd name="T32" fmla="*/ 5 w 32"/>
                <a:gd name="T33" fmla="*/ 17 h 25"/>
                <a:gd name="T34" fmla="*/ 12 w 32"/>
                <a:gd name="T35" fmla="*/ 19 h 25"/>
                <a:gd name="T36" fmla="*/ 15 w 32"/>
                <a:gd name="T37" fmla="*/ 5 h 25"/>
                <a:gd name="T38" fmla="*/ 9 w 32"/>
                <a:gd name="T39" fmla="*/ 3 h 25"/>
                <a:gd name="T40" fmla="*/ 3 w 32"/>
                <a:gd name="T41" fmla="*/ 11 h 25"/>
                <a:gd name="T42" fmla="*/ 28 w 32"/>
                <a:gd name="T43" fmla="*/ 22 h 25"/>
                <a:gd name="T44" fmla="*/ 29 w 32"/>
                <a:gd name="T45" fmla="*/ 20 h 25"/>
                <a:gd name="T46" fmla="*/ 22 w 32"/>
                <a:gd name="T47" fmla="*/ 17 h 25"/>
                <a:gd name="T48" fmla="*/ 21 w 32"/>
                <a:gd name="T49" fmla="*/ 18 h 25"/>
                <a:gd name="T50" fmla="*/ 28 w 32"/>
                <a:gd name="T51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25">
                  <a:moveTo>
                    <a:pt x="20" y="14"/>
                  </a:moveTo>
                  <a:cubicBezTo>
                    <a:pt x="20" y="14"/>
                    <a:pt x="21" y="14"/>
                    <a:pt x="21" y="14"/>
                  </a:cubicBezTo>
                  <a:cubicBezTo>
                    <a:pt x="22" y="14"/>
                    <a:pt x="23" y="14"/>
                    <a:pt x="23" y="14"/>
                  </a:cubicBezTo>
                  <a:cubicBezTo>
                    <a:pt x="26" y="16"/>
                    <a:pt x="29" y="17"/>
                    <a:pt x="32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22"/>
                    <a:pt x="30" y="23"/>
                    <a:pt x="29" y="25"/>
                  </a:cubicBezTo>
                  <a:cubicBezTo>
                    <a:pt x="27" y="24"/>
                    <a:pt x="21" y="20"/>
                    <a:pt x="19" y="19"/>
                  </a:cubicBezTo>
                  <a:cubicBezTo>
                    <a:pt x="19" y="18"/>
                    <a:pt x="19" y="17"/>
                    <a:pt x="18" y="17"/>
                  </a:cubicBezTo>
                  <a:cubicBezTo>
                    <a:pt x="18" y="17"/>
                    <a:pt x="17" y="18"/>
                    <a:pt x="16" y="19"/>
                  </a:cubicBezTo>
                  <a:cubicBezTo>
                    <a:pt x="14" y="21"/>
                    <a:pt x="10" y="22"/>
                    <a:pt x="7" y="21"/>
                  </a:cubicBezTo>
                  <a:cubicBezTo>
                    <a:pt x="4" y="20"/>
                    <a:pt x="2" y="18"/>
                    <a:pt x="1" y="15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5" y="1"/>
                    <a:pt x="9" y="0"/>
                    <a:pt x="13" y="1"/>
                  </a:cubicBezTo>
                  <a:cubicBezTo>
                    <a:pt x="17" y="2"/>
                    <a:pt x="19" y="5"/>
                    <a:pt x="20" y="9"/>
                  </a:cubicBezTo>
                  <a:cubicBezTo>
                    <a:pt x="20" y="11"/>
                    <a:pt x="20" y="12"/>
                    <a:pt x="20" y="14"/>
                  </a:cubicBezTo>
                  <a:close/>
                  <a:moveTo>
                    <a:pt x="3" y="11"/>
                  </a:moveTo>
                  <a:cubicBezTo>
                    <a:pt x="3" y="14"/>
                    <a:pt x="4" y="15"/>
                    <a:pt x="5" y="17"/>
                  </a:cubicBezTo>
                  <a:cubicBezTo>
                    <a:pt x="7" y="19"/>
                    <a:pt x="10" y="20"/>
                    <a:pt x="12" y="19"/>
                  </a:cubicBezTo>
                  <a:cubicBezTo>
                    <a:pt x="18" y="16"/>
                    <a:pt x="19" y="9"/>
                    <a:pt x="15" y="5"/>
                  </a:cubicBezTo>
                  <a:cubicBezTo>
                    <a:pt x="13" y="3"/>
                    <a:pt x="11" y="2"/>
                    <a:pt x="9" y="3"/>
                  </a:cubicBezTo>
                  <a:cubicBezTo>
                    <a:pt x="5" y="4"/>
                    <a:pt x="3" y="8"/>
                    <a:pt x="3" y="11"/>
                  </a:cubicBezTo>
                  <a:close/>
                  <a:moveTo>
                    <a:pt x="28" y="22"/>
                  </a:moveTo>
                  <a:cubicBezTo>
                    <a:pt x="28" y="21"/>
                    <a:pt x="29" y="21"/>
                    <a:pt x="29" y="20"/>
                  </a:cubicBezTo>
                  <a:cubicBezTo>
                    <a:pt x="26" y="18"/>
                    <a:pt x="23" y="16"/>
                    <a:pt x="22" y="17"/>
                  </a:cubicBezTo>
                  <a:cubicBezTo>
                    <a:pt x="22" y="17"/>
                    <a:pt x="22" y="17"/>
                    <a:pt x="21" y="18"/>
                  </a:cubicBezTo>
                  <a:cubicBezTo>
                    <a:pt x="23" y="19"/>
                    <a:pt x="26" y="20"/>
                    <a:pt x="28" y="22"/>
                  </a:cubicBezTo>
                  <a:close/>
                </a:path>
              </a:pathLst>
            </a:custGeom>
            <a:solidFill>
              <a:srgbClr val="3C3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9" name="任意多边形 8">
              <a:extLst>
                <a:ext uri="{FF2B5EF4-FFF2-40B4-BE49-F238E27FC236}">
                  <a16:creationId xmlns:a16="http://schemas.microsoft.com/office/drawing/2014/main" id="{B717FF4A-565B-5209-6354-224CEB78144E}"/>
                </a:ext>
              </a:extLst>
            </p:cNvPr>
            <p:cNvSpPr/>
            <p:nvPr/>
          </p:nvSpPr>
          <p:spPr bwMode="auto">
            <a:xfrm>
              <a:off x="5981701" y="1222376"/>
              <a:ext cx="122238" cy="136525"/>
            </a:xfrm>
            <a:custGeom>
              <a:avLst/>
              <a:gdLst>
                <a:gd name="T0" fmla="*/ 0 w 16"/>
                <a:gd name="T1" fmla="*/ 9 h 18"/>
                <a:gd name="T2" fmla="*/ 6 w 16"/>
                <a:gd name="T3" fmla="*/ 1 h 18"/>
                <a:gd name="T4" fmla="*/ 12 w 16"/>
                <a:gd name="T5" fmla="*/ 3 h 18"/>
                <a:gd name="T6" fmla="*/ 9 w 16"/>
                <a:gd name="T7" fmla="*/ 17 h 18"/>
                <a:gd name="T8" fmla="*/ 2 w 16"/>
                <a:gd name="T9" fmla="*/ 15 h 18"/>
                <a:gd name="T10" fmla="*/ 0 w 16"/>
                <a:gd name="T1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0" y="9"/>
                  </a:moveTo>
                  <a:cubicBezTo>
                    <a:pt x="0" y="6"/>
                    <a:pt x="2" y="2"/>
                    <a:pt x="6" y="1"/>
                  </a:cubicBezTo>
                  <a:cubicBezTo>
                    <a:pt x="8" y="0"/>
                    <a:pt x="10" y="1"/>
                    <a:pt x="12" y="3"/>
                  </a:cubicBezTo>
                  <a:cubicBezTo>
                    <a:pt x="16" y="7"/>
                    <a:pt x="15" y="14"/>
                    <a:pt x="9" y="17"/>
                  </a:cubicBezTo>
                  <a:cubicBezTo>
                    <a:pt x="7" y="18"/>
                    <a:pt x="4" y="17"/>
                    <a:pt x="2" y="15"/>
                  </a:cubicBezTo>
                  <a:cubicBezTo>
                    <a:pt x="1" y="13"/>
                    <a:pt x="0" y="12"/>
                    <a:pt x="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21" name="任意多边形 9">
              <a:extLst>
                <a:ext uri="{FF2B5EF4-FFF2-40B4-BE49-F238E27FC236}">
                  <a16:creationId xmlns:a16="http://schemas.microsoft.com/office/drawing/2014/main" id="{71E4FFFF-54CA-F202-635C-3309F96B7C90}"/>
                </a:ext>
              </a:extLst>
            </p:cNvPr>
            <p:cNvSpPr/>
            <p:nvPr/>
          </p:nvSpPr>
          <p:spPr bwMode="auto">
            <a:xfrm>
              <a:off x="6118226" y="1328738"/>
              <a:ext cx="60325" cy="44450"/>
            </a:xfrm>
            <a:custGeom>
              <a:avLst/>
              <a:gdLst>
                <a:gd name="T0" fmla="*/ 7 w 8"/>
                <a:gd name="T1" fmla="*/ 6 h 6"/>
                <a:gd name="T2" fmla="*/ 0 w 8"/>
                <a:gd name="T3" fmla="*/ 2 h 6"/>
                <a:gd name="T4" fmla="*/ 1 w 8"/>
                <a:gd name="T5" fmla="*/ 1 h 6"/>
                <a:gd name="T6" fmla="*/ 8 w 8"/>
                <a:gd name="T7" fmla="*/ 4 h 6"/>
                <a:gd name="T8" fmla="*/ 7 w 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7" y="6"/>
                  </a:moveTo>
                  <a:cubicBezTo>
                    <a:pt x="5" y="4"/>
                    <a:pt x="2" y="3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5" y="2"/>
                    <a:pt x="8" y="4"/>
                  </a:cubicBezTo>
                  <a:cubicBezTo>
                    <a:pt x="8" y="5"/>
                    <a:pt x="7" y="5"/>
                    <a:pt x="7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24" name="任意多边形 10">
              <a:extLst>
                <a:ext uri="{FF2B5EF4-FFF2-40B4-BE49-F238E27FC236}">
                  <a16:creationId xmlns:a16="http://schemas.microsoft.com/office/drawing/2014/main" id="{AEBF7B5C-947B-6083-3380-49CBAE2D6D98}"/>
                </a:ext>
              </a:extLst>
            </p:cNvPr>
            <p:cNvSpPr/>
            <p:nvPr/>
          </p:nvSpPr>
          <p:spPr bwMode="auto">
            <a:xfrm>
              <a:off x="5883276" y="1622426"/>
              <a:ext cx="984250" cy="981075"/>
            </a:xfrm>
            <a:custGeom>
              <a:avLst/>
              <a:gdLst>
                <a:gd name="T0" fmla="*/ 97 w 130"/>
                <a:gd name="T1" fmla="*/ 130 h 130"/>
                <a:gd name="T2" fmla="*/ 34 w 130"/>
                <a:gd name="T3" fmla="*/ 130 h 130"/>
                <a:gd name="T4" fmla="*/ 0 w 130"/>
                <a:gd name="T5" fmla="*/ 96 h 130"/>
                <a:gd name="T6" fmla="*/ 0 w 130"/>
                <a:gd name="T7" fmla="*/ 33 h 130"/>
                <a:gd name="T8" fmla="*/ 34 w 130"/>
                <a:gd name="T9" fmla="*/ 0 h 130"/>
                <a:gd name="T10" fmla="*/ 97 w 130"/>
                <a:gd name="T11" fmla="*/ 0 h 130"/>
                <a:gd name="T12" fmla="*/ 130 w 130"/>
                <a:gd name="T13" fmla="*/ 33 h 130"/>
                <a:gd name="T14" fmla="*/ 130 w 130"/>
                <a:gd name="T15" fmla="*/ 96 h 130"/>
                <a:gd name="T16" fmla="*/ 97 w 130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30">
                  <a:moveTo>
                    <a:pt x="97" y="130"/>
                  </a:moveTo>
                  <a:cubicBezTo>
                    <a:pt x="34" y="130"/>
                    <a:pt x="34" y="130"/>
                    <a:pt x="34" y="130"/>
                  </a:cubicBezTo>
                  <a:cubicBezTo>
                    <a:pt x="15" y="130"/>
                    <a:pt x="0" y="115"/>
                    <a:pt x="0" y="9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15" y="0"/>
                    <a:pt x="130" y="15"/>
                    <a:pt x="130" y="33"/>
                  </a:cubicBezTo>
                  <a:cubicBezTo>
                    <a:pt x="130" y="96"/>
                    <a:pt x="130" y="96"/>
                    <a:pt x="130" y="96"/>
                  </a:cubicBezTo>
                  <a:cubicBezTo>
                    <a:pt x="130" y="115"/>
                    <a:pt x="115" y="130"/>
                    <a:pt x="97" y="130"/>
                  </a:cubicBezTo>
                  <a:close/>
                </a:path>
              </a:pathLst>
            </a:custGeom>
            <a:solidFill>
              <a:srgbClr val="FFB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32" name="任意多边形 11">
              <a:extLst>
                <a:ext uri="{FF2B5EF4-FFF2-40B4-BE49-F238E27FC236}">
                  <a16:creationId xmlns:a16="http://schemas.microsoft.com/office/drawing/2014/main" id="{ADBD4252-95BF-3E2B-F007-7B3D744F4966}"/>
                </a:ext>
              </a:extLst>
            </p:cNvPr>
            <p:cNvSpPr/>
            <p:nvPr/>
          </p:nvSpPr>
          <p:spPr bwMode="auto">
            <a:xfrm>
              <a:off x="7034213" y="1622426"/>
              <a:ext cx="982663" cy="981075"/>
            </a:xfrm>
            <a:custGeom>
              <a:avLst/>
              <a:gdLst>
                <a:gd name="T0" fmla="*/ 97 w 130"/>
                <a:gd name="T1" fmla="*/ 130 h 130"/>
                <a:gd name="T2" fmla="*/ 34 w 130"/>
                <a:gd name="T3" fmla="*/ 130 h 130"/>
                <a:gd name="T4" fmla="*/ 0 w 130"/>
                <a:gd name="T5" fmla="*/ 96 h 130"/>
                <a:gd name="T6" fmla="*/ 0 w 130"/>
                <a:gd name="T7" fmla="*/ 33 h 130"/>
                <a:gd name="T8" fmla="*/ 34 w 130"/>
                <a:gd name="T9" fmla="*/ 0 h 130"/>
                <a:gd name="T10" fmla="*/ 97 w 130"/>
                <a:gd name="T11" fmla="*/ 0 h 130"/>
                <a:gd name="T12" fmla="*/ 130 w 130"/>
                <a:gd name="T13" fmla="*/ 33 h 130"/>
                <a:gd name="T14" fmla="*/ 130 w 130"/>
                <a:gd name="T15" fmla="*/ 96 h 130"/>
                <a:gd name="T16" fmla="*/ 97 w 130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30">
                  <a:moveTo>
                    <a:pt x="97" y="130"/>
                  </a:moveTo>
                  <a:cubicBezTo>
                    <a:pt x="34" y="130"/>
                    <a:pt x="34" y="130"/>
                    <a:pt x="34" y="130"/>
                  </a:cubicBezTo>
                  <a:cubicBezTo>
                    <a:pt x="15" y="130"/>
                    <a:pt x="0" y="115"/>
                    <a:pt x="0" y="9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15" y="0"/>
                    <a:pt x="130" y="15"/>
                    <a:pt x="130" y="33"/>
                  </a:cubicBezTo>
                  <a:cubicBezTo>
                    <a:pt x="130" y="96"/>
                    <a:pt x="130" y="96"/>
                    <a:pt x="130" y="96"/>
                  </a:cubicBezTo>
                  <a:cubicBezTo>
                    <a:pt x="130" y="115"/>
                    <a:pt x="115" y="130"/>
                    <a:pt x="97" y="130"/>
                  </a:cubicBezTo>
                  <a:close/>
                </a:path>
              </a:pathLst>
            </a:custGeom>
            <a:solidFill>
              <a:srgbClr val="5DB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33" name="任意多边形 12">
              <a:extLst>
                <a:ext uri="{FF2B5EF4-FFF2-40B4-BE49-F238E27FC236}">
                  <a16:creationId xmlns:a16="http://schemas.microsoft.com/office/drawing/2014/main" id="{31FFD2A2-2374-0957-3E68-C0A524703A68}"/>
                </a:ext>
              </a:extLst>
            </p:cNvPr>
            <p:cNvSpPr/>
            <p:nvPr/>
          </p:nvSpPr>
          <p:spPr bwMode="auto">
            <a:xfrm>
              <a:off x="5883276" y="2716213"/>
              <a:ext cx="984250" cy="987425"/>
            </a:xfrm>
            <a:custGeom>
              <a:avLst/>
              <a:gdLst>
                <a:gd name="T0" fmla="*/ 97 w 130"/>
                <a:gd name="T1" fmla="*/ 131 h 131"/>
                <a:gd name="T2" fmla="*/ 34 w 130"/>
                <a:gd name="T3" fmla="*/ 131 h 131"/>
                <a:gd name="T4" fmla="*/ 0 w 130"/>
                <a:gd name="T5" fmla="*/ 97 h 131"/>
                <a:gd name="T6" fmla="*/ 0 w 130"/>
                <a:gd name="T7" fmla="*/ 34 h 131"/>
                <a:gd name="T8" fmla="*/ 34 w 130"/>
                <a:gd name="T9" fmla="*/ 0 h 131"/>
                <a:gd name="T10" fmla="*/ 97 w 130"/>
                <a:gd name="T11" fmla="*/ 0 h 131"/>
                <a:gd name="T12" fmla="*/ 130 w 130"/>
                <a:gd name="T13" fmla="*/ 34 h 131"/>
                <a:gd name="T14" fmla="*/ 130 w 130"/>
                <a:gd name="T15" fmla="*/ 97 h 131"/>
                <a:gd name="T16" fmla="*/ 97 w 130"/>
                <a:gd name="T1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31">
                  <a:moveTo>
                    <a:pt x="97" y="131"/>
                  </a:moveTo>
                  <a:cubicBezTo>
                    <a:pt x="34" y="131"/>
                    <a:pt x="34" y="131"/>
                    <a:pt x="34" y="131"/>
                  </a:cubicBezTo>
                  <a:cubicBezTo>
                    <a:pt x="15" y="131"/>
                    <a:pt x="0" y="116"/>
                    <a:pt x="0" y="9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15" y="0"/>
                    <a:pt x="130" y="15"/>
                    <a:pt x="130" y="34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30" y="116"/>
                    <a:pt x="115" y="131"/>
                    <a:pt x="97" y="131"/>
                  </a:cubicBezTo>
                  <a:close/>
                </a:path>
              </a:pathLst>
            </a:custGeom>
            <a:solidFill>
              <a:srgbClr val="5DB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35" name="任意多边形 13">
              <a:extLst>
                <a:ext uri="{FF2B5EF4-FFF2-40B4-BE49-F238E27FC236}">
                  <a16:creationId xmlns:a16="http://schemas.microsoft.com/office/drawing/2014/main" id="{9E918436-D1FD-2B80-A2F4-C1B9F7E9B592}"/>
                </a:ext>
              </a:extLst>
            </p:cNvPr>
            <p:cNvSpPr/>
            <p:nvPr/>
          </p:nvSpPr>
          <p:spPr bwMode="auto">
            <a:xfrm>
              <a:off x="7034213" y="2716213"/>
              <a:ext cx="982663" cy="987425"/>
            </a:xfrm>
            <a:custGeom>
              <a:avLst/>
              <a:gdLst>
                <a:gd name="T0" fmla="*/ 97 w 130"/>
                <a:gd name="T1" fmla="*/ 131 h 131"/>
                <a:gd name="T2" fmla="*/ 34 w 130"/>
                <a:gd name="T3" fmla="*/ 131 h 131"/>
                <a:gd name="T4" fmla="*/ 0 w 130"/>
                <a:gd name="T5" fmla="*/ 97 h 131"/>
                <a:gd name="T6" fmla="*/ 0 w 130"/>
                <a:gd name="T7" fmla="*/ 34 h 131"/>
                <a:gd name="T8" fmla="*/ 34 w 130"/>
                <a:gd name="T9" fmla="*/ 0 h 131"/>
                <a:gd name="T10" fmla="*/ 97 w 130"/>
                <a:gd name="T11" fmla="*/ 0 h 131"/>
                <a:gd name="T12" fmla="*/ 130 w 130"/>
                <a:gd name="T13" fmla="*/ 34 h 131"/>
                <a:gd name="T14" fmla="*/ 130 w 130"/>
                <a:gd name="T15" fmla="*/ 97 h 131"/>
                <a:gd name="T16" fmla="*/ 97 w 130"/>
                <a:gd name="T1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31">
                  <a:moveTo>
                    <a:pt x="97" y="131"/>
                  </a:moveTo>
                  <a:cubicBezTo>
                    <a:pt x="34" y="131"/>
                    <a:pt x="34" y="131"/>
                    <a:pt x="34" y="131"/>
                  </a:cubicBezTo>
                  <a:cubicBezTo>
                    <a:pt x="15" y="131"/>
                    <a:pt x="0" y="116"/>
                    <a:pt x="0" y="9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15" y="0"/>
                    <a:pt x="130" y="15"/>
                    <a:pt x="130" y="34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30" y="116"/>
                    <a:pt x="115" y="131"/>
                    <a:pt x="97" y="131"/>
                  </a:cubicBezTo>
                  <a:close/>
                </a:path>
              </a:pathLst>
            </a:custGeom>
            <a:solidFill>
              <a:srgbClr val="5DB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48" name="任意多边形 14">
              <a:extLst>
                <a:ext uri="{FF2B5EF4-FFF2-40B4-BE49-F238E27FC236}">
                  <a16:creationId xmlns:a16="http://schemas.microsoft.com/office/drawing/2014/main" id="{C9B8BBDD-68FD-F58A-BC97-B98174C11B77}"/>
                </a:ext>
              </a:extLst>
            </p:cNvPr>
            <p:cNvSpPr/>
            <p:nvPr/>
          </p:nvSpPr>
          <p:spPr bwMode="auto">
            <a:xfrm>
              <a:off x="5967413" y="1931988"/>
              <a:ext cx="301625" cy="279400"/>
            </a:xfrm>
            <a:custGeom>
              <a:avLst/>
              <a:gdLst>
                <a:gd name="T0" fmla="*/ 20 w 40"/>
                <a:gd name="T1" fmla="*/ 37 h 37"/>
                <a:gd name="T2" fmla="*/ 16 w 40"/>
                <a:gd name="T3" fmla="*/ 37 h 37"/>
                <a:gd name="T4" fmla="*/ 2 w 40"/>
                <a:gd name="T5" fmla="*/ 25 h 37"/>
                <a:gd name="T6" fmla="*/ 6 w 40"/>
                <a:gd name="T7" fmla="*/ 6 h 37"/>
                <a:gd name="T8" fmla="*/ 20 w 40"/>
                <a:gd name="T9" fmla="*/ 0 h 37"/>
                <a:gd name="T10" fmla="*/ 21 w 40"/>
                <a:gd name="T11" fmla="*/ 0 h 37"/>
                <a:gd name="T12" fmla="*/ 36 w 40"/>
                <a:gd name="T13" fmla="*/ 8 h 37"/>
                <a:gd name="T14" fmla="*/ 37 w 40"/>
                <a:gd name="T15" fmla="*/ 26 h 37"/>
                <a:gd name="T16" fmla="*/ 20 w 40"/>
                <a:gd name="T1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7">
                  <a:moveTo>
                    <a:pt x="20" y="37"/>
                  </a:moveTo>
                  <a:cubicBezTo>
                    <a:pt x="18" y="37"/>
                    <a:pt x="17" y="37"/>
                    <a:pt x="16" y="37"/>
                  </a:cubicBezTo>
                  <a:cubicBezTo>
                    <a:pt x="9" y="35"/>
                    <a:pt x="5" y="31"/>
                    <a:pt x="2" y="25"/>
                  </a:cubicBezTo>
                  <a:cubicBezTo>
                    <a:pt x="0" y="18"/>
                    <a:pt x="1" y="12"/>
                    <a:pt x="6" y="6"/>
                  </a:cubicBezTo>
                  <a:cubicBezTo>
                    <a:pt x="10" y="2"/>
                    <a:pt x="14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7" y="0"/>
                    <a:pt x="33" y="3"/>
                    <a:pt x="36" y="8"/>
                  </a:cubicBezTo>
                  <a:cubicBezTo>
                    <a:pt x="40" y="14"/>
                    <a:pt x="40" y="20"/>
                    <a:pt x="37" y="26"/>
                  </a:cubicBezTo>
                  <a:cubicBezTo>
                    <a:pt x="34" y="33"/>
                    <a:pt x="27" y="37"/>
                    <a:pt x="20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49" name="任意多边形 15">
              <a:extLst>
                <a:ext uri="{FF2B5EF4-FFF2-40B4-BE49-F238E27FC236}">
                  <a16:creationId xmlns:a16="http://schemas.microsoft.com/office/drawing/2014/main" id="{744DBC4D-750B-A958-A2FF-70BBD7B281D6}"/>
                </a:ext>
              </a:extLst>
            </p:cNvPr>
            <p:cNvSpPr/>
            <p:nvPr/>
          </p:nvSpPr>
          <p:spPr bwMode="auto">
            <a:xfrm>
              <a:off x="6096001" y="2105026"/>
              <a:ext cx="301625" cy="257175"/>
            </a:xfrm>
            <a:custGeom>
              <a:avLst/>
              <a:gdLst>
                <a:gd name="T0" fmla="*/ 0 w 40"/>
                <a:gd name="T1" fmla="*/ 20 h 34"/>
                <a:gd name="T2" fmla="*/ 8 w 40"/>
                <a:gd name="T3" fmla="*/ 30 h 34"/>
                <a:gd name="T4" fmla="*/ 8 w 40"/>
                <a:gd name="T5" fmla="*/ 31 h 34"/>
                <a:gd name="T6" fmla="*/ 9 w 40"/>
                <a:gd name="T7" fmla="*/ 31 h 34"/>
                <a:gd name="T8" fmla="*/ 24 w 40"/>
                <a:gd name="T9" fmla="*/ 29 h 34"/>
                <a:gd name="T10" fmla="*/ 27 w 40"/>
                <a:gd name="T11" fmla="*/ 0 h 34"/>
                <a:gd name="T12" fmla="*/ 0 w 40"/>
                <a:gd name="T13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4">
                  <a:moveTo>
                    <a:pt x="0" y="20"/>
                  </a:moveTo>
                  <a:cubicBezTo>
                    <a:pt x="0" y="20"/>
                    <a:pt x="3" y="27"/>
                    <a:pt x="8" y="30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3" y="33"/>
                    <a:pt x="18" y="34"/>
                    <a:pt x="24" y="29"/>
                  </a:cubicBezTo>
                  <a:cubicBezTo>
                    <a:pt x="40" y="17"/>
                    <a:pt x="27" y="0"/>
                    <a:pt x="27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50" name="任意多边形 16">
              <a:extLst>
                <a:ext uri="{FF2B5EF4-FFF2-40B4-BE49-F238E27FC236}">
                  <a16:creationId xmlns:a16="http://schemas.microsoft.com/office/drawing/2014/main" id="{D442CF66-BF5A-D533-DFB0-1ACDE6AFA4B2}"/>
                </a:ext>
              </a:extLst>
            </p:cNvPr>
            <p:cNvSpPr/>
            <p:nvPr/>
          </p:nvSpPr>
          <p:spPr bwMode="auto">
            <a:xfrm>
              <a:off x="6397626" y="1863726"/>
              <a:ext cx="303213" cy="287338"/>
            </a:xfrm>
            <a:custGeom>
              <a:avLst/>
              <a:gdLst>
                <a:gd name="T0" fmla="*/ 28 w 40"/>
                <a:gd name="T1" fmla="*/ 0 h 38"/>
                <a:gd name="T2" fmla="*/ 0 w 40"/>
                <a:gd name="T3" fmla="*/ 20 h 38"/>
                <a:gd name="T4" fmla="*/ 26 w 40"/>
                <a:gd name="T5" fmla="*/ 27 h 38"/>
                <a:gd name="T6" fmla="*/ 28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28" y="0"/>
                  </a:moveTo>
                  <a:cubicBezTo>
                    <a:pt x="18" y="4"/>
                    <a:pt x="0" y="20"/>
                    <a:pt x="0" y="20"/>
                  </a:cubicBezTo>
                  <a:cubicBezTo>
                    <a:pt x="3" y="26"/>
                    <a:pt x="13" y="38"/>
                    <a:pt x="26" y="27"/>
                  </a:cubicBezTo>
                  <a:cubicBezTo>
                    <a:pt x="40" y="17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51" name="任意多边形 17">
              <a:extLst>
                <a:ext uri="{FF2B5EF4-FFF2-40B4-BE49-F238E27FC236}">
                  <a16:creationId xmlns:a16="http://schemas.microsoft.com/office/drawing/2014/main" id="{F44CD405-C92E-6A72-2D70-302D3B2DE77E}"/>
                </a:ext>
              </a:extLst>
            </p:cNvPr>
            <p:cNvSpPr/>
            <p:nvPr/>
          </p:nvSpPr>
          <p:spPr bwMode="auto">
            <a:xfrm>
              <a:off x="5951538" y="1833563"/>
              <a:ext cx="741363" cy="534988"/>
            </a:xfrm>
            <a:custGeom>
              <a:avLst/>
              <a:gdLst>
                <a:gd name="T0" fmla="*/ 58 w 98"/>
                <a:gd name="T1" fmla="*/ 29 h 71"/>
                <a:gd name="T2" fmla="*/ 89 w 98"/>
                <a:gd name="T3" fmla="*/ 0 h 71"/>
                <a:gd name="T4" fmla="*/ 96 w 98"/>
                <a:gd name="T5" fmla="*/ 2 h 71"/>
                <a:gd name="T6" fmla="*/ 96 w 98"/>
                <a:gd name="T7" fmla="*/ 8 h 71"/>
                <a:gd name="T8" fmla="*/ 77 w 98"/>
                <a:gd name="T9" fmla="*/ 37 h 71"/>
                <a:gd name="T10" fmla="*/ 61 w 98"/>
                <a:gd name="T11" fmla="*/ 32 h 71"/>
                <a:gd name="T12" fmla="*/ 53 w 98"/>
                <a:gd name="T13" fmla="*/ 40 h 71"/>
                <a:gd name="T14" fmla="*/ 51 w 98"/>
                <a:gd name="T15" fmla="*/ 59 h 71"/>
                <a:gd name="T16" fmla="*/ 19 w 98"/>
                <a:gd name="T17" fmla="*/ 66 h 71"/>
                <a:gd name="T18" fmla="*/ 17 w 98"/>
                <a:gd name="T19" fmla="*/ 65 h 71"/>
                <a:gd name="T20" fmla="*/ 13 w 98"/>
                <a:gd name="T21" fmla="*/ 65 h 71"/>
                <a:gd name="T22" fmla="*/ 15 w 98"/>
                <a:gd name="T23" fmla="*/ 61 h 71"/>
                <a:gd name="T24" fmla="*/ 19 w 98"/>
                <a:gd name="T25" fmla="*/ 52 h 71"/>
                <a:gd name="T26" fmla="*/ 17 w 98"/>
                <a:gd name="T27" fmla="*/ 51 h 71"/>
                <a:gd name="T28" fmla="*/ 21 w 98"/>
                <a:gd name="T29" fmla="*/ 11 h 71"/>
                <a:gd name="T30" fmla="*/ 42 w 98"/>
                <a:gd name="T31" fmla="*/ 33 h 71"/>
                <a:gd name="T32" fmla="*/ 46 w 98"/>
                <a:gd name="T33" fmla="*/ 33 h 71"/>
                <a:gd name="T34" fmla="*/ 22 w 98"/>
                <a:gd name="T35" fmla="*/ 14 h 71"/>
                <a:gd name="T36" fmla="*/ 6 w 98"/>
                <a:gd name="T37" fmla="*/ 37 h 71"/>
                <a:gd name="T38" fmla="*/ 38 w 98"/>
                <a:gd name="T39" fmla="*/ 39 h 71"/>
                <a:gd name="T40" fmla="*/ 80 w 98"/>
                <a:gd name="T41" fmla="*/ 10 h 71"/>
                <a:gd name="T42" fmla="*/ 72 w 98"/>
                <a:gd name="T43" fmla="*/ 15 h 71"/>
                <a:gd name="T44" fmla="*/ 73 w 98"/>
                <a:gd name="T45" fmla="*/ 34 h 71"/>
                <a:gd name="T46" fmla="*/ 80 w 98"/>
                <a:gd name="T47" fmla="*/ 10 h 71"/>
                <a:gd name="T48" fmla="*/ 28 w 98"/>
                <a:gd name="T49" fmla="*/ 51 h 71"/>
                <a:gd name="T50" fmla="*/ 34 w 98"/>
                <a:gd name="T51" fmla="*/ 67 h 71"/>
                <a:gd name="T52" fmla="*/ 35 w 98"/>
                <a:gd name="T53" fmla="*/ 49 h 71"/>
                <a:gd name="T54" fmla="*/ 87 w 98"/>
                <a:gd name="T55" fmla="*/ 29 h 71"/>
                <a:gd name="T56" fmla="*/ 86 w 98"/>
                <a:gd name="T57" fmla="*/ 13 h 71"/>
                <a:gd name="T58" fmla="*/ 85 w 98"/>
                <a:gd name="T59" fmla="*/ 6 h 71"/>
                <a:gd name="T60" fmla="*/ 83 w 98"/>
                <a:gd name="T61" fmla="*/ 31 h 71"/>
                <a:gd name="T62" fmla="*/ 41 w 98"/>
                <a:gd name="T63" fmla="*/ 64 h 71"/>
                <a:gd name="T64" fmla="*/ 40 w 98"/>
                <a:gd name="T65" fmla="*/ 41 h 71"/>
                <a:gd name="T66" fmla="*/ 37 w 98"/>
                <a:gd name="T67" fmla="*/ 64 h 71"/>
                <a:gd name="T68" fmla="*/ 41 w 98"/>
                <a:gd name="T69" fmla="*/ 6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8" h="71">
                  <a:moveTo>
                    <a:pt x="50" y="35"/>
                  </a:moveTo>
                  <a:cubicBezTo>
                    <a:pt x="54" y="31"/>
                    <a:pt x="54" y="31"/>
                    <a:pt x="58" y="29"/>
                  </a:cubicBezTo>
                  <a:cubicBezTo>
                    <a:pt x="58" y="27"/>
                    <a:pt x="56" y="26"/>
                    <a:pt x="57" y="24"/>
                  </a:cubicBezTo>
                  <a:cubicBezTo>
                    <a:pt x="60" y="20"/>
                    <a:pt x="83" y="3"/>
                    <a:pt x="89" y="0"/>
                  </a:cubicBezTo>
                  <a:cubicBezTo>
                    <a:pt x="91" y="1"/>
                    <a:pt x="91" y="1"/>
                    <a:pt x="93" y="2"/>
                  </a:cubicBezTo>
                  <a:cubicBezTo>
                    <a:pt x="94" y="2"/>
                    <a:pt x="95" y="2"/>
                    <a:pt x="96" y="2"/>
                  </a:cubicBezTo>
                  <a:cubicBezTo>
                    <a:pt x="98" y="4"/>
                    <a:pt x="96" y="5"/>
                    <a:pt x="96" y="6"/>
                  </a:cubicBezTo>
                  <a:cubicBezTo>
                    <a:pt x="96" y="7"/>
                    <a:pt x="96" y="7"/>
                    <a:pt x="96" y="8"/>
                  </a:cubicBezTo>
                  <a:cubicBezTo>
                    <a:pt x="98" y="13"/>
                    <a:pt x="97" y="17"/>
                    <a:pt x="96" y="22"/>
                  </a:cubicBezTo>
                  <a:cubicBezTo>
                    <a:pt x="92" y="30"/>
                    <a:pt x="86" y="35"/>
                    <a:pt x="77" y="37"/>
                  </a:cubicBezTo>
                  <a:cubicBezTo>
                    <a:pt x="72" y="38"/>
                    <a:pt x="67" y="37"/>
                    <a:pt x="63" y="34"/>
                  </a:cubicBezTo>
                  <a:cubicBezTo>
                    <a:pt x="62" y="34"/>
                    <a:pt x="62" y="33"/>
                    <a:pt x="61" y="32"/>
                  </a:cubicBezTo>
                  <a:cubicBezTo>
                    <a:pt x="60" y="32"/>
                    <a:pt x="59" y="32"/>
                    <a:pt x="59" y="32"/>
                  </a:cubicBezTo>
                  <a:cubicBezTo>
                    <a:pt x="55" y="33"/>
                    <a:pt x="52" y="36"/>
                    <a:pt x="53" y="40"/>
                  </a:cubicBezTo>
                  <a:cubicBezTo>
                    <a:pt x="53" y="41"/>
                    <a:pt x="54" y="42"/>
                    <a:pt x="54" y="43"/>
                  </a:cubicBezTo>
                  <a:cubicBezTo>
                    <a:pt x="55" y="49"/>
                    <a:pt x="54" y="54"/>
                    <a:pt x="51" y="59"/>
                  </a:cubicBezTo>
                  <a:cubicBezTo>
                    <a:pt x="47" y="64"/>
                    <a:pt x="42" y="68"/>
                    <a:pt x="35" y="70"/>
                  </a:cubicBezTo>
                  <a:cubicBezTo>
                    <a:pt x="29" y="71"/>
                    <a:pt x="24" y="70"/>
                    <a:pt x="19" y="66"/>
                  </a:cubicBezTo>
                  <a:cubicBezTo>
                    <a:pt x="18" y="66"/>
                    <a:pt x="18" y="65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6" y="65"/>
                    <a:pt x="16" y="65"/>
                    <a:pt x="15" y="66"/>
                  </a:cubicBezTo>
                  <a:cubicBezTo>
                    <a:pt x="14" y="65"/>
                    <a:pt x="14" y="65"/>
                    <a:pt x="13" y="65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3"/>
                    <a:pt x="14" y="62"/>
                    <a:pt x="15" y="61"/>
                  </a:cubicBezTo>
                  <a:cubicBezTo>
                    <a:pt x="14" y="60"/>
                    <a:pt x="14" y="59"/>
                    <a:pt x="14" y="57"/>
                  </a:cubicBezTo>
                  <a:cubicBezTo>
                    <a:pt x="15" y="55"/>
                    <a:pt x="17" y="54"/>
                    <a:pt x="19" y="52"/>
                  </a:cubicBezTo>
                  <a:cubicBezTo>
                    <a:pt x="19" y="51"/>
                    <a:pt x="18" y="51"/>
                    <a:pt x="18" y="51"/>
                  </a:cubicBezTo>
                  <a:cubicBezTo>
                    <a:pt x="18" y="51"/>
                    <a:pt x="17" y="51"/>
                    <a:pt x="17" y="51"/>
                  </a:cubicBezTo>
                  <a:cubicBezTo>
                    <a:pt x="10" y="51"/>
                    <a:pt x="3" y="42"/>
                    <a:pt x="2" y="35"/>
                  </a:cubicBezTo>
                  <a:cubicBezTo>
                    <a:pt x="0" y="26"/>
                    <a:pt x="6" y="13"/>
                    <a:pt x="21" y="11"/>
                  </a:cubicBezTo>
                  <a:cubicBezTo>
                    <a:pt x="32" y="10"/>
                    <a:pt x="40" y="18"/>
                    <a:pt x="42" y="27"/>
                  </a:cubicBezTo>
                  <a:cubicBezTo>
                    <a:pt x="42" y="29"/>
                    <a:pt x="43" y="31"/>
                    <a:pt x="42" y="33"/>
                  </a:cubicBezTo>
                  <a:cubicBezTo>
                    <a:pt x="42" y="33"/>
                    <a:pt x="42" y="34"/>
                    <a:pt x="42" y="35"/>
                  </a:cubicBezTo>
                  <a:cubicBezTo>
                    <a:pt x="44" y="34"/>
                    <a:pt x="45" y="33"/>
                    <a:pt x="46" y="33"/>
                  </a:cubicBezTo>
                  <a:cubicBezTo>
                    <a:pt x="48" y="32"/>
                    <a:pt x="49" y="34"/>
                    <a:pt x="50" y="35"/>
                  </a:cubicBezTo>
                  <a:close/>
                  <a:moveTo>
                    <a:pt x="22" y="14"/>
                  </a:moveTo>
                  <a:cubicBezTo>
                    <a:pt x="17" y="14"/>
                    <a:pt x="12" y="16"/>
                    <a:pt x="9" y="20"/>
                  </a:cubicBezTo>
                  <a:cubicBezTo>
                    <a:pt x="5" y="25"/>
                    <a:pt x="4" y="31"/>
                    <a:pt x="6" y="37"/>
                  </a:cubicBezTo>
                  <a:cubicBezTo>
                    <a:pt x="8" y="43"/>
                    <a:pt x="12" y="47"/>
                    <a:pt x="18" y="48"/>
                  </a:cubicBezTo>
                  <a:cubicBezTo>
                    <a:pt x="26" y="50"/>
                    <a:pt x="34" y="46"/>
                    <a:pt x="38" y="39"/>
                  </a:cubicBezTo>
                  <a:cubicBezTo>
                    <a:pt x="44" y="27"/>
                    <a:pt x="35" y="14"/>
                    <a:pt x="22" y="14"/>
                  </a:cubicBezTo>
                  <a:close/>
                  <a:moveTo>
                    <a:pt x="80" y="10"/>
                  </a:moveTo>
                  <a:cubicBezTo>
                    <a:pt x="78" y="11"/>
                    <a:pt x="77" y="12"/>
                    <a:pt x="76" y="13"/>
                  </a:cubicBezTo>
                  <a:cubicBezTo>
                    <a:pt x="75" y="14"/>
                    <a:pt x="73" y="14"/>
                    <a:pt x="72" y="15"/>
                  </a:cubicBezTo>
                  <a:cubicBezTo>
                    <a:pt x="72" y="18"/>
                    <a:pt x="72" y="30"/>
                    <a:pt x="72" y="33"/>
                  </a:cubicBezTo>
                  <a:cubicBezTo>
                    <a:pt x="72" y="33"/>
                    <a:pt x="72" y="34"/>
                    <a:pt x="73" y="34"/>
                  </a:cubicBezTo>
                  <a:cubicBezTo>
                    <a:pt x="75" y="35"/>
                    <a:pt x="78" y="34"/>
                    <a:pt x="80" y="33"/>
                  </a:cubicBezTo>
                  <a:cubicBezTo>
                    <a:pt x="80" y="25"/>
                    <a:pt x="80" y="18"/>
                    <a:pt x="80" y="10"/>
                  </a:cubicBezTo>
                  <a:close/>
                  <a:moveTo>
                    <a:pt x="34" y="48"/>
                  </a:moveTo>
                  <a:cubicBezTo>
                    <a:pt x="32" y="49"/>
                    <a:pt x="30" y="50"/>
                    <a:pt x="28" y="51"/>
                  </a:cubicBezTo>
                  <a:cubicBezTo>
                    <a:pt x="27" y="53"/>
                    <a:pt x="27" y="63"/>
                    <a:pt x="27" y="67"/>
                  </a:cubicBezTo>
                  <a:cubicBezTo>
                    <a:pt x="29" y="68"/>
                    <a:pt x="32" y="68"/>
                    <a:pt x="34" y="67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0"/>
                    <a:pt x="35" y="54"/>
                    <a:pt x="35" y="49"/>
                  </a:cubicBezTo>
                  <a:cubicBezTo>
                    <a:pt x="35" y="48"/>
                    <a:pt x="35" y="48"/>
                    <a:pt x="34" y="48"/>
                  </a:cubicBezTo>
                  <a:close/>
                  <a:moveTo>
                    <a:pt x="87" y="29"/>
                  </a:moveTo>
                  <a:cubicBezTo>
                    <a:pt x="87" y="28"/>
                    <a:pt x="87" y="27"/>
                    <a:pt x="87" y="26"/>
                  </a:cubicBezTo>
                  <a:cubicBezTo>
                    <a:pt x="86" y="22"/>
                    <a:pt x="86" y="17"/>
                    <a:pt x="86" y="13"/>
                  </a:cubicBezTo>
                  <a:cubicBezTo>
                    <a:pt x="86" y="11"/>
                    <a:pt x="86" y="9"/>
                    <a:pt x="85" y="7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4" y="7"/>
                    <a:pt x="83" y="7"/>
                    <a:pt x="83" y="8"/>
                  </a:cubicBezTo>
                  <a:cubicBezTo>
                    <a:pt x="82" y="16"/>
                    <a:pt x="83" y="23"/>
                    <a:pt x="83" y="31"/>
                  </a:cubicBezTo>
                  <a:cubicBezTo>
                    <a:pt x="85" y="31"/>
                    <a:pt x="86" y="30"/>
                    <a:pt x="87" y="29"/>
                  </a:cubicBezTo>
                  <a:close/>
                  <a:moveTo>
                    <a:pt x="41" y="64"/>
                  </a:moveTo>
                  <a:cubicBezTo>
                    <a:pt x="41" y="61"/>
                    <a:pt x="41" y="45"/>
                    <a:pt x="41" y="42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39" y="42"/>
                    <a:pt x="38" y="43"/>
                    <a:pt x="38" y="44"/>
                  </a:cubicBezTo>
                  <a:cubicBezTo>
                    <a:pt x="38" y="51"/>
                    <a:pt x="37" y="58"/>
                    <a:pt x="37" y="64"/>
                  </a:cubicBezTo>
                  <a:cubicBezTo>
                    <a:pt x="37" y="65"/>
                    <a:pt x="38" y="65"/>
                    <a:pt x="38" y="66"/>
                  </a:cubicBezTo>
                  <a:cubicBezTo>
                    <a:pt x="39" y="65"/>
                    <a:pt x="40" y="65"/>
                    <a:pt x="41" y="64"/>
                  </a:cubicBezTo>
                  <a:close/>
                </a:path>
              </a:pathLst>
            </a:custGeom>
            <a:solidFill>
              <a:srgbClr val="3C3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53" name="任意多边形 18">
              <a:extLst>
                <a:ext uri="{FF2B5EF4-FFF2-40B4-BE49-F238E27FC236}">
                  <a16:creationId xmlns:a16="http://schemas.microsoft.com/office/drawing/2014/main" id="{72BC4673-FE8A-A19B-8C53-02FF8F21E678}"/>
                </a:ext>
              </a:extLst>
            </p:cNvPr>
            <p:cNvSpPr/>
            <p:nvPr/>
          </p:nvSpPr>
          <p:spPr bwMode="auto">
            <a:xfrm>
              <a:off x="6043613" y="1992313"/>
              <a:ext cx="158750" cy="120650"/>
            </a:xfrm>
            <a:custGeom>
              <a:avLst/>
              <a:gdLst>
                <a:gd name="T0" fmla="*/ 1 w 21"/>
                <a:gd name="T1" fmla="*/ 8 h 16"/>
                <a:gd name="T2" fmla="*/ 8 w 21"/>
                <a:gd name="T3" fmla="*/ 12 h 16"/>
                <a:gd name="T4" fmla="*/ 9 w 21"/>
                <a:gd name="T5" fmla="*/ 11 h 16"/>
                <a:gd name="T6" fmla="*/ 17 w 21"/>
                <a:gd name="T7" fmla="*/ 2 h 16"/>
                <a:gd name="T8" fmla="*/ 18 w 21"/>
                <a:gd name="T9" fmla="*/ 1 h 16"/>
                <a:gd name="T10" fmla="*/ 21 w 21"/>
                <a:gd name="T11" fmla="*/ 1 h 16"/>
                <a:gd name="T12" fmla="*/ 21 w 21"/>
                <a:gd name="T13" fmla="*/ 2 h 16"/>
                <a:gd name="T14" fmla="*/ 20 w 21"/>
                <a:gd name="T15" fmla="*/ 3 h 16"/>
                <a:gd name="T16" fmla="*/ 10 w 21"/>
                <a:gd name="T17" fmla="*/ 15 h 16"/>
                <a:gd name="T18" fmla="*/ 8 w 21"/>
                <a:gd name="T19" fmla="*/ 16 h 16"/>
                <a:gd name="T20" fmla="*/ 7 w 21"/>
                <a:gd name="T21" fmla="*/ 16 h 16"/>
                <a:gd name="T22" fmla="*/ 1 w 21"/>
                <a:gd name="T23" fmla="*/ 11 h 16"/>
                <a:gd name="T24" fmla="*/ 1 w 21"/>
                <a:gd name="T2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6">
                  <a:moveTo>
                    <a:pt x="1" y="8"/>
                  </a:moveTo>
                  <a:cubicBezTo>
                    <a:pt x="4" y="9"/>
                    <a:pt x="5" y="11"/>
                    <a:pt x="8" y="12"/>
                  </a:cubicBezTo>
                  <a:cubicBezTo>
                    <a:pt x="8" y="12"/>
                    <a:pt x="9" y="12"/>
                    <a:pt x="9" y="11"/>
                  </a:cubicBezTo>
                  <a:cubicBezTo>
                    <a:pt x="12" y="8"/>
                    <a:pt x="14" y="5"/>
                    <a:pt x="17" y="2"/>
                  </a:cubicBezTo>
                  <a:cubicBezTo>
                    <a:pt x="17" y="2"/>
                    <a:pt x="18" y="1"/>
                    <a:pt x="18" y="1"/>
                  </a:cubicBezTo>
                  <a:cubicBezTo>
                    <a:pt x="20" y="0"/>
                    <a:pt x="20" y="1"/>
                    <a:pt x="21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7" y="7"/>
                    <a:pt x="13" y="11"/>
                    <a:pt x="10" y="15"/>
                  </a:cubicBezTo>
                  <a:cubicBezTo>
                    <a:pt x="9" y="15"/>
                    <a:pt x="9" y="16"/>
                    <a:pt x="8" y="16"/>
                  </a:cubicBezTo>
                  <a:cubicBezTo>
                    <a:pt x="8" y="16"/>
                    <a:pt x="7" y="16"/>
                    <a:pt x="7" y="16"/>
                  </a:cubicBezTo>
                  <a:cubicBezTo>
                    <a:pt x="5" y="14"/>
                    <a:pt x="3" y="13"/>
                    <a:pt x="1" y="11"/>
                  </a:cubicBezTo>
                  <a:cubicBezTo>
                    <a:pt x="0" y="10"/>
                    <a:pt x="0" y="10"/>
                    <a:pt x="1" y="8"/>
                  </a:cubicBezTo>
                  <a:close/>
                </a:path>
              </a:pathLst>
            </a:custGeom>
            <a:solidFill>
              <a:srgbClr val="4F9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69" name="任意多边形 19">
              <a:extLst>
                <a:ext uri="{FF2B5EF4-FFF2-40B4-BE49-F238E27FC236}">
                  <a16:creationId xmlns:a16="http://schemas.microsoft.com/office/drawing/2014/main" id="{A7A19E0D-94E3-F61B-6E21-C81B3712D805}"/>
                </a:ext>
              </a:extLst>
            </p:cNvPr>
            <p:cNvSpPr/>
            <p:nvPr/>
          </p:nvSpPr>
          <p:spPr bwMode="auto">
            <a:xfrm>
              <a:off x="7237413" y="1751013"/>
              <a:ext cx="544513" cy="641350"/>
            </a:xfrm>
            <a:custGeom>
              <a:avLst/>
              <a:gdLst>
                <a:gd name="T0" fmla="*/ 52 w 72"/>
                <a:gd name="T1" fmla="*/ 85 h 85"/>
                <a:gd name="T2" fmla="*/ 40 w 72"/>
                <a:gd name="T3" fmla="*/ 84 h 85"/>
                <a:gd name="T4" fmla="*/ 39 w 72"/>
                <a:gd name="T5" fmla="*/ 76 h 85"/>
                <a:gd name="T6" fmla="*/ 43 w 72"/>
                <a:gd name="T7" fmla="*/ 54 h 85"/>
                <a:gd name="T8" fmla="*/ 47 w 72"/>
                <a:gd name="T9" fmla="*/ 34 h 85"/>
                <a:gd name="T10" fmla="*/ 48 w 72"/>
                <a:gd name="T11" fmla="*/ 30 h 85"/>
                <a:gd name="T12" fmla="*/ 48 w 72"/>
                <a:gd name="T13" fmla="*/ 26 h 85"/>
                <a:gd name="T14" fmla="*/ 45 w 72"/>
                <a:gd name="T15" fmla="*/ 26 h 85"/>
                <a:gd name="T16" fmla="*/ 39 w 72"/>
                <a:gd name="T17" fmla="*/ 33 h 85"/>
                <a:gd name="T18" fmla="*/ 29 w 72"/>
                <a:gd name="T19" fmla="*/ 47 h 85"/>
                <a:gd name="T20" fmla="*/ 14 w 72"/>
                <a:gd name="T21" fmla="*/ 65 h 85"/>
                <a:gd name="T22" fmla="*/ 10 w 72"/>
                <a:gd name="T23" fmla="*/ 70 h 85"/>
                <a:gd name="T24" fmla="*/ 0 w 72"/>
                <a:gd name="T25" fmla="*/ 64 h 85"/>
                <a:gd name="T26" fmla="*/ 1 w 72"/>
                <a:gd name="T27" fmla="*/ 62 h 85"/>
                <a:gd name="T28" fmla="*/ 12 w 72"/>
                <a:gd name="T29" fmla="*/ 44 h 85"/>
                <a:gd name="T30" fmla="*/ 22 w 72"/>
                <a:gd name="T31" fmla="*/ 26 h 85"/>
                <a:gd name="T32" fmla="*/ 31 w 72"/>
                <a:gd name="T33" fmla="*/ 12 h 85"/>
                <a:gd name="T34" fmla="*/ 37 w 72"/>
                <a:gd name="T35" fmla="*/ 1 h 85"/>
                <a:gd name="T36" fmla="*/ 41 w 72"/>
                <a:gd name="T37" fmla="*/ 1 h 85"/>
                <a:gd name="T38" fmla="*/ 56 w 72"/>
                <a:gd name="T39" fmla="*/ 8 h 85"/>
                <a:gd name="T40" fmla="*/ 71 w 72"/>
                <a:gd name="T41" fmla="*/ 15 h 85"/>
                <a:gd name="T42" fmla="*/ 72 w 72"/>
                <a:gd name="T43" fmla="*/ 16 h 85"/>
                <a:gd name="T44" fmla="*/ 70 w 72"/>
                <a:gd name="T45" fmla="*/ 22 h 85"/>
                <a:gd name="T46" fmla="*/ 66 w 72"/>
                <a:gd name="T47" fmla="*/ 37 h 85"/>
                <a:gd name="T48" fmla="*/ 63 w 72"/>
                <a:gd name="T49" fmla="*/ 47 h 85"/>
                <a:gd name="T50" fmla="*/ 59 w 72"/>
                <a:gd name="T51" fmla="*/ 60 h 85"/>
                <a:gd name="T52" fmla="*/ 54 w 72"/>
                <a:gd name="T53" fmla="*/ 81 h 85"/>
                <a:gd name="T54" fmla="*/ 52 w 72"/>
                <a:gd name="T5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2" h="85">
                  <a:moveTo>
                    <a:pt x="52" y="85"/>
                  </a:moveTo>
                  <a:cubicBezTo>
                    <a:pt x="48" y="85"/>
                    <a:pt x="44" y="84"/>
                    <a:pt x="40" y="84"/>
                  </a:cubicBezTo>
                  <a:cubicBezTo>
                    <a:pt x="39" y="81"/>
                    <a:pt x="39" y="78"/>
                    <a:pt x="39" y="76"/>
                  </a:cubicBezTo>
                  <a:cubicBezTo>
                    <a:pt x="41" y="69"/>
                    <a:pt x="42" y="61"/>
                    <a:pt x="43" y="54"/>
                  </a:cubicBezTo>
                  <a:cubicBezTo>
                    <a:pt x="44" y="47"/>
                    <a:pt x="46" y="41"/>
                    <a:pt x="47" y="34"/>
                  </a:cubicBezTo>
                  <a:cubicBezTo>
                    <a:pt x="47" y="33"/>
                    <a:pt x="47" y="31"/>
                    <a:pt x="48" y="30"/>
                  </a:cubicBezTo>
                  <a:cubicBezTo>
                    <a:pt x="48" y="28"/>
                    <a:pt x="48" y="27"/>
                    <a:pt x="48" y="26"/>
                  </a:cubicBezTo>
                  <a:cubicBezTo>
                    <a:pt x="47" y="25"/>
                    <a:pt x="46" y="25"/>
                    <a:pt x="45" y="26"/>
                  </a:cubicBezTo>
                  <a:cubicBezTo>
                    <a:pt x="43" y="28"/>
                    <a:pt x="41" y="31"/>
                    <a:pt x="39" y="33"/>
                  </a:cubicBezTo>
                  <a:cubicBezTo>
                    <a:pt x="36" y="38"/>
                    <a:pt x="32" y="42"/>
                    <a:pt x="29" y="47"/>
                  </a:cubicBezTo>
                  <a:cubicBezTo>
                    <a:pt x="24" y="53"/>
                    <a:pt x="19" y="59"/>
                    <a:pt x="14" y="65"/>
                  </a:cubicBezTo>
                  <a:cubicBezTo>
                    <a:pt x="13" y="67"/>
                    <a:pt x="12" y="69"/>
                    <a:pt x="10" y="70"/>
                  </a:cubicBezTo>
                  <a:cubicBezTo>
                    <a:pt x="7" y="69"/>
                    <a:pt x="4" y="66"/>
                    <a:pt x="0" y="64"/>
                  </a:cubicBezTo>
                  <a:cubicBezTo>
                    <a:pt x="0" y="63"/>
                    <a:pt x="0" y="62"/>
                    <a:pt x="1" y="62"/>
                  </a:cubicBezTo>
                  <a:cubicBezTo>
                    <a:pt x="4" y="56"/>
                    <a:pt x="8" y="50"/>
                    <a:pt x="12" y="44"/>
                  </a:cubicBezTo>
                  <a:cubicBezTo>
                    <a:pt x="15" y="38"/>
                    <a:pt x="19" y="32"/>
                    <a:pt x="22" y="26"/>
                  </a:cubicBezTo>
                  <a:cubicBezTo>
                    <a:pt x="25" y="21"/>
                    <a:pt x="28" y="17"/>
                    <a:pt x="31" y="12"/>
                  </a:cubicBezTo>
                  <a:cubicBezTo>
                    <a:pt x="33" y="8"/>
                    <a:pt x="35" y="4"/>
                    <a:pt x="37" y="1"/>
                  </a:cubicBezTo>
                  <a:cubicBezTo>
                    <a:pt x="39" y="0"/>
                    <a:pt x="40" y="1"/>
                    <a:pt x="41" y="1"/>
                  </a:cubicBezTo>
                  <a:cubicBezTo>
                    <a:pt x="46" y="4"/>
                    <a:pt x="51" y="6"/>
                    <a:pt x="56" y="8"/>
                  </a:cubicBezTo>
                  <a:cubicBezTo>
                    <a:pt x="61" y="10"/>
                    <a:pt x="66" y="13"/>
                    <a:pt x="71" y="15"/>
                  </a:cubicBezTo>
                  <a:cubicBezTo>
                    <a:pt x="71" y="15"/>
                    <a:pt x="71" y="15"/>
                    <a:pt x="72" y="16"/>
                  </a:cubicBezTo>
                  <a:cubicBezTo>
                    <a:pt x="71" y="18"/>
                    <a:pt x="71" y="20"/>
                    <a:pt x="70" y="22"/>
                  </a:cubicBezTo>
                  <a:cubicBezTo>
                    <a:pt x="69" y="27"/>
                    <a:pt x="67" y="32"/>
                    <a:pt x="66" y="37"/>
                  </a:cubicBezTo>
                  <a:cubicBezTo>
                    <a:pt x="65" y="41"/>
                    <a:pt x="64" y="44"/>
                    <a:pt x="63" y="47"/>
                  </a:cubicBezTo>
                  <a:cubicBezTo>
                    <a:pt x="62" y="51"/>
                    <a:pt x="61" y="56"/>
                    <a:pt x="59" y="60"/>
                  </a:cubicBezTo>
                  <a:cubicBezTo>
                    <a:pt x="57" y="67"/>
                    <a:pt x="56" y="74"/>
                    <a:pt x="54" y="81"/>
                  </a:cubicBezTo>
                  <a:cubicBezTo>
                    <a:pt x="53" y="82"/>
                    <a:pt x="53" y="83"/>
                    <a:pt x="52" y="85"/>
                  </a:cubicBezTo>
                  <a:close/>
                </a:path>
              </a:pathLst>
            </a:custGeom>
            <a:solidFill>
              <a:srgbClr val="BAED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70" name="任意多边形 20">
              <a:extLst>
                <a:ext uri="{FF2B5EF4-FFF2-40B4-BE49-F238E27FC236}">
                  <a16:creationId xmlns:a16="http://schemas.microsoft.com/office/drawing/2014/main" id="{9607CD16-2A02-0B5E-531B-FAF95B3428EA}"/>
                </a:ext>
              </a:extLst>
            </p:cNvPr>
            <p:cNvSpPr/>
            <p:nvPr/>
          </p:nvSpPr>
          <p:spPr bwMode="auto">
            <a:xfrm>
              <a:off x="7185026" y="2241551"/>
              <a:ext cx="128588" cy="90488"/>
            </a:xfrm>
            <a:custGeom>
              <a:avLst/>
              <a:gdLst>
                <a:gd name="T0" fmla="*/ 17 w 17"/>
                <a:gd name="T1" fmla="*/ 9 h 12"/>
                <a:gd name="T2" fmla="*/ 14 w 17"/>
                <a:gd name="T3" fmla="*/ 12 h 12"/>
                <a:gd name="T4" fmla="*/ 0 w 17"/>
                <a:gd name="T5" fmla="*/ 4 h 12"/>
                <a:gd name="T6" fmla="*/ 1 w 17"/>
                <a:gd name="T7" fmla="*/ 2 h 12"/>
                <a:gd name="T8" fmla="*/ 3 w 17"/>
                <a:gd name="T9" fmla="*/ 0 h 12"/>
                <a:gd name="T10" fmla="*/ 17 w 17"/>
                <a:gd name="T1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2">
                  <a:moveTo>
                    <a:pt x="17" y="9"/>
                  </a:moveTo>
                  <a:cubicBezTo>
                    <a:pt x="16" y="10"/>
                    <a:pt x="15" y="11"/>
                    <a:pt x="14" y="12"/>
                  </a:cubicBezTo>
                  <a:cubicBezTo>
                    <a:pt x="9" y="10"/>
                    <a:pt x="5" y="7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5" y="1"/>
                    <a:pt x="15" y="7"/>
                    <a:pt x="17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72" name="任意多边形 21">
              <a:extLst>
                <a:ext uri="{FF2B5EF4-FFF2-40B4-BE49-F238E27FC236}">
                  <a16:creationId xmlns:a16="http://schemas.microsoft.com/office/drawing/2014/main" id="{C7560601-BAE4-6DCE-8756-125E6D149696}"/>
                </a:ext>
              </a:extLst>
            </p:cNvPr>
            <p:cNvSpPr/>
            <p:nvPr/>
          </p:nvSpPr>
          <p:spPr bwMode="auto">
            <a:xfrm>
              <a:off x="7253288" y="2979738"/>
              <a:ext cx="528638" cy="339725"/>
            </a:xfrm>
            <a:custGeom>
              <a:avLst/>
              <a:gdLst>
                <a:gd name="T0" fmla="*/ 5 w 70"/>
                <a:gd name="T1" fmla="*/ 45 h 45"/>
                <a:gd name="T2" fmla="*/ 4 w 70"/>
                <a:gd name="T3" fmla="*/ 44 h 45"/>
                <a:gd name="T4" fmla="*/ 0 w 70"/>
                <a:gd name="T5" fmla="*/ 6 h 45"/>
                <a:gd name="T6" fmla="*/ 2 w 70"/>
                <a:gd name="T7" fmla="*/ 6 h 45"/>
                <a:gd name="T8" fmla="*/ 13 w 70"/>
                <a:gd name="T9" fmla="*/ 5 h 45"/>
                <a:gd name="T10" fmla="*/ 37 w 70"/>
                <a:gd name="T11" fmla="*/ 2 h 45"/>
                <a:gd name="T12" fmla="*/ 61 w 70"/>
                <a:gd name="T13" fmla="*/ 0 h 45"/>
                <a:gd name="T14" fmla="*/ 65 w 70"/>
                <a:gd name="T15" fmla="*/ 0 h 45"/>
                <a:gd name="T16" fmla="*/ 67 w 70"/>
                <a:gd name="T17" fmla="*/ 13 h 45"/>
                <a:gd name="T18" fmla="*/ 69 w 70"/>
                <a:gd name="T19" fmla="*/ 25 h 45"/>
                <a:gd name="T20" fmla="*/ 70 w 70"/>
                <a:gd name="T21" fmla="*/ 38 h 45"/>
                <a:gd name="T22" fmla="*/ 70 w 70"/>
                <a:gd name="T23" fmla="*/ 38 h 45"/>
                <a:gd name="T24" fmla="*/ 69 w 70"/>
                <a:gd name="T25" fmla="*/ 39 h 45"/>
                <a:gd name="T26" fmla="*/ 6 w 70"/>
                <a:gd name="T27" fmla="*/ 45 h 45"/>
                <a:gd name="T28" fmla="*/ 5 w 70"/>
                <a:gd name="T2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" h="45">
                  <a:moveTo>
                    <a:pt x="5" y="45"/>
                  </a:moveTo>
                  <a:cubicBezTo>
                    <a:pt x="5" y="45"/>
                    <a:pt x="4" y="44"/>
                    <a:pt x="4" y="44"/>
                  </a:cubicBezTo>
                  <a:cubicBezTo>
                    <a:pt x="3" y="32"/>
                    <a:pt x="2" y="19"/>
                    <a:pt x="0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6" y="5"/>
                    <a:pt x="9" y="5"/>
                    <a:pt x="13" y="5"/>
                  </a:cubicBezTo>
                  <a:cubicBezTo>
                    <a:pt x="21" y="4"/>
                    <a:pt x="29" y="3"/>
                    <a:pt x="37" y="2"/>
                  </a:cubicBezTo>
                  <a:cubicBezTo>
                    <a:pt x="45" y="2"/>
                    <a:pt x="53" y="1"/>
                    <a:pt x="61" y="0"/>
                  </a:cubicBezTo>
                  <a:cubicBezTo>
                    <a:pt x="63" y="0"/>
                    <a:pt x="64" y="0"/>
                    <a:pt x="65" y="0"/>
                  </a:cubicBezTo>
                  <a:cubicBezTo>
                    <a:pt x="66" y="4"/>
                    <a:pt x="67" y="8"/>
                    <a:pt x="67" y="13"/>
                  </a:cubicBezTo>
                  <a:cubicBezTo>
                    <a:pt x="68" y="17"/>
                    <a:pt x="68" y="21"/>
                    <a:pt x="69" y="25"/>
                  </a:cubicBezTo>
                  <a:cubicBezTo>
                    <a:pt x="69" y="30"/>
                    <a:pt x="70" y="34"/>
                    <a:pt x="70" y="38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48" y="41"/>
                    <a:pt x="27" y="43"/>
                    <a:pt x="6" y="45"/>
                  </a:cubicBezTo>
                  <a:cubicBezTo>
                    <a:pt x="6" y="45"/>
                    <a:pt x="5" y="45"/>
                    <a:pt x="5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73" name="任意多边形 22">
              <a:extLst>
                <a:ext uri="{FF2B5EF4-FFF2-40B4-BE49-F238E27FC236}">
                  <a16:creationId xmlns:a16="http://schemas.microsoft.com/office/drawing/2014/main" id="{3DBC0FF8-201D-4AF3-4D12-34DF140FA1E3}"/>
                </a:ext>
              </a:extLst>
            </p:cNvPr>
            <p:cNvSpPr/>
            <p:nvPr/>
          </p:nvSpPr>
          <p:spPr bwMode="auto">
            <a:xfrm>
              <a:off x="7162801" y="1728788"/>
              <a:ext cx="642938" cy="738188"/>
            </a:xfrm>
            <a:custGeom>
              <a:avLst/>
              <a:gdLst>
                <a:gd name="T0" fmla="*/ 1 w 85"/>
                <a:gd name="T1" fmla="*/ 73 h 98"/>
                <a:gd name="T2" fmla="*/ 4 w 85"/>
                <a:gd name="T3" fmla="*/ 65 h 98"/>
                <a:gd name="T4" fmla="*/ 15 w 85"/>
                <a:gd name="T5" fmla="*/ 53 h 98"/>
                <a:gd name="T6" fmla="*/ 34 w 85"/>
                <a:gd name="T7" fmla="*/ 20 h 98"/>
                <a:gd name="T8" fmla="*/ 45 w 85"/>
                <a:gd name="T9" fmla="*/ 3 h 98"/>
                <a:gd name="T10" fmla="*/ 58 w 85"/>
                <a:gd name="T11" fmla="*/ 5 h 98"/>
                <a:gd name="T12" fmla="*/ 74 w 85"/>
                <a:gd name="T13" fmla="*/ 12 h 98"/>
                <a:gd name="T14" fmla="*/ 84 w 85"/>
                <a:gd name="T15" fmla="*/ 20 h 98"/>
                <a:gd name="T16" fmla="*/ 78 w 85"/>
                <a:gd name="T17" fmla="*/ 42 h 98"/>
                <a:gd name="T18" fmla="*/ 72 w 85"/>
                <a:gd name="T19" fmla="*/ 64 h 98"/>
                <a:gd name="T20" fmla="*/ 65 w 85"/>
                <a:gd name="T21" fmla="*/ 88 h 98"/>
                <a:gd name="T22" fmla="*/ 65 w 85"/>
                <a:gd name="T23" fmla="*/ 98 h 98"/>
                <a:gd name="T24" fmla="*/ 45 w 85"/>
                <a:gd name="T25" fmla="*/ 96 h 98"/>
                <a:gd name="T26" fmla="*/ 44 w 85"/>
                <a:gd name="T27" fmla="*/ 87 h 98"/>
                <a:gd name="T28" fmla="*/ 46 w 85"/>
                <a:gd name="T29" fmla="*/ 85 h 98"/>
                <a:gd name="T30" fmla="*/ 52 w 85"/>
                <a:gd name="T31" fmla="*/ 52 h 98"/>
                <a:gd name="T32" fmla="*/ 54 w 85"/>
                <a:gd name="T33" fmla="*/ 35 h 98"/>
                <a:gd name="T34" fmla="*/ 23 w 85"/>
                <a:gd name="T35" fmla="*/ 74 h 98"/>
                <a:gd name="T36" fmla="*/ 18 w 85"/>
                <a:gd name="T37" fmla="*/ 84 h 98"/>
                <a:gd name="T38" fmla="*/ 64 w 85"/>
                <a:gd name="T39" fmla="*/ 84 h 98"/>
                <a:gd name="T40" fmla="*/ 73 w 85"/>
                <a:gd name="T41" fmla="*/ 50 h 98"/>
                <a:gd name="T42" fmla="*/ 80 w 85"/>
                <a:gd name="T43" fmla="*/ 25 h 98"/>
                <a:gd name="T44" fmla="*/ 81 w 85"/>
                <a:gd name="T45" fmla="*/ 18 h 98"/>
                <a:gd name="T46" fmla="*/ 51 w 85"/>
                <a:gd name="T47" fmla="*/ 4 h 98"/>
                <a:gd name="T48" fmla="*/ 41 w 85"/>
                <a:gd name="T49" fmla="*/ 15 h 98"/>
                <a:gd name="T50" fmla="*/ 22 w 85"/>
                <a:gd name="T51" fmla="*/ 47 h 98"/>
                <a:gd name="T52" fmla="*/ 10 w 85"/>
                <a:gd name="T53" fmla="*/ 67 h 98"/>
                <a:gd name="T54" fmla="*/ 24 w 85"/>
                <a:gd name="T55" fmla="*/ 68 h 98"/>
                <a:gd name="T56" fmla="*/ 49 w 85"/>
                <a:gd name="T57" fmla="*/ 36 h 98"/>
                <a:gd name="T58" fmla="*/ 58 w 85"/>
                <a:gd name="T59" fmla="*/ 29 h 98"/>
                <a:gd name="T60" fmla="*/ 57 w 85"/>
                <a:gd name="T61" fmla="*/ 37 h 98"/>
                <a:gd name="T62" fmla="*/ 49 w 85"/>
                <a:gd name="T63" fmla="*/ 79 h 98"/>
                <a:gd name="T64" fmla="*/ 62 w 85"/>
                <a:gd name="T65" fmla="*/ 88 h 98"/>
                <a:gd name="T66" fmla="*/ 6 w 85"/>
                <a:gd name="T67" fmla="*/ 68 h 98"/>
                <a:gd name="T68" fmla="*/ 3 w 85"/>
                <a:gd name="T69" fmla="*/ 72 h 98"/>
                <a:gd name="T70" fmla="*/ 20 w 85"/>
                <a:gd name="T71" fmla="*/ 77 h 98"/>
                <a:gd name="T72" fmla="*/ 48 w 85"/>
                <a:gd name="T73" fmla="*/ 94 h 98"/>
                <a:gd name="T74" fmla="*/ 57 w 85"/>
                <a:gd name="T75" fmla="*/ 94 h 98"/>
                <a:gd name="T76" fmla="*/ 64 w 85"/>
                <a:gd name="T77" fmla="*/ 92 h 98"/>
                <a:gd name="T78" fmla="*/ 47 w 85"/>
                <a:gd name="T79" fmla="*/ 8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5" h="98">
                  <a:moveTo>
                    <a:pt x="18" y="84"/>
                  </a:moveTo>
                  <a:cubicBezTo>
                    <a:pt x="12" y="80"/>
                    <a:pt x="6" y="77"/>
                    <a:pt x="1" y="73"/>
                  </a:cubicBezTo>
                  <a:cubicBezTo>
                    <a:pt x="1" y="73"/>
                    <a:pt x="0" y="73"/>
                    <a:pt x="0" y="72"/>
                  </a:cubicBezTo>
                  <a:cubicBezTo>
                    <a:pt x="1" y="69"/>
                    <a:pt x="3" y="67"/>
                    <a:pt x="4" y="65"/>
                  </a:cubicBezTo>
                  <a:cubicBezTo>
                    <a:pt x="6" y="65"/>
                    <a:pt x="7" y="65"/>
                    <a:pt x="8" y="65"/>
                  </a:cubicBezTo>
                  <a:cubicBezTo>
                    <a:pt x="10" y="61"/>
                    <a:pt x="13" y="57"/>
                    <a:pt x="15" y="53"/>
                  </a:cubicBezTo>
                  <a:cubicBezTo>
                    <a:pt x="18" y="48"/>
                    <a:pt x="21" y="43"/>
                    <a:pt x="24" y="38"/>
                  </a:cubicBezTo>
                  <a:cubicBezTo>
                    <a:pt x="27" y="32"/>
                    <a:pt x="31" y="26"/>
                    <a:pt x="34" y="20"/>
                  </a:cubicBezTo>
                  <a:cubicBezTo>
                    <a:pt x="36" y="17"/>
                    <a:pt x="38" y="14"/>
                    <a:pt x="40" y="10"/>
                  </a:cubicBezTo>
                  <a:cubicBezTo>
                    <a:pt x="42" y="8"/>
                    <a:pt x="43" y="5"/>
                    <a:pt x="45" y="3"/>
                  </a:cubicBezTo>
                  <a:cubicBezTo>
                    <a:pt x="46" y="1"/>
                    <a:pt x="47" y="0"/>
                    <a:pt x="50" y="1"/>
                  </a:cubicBezTo>
                  <a:cubicBezTo>
                    <a:pt x="52" y="2"/>
                    <a:pt x="55" y="4"/>
                    <a:pt x="58" y="5"/>
                  </a:cubicBezTo>
                  <a:cubicBezTo>
                    <a:pt x="61" y="6"/>
                    <a:pt x="64" y="7"/>
                    <a:pt x="67" y="9"/>
                  </a:cubicBezTo>
                  <a:cubicBezTo>
                    <a:pt x="69" y="10"/>
                    <a:pt x="72" y="11"/>
                    <a:pt x="74" y="12"/>
                  </a:cubicBezTo>
                  <a:cubicBezTo>
                    <a:pt x="77" y="14"/>
                    <a:pt x="81" y="15"/>
                    <a:pt x="84" y="17"/>
                  </a:cubicBezTo>
                  <a:cubicBezTo>
                    <a:pt x="85" y="18"/>
                    <a:pt x="85" y="19"/>
                    <a:pt x="84" y="20"/>
                  </a:cubicBezTo>
                  <a:cubicBezTo>
                    <a:pt x="84" y="23"/>
                    <a:pt x="83" y="26"/>
                    <a:pt x="82" y="29"/>
                  </a:cubicBezTo>
                  <a:cubicBezTo>
                    <a:pt x="81" y="33"/>
                    <a:pt x="79" y="38"/>
                    <a:pt x="78" y="42"/>
                  </a:cubicBezTo>
                  <a:cubicBezTo>
                    <a:pt x="77" y="45"/>
                    <a:pt x="76" y="48"/>
                    <a:pt x="76" y="51"/>
                  </a:cubicBezTo>
                  <a:cubicBezTo>
                    <a:pt x="74" y="55"/>
                    <a:pt x="73" y="60"/>
                    <a:pt x="72" y="64"/>
                  </a:cubicBezTo>
                  <a:cubicBezTo>
                    <a:pt x="71" y="68"/>
                    <a:pt x="70" y="72"/>
                    <a:pt x="68" y="76"/>
                  </a:cubicBezTo>
                  <a:cubicBezTo>
                    <a:pt x="67" y="80"/>
                    <a:pt x="66" y="84"/>
                    <a:pt x="65" y="88"/>
                  </a:cubicBezTo>
                  <a:cubicBezTo>
                    <a:pt x="65" y="89"/>
                    <a:pt x="66" y="89"/>
                    <a:pt x="66" y="90"/>
                  </a:cubicBezTo>
                  <a:cubicBezTo>
                    <a:pt x="66" y="94"/>
                    <a:pt x="66" y="95"/>
                    <a:pt x="65" y="98"/>
                  </a:cubicBezTo>
                  <a:cubicBezTo>
                    <a:pt x="64" y="98"/>
                    <a:pt x="63" y="98"/>
                    <a:pt x="62" y="98"/>
                  </a:cubicBezTo>
                  <a:cubicBezTo>
                    <a:pt x="57" y="97"/>
                    <a:pt x="51" y="97"/>
                    <a:pt x="45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3" y="93"/>
                    <a:pt x="43" y="92"/>
                    <a:pt x="44" y="87"/>
                  </a:cubicBezTo>
                  <a:cubicBezTo>
                    <a:pt x="45" y="87"/>
                    <a:pt x="45" y="86"/>
                    <a:pt x="46" y="86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7" y="80"/>
                    <a:pt x="47" y="75"/>
                    <a:pt x="48" y="70"/>
                  </a:cubicBezTo>
                  <a:cubicBezTo>
                    <a:pt x="49" y="64"/>
                    <a:pt x="51" y="58"/>
                    <a:pt x="52" y="52"/>
                  </a:cubicBezTo>
                  <a:cubicBezTo>
                    <a:pt x="52" y="48"/>
                    <a:pt x="53" y="44"/>
                    <a:pt x="54" y="39"/>
                  </a:cubicBezTo>
                  <a:cubicBezTo>
                    <a:pt x="54" y="38"/>
                    <a:pt x="54" y="37"/>
                    <a:pt x="54" y="35"/>
                  </a:cubicBezTo>
                  <a:cubicBezTo>
                    <a:pt x="54" y="35"/>
                    <a:pt x="54" y="35"/>
                    <a:pt x="53" y="35"/>
                  </a:cubicBezTo>
                  <a:cubicBezTo>
                    <a:pt x="43" y="48"/>
                    <a:pt x="33" y="61"/>
                    <a:pt x="23" y="74"/>
                  </a:cubicBezTo>
                  <a:cubicBezTo>
                    <a:pt x="23" y="75"/>
                    <a:pt x="23" y="76"/>
                    <a:pt x="23" y="76"/>
                  </a:cubicBezTo>
                  <a:cubicBezTo>
                    <a:pt x="22" y="79"/>
                    <a:pt x="20" y="81"/>
                    <a:pt x="18" y="84"/>
                  </a:cubicBezTo>
                  <a:close/>
                  <a:moveTo>
                    <a:pt x="62" y="88"/>
                  </a:moveTo>
                  <a:cubicBezTo>
                    <a:pt x="63" y="86"/>
                    <a:pt x="63" y="85"/>
                    <a:pt x="64" y="84"/>
                  </a:cubicBezTo>
                  <a:cubicBezTo>
                    <a:pt x="66" y="77"/>
                    <a:pt x="67" y="70"/>
                    <a:pt x="69" y="63"/>
                  </a:cubicBezTo>
                  <a:cubicBezTo>
                    <a:pt x="71" y="59"/>
                    <a:pt x="72" y="54"/>
                    <a:pt x="73" y="50"/>
                  </a:cubicBezTo>
                  <a:cubicBezTo>
                    <a:pt x="74" y="47"/>
                    <a:pt x="75" y="44"/>
                    <a:pt x="76" y="40"/>
                  </a:cubicBezTo>
                  <a:cubicBezTo>
                    <a:pt x="77" y="35"/>
                    <a:pt x="79" y="30"/>
                    <a:pt x="80" y="25"/>
                  </a:cubicBezTo>
                  <a:cubicBezTo>
                    <a:pt x="81" y="23"/>
                    <a:pt x="81" y="21"/>
                    <a:pt x="82" y="19"/>
                  </a:cubicBezTo>
                  <a:cubicBezTo>
                    <a:pt x="81" y="18"/>
                    <a:pt x="81" y="18"/>
                    <a:pt x="81" y="18"/>
                  </a:cubicBezTo>
                  <a:cubicBezTo>
                    <a:pt x="76" y="16"/>
                    <a:pt x="71" y="13"/>
                    <a:pt x="66" y="11"/>
                  </a:cubicBezTo>
                  <a:cubicBezTo>
                    <a:pt x="61" y="9"/>
                    <a:pt x="56" y="7"/>
                    <a:pt x="51" y="4"/>
                  </a:cubicBezTo>
                  <a:cubicBezTo>
                    <a:pt x="50" y="4"/>
                    <a:pt x="49" y="3"/>
                    <a:pt x="47" y="4"/>
                  </a:cubicBezTo>
                  <a:cubicBezTo>
                    <a:pt x="45" y="7"/>
                    <a:pt x="43" y="11"/>
                    <a:pt x="41" y="15"/>
                  </a:cubicBezTo>
                  <a:cubicBezTo>
                    <a:pt x="38" y="20"/>
                    <a:pt x="35" y="24"/>
                    <a:pt x="32" y="29"/>
                  </a:cubicBezTo>
                  <a:cubicBezTo>
                    <a:pt x="29" y="35"/>
                    <a:pt x="25" y="41"/>
                    <a:pt x="22" y="47"/>
                  </a:cubicBezTo>
                  <a:cubicBezTo>
                    <a:pt x="18" y="53"/>
                    <a:pt x="14" y="59"/>
                    <a:pt x="11" y="65"/>
                  </a:cubicBezTo>
                  <a:cubicBezTo>
                    <a:pt x="10" y="65"/>
                    <a:pt x="10" y="66"/>
                    <a:pt x="10" y="67"/>
                  </a:cubicBezTo>
                  <a:cubicBezTo>
                    <a:pt x="14" y="69"/>
                    <a:pt x="17" y="72"/>
                    <a:pt x="20" y="73"/>
                  </a:cubicBezTo>
                  <a:cubicBezTo>
                    <a:pt x="22" y="72"/>
                    <a:pt x="23" y="70"/>
                    <a:pt x="24" y="68"/>
                  </a:cubicBezTo>
                  <a:cubicBezTo>
                    <a:pt x="29" y="62"/>
                    <a:pt x="34" y="56"/>
                    <a:pt x="39" y="50"/>
                  </a:cubicBezTo>
                  <a:cubicBezTo>
                    <a:pt x="42" y="45"/>
                    <a:pt x="46" y="41"/>
                    <a:pt x="49" y="36"/>
                  </a:cubicBezTo>
                  <a:cubicBezTo>
                    <a:pt x="51" y="34"/>
                    <a:pt x="53" y="31"/>
                    <a:pt x="55" y="29"/>
                  </a:cubicBezTo>
                  <a:cubicBezTo>
                    <a:pt x="56" y="28"/>
                    <a:pt x="57" y="28"/>
                    <a:pt x="58" y="29"/>
                  </a:cubicBezTo>
                  <a:cubicBezTo>
                    <a:pt x="58" y="30"/>
                    <a:pt x="58" y="31"/>
                    <a:pt x="58" y="33"/>
                  </a:cubicBezTo>
                  <a:cubicBezTo>
                    <a:pt x="57" y="34"/>
                    <a:pt x="57" y="36"/>
                    <a:pt x="57" y="37"/>
                  </a:cubicBezTo>
                  <a:cubicBezTo>
                    <a:pt x="56" y="44"/>
                    <a:pt x="54" y="50"/>
                    <a:pt x="53" y="57"/>
                  </a:cubicBezTo>
                  <a:cubicBezTo>
                    <a:pt x="52" y="64"/>
                    <a:pt x="51" y="72"/>
                    <a:pt x="49" y="79"/>
                  </a:cubicBezTo>
                  <a:cubicBezTo>
                    <a:pt x="49" y="81"/>
                    <a:pt x="49" y="84"/>
                    <a:pt x="50" y="87"/>
                  </a:cubicBezTo>
                  <a:cubicBezTo>
                    <a:pt x="54" y="87"/>
                    <a:pt x="58" y="88"/>
                    <a:pt x="62" y="88"/>
                  </a:cubicBezTo>
                  <a:close/>
                  <a:moveTo>
                    <a:pt x="20" y="77"/>
                  </a:moveTo>
                  <a:cubicBezTo>
                    <a:pt x="18" y="75"/>
                    <a:pt x="8" y="69"/>
                    <a:pt x="6" y="68"/>
                  </a:cubicBezTo>
                  <a:cubicBezTo>
                    <a:pt x="5" y="69"/>
                    <a:pt x="4" y="69"/>
                    <a:pt x="4" y="70"/>
                  </a:cubicBezTo>
                  <a:cubicBezTo>
                    <a:pt x="3" y="71"/>
                    <a:pt x="3" y="71"/>
                    <a:pt x="3" y="72"/>
                  </a:cubicBezTo>
                  <a:cubicBezTo>
                    <a:pt x="8" y="75"/>
                    <a:pt x="12" y="78"/>
                    <a:pt x="17" y="80"/>
                  </a:cubicBezTo>
                  <a:cubicBezTo>
                    <a:pt x="18" y="79"/>
                    <a:pt x="19" y="78"/>
                    <a:pt x="20" y="77"/>
                  </a:cubicBezTo>
                  <a:close/>
                  <a:moveTo>
                    <a:pt x="46" y="93"/>
                  </a:moveTo>
                  <a:cubicBezTo>
                    <a:pt x="47" y="93"/>
                    <a:pt x="47" y="93"/>
                    <a:pt x="48" y="94"/>
                  </a:cubicBezTo>
                  <a:cubicBezTo>
                    <a:pt x="48" y="94"/>
                    <a:pt x="49" y="94"/>
                    <a:pt x="50" y="94"/>
                  </a:cubicBezTo>
                  <a:cubicBezTo>
                    <a:pt x="52" y="94"/>
                    <a:pt x="54" y="94"/>
                    <a:pt x="57" y="94"/>
                  </a:cubicBezTo>
                  <a:cubicBezTo>
                    <a:pt x="59" y="95"/>
                    <a:pt x="61" y="95"/>
                    <a:pt x="63" y="95"/>
                  </a:cubicBezTo>
                  <a:cubicBezTo>
                    <a:pt x="64" y="94"/>
                    <a:pt x="64" y="93"/>
                    <a:pt x="64" y="92"/>
                  </a:cubicBezTo>
                  <a:cubicBezTo>
                    <a:pt x="62" y="91"/>
                    <a:pt x="50" y="89"/>
                    <a:pt x="48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6" y="90"/>
                    <a:pt x="46" y="92"/>
                    <a:pt x="46" y="93"/>
                  </a:cubicBezTo>
                  <a:close/>
                </a:path>
              </a:pathLst>
            </a:custGeom>
            <a:solidFill>
              <a:srgbClr val="3C3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74" name="任意多边形 23">
              <a:extLst>
                <a:ext uri="{FF2B5EF4-FFF2-40B4-BE49-F238E27FC236}">
                  <a16:creationId xmlns:a16="http://schemas.microsoft.com/office/drawing/2014/main" id="{A6151D96-1794-CE1F-F701-CF8CD3C5A859}"/>
                </a:ext>
              </a:extLst>
            </p:cNvPr>
            <p:cNvSpPr/>
            <p:nvPr/>
          </p:nvSpPr>
          <p:spPr bwMode="auto">
            <a:xfrm>
              <a:off x="7231063" y="2949576"/>
              <a:ext cx="574675" cy="460375"/>
            </a:xfrm>
            <a:custGeom>
              <a:avLst/>
              <a:gdLst>
                <a:gd name="T0" fmla="*/ 41 w 76"/>
                <a:gd name="T1" fmla="*/ 49 h 61"/>
                <a:gd name="T2" fmla="*/ 42 w 76"/>
                <a:gd name="T3" fmla="*/ 56 h 61"/>
                <a:gd name="T4" fmla="*/ 44 w 76"/>
                <a:gd name="T5" fmla="*/ 56 h 61"/>
                <a:gd name="T6" fmla="*/ 57 w 76"/>
                <a:gd name="T7" fmla="*/ 54 h 61"/>
                <a:gd name="T8" fmla="*/ 60 w 76"/>
                <a:gd name="T9" fmla="*/ 54 h 61"/>
                <a:gd name="T10" fmla="*/ 60 w 76"/>
                <a:gd name="T11" fmla="*/ 56 h 61"/>
                <a:gd name="T12" fmla="*/ 56 w 76"/>
                <a:gd name="T13" fmla="*/ 57 h 61"/>
                <a:gd name="T14" fmla="*/ 29 w 76"/>
                <a:gd name="T15" fmla="*/ 61 h 61"/>
                <a:gd name="T16" fmla="*/ 24 w 76"/>
                <a:gd name="T17" fmla="*/ 61 h 61"/>
                <a:gd name="T18" fmla="*/ 24 w 76"/>
                <a:gd name="T19" fmla="*/ 59 h 61"/>
                <a:gd name="T20" fmla="*/ 38 w 76"/>
                <a:gd name="T21" fmla="*/ 57 h 61"/>
                <a:gd name="T22" fmla="*/ 38 w 76"/>
                <a:gd name="T23" fmla="*/ 50 h 61"/>
                <a:gd name="T24" fmla="*/ 22 w 76"/>
                <a:gd name="T25" fmla="*/ 51 h 61"/>
                <a:gd name="T26" fmla="*/ 7 w 76"/>
                <a:gd name="T27" fmla="*/ 53 h 61"/>
                <a:gd name="T28" fmla="*/ 5 w 76"/>
                <a:gd name="T29" fmla="*/ 49 h 61"/>
                <a:gd name="T30" fmla="*/ 3 w 76"/>
                <a:gd name="T31" fmla="*/ 35 h 61"/>
                <a:gd name="T32" fmla="*/ 1 w 76"/>
                <a:gd name="T33" fmla="*/ 19 h 61"/>
                <a:gd name="T34" fmla="*/ 0 w 76"/>
                <a:gd name="T35" fmla="*/ 11 h 61"/>
                <a:gd name="T36" fmla="*/ 4 w 76"/>
                <a:gd name="T37" fmla="*/ 7 h 61"/>
                <a:gd name="T38" fmla="*/ 14 w 76"/>
                <a:gd name="T39" fmla="*/ 6 h 61"/>
                <a:gd name="T40" fmla="*/ 31 w 76"/>
                <a:gd name="T41" fmla="*/ 4 h 61"/>
                <a:gd name="T42" fmla="*/ 50 w 76"/>
                <a:gd name="T43" fmla="*/ 2 h 61"/>
                <a:gd name="T44" fmla="*/ 66 w 76"/>
                <a:gd name="T45" fmla="*/ 1 h 61"/>
                <a:gd name="T46" fmla="*/ 68 w 76"/>
                <a:gd name="T47" fmla="*/ 1 h 61"/>
                <a:gd name="T48" fmla="*/ 71 w 76"/>
                <a:gd name="T49" fmla="*/ 3 h 61"/>
                <a:gd name="T50" fmla="*/ 73 w 76"/>
                <a:gd name="T51" fmla="*/ 12 h 61"/>
                <a:gd name="T52" fmla="*/ 75 w 76"/>
                <a:gd name="T53" fmla="*/ 31 h 61"/>
                <a:gd name="T54" fmla="*/ 76 w 76"/>
                <a:gd name="T55" fmla="*/ 40 h 61"/>
                <a:gd name="T56" fmla="*/ 76 w 76"/>
                <a:gd name="T57" fmla="*/ 43 h 61"/>
                <a:gd name="T58" fmla="*/ 76 w 76"/>
                <a:gd name="T59" fmla="*/ 44 h 61"/>
                <a:gd name="T60" fmla="*/ 74 w 76"/>
                <a:gd name="T61" fmla="*/ 46 h 61"/>
                <a:gd name="T62" fmla="*/ 52 w 76"/>
                <a:gd name="T63" fmla="*/ 48 h 61"/>
                <a:gd name="T64" fmla="*/ 41 w 76"/>
                <a:gd name="T65" fmla="*/ 49 h 61"/>
                <a:gd name="T66" fmla="*/ 8 w 76"/>
                <a:gd name="T67" fmla="*/ 49 h 61"/>
                <a:gd name="T68" fmla="*/ 9 w 76"/>
                <a:gd name="T69" fmla="*/ 49 h 61"/>
                <a:gd name="T70" fmla="*/ 72 w 76"/>
                <a:gd name="T71" fmla="*/ 43 h 61"/>
                <a:gd name="T72" fmla="*/ 73 w 76"/>
                <a:gd name="T73" fmla="*/ 42 h 61"/>
                <a:gd name="T74" fmla="*/ 73 w 76"/>
                <a:gd name="T75" fmla="*/ 42 h 61"/>
                <a:gd name="T76" fmla="*/ 72 w 76"/>
                <a:gd name="T77" fmla="*/ 29 h 61"/>
                <a:gd name="T78" fmla="*/ 70 w 76"/>
                <a:gd name="T79" fmla="*/ 17 h 61"/>
                <a:gd name="T80" fmla="*/ 68 w 76"/>
                <a:gd name="T81" fmla="*/ 4 h 61"/>
                <a:gd name="T82" fmla="*/ 64 w 76"/>
                <a:gd name="T83" fmla="*/ 4 h 61"/>
                <a:gd name="T84" fmla="*/ 40 w 76"/>
                <a:gd name="T85" fmla="*/ 6 h 61"/>
                <a:gd name="T86" fmla="*/ 16 w 76"/>
                <a:gd name="T87" fmla="*/ 9 h 61"/>
                <a:gd name="T88" fmla="*/ 5 w 76"/>
                <a:gd name="T89" fmla="*/ 10 h 61"/>
                <a:gd name="T90" fmla="*/ 3 w 76"/>
                <a:gd name="T91" fmla="*/ 10 h 61"/>
                <a:gd name="T92" fmla="*/ 7 w 76"/>
                <a:gd name="T93" fmla="*/ 48 h 61"/>
                <a:gd name="T94" fmla="*/ 8 w 76"/>
                <a:gd name="T9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6" h="61">
                  <a:moveTo>
                    <a:pt x="41" y="49"/>
                  </a:moveTo>
                  <a:cubicBezTo>
                    <a:pt x="41" y="52"/>
                    <a:pt x="41" y="54"/>
                    <a:pt x="42" y="56"/>
                  </a:cubicBezTo>
                  <a:cubicBezTo>
                    <a:pt x="43" y="56"/>
                    <a:pt x="43" y="56"/>
                    <a:pt x="44" y="56"/>
                  </a:cubicBezTo>
                  <a:cubicBezTo>
                    <a:pt x="48" y="55"/>
                    <a:pt x="53" y="55"/>
                    <a:pt x="57" y="54"/>
                  </a:cubicBezTo>
                  <a:cubicBezTo>
                    <a:pt x="58" y="54"/>
                    <a:pt x="59" y="54"/>
                    <a:pt x="60" y="54"/>
                  </a:cubicBezTo>
                  <a:cubicBezTo>
                    <a:pt x="60" y="55"/>
                    <a:pt x="60" y="56"/>
                    <a:pt x="60" y="56"/>
                  </a:cubicBezTo>
                  <a:cubicBezTo>
                    <a:pt x="59" y="57"/>
                    <a:pt x="58" y="57"/>
                    <a:pt x="56" y="57"/>
                  </a:cubicBezTo>
                  <a:cubicBezTo>
                    <a:pt x="47" y="59"/>
                    <a:pt x="38" y="60"/>
                    <a:pt x="29" y="61"/>
                  </a:cubicBezTo>
                  <a:cubicBezTo>
                    <a:pt x="27" y="61"/>
                    <a:pt x="25" y="61"/>
                    <a:pt x="24" y="61"/>
                  </a:cubicBezTo>
                  <a:cubicBezTo>
                    <a:pt x="23" y="60"/>
                    <a:pt x="23" y="59"/>
                    <a:pt x="24" y="59"/>
                  </a:cubicBezTo>
                  <a:cubicBezTo>
                    <a:pt x="28" y="58"/>
                    <a:pt x="33" y="57"/>
                    <a:pt x="38" y="57"/>
                  </a:cubicBezTo>
                  <a:cubicBezTo>
                    <a:pt x="39" y="54"/>
                    <a:pt x="38" y="52"/>
                    <a:pt x="38" y="50"/>
                  </a:cubicBezTo>
                  <a:cubicBezTo>
                    <a:pt x="32" y="50"/>
                    <a:pt x="27" y="51"/>
                    <a:pt x="22" y="51"/>
                  </a:cubicBezTo>
                  <a:cubicBezTo>
                    <a:pt x="17" y="52"/>
                    <a:pt x="12" y="52"/>
                    <a:pt x="7" y="53"/>
                  </a:cubicBezTo>
                  <a:cubicBezTo>
                    <a:pt x="5" y="52"/>
                    <a:pt x="5" y="51"/>
                    <a:pt x="5" y="49"/>
                  </a:cubicBezTo>
                  <a:cubicBezTo>
                    <a:pt x="4" y="44"/>
                    <a:pt x="4" y="40"/>
                    <a:pt x="3" y="35"/>
                  </a:cubicBezTo>
                  <a:cubicBezTo>
                    <a:pt x="2" y="30"/>
                    <a:pt x="2" y="24"/>
                    <a:pt x="1" y="19"/>
                  </a:cubicBezTo>
                  <a:cubicBezTo>
                    <a:pt x="1" y="16"/>
                    <a:pt x="1" y="13"/>
                    <a:pt x="0" y="11"/>
                  </a:cubicBezTo>
                  <a:cubicBezTo>
                    <a:pt x="0" y="8"/>
                    <a:pt x="1" y="7"/>
                    <a:pt x="4" y="7"/>
                  </a:cubicBezTo>
                  <a:cubicBezTo>
                    <a:pt x="7" y="7"/>
                    <a:pt x="11" y="6"/>
                    <a:pt x="14" y="6"/>
                  </a:cubicBezTo>
                  <a:cubicBezTo>
                    <a:pt x="20" y="5"/>
                    <a:pt x="26" y="5"/>
                    <a:pt x="31" y="4"/>
                  </a:cubicBezTo>
                  <a:cubicBezTo>
                    <a:pt x="38" y="4"/>
                    <a:pt x="44" y="3"/>
                    <a:pt x="50" y="2"/>
                  </a:cubicBezTo>
                  <a:cubicBezTo>
                    <a:pt x="55" y="2"/>
                    <a:pt x="61" y="1"/>
                    <a:pt x="66" y="1"/>
                  </a:cubicBezTo>
                  <a:cubicBezTo>
                    <a:pt x="67" y="1"/>
                    <a:pt x="67" y="1"/>
                    <a:pt x="68" y="1"/>
                  </a:cubicBezTo>
                  <a:cubicBezTo>
                    <a:pt x="70" y="0"/>
                    <a:pt x="71" y="1"/>
                    <a:pt x="71" y="3"/>
                  </a:cubicBezTo>
                  <a:cubicBezTo>
                    <a:pt x="72" y="6"/>
                    <a:pt x="72" y="9"/>
                    <a:pt x="73" y="12"/>
                  </a:cubicBezTo>
                  <a:cubicBezTo>
                    <a:pt x="73" y="18"/>
                    <a:pt x="74" y="25"/>
                    <a:pt x="75" y="31"/>
                  </a:cubicBezTo>
                  <a:cubicBezTo>
                    <a:pt x="75" y="34"/>
                    <a:pt x="76" y="37"/>
                    <a:pt x="76" y="40"/>
                  </a:cubicBezTo>
                  <a:cubicBezTo>
                    <a:pt x="76" y="41"/>
                    <a:pt x="76" y="42"/>
                    <a:pt x="76" y="43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5" y="45"/>
                    <a:pt x="75" y="45"/>
                    <a:pt x="74" y="46"/>
                  </a:cubicBezTo>
                  <a:cubicBezTo>
                    <a:pt x="66" y="46"/>
                    <a:pt x="59" y="47"/>
                    <a:pt x="52" y="48"/>
                  </a:cubicBezTo>
                  <a:cubicBezTo>
                    <a:pt x="49" y="48"/>
                    <a:pt x="45" y="49"/>
                    <a:pt x="41" y="49"/>
                  </a:cubicBezTo>
                  <a:close/>
                  <a:moveTo>
                    <a:pt x="8" y="49"/>
                  </a:moveTo>
                  <a:cubicBezTo>
                    <a:pt x="8" y="49"/>
                    <a:pt x="9" y="49"/>
                    <a:pt x="9" y="49"/>
                  </a:cubicBezTo>
                  <a:cubicBezTo>
                    <a:pt x="30" y="47"/>
                    <a:pt x="51" y="45"/>
                    <a:pt x="72" y="43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38"/>
                    <a:pt x="72" y="34"/>
                    <a:pt x="72" y="29"/>
                  </a:cubicBezTo>
                  <a:cubicBezTo>
                    <a:pt x="71" y="25"/>
                    <a:pt x="71" y="21"/>
                    <a:pt x="70" y="17"/>
                  </a:cubicBezTo>
                  <a:cubicBezTo>
                    <a:pt x="70" y="12"/>
                    <a:pt x="69" y="8"/>
                    <a:pt x="68" y="4"/>
                  </a:cubicBezTo>
                  <a:cubicBezTo>
                    <a:pt x="67" y="4"/>
                    <a:pt x="66" y="4"/>
                    <a:pt x="64" y="4"/>
                  </a:cubicBezTo>
                  <a:cubicBezTo>
                    <a:pt x="56" y="5"/>
                    <a:pt x="48" y="6"/>
                    <a:pt x="40" y="6"/>
                  </a:cubicBezTo>
                  <a:cubicBezTo>
                    <a:pt x="32" y="7"/>
                    <a:pt x="24" y="8"/>
                    <a:pt x="16" y="9"/>
                  </a:cubicBezTo>
                  <a:cubicBezTo>
                    <a:pt x="12" y="9"/>
                    <a:pt x="9" y="9"/>
                    <a:pt x="5" y="10"/>
                  </a:cubicBezTo>
                  <a:cubicBezTo>
                    <a:pt x="5" y="10"/>
                    <a:pt x="4" y="10"/>
                    <a:pt x="3" y="10"/>
                  </a:cubicBezTo>
                  <a:cubicBezTo>
                    <a:pt x="5" y="23"/>
                    <a:pt x="6" y="36"/>
                    <a:pt x="7" y="48"/>
                  </a:cubicBezTo>
                  <a:cubicBezTo>
                    <a:pt x="7" y="48"/>
                    <a:pt x="8" y="49"/>
                    <a:pt x="8" y="49"/>
                  </a:cubicBezTo>
                  <a:close/>
                </a:path>
              </a:pathLst>
            </a:custGeom>
            <a:solidFill>
              <a:srgbClr val="3C3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75" name="任意多边形 24">
              <a:extLst>
                <a:ext uri="{FF2B5EF4-FFF2-40B4-BE49-F238E27FC236}">
                  <a16:creationId xmlns:a16="http://schemas.microsoft.com/office/drawing/2014/main" id="{632A2C19-77D3-0B51-A286-8F07C261C355}"/>
                </a:ext>
              </a:extLst>
            </p:cNvPr>
            <p:cNvSpPr/>
            <p:nvPr/>
          </p:nvSpPr>
          <p:spPr bwMode="auto">
            <a:xfrm>
              <a:off x="6126163" y="2987676"/>
              <a:ext cx="506413" cy="317500"/>
            </a:xfrm>
            <a:custGeom>
              <a:avLst/>
              <a:gdLst>
                <a:gd name="T0" fmla="*/ 67 w 67"/>
                <a:gd name="T1" fmla="*/ 27 h 42"/>
                <a:gd name="T2" fmla="*/ 66 w 67"/>
                <a:gd name="T3" fmla="*/ 20 h 42"/>
                <a:gd name="T4" fmla="*/ 63 w 67"/>
                <a:gd name="T5" fmla="*/ 12 h 42"/>
                <a:gd name="T6" fmla="*/ 50 w 67"/>
                <a:gd name="T7" fmla="*/ 3 h 42"/>
                <a:gd name="T8" fmla="*/ 26 w 67"/>
                <a:gd name="T9" fmla="*/ 4 h 42"/>
                <a:gd name="T10" fmla="*/ 20 w 67"/>
                <a:gd name="T11" fmla="*/ 7 h 42"/>
                <a:gd name="T12" fmla="*/ 5 w 67"/>
                <a:gd name="T13" fmla="*/ 24 h 42"/>
                <a:gd name="T14" fmla="*/ 0 w 67"/>
                <a:gd name="T15" fmla="*/ 41 h 42"/>
                <a:gd name="T16" fmla="*/ 1 w 67"/>
                <a:gd name="T17" fmla="*/ 42 h 42"/>
                <a:gd name="T18" fmla="*/ 2 w 67"/>
                <a:gd name="T19" fmla="*/ 42 h 42"/>
                <a:gd name="T20" fmla="*/ 28 w 67"/>
                <a:gd name="T21" fmla="*/ 39 h 42"/>
                <a:gd name="T22" fmla="*/ 41 w 67"/>
                <a:gd name="T23" fmla="*/ 40 h 42"/>
                <a:gd name="T24" fmla="*/ 50 w 67"/>
                <a:gd name="T25" fmla="*/ 40 h 42"/>
                <a:gd name="T26" fmla="*/ 51 w 67"/>
                <a:gd name="T27" fmla="*/ 39 h 42"/>
                <a:gd name="T28" fmla="*/ 51 w 67"/>
                <a:gd name="T29" fmla="*/ 39 h 42"/>
                <a:gd name="T30" fmla="*/ 52 w 67"/>
                <a:gd name="T31" fmla="*/ 36 h 42"/>
                <a:gd name="T32" fmla="*/ 61 w 67"/>
                <a:gd name="T33" fmla="*/ 36 h 42"/>
                <a:gd name="T34" fmla="*/ 66 w 67"/>
                <a:gd name="T35" fmla="*/ 32 h 42"/>
                <a:gd name="T36" fmla="*/ 67 w 67"/>
                <a:gd name="T37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7" h="42">
                  <a:moveTo>
                    <a:pt x="67" y="27"/>
                  </a:moveTo>
                  <a:cubicBezTo>
                    <a:pt x="67" y="24"/>
                    <a:pt x="66" y="22"/>
                    <a:pt x="66" y="20"/>
                  </a:cubicBezTo>
                  <a:cubicBezTo>
                    <a:pt x="66" y="17"/>
                    <a:pt x="65" y="14"/>
                    <a:pt x="63" y="12"/>
                  </a:cubicBezTo>
                  <a:cubicBezTo>
                    <a:pt x="59" y="8"/>
                    <a:pt x="55" y="5"/>
                    <a:pt x="50" y="3"/>
                  </a:cubicBezTo>
                  <a:cubicBezTo>
                    <a:pt x="42" y="0"/>
                    <a:pt x="34" y="0"/>
                    <a:pt x="26" y="4"/>
                  </a:cubicBezTo>
                  <a:cubicBezTo>
                    <a:pt x="24" y="5"/>
                    <a:pt x="22" y="6"/>
                    <a:pt x="20" y="7"/>
                  </a:cubicBezTo>
                  <a:cubicBezTo>
                    <a:pt x="14" y="11"/>
                    <a:pt x="9" y="17"/>
                    <a:pt x="5" y="24"/>
                  </a:cubicBezTo>
                  <a:cubicBezTo>
                    <a:pt x="3" y="29"/>
                    <a:pt x="1" y="35"/>
                    <a:pt x="0" y="41"/>
                  </a:cubicBezTo>
                  <a:cubicBezTo>
                    <a:pt x="0" y="41"/>
                    <a:pt x="1" y="41"/>
                    <a:pt x="1" y="42"/>
                  </a:cubicBezTo>
                  <a:cubicBezTo>
                    <a:pt x="1" y="42"/>
                    <a:pt x="2" y="42"/>
                    <a:pt x="2" y="42"/>
                  </a:cubicBezTo>
                  <a:cubicBezTo>
                    <a:pt x="11" y="40"/>
                    <a:pt x="19" y="39"/>
                    <a:pt x="28" y="39"/>
                  </a:cubicBezTo>
                  <a:cubicBezTo>
                    <a:pt x="32" y="39"/>
                    <a:pt x="37" y="40"/>
                    <a:pt x="41" y="40"/>
                  </a:cubicBezTo>
                  <a:cubicBezTo>
                    <a:pt x="44" y="40"/>
                    <a:pt x="47" y="40"/>
                    <a:pt x="50" y="40"/>
                  </a:cubicBezTo>
                  <a:cubicBezTo>
                    <a:pt x="50" y="40"/>
                    <a:pt x="51" y="40"/>
                    <a:pt x="51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9"/>
                    <a:pt x="52" y="37"/>
                    <a:pt x="52" y="36"/>
                  </a:cubicBezTo>
                  <a:cubicBezTo>
                    <a:pt x="55" y="37"/>
                    <a:pt x="58" y="36"/>
                    <a:pt x="61" y="36"/>
                  </a:cubicBezTo>
                  <a:cubicBezTo>
                    <a:pt x="64" y="35"/>
                    <a:pt x="65" y="34"/>
                    <a:pt x="66" y="32"/>
                  </a:cubicBezTo>
                  <a:cubicBezTo>
                    <a:pt x="67" y="30"/>
                    <a:pt x="67" y="28"/>
                    <a:pt x="67" y="27"/>
                  </a:cubicBezTo>
                  <a:close/>
                </a:path>
              </a:pathLst>
            </a:custGeom>
            <a:solidFill>
              <a:srgbClr val="FFB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76" name="任意多边形 25">
              <a:extLst>
                <a:ext uri="{FF2B5EF4-FFF2-40B4-BE49-F238E27FC236}">
                  <a16:creationId xmlns:a16="http://schemas.microsoft.com/office/drawing/2014/main" id="{62CD2699-54A2-A09A-B732-A81E8D2541D5}"/>
                </a:ext>
              </a:extLst>
            </p:cNvPr>
            <p:cNvSpPr/>
            <p:nvPr/>
          </p:nvSpPr>
          <p:spPr bwMode="auto">
            <a:xfrm>
              <a:off x="6088063" y="3305176"/>
              <a:ext cx="514350" cy="134938"/>
            </a:xfrm>
            <a:custGeom>
              <a:avLst/>
              <a:gdLst>
                <a:gd name="T0" fmla="*/ 1 w 68"/>
                <a:gd name="T1" fmla="*/ 14 h 18"/>
                <a:gd name="T2" fmla="*/ 1 w 68"/>
                <a:gd name="T3" fmla="*/ 6 h 18"/>
                <a:gd name="T4" fmla="*/ 4 w 68"/>
                <a:gd name="T5" fmla="*/ 3 h 18"/>
                <a:gd name="T6" fmla="*/ 14 w 68"/>
                <a:gd name="T7" fmla="*/ 1 h 18"/>
                <a:gd name="T8" fmla="*/ 28 w 68"/>
                <a:gd name="T9" fmla="*/ 0 h 18"/>
                <a:gd name="T10" fmla="*/ 34 w 68"/>
                <a:gd name="T11" fmla="*/ 0 h 18"/>
                <a:gd name="T12" fmla="*/ 47 w 68"/>
                <a:gd name="T13" fmla="*/ 1 h 18"/>
                <a:gd name="T14" fmla="*/ 62 w 68"/>
                <a:gd name="T15" fmla="*/ 2 h 18"/>
                <a:gd name="T16" fmla="*/ 67 w 68"/>
                <a:gd name="T17" fmla="*/ 4 h 18"/>
                <a:gd name="T18" fmla="*/ 67 w 68"/>
                <a:gd name="T19" fmla="*/ 10 h 18"/>
                <a:gd name="T20" fmla="*/ 64 w 68"/>
                <a:gd name="T21" fmla="*/ 14 h 18"/>
                <a:gd name="T22" fmla="*/ 54 w 68"/>
                <a:gd name="T23" fmla="*/ 16 h 18"/>
                <a:gd name="T24" fmla="*/ 36 w 68"/>
                <a:gd name="T25" fmla="*/ 18 h 18"/>
                <a:gd name="T26" fmla="*/ 28 w 68"/>
                <a:gd name="T27" fmla="*/ 18 h 18"/>
                <a:gd name="T28" fmla="*/ 13 w 68"/>
                <a:gd name="T29" fmla="*/ 17 h 18"/>
                <a:gd name="T30" fmla="*/ 1 w 68"/>
                <a:gd name="T31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18">
                  <a:moveTo>
                    <a:pt x="1" y="14"/>
                  </a:moveTo>
                  <a:cubicBezTo>
                    <a:pt x="0" y="12"/>
                    <a:pt x="0" y="9"/>
                    <a:pt x="1" y="6"/>
                  </a:cubicBezTo>
                  <a:cubicBezTo>
                    <a:pt x="1" y="4"/>
                    <a:pt x="2" y="4"/>
                    <a:pt x="4" y="3"/>
                  </a:cubicBezTo>
                  <a:cubicBezTo>
                    <a:pt x="7" y="3"/>
                    <a:pt x="11" y="2"/>
                    <a:pt x="14" y="1"/>
                  </a:cubicBezTo>
                  <a:cubicBezTo>
                    <a:pt x="19" y="1"/>
                    <a:pt x="23" y="0"/>
                    <a:pt x="28" y="0"/>
                  </a:cubicBezTo>
                  <a:cubicBezTo>
                    <a:pt x="30" y="0"/>
                    <a:pt x="32" y="0"/>
                    <a:pt x="34" y="0"/>
                  </a:cubicBezTo>
                  <a:cubicBezTo>
                    <a:pt x="39" y="0"/>
                    <a:pt x="43" y="0"/>
                    <a:pt x="47" y="1"/>
                  </a:cubicBezTo>
                  <a:cubicBezTo>
                    <a:pt x="52" y="1"/>
                    <a:pt x="57" y="1"/>
                    <a:pt x="62" y="2"/>
                  </a:cubicBezTo>
                  <a:cubicBezTo>
                    <a:pt x="64" y="2"/>
                    <a:pt x="66" y="2"/>
                    <a:pt x="67" y="4"/>
                  </a:cubicBezTo>
                  <a:cubicBezTo>
                    <a:pt x="68" y="6"/>
                    <a:pt x="68" y="8"/>
                    <a:pt x="67" y="10"/>
                  </a:cubicBezTo>
                  <a:cubicBezTo>
                    <a:pt x="66" y="12"/>
                    <a:pt x="65" y="13"/>
                    <a:pt x="64" y="14"/>
                  </a:cubicBezTo>
                  <a:cubicBezTo>
                    <a:pt x="61" y="15"/>
                    <a:pt x="58" y="16"/>
                    <a:pt x="54" y="16"/>
                  </a:cubicBezTo>
                  <a:cubicBezTo>
                    <a:pt x="49" y="17"/>
                    <a:pt x="42" y="17"/>
                    <a:pt x="36" y="18"/>
                  </a:cubicBezTo>
                  <a:cubicBezTo>
                    <a:pt x="34" y="18"/>
                    <a:pt x="31" y="18"/>
                    <a:pt x="28" y="18"/>
                  </a:cubicBezTo>
                  <a:cubicBezTo>
                    <a:pt x="23" y="18"/>
                    <a:pt x="18" y="18"/>
                    <a:pt x="13" y="17"/>
                  </a:cubicBezTo>
                  <a:cubicBezTo>
                    <a:pt x="9" y="17"/>
                    <a:pt x="5" y="16"/>
                    <a:pt x="1" y="14"/>
                  </a:cubicBezTo>
                  <a:close/>
                </a:path>
              </a:pathLst>
            </a:custGeom>
            <a:solidFill>
              <a:srgbClr val="DB9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77" name="任意多边形 26">
              <a:extLst>
                <a:ext uri="{FF2B5EF4-FFF2-40B4-BE49-F238E27FC236}">
                  <a16:creationId xmlns:a16="http://schemas.microsoft.com/office/drawing/2014/main" id="{2FF5966F-C67B-CF1B-B99F-10523FB97FC9}"/>
                </a:ext>
              </a:extLst>
            </p:cNvPr>
            <p:cNvSpPr/>
            <p:nvPr/>
          </p:nvSpPr>
          <p:spPr bwMode="auto">
            <a:xfrm>
              <a:off x="6065838" y="2965451"/>
              <a:ext cx="588963" cy="496888"/>
            </a:xfrm>
            <a:custGeom>
              <a:avLst/>
              <a:gdLst>
                <a:gd name="T0" fmla="*/ 66 w 78"/>
                <a:gd name="T1" fmla="*/ 44 h 66"/>
                <a:gd name="T2" fmla="*/ 73 w 78"/>
                <a:gd name="T3" fmla="*/ 49 h 66"/>
                <a:gd name="T4" fmla="*/ 69 w 78"/>
                <a:gd name="T5" fmla="*/ 61 h 66"/>
                <a:gd name="T6" fmla="*/ 52 w 78"/>
                <a:gd name="T7" fmla="*/ 65 h 66"/>
                <a:gd name="T8" fmla="*/ 15 w 78"/>
                <a:gd name="T9" fmla="*/ 65 h 66"/>
                <a:gd name="T10" fmla="*/ 1 w 78"/>
                <a:gd name="T11" fmla="*/ 58 h 66"/>
                <a:gd name="T12" fmla="*/ 3 w 78"/>
                <a:gd name="T13" fmla="*/ 47 h 66"/>
                <a:gd name="T14" fmla="*/ 6 w 78"/>
                <a:gd name="T15" fmla="*/ 39 h 66"/>
                <a:gd name="T16" fmla="*/ 36 w 78"/>
                <a:gd name="T17" fmla="*/ 3 h 66"/>
                <a:gd name="T18" fmla="*/ 73 w 78"/>
                <a:gd name="T19" fmla="*/ 13 h 66"/>
                <a:gd name="T20" fmla="*/ 78 w 78"/>
                <a:gd name="T21" fmla="*/ 32 h 66"/>
                <a:gd name="T22" fmla="*/ 71 w 78"/>
                <a:gd name="T23" fmla="*/ 41 h 66"/>
                <a:gd name="T24" fmla="*/ 63 w 78"/>
                <a:gd name="T25" fmla="*/ 43 h 66"/>
                <a:gd name="T26" fmla="*/ 10 w 78"/>
                <a:gd name="T27" fmla="*/ 45 h 66"/>
                <a:gd name="T28" fmla="*/ 49 w 78"/>
                <a:gd name="T29" fmla="*/ 43 h 66"/>
                <a:gd name="T30" fmla="*/ 59 w 78"/>
                <a:gd name="T31" fmla="*/ 42 h 66"/>
                <a:gd name="T32" fmla="*/ 53 w 78"/>
                <a:gd name="T33" fmla="*/ 41 h 66"/>
                <a:gd name="T34" fmla="*/ 51 w 78"/>
                <a:gd name="T35" fmla="*/ 39 h 66"/>
                <a:gd name="T36" fmla="*/ 57 w 78"/>
                <a:gd name="T37" fmla="*/ 39 h 66"/>
                <a:gd name="T38" fmla="*/ 74 w 78"/>
                <a:gd name="T39" fmla="*/ 35 h 66"/>
                <a:gd name="T40" fmla="*/ 74 w 78"/>
                <a:gd name="T41" fmla="*/ 23 h 66"/>
                <a:gd name="T42" fmla="*/ 58 w 78"/>
                <a:gd name="T43" fmla="*/ 6 h 66"/>
                <a:gd name="T44" fmla="*/ 28 w 78"/>
                <a:gd name="T45" fmla="*/ 10 h 66"/>
                <a:gd name="T46" fmla="*/ 8 w 78"/>
                <a:gd name="T47" fmla="*/ 44 h 66"/>
                <a:gd name="T48" fmla="*/ 4 w 78"/>
                <a:gd name="T49" fmla="*/ 59 h 66"/>
                <a:gd name="T50" fmla="*/ 31 w 78"/>
                <a:gd name="T51" fmla="*/ 63 h 66"/>
                <a:gd name="T52" fmla="*/ 57 w 78"/>
                <a:gd name="T53" fmla="*/ 61 h 66"/>
                <a:gd name="T54" fmla="*/ 70 w 78"/>
                <a:gd name="T55" fmla="*/ 55 h 66"/>
                <a:gd name="T56" fmla="*/ 65 w 78"/>
                <a:gd name="T57" fmla="*/ 47 h 66"/>
                <a:gd name="T58" fmla="*/ 37 w 78"/>
                <a:gd name="T59" fmla="*/ 45 h 66"/>
                <a:gd name="T60" fmla="*/ 17 w 78"/>
                <a:gd name="T61" fmla="*/ 46 h 66"/>
                <a:gd name="T62" fmla="*/ 4 w 78"/>
                <a:gd name="T63" fmla="*/ 5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8" h="66">
                  <a:moveTo>
                    <a:pt x="63" y="43"/>
                  </a:moveTo>
                  <a:cubicBezTo>
                    <a:pt x="64" y="44"/>
                    <a:pt x="65" y="44"/>
                    <a:pt x="66" y="44"/>
                  </a:cubicBezTo>
                  <a:cubicBezTo>
                    <a:pt x="68" y="44"/>
                    <a:pt x="69" y="45"/>
                    <a:pt x="71" y="45"/>
                  </a:cubicBezTo>
                  <a:cubicBezTo>
                    <a:pt x="72" y="46"/>
                    <a:pt x="73" y="47"/>
                    <a:pt x="73" y="49"/>
                  </a:cubicBezTo>
                  <a:cubicBezTo>
                    <a:pt x="73" y="51"/>
                    <a:pt x="73" y="53"/>
                    <a:pt x="73" y="55"/>
                  </a:cubicBezTo>
                  <a:cubicBezTo>
                    <a:pt x="73" y="58"/>
                    <a:pt x="71" y="60"/>
                    <a:pt x="69" y="61"/>
                  </a:cubicBezTo>
                  <a:cubicBezTo>
                    <a:pt x="67" y="62"/>
                    <a:pt x="65" y="63"/>
                    <a:pt x="63" y="63"/>
                  </a:cubicBezTo>
                  <a:cubicBezTo>
                    <a:pt x="59" y="64"/>
                    <a:pt x="56" y="64"/>
                    <a:pt x="52" y="65"/>
                  </a:cubicBezTo>
                  <a:cubicBezTo>
                    <a:pt x="50" y="65"/>
                    <a:pt x="48" y="65"/>
                    <a:pt x="45" y="65"/>
                  </a:cubicBezTo>
                  <a:cubicBezTo>
                    <a:pt x="35" y="66"/>
                    <a:pt x="25" y="66"/>
                    <a:pt x="15" y="65"/>
                  </a:cubicBezTo>
                  <a:cubicBezTo>
                    <a:pt x="12" y="65"/>
                    <a:pt x="9" y="64"/>
                    <a:pt x="5" y="63"/>
                  </a:cubicBezTo>
                  <a:cubicBezTo>
                    <a:pt x="3" y="62"/>
                    <a:pt x="1" y="61"/>
                    <a:pt x="1" y="58"/>
                  </a:cubicBezTo>
                  <a:cubicBezTo>
                    <a:pt x="0" y="55"/>
                    <a:pt x="0" y="52"/>
                    <a:pt x="1" y="50"/>
                  </a:cubicBezTo>
                  <a:cubicBezTo>
                    <a:pt x="1" y="48"/>
                    <a:pt x="2" y="47"/>
                    <a:pt x="3" y="47"/>
                  </a:cubicBezTo>
                  <a:cubicBezTo>
                    <a:pt x="4" y="46"/>
                    <a:pt x="4" y="46"/>
                    <a:pt x="5" y="45"/>
                  </a:cubicBezTo>
                  <a:cubicBezTo>
                    <a:pt x="6" y="43"/>
                    <a:pt x="6" y="41"/>
                    <a:pt x="6" y="39"/>
                  </a:cubicBezTo>
                  <a:cubicBezTo>
                    <a:pt x="7" y="35"/>
                    <a:pt x="8" y="32"/>
                    <a:pt x="9" y="29"/>
                  </a:cubicBezTo>
                  <a:cubicBezTo>
                    <a:pt x="14" y="16"/>
                    <a:pt x="23" y="8"/>
                    <a:pt x="36" y="3"/>
                  </a:cubicBezTo>
                  <a:cubicBezTo>
                    <a:pt x="42" y="0"/>
                    <a:pt x="49" y="0"/>
                    <a:pt x="56" y="2"/>
                  </a:cubicBezTo>
                  <a:cubicBezTo>
                    <a:pt x="63" y="4"/>
                    <a:pt x="68" y="8"/>
                    <a:pt x="73" y="13"/>
                  </a:cubicBezTo>
                  <a:cubicBezTo>
                    <a:pt x="75" y="15"/>
                    <a:pt x="76" y="18"/>
                    <a:pt x="77" y="21"/>
                  </a:cubicBezTo>
                  <a:cubicBezTo>
                    <a:pt x="78" y="25"/>
                    <a:pt x="78" y="28"/>
                    <a:pt x="78" y="32"/>
                  </a:cubicBezTo>
                  <a:cubicBezTo>
                    <a:pt x="78" y="34"/>
                    <a:pt x="77" y="36"/>
                    <a:pt x="76" y="38"/>
                  </a:cubicBezTo>
                  <a:cubicBezTo>
                    <a:pt x="75" y="40"/>
                    <a:pt x="73" y="41"/>
                    <a:pt x="71" y="41"/>
                  </a:cubicBezTo>
                  <a:cubicBezTo>
                    <a:pt x="69" y="42"/>
                    <a:pt x="68" y="42"/>
                    <a:pt x="66" y="42"/>
                  </a:cubicBezTo>
                  <a:cubicBezTo>
                    <a:pt x="65" y="42"/>
                    <a:pt x="64" y="42"/>
                    <a:pt x="63" y="43"/>
                  </a:cubicBezTo>
                  <a:close/>
                  <a:moveTo>
                    <a:pt x="9" y="45"/>
                  </a:moveTo>
                  <a:cubicBezTo>
                    <a:pt x="9" y="45"/>
                    <a:pt x="10" y="45"/>
                    <a:pt x="10" y="45"/>
                  </a:cubicBezTo>
                  <a:cubicBezTo>
                    <a:pt x="19" y="43"/>
                    <a:pt x="27" y="42"/>
                    <a:pt x="36" y="42"/>
                  </a:cubicBezTo>
                  <a:cubicBezTo>
                    <a:pt x="40" y="42"/>
                    <a:pt x="45" y="43"/>
                    <a:pt x="49" y="43"/>
                  </a:cubicBezTo>
                  <a:cubicBezTo>
                    <a:pt x="52" y="43"/>
                    <a:pt x="55" y="43"/>
                    <a:pt x="58" y="43"/>
                  </a:cubicBezTo>
                  <a:cubicBezTo>
                    <a:pt x="58" y="43"/>
                    <a:pt x="59" y="43"/>
                    <a:pt x="59" y="42"/>
                  </a:cubicBezTo>
                  <a:cubicBezTo>
                    <a:pt x="58" y="42"/>
                    <a:pt x="58" y="42"/>
                    <a:pt x="57" y="42"/>
                  </a:cubicBezTo>
                  <a:cubicBezTo>
                    <a:pt x="56" y="42"/>
                    <a:pt x="54" y="42"/>
                    <a:pt x="53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1"/>
                    <a:pt x="51" y="40"/>
                    <a:pt x="51" y="39"/>
                  </a:cubicBezTo>
                  <a:cubicBezTo>
                    <a:pt x="51" y="39"/>
                    <a:pt x="52" y="38"/>
                    <a:pt x="52" y="38"/>
                  </a:cubicBezTo>
                  <a:cubicBezTo>
                    <a:pt x="54" y="39"/>
                    <a:pt x="55" y="39"/>
                    <a:pt x="57" y="39"/>
                  </a:cubicBezTo>
                  <a:cubicBezTo>
                    <a:pt x="61" y="40"/>
                    <a:pt x="65" y="40"/>
                    <a:pt x="69" y="39"/>
                  </a:cubicBezTo>
                  <a:cubicBezTo>
                    <a:pt x="72" y="38"/>
                    <a:pt x="73" y="37"/>
                    <a:pt x="74" y="35"/>
                  </a:cubicBezTo>
                  <a:cubicBezTo>
                    <a:pt x="75" y="33"/>
                    <a:pt x="75" y="31"/>
                    <a:pt x="75" y="30"/>
                  </a:cubicBezTo>
                  <a:cubicBezTo>
                    <a:pt x="75" y="27"/>
                    <a:pt x="74" y="25"/>
                    <a:pt x="74" y="23"/>
                  </a:cubicBezTo>
                  <a:cubicBezTo>
                    <a:pt x="74" y="20"/>
                    <a:pt x="73" y="17"/>
                    <a:pt x="71" y="15"/>
                  </a:cubicBezTo>
                  <a:cubicBezTo>
                    <a:pt x="67" y="11"/>
                    <a:pt x="63" y="8"/>
                    <a:pt x="58" y="6"/>
                  </a:cubicBezTo>
                  <a:cubicBezTo>
                    <a:pt x="50" y="3"/>
                    <a:pt x="42" y="3"/>
                    <a:pt x="34" y="7"/>
                  </a:cubicBezTo>
                  <a:cubicBezTo>
                    <a:pt x="32" y="8"/>
                    <a:pt x="30" y="9"/>
                    <a:pt x="28" y="10"/>
                  </a:cubicBezTo>
                  <a:cubicBezTo>
                    <a:pt x="22" y="14"/>
                    <a:pt x="17" y="20"/>
                    <a:pt x="13" y="27"/>
                  </a:cubicBezTo>
                  <a:cubicBezTo>
                    <a:pt x="11" y="32"/>
                    <a:pt x="9" y="38"/>
                    <a:pt x="8" y="44"/>
                  </a:cubicBezTo>
                  <a:cubicBezTo>
                    <a:pt x="8" y="44"/>
                    <a:pt x="9" y="44"/>
                    <a:pt x="9" y="45"/>
                  </a:cubicBezTo>
                  <a:close/>
                  <a:moveTo>
                    <a:pt x="4" y="59"/>
                  </a:moveTo>
                  <a:cubicBezTo>
                    <a:pt x="8" y="61"/>
                    <a:pt x="12" y="62"/>
                    <a:pt x="16" y="62"/>
                  </a:cubicBezTo>
                  <a:cubicBezTo>
                    <a:pt x="21" y="63"/>
                    <a:pt x="26" y="63"/>
                    <a:pt x="31" y="63"/>
                  </a:cubicBezTo>
                  <a:cubicBezTo>
                    <a:pt x="34" y="63"/>
                    <a:pt x="37" y="63"/>
                    <a:pt x="39" y="63"/>
                  </a:cubicBezTo>
                  <a:cubicBezTo>
                    <a:pt x="45" y="62"/>
                    <a:pt x="52" y="62"/>
                    <a:pt x="57" y="61"/>
                  </a:cubicBezTo>
                  <a:cubicBezTo>
                    <a:pt x="61" y="61"/>
                    <a:pt x="64" y="60"/>
                    <a:pt x="67" y="59"/>
                  </a:cubicBezTo>
                  <a:cubicBezTo>
                    <a:pt x="68" y="58"/>
                    <a:pt x="69" y="57"/>
                    <a:pt x="70" y="55"/>
                  </a:cubicBezTo>
                  <a:cubicBezTo>
                    <a:pt x="71" y="53"/>
                    <a:pt x="71" y="51"/>
                    <a:pt x="70" y="49"/>
                  </a:cubicBezTo>
                  <a:cubicBezTo>
                    <a:pt x="69" y="47"/>
                    <a:pt x="67" y="47"/>
                    <a:pt x="65" y="47"/>
                  </a:cubicBezTo>
                  <a:cubicBezTo>
                    <a:pt x="60" y="46"/>
                    <a:pt x="55" y="46"/>
                    <a:pt x="50" y="46"/>
                  </a:cubicBezTo>
                  <a:cubicBezTo>
                    <a:pt x="46" y="45"/>
                    <a:pt x="42" y="45"/>
                    <a:pt x="37" y="45"/>
                  </a:cubicBezTo>
                  <a:cubicBezTo>
                    <a:pt x="35" y="45"/>
                    <a:pt x="33" y="45"/>
                    <a:pt x="31" y="45"/>
                  </a:cubicBezTo>
                  <a:cubicBezTo>
                    <a:pt x="26" y="45"/>
                    <a:pt x="22" y="46"/>
                    <a:pt x="17" y="46"/>
                  </a:cubicBezTo>
                  <a:cubicBezTo>
                    <a:pt x="14" y="47"/>
                    <a:pt x="10" y="48"/>
                    <a:pt x="7" y="48"/>
                  </a:cubicBezTo>
                  <a:cubicBezTo>
                    <a:pt x="5" y="49"/>
                    <a:pt x="4" y="49"/>
                    <a:pt x="4" y="51"/>
                  </a:cubicBezTo>
                  <a:cubicBezTo>
                    <a:pt x="3" y="54"/>
                    <a:pt x="3" y="57"/>
                    <a:pt x="4" y="59"/>
                  </a:cubicBezTo>
                  <a:close/>
                </a:path>
              </a:pathLst>
            </a:custGeom>
            <a:solidFill>
              <a:srgbClr val="3C3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78" name="任意多边形 27">
              <a:extLst>
                <a:ext uri="{FF2B5EF4-FFF2-40B4-BE49-F238E27FC236}">
                  <a16:creationId xmlns:a16="http://schemas.microsoft.com/office/drawing/2014/main" id="{9BDC249E-ABDB-4342-F197-30EBA45B0266}"/>
                </a:ext>
              </a:extLst>
            </p:cNvPr>
            <p:cNvSpPr/>
            <p:nvPr/>
          </p:nvSpPr>
          <p:spPr bwMode="auto">
            <a:xfrm>
              <a:off x="6186488" y="3138488"/>
              <a:ext cx="30163" cy="46038"/>
            </a:xfrm>
            <a:custGeom>
              <a:avLst/>
              <a:gdLst>
                <a:gd name="T0" fmla="*/ 0 w 4"/>
                <a:gd name="T1" fmla="*/ 6 h 6"/>
                <a:gd name="T2" fmla="*/ 0 w 4"/>
                <a:gd name="T3" fmla="*/ 6 h 6"/>
                <a:gd name="T4" fmla="*/ 0 w 4"/>
                <a:gd name="T5" fmla="*/ 5 h 6"/>
                <a:gd name="T6" fmla="*/ 2 w 4"/>
                <a:gd name="T7" fmla="*/ 1 h 6"/>
                <a:gd name="T8" fmla="*/ 4 w 4"/>
                <a:gd name="T9" fmla="*/ 1 h 6"/>
                <a:gd name="T10" fmla="*/ 4 w 4"/>
                <a:gd name="T11" fmla="*/ 2 h 6"/>
                <a:gd name="T12" fmla="*/ 2 w 4"/>
                <a:gd name="T13" fmla="*/ 6 h 6"/>
                <a:gd name="T14" fmla="*/ 0 w 4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4" y="3"/>
                    <a:pt x="3" y="5"/>
                    <a:pt x="2" y="6"/>
                  </a:cubicBezTo>
                  <a:cubicBezTo>
                    <a:pt x="2" y="6"/>
                    <a:pt x="1" y="6"/>
                    <a:pt x="0" y="6"/>
                  </a:cubicBezTo>
                  <a:close/>
                </a:path>
              </a:pathLst>
            </a:custGeom>
            <a:solidFill>
              <a:srgbClr val="3C3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79" name="任意多边形 28">
              <a:extLst>
                <a:ext uri="{FF2B5EF4-FFF2-40B4-BE49-F238E27FC236}">
                  <a16:creationId xmlns:a16="http://schemas.microsoft.com/office/drawing/2014/main" id="{A49808A8-987E-4F79-495D-0E5727D4C361}"/>
                </a:ext>
              </a:extLst>
            </p:cNvPr>
            <p:cNvSpPr/>
            <p:nvPr/>
          </p:nvSpPr>
          <p:spPr bwMode="auto">
            <a:xfrm>
              <a:off x="6164263" y="3214688"/>
              <a:ext cx="22225" cy="22225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1 h 3"/>
                <a:gd name="T4" fmla="*/ 2 w 3"/>
                <a:gd name="T5" fmla="*/ 3 h 3"/>
                <a:gd name="T6" fmla="*/ 1 w 3"/>
                <a:gd name="T7" fmla="*/ 1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3C3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E6EDC472-B157-2ED5-FB62-624B55D225ED}"/>
                </a:ext>
              </a:extLst>
            </p:cNvPr>
            <p:cNvSpPr/>
            <p:nvPr/>
          </p:nvSpPr>
          <p:spPr bwMode="auto">
            <a:xfrm>
              <a:off x="4197351" y="5424488"/>
              <a:ext cx="1852613" cy="323850"/>
            </a:xfrm>
            <a:prstGeom prst="ellipse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81" name="任意多边形 30">
              <a:extLst>
                <a:ext uri="{FF2B5EF4-FFF2-40B4-BE49-F238E27FC236}">
                  <a16:creationId xmlns:a16="http://schemas.microsoft.com/office/drawing/2014/main" id="{96B1AEC7-3792-C7C4-6B50-92CE904384A9}"/>
                </a:ext>
              </a:extLst>
            </p:cNvPr>
            <p:cNvSpPr/>
            <p:nvPr/>
          </p:nvSpPr>
          <p:spPr bwMode="auto">
            <a:xfrm>
              <a:off x="4341813" y="5356226"/>
              <a:ext cx="385763" cy="188913"/>
            </a:xfrm>
            <a:custGeom>
              <a:avLst/>
              <a:gdLst>
                <a:gd name="T0" fmla="*/ 50 w 51"/>
                <a:gd name="T1" fmla="*/ 24 h 25"/>
                <a:gd name="T2" fmla="*/ 37 w 51"/>
                <a:gd name="T3" fmla="*/ 24 h 25"/>
                <a:gd name="T4" fmla="*/ 1 w 51"/>
                <a:gd name="T5" fmla="*/ 24 h 25"/>
                <a:gd name="T6" fmla="*/ 0 w 51"/>
                <a:gd name="T7" fmla="*/ 23 h 25"/>
                <a:gd name="T8" fmla="*/ 0 w 51"/>
                <a:gd name="T9" fmla="*/ 23 h 25"/>
                <a:gd name="T10" fmla="*/ 4 w 51"/>
                <a:gd name="T11" fmla="*/ 2 h 25"/>
                <a:gd name="T12" fmla="*/ 4 w 51"/>
                <a:gd name="T13" fmla="*/ 1 h 25"/>
                <a:gd name="T14" fmla="*/ 8 w 51"/>
                <a:gd name="T15" fmla="*/ 1 h 25"/>
                <a:gd name="T16" fmla="*/ 27 w 51"/>
                <a:gd name="T17" fmla="*/ 0 h 25"/>
                <a:gd name="T18" fmla="*/ 32 w 51"/>
                <a:gd name="T19" fmla="*/ 1 h 25"/>
                <a:gd name="T20" fmla="*/ 43 w 51"/>
                <a:gd name="T21" fmla="*/ 7 h 25"/>
                <a:gd name="T22" fmla="*/ 49 w 51"/>
                <a:gd name="T23" fmla="*/ 13 h 25"/>
                <a:gd name="T24" fmla="*/ 50 w 51"/>
                <a:gd name="T2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25">
                  <a:moveTo>
                    <a:pt x="50" y="24"/>
                  </a:moveTo>
                  <a:cubicBezTo>
                    <a:pt x="46" y="25"/>
                    <a:pt x="42" y="24"/>
                    <a:pt x="37" y="24"/>
                  </a:cubicBezTo>
                  <a:cubicBezTo>
                    <a:pt x="25" y="24"/>
                    <a:pt x="13" y="24"/>
                    <a:pt x="1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16"/>
                    <a:pt x="3" y="9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5" y="1"/>
                    <a:pt x="7" y="1"/>
                    <a:pt x="8" y="1"/>
                  </a:cubicBezTo>
                  <a:cubicBezTo>
                    <a:pt x="14" y="0"/>
                    <a:pt x="21" y="0"/>
                    <a:pt x="27" y="0"/>
                  </a:cubicBezTo>
                  <a:cubicBezTo>
                    <a:pt x="29" y="0"/>
                    <a:pt x="30" y="1"/>
                    <a:pt x="32" y="1"/>
                  </a:cubicBezTo>
                  <a:cubicBezTo>
                    <a:pt x="36" y="2"/>
                    <a:pt x="40" y="4"/>
                    <a:pt x="43" y="7"/>
                  </a:cubicBezTo>
                  <a:cubicBezTo>
                    <a:pt x="46" y="8"/>
                    <a:pt x="47" y="10"/>
                    <a:pt x="49" y="13"/>
                  </a:cubicBezTo>
                  <a:cubicBezTo>
                    <a:pt x="51" y="16"/>
                    <a:pt x="51" y="20"/>
                    <a:pt x="50" y="24"/>
                  </a:cubicBezTo>
                  <a:close/>
                </a:path>
              </a:pathLst>
            </a:custGeom>
            <a:solidFill>
              <a:srgbClr val="4F9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97" name="任意多边形 31">
              <a:extLst>
                <a:ext uri="{FF2B5EF4-FFF2-40B4-BE49-F238E27FC236}">
                  <a16:creationId xmlns:a16="http://schemas.microsoft.com/office/drawing/2014/main" id="{3DD6CBCE-67E7-5072-4C82-1D3F4AD61976}"/>
                </a:ext>
              </a:extLst>
            </p:cNvPr>
            <p:cNvSpPr/>
            <p:nvPr/>
          </p:nvSpPr>
          <p:spPr bwMode="auto">
            <a:xfrm>
              <a:off x="5422901" y="5364163"/>
              <a:ext cx="423863" cy="173038"/>
            </a:xfrm>
            <a:custGeom>
              <a:avLst/>
              <a:gdLst>
                <a:gd name="T0" fmla="*/ 1 w 56"/>
                <a:gd name="T1" fmla="*/ 23 h 23"/>
                <a:gd name="T2" fmla="*/ 0 w 56"/>
                <a:gd name="T3" fmla="*/ 5 h 23"/>
                <a:gd name="T4" fmla="*/ 1 w 56"/>
                <a:gd name="T5" fmla="*/ 4 h 23"/>
                <a:gd name="T6" fmla="*/ 25 w 56"/>
                <a:gd name="T7" fmla="*/ 0 h 23"/>
                <a:gd name="T8" fmla="*/ 48 w 56"/>
                <a:gd name="T9" fmla="*/ 10 h 23"/>
                <a:gd name="T10" fmla="*/ 54 w 56"/>
                <a:gd name="T11" fmla="*/ 17 h 23"/>
                <a:gd name="T12" fmla="*/ 56 w 56"/>
                <a:gd name="T13" fmla="*/ 22 h 23"/>
                <a:gd name="T14" fmla="*/ 53 w 56"/>
                <a:gd name="T15" fmla="*/ 22 h 23"/>
                <a:gd name="T16" fmla="*/ 31 w 56"/>
                <a:gd name="T17" fmla="*/ 23 h 23"/>
                <a:gd name="T18" fmla="*/ 5 w 56"/>
                <a:gd name="T19" fmla="*/ 23 h 23"/>
                <a:gd name="T20" fmla="*/ 1 w 56"/>
                <a:gd name="T2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23">
                  <a:moveTo>
                    <a:pt x="1" y="23"/>
                  </a:moveTo>
                  <a:cubicBezTo>
                    <a:pt x="0" y="16"/>
                    <a:pt x="0" y="11"/>
                    <a:pt x="0" y="5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9" y="4"/>
                    <a:pt x="17" y="3"/>
                    <a:pt x="25" y="0"/>
                  </a:cubicBezTo>
                  <a:cubicBezTo>
                    <a:pt x="33" y="2"/>
                    <a:pt x="41" y="5"/>
                    <a:pt x="48" y="10"/>
                  </a:cubicBezTo>
                  <a:cubicBezTo>
                    <a:pt x="50" y="12"/>
                    <a:pt x="52" y="14"/>
                    <a:pt x="54" y="17"/>
                  </a:cubicBezTo>
                  <a:cubicBezTo>
                    <a:pt x="55" y="18"/>
                    <a:pt x="56" y="20"/>
                    <a:pt x="56" y="22"/>
                  </a:cubicBezTo>
                  <a:cubicBezTo>
                    <a:pt x="55" y="22"/>
                    <a:pt x="54" y="22"/>
                    <a:pt x="53" y="22"/>
                  </a:cubicBezTo>
                  <a:cubicBezTo>
                    <a:pt x="46" y="23"/>
                    <a:pt x="39" y="22"/>
                    <a:pt x="31" y="23"/>
                  </a:cubicBezTo>
                  <a:cubicBezTo>
                    <a:pt x="22" y="23"/>
                    <a:pt x="14" y="23"/>
                    <a:pt x="5" y="23"/>
                  </a:cubicBezTo>
                  <a:cubicBezTo>
                    <a:pt x="3" y="23"/>
                    <a:pt x="2" y="23"/>
                    <a:pt x="1" y="23"/>
                  </a:cubicBezTo>
                  <a:close/>
                </a:path>
              </a:pathLst>
            </a:custGeom>
            <a:solidFill>
              <a:srgbClr val="4F9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01" name="任意多边形 32">
              <a:extLst>
                <a:ext uri="{FF2B5EF4-FFF2-40B4-BE49-F238E27FC236}">
                  <a16:creationId xmlns:a16="http://schemas.microsoft.com/office/drawing/2014/main" id="{96EF4929-19BC-1F0A-DEF1-2A55DD2EE0C6}"/>
                </a:ext>
              </a:extLst>
            </p:cNvPr>
            <p:cNvSpPr/>
            <p:nvPr/>
          </p:nvSpPr>
          <p:spPr bwMode="auto">
            <a:xfrm>
              <a:off x="5786438" y="2074863"/>
              <a:ext cx="263525" cy="392113"/>
            </a:xfrm>
            <a:custGeom>
              <a:avLst/>
              <a:gdLst>
                <a:gd name="T0" fmla="*/ 19 w 35"/>
                <a:gd name="T1" fmla="*/ 15 h 52"/>
                <a:gd name="T2" fmla="*/ 19 w 35"/>
                <a:gd name="T3" fmla="*/ 17 h 52"/>
                <a:gd name="T4" fmla="*/ 21 w 35"/>
                <a:gd name="T5" fmla="*/ 18 h 52"/>
                <a:gd name="T6" fmla="*/ 28 w 35"/>
                <a:gd name="T7" fmla="*/ 22 h 52"/>
                <a:gd name="T8" fmla="*/ 31 w 35"/>
                <a:gd name="T9" fmla="*/ 26 h 52"/>
                <a:gd name="T10" fmla="*/ 28 w 35"/>
                <a:gd name="T11" fmla="*/ 30 h 52"/>
                <a:gd name="T12" fmla="*/ 22 w 35"/>
                <a:gd name="T13" fmla="*/ 36 h 52"/>
                <a:gd name="T14" fmla="*/ 19 w 35"/>
                <a:gd name="T15" fmla="*/ 38 h 52"/>
                <a:gd name="T16" fmla="*/ 16 w 35"/>
                <a:gd name="T17" fmla="*/ 45 h 52"/>
                <a:gd name="T18" fmla="*/ 15 w 35"/>
                <a:gd name="T19" fmla="*/ 52 h 52"/>
                <a:gd name="T20" fmla="*/ 0 w 35"/>
                <a:gd name="T21" fmla="*/ 52 h 52"/>
                <a:gd name="T22" fmla="*/ 1 w 35"/>
                <a:gd name="T23" fmla="*/ 48 h 52"/>
                <a:gd name="T24" fmla="*/ 2 w 35"/>
                <a:gd name="T25" fmla="*/ 34 h 52"/>
                <a:gd name="T26" fmla="*/ 4 w 35"/>
                <a:gd name="T27" fmla="*/ 23 h 52"/>
                <a:gd name="T28" fmla="*/ 7 w 35"/>
                <a:gd name="T29" fmla="*/ 17 h 52"/>
                <a:gd name="T30" fmla="*/ 10 w 35"/>
                <a:gd name="T31" fmla="*/ 15 h 52"/>
                <a:gd name="T32" fmla="*/ 30 w 35"/>
                <a:gd name="T33" fmla="*/ 2 h 52"/>
                <a:gd name="T34" fmla="*/ 34 w 35"/>
                <a:gd name="T35" fmla="*/ 0 h 52"/>
                <a:gd name="T36" fmla="*/ 35 w 35"/>
                <a:gd name="T37" fmla="*/ 1 h 52"/>
                <a:gd name="T38" fmla="*/ 33 w 35"/>
                <a:gd name="T39" fmla="*/ 3 h 52"/>
                <a:gd name="T40" fmla="*/ 22 w 35"/>
                <a:gd name="T41" fmla="*/ 13 h 52"/>
                <a:gd name="T42" fmla="*/ 19 w 35"/>
                <a:gd name="T43" fmla="*/ 1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52">
                  <a:moveTo>
                    <a:pt x="19" y="15"/>
                  </a:moveTo>
                  <a:cubicBezTo>
                    <a:pt x="18" y="16"/>
                    <a:pt x="19" y="16"/>
                    <a:pt x="19" y="17"/>
                  </a:cubicBezTo>
                  <a:cubicBezTo>
                    <a:pt x="20" y="17"/>
                    <a:pt x="20" y="17"/>
                    <a:pt x="21" y="18"/>
                  </a:cubicBezTo>
                  <a:cubicBezTo>
                    <a:pt x="23" y="19"/>
                    <a:pt x="26" y="21"/>
                    <a:pt x="28" y="22"/>
                  </a:cubicBezTo>
                  <a:cubicBezTo>
                    <a:pt x="29" y="23"/>
                    <a:pt x="30" y="24"/>
                    <a:pt x="31" y="26"/>
                  </a:cubicBezTo>
                  <a:cubicBezTo>
                    <a:pt x="30" y="27"/>
                    <a:pt x="29" y="29"/>
                    <a:pt x="28" y="30"/>
                  </a:cubicBezTo>
                  <a:cubicBezTo>
                    <a:pt x="26" y="32"/>
                    <a:pt x="24" y="34"/>
                    <a:pt x="22" y="36"/>
                  </a:cubicBezTo>
                  <a:cubicBezTo>
                    <a:pt x="21" y="37"/>
                    <a:pt x="20" y="38"/>
                    <a:pt x="19" y="38"/>
                  </a:cubicBezTo>
                  <a:cubicBezTo>
                    <a:pt x="17" y="40"/>
                    <a:pt x="16" y="42"/>
                    <a:pt x="16" y="45"/>
                  </a:cubicBezTo>
                  <a:cubicBezTo>
                    <a:pt x="16" y="47"/>
                    <a:pt x="16" y="50"/>
                    <a:pt x="15" y="52"/>
                  </a:cubicBezTo>
                  <a:cubicBezTo>
                    <a:pt x="13" y="52"/>
                    <a:pt x="3" y="52"/>
                    <a:pt x="0" y="52"/>
                  </a:cubicBezTo>
                  <a:cubicBezTo>
                    <a:pt x="0" y="50"/>
                    <a:pt x="0" y="49"/>
                    <a:pt x="1" y="48"/>
                  </a:cubicBezTo>
                  <a:cubicBezTo>
                    <a:pt x="1" y="43"/>
                    <a:pt x="2" y="39"/>
                    <a:pt x="2" y="34"/>
                  </a:cubicBezTo>
                  <a:cubicBezTo>
                    <a:pt x="3" y="30"/>
                    <a:pt x="4" y="27"/>
                    <a:pt x="4" y="23"/>
                  </a:cubicBezTo>
                  <a:cubicBezTo>
                    <a:pt x="4" y="21"/>
                    <a:pt x="6" y="19"/>
                    <a:pt x="7" y="17"/>
                  </a:cubicBezTo>
                  <a:cubicBezTo>
                    <a:pt x="8" y="16"/>
                    <a:pt x="9" y="15"/>
                    <a:pt x="10" y="15"/>
                  </a:cubicBezTo>
                  <a:cubicBezTo>
                    <a:pt x="16" y="9"/>
                    <a:pt x="23" y="6"/>
                    <a:pt x="30" y="2"/>
                  </a:cubicBezTo>
                  <a:cubicBezTo>
                    <a:pt x="32" y="1"/>
                    <a:pt x="33" y="1"/>
                    <a:pt x="34" y="0"/>
                  </a:cubicBezTo>
                  <a:cubicBezTo>
                    <a:pt x="34" y="0"/>
                    <a:pt x="35" y="1"/>
                    <a:pt x="35" y="1"/>
                  </a:cubicBezTo>
                  <a:cubicBezTo>
                    <a:pt x="35" y="2"/>
                    <a:pt x="34" y="3"/>
                    <a:pt x="33" y="3"/>
                  </a:cubicBezTo>
                  <a:cubicBezTo>
                    <a:pt x="29" y="7"/>
                    <a:pt x="26" y="10"/>
                    <a:pt x="22" y="13"/>
                  </a:cubicBezTo>
                  <a:cubicBezTo>
                    <a:pt x="21" y="14"/>
                    <a:pt x="20" y="14"/>
                    <a:pt x="19" y="15"/>
                  </a:cubicBezTo>
                  <a:close/>
                </a:path>
              </a:pathLst>
            </a:custGeom>
            <a:solidFill>
              <a:srgbClr val="FFC9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02" name="任意多边形 33">
              <a:extLst>
                <a:ext uri="{FF2B5EF4-FFF2-40B4-BE49-F238E27FC236}">
                  <a16:creationId xmlns:a16="http://schemas.microsoft.com/office/drawing/2014/main" id="{378E24B6-895F-04CF-4F6C-19DF947D2883}"/>
                </a:ext>
              </a:extLst>
            </p:cNvPr>
            <p:cNvSpPr/>
            <p:nvPr/>
          </p:nvSpPr>
          <p:spPr bwMode="auto">
            <a:xfrm>
              <a:off x="5445126" y="2474913"/>
              <a:ext cx="492125" cy="671513"/>
            </a:xfrm>
            <a:custGeom>
              <a:avLst/>
              <a:gdLst>
                <a:gd name="T0" fmla="*/ 65 w 65"/>
                <a:gd name="T1" fmla="*/ 6 h 89"/>
                <a:gd name="T2" fmla="*/ 65 w 65"/>
                <a:gd name="T3" fmla="*/ 4 h 89"/>
                <a:gd name="T4" fmla="*/ 65 w 65"/>
                <a:gd name="T5" fmla="*/ 3 h 89"/>
                <a:gd name="T6" fmla="*/ 64 w 65"/>
                <a:gd name="T7" fmla="*/ 1 h 89"/>
                <a:gd name="T8" fmla="*/ 59 w 65"/>
                <a:gd name="T9" fmla="*/ 1 h 89"/>
                <a:gd name="T10" fmla="*/ 57 w 65"/>
                <a:gd name="T11" fmla="*/ 1 h 89"/>
                <a:gd name="T12" fmla="*/ 52 w 65"/>
                <a:gd name="T13" fmla="*/ 0 h 89"/>
                <a:gd name="T14" fmla="*/ 51 w 65"/>
                <a:gd name="T15" fmla="*/ 0 h 89"/>
                <a:gd name="T16" fmla="*/ 49 w 65"/>
                <a:gd name="T17" fmla="*/ 0 h 89"/>
                <a:gd name="T18" fmla="*/ 44 w 65"/>
                <a:gd name="T19" fmla="*/ 1 h 89"/>
                <a:gd name="T20" fmla="*/ 43 w 65"/>
                <a:gd name="T21" fmla="*/ 2 h 89"/>
                <a:gd name="T22" fmla="*/ 43 w 65"/>
                <a:gd name="T23" fmla="*/ 3 h 89"/>
                <a:gd name="T24" fmla="*/ 43 w 65"/>
                <a:gd name="T25" fmla="*/ 4 h 89"/>
                <a:gd name="T26" fmla="*/ 42 w 65"/>
                <a:gd name="T27" fmla="*/ 10 h 89"/>
                <a:gd name="T28" fmla="*/ 41 w 65"/>
                <a:gd name="T29" fmla="*/ 14 h 89"/>
                <a:gd name="T30" fmla="*/ 41 w 65"/>
                <a:gd name="T31" fmla="*/ 19 h 89"/>
                <a:gd name="T32" fmla="*/ 40 w 65"/>
                <a:gd name="T33" fmla="*/ 25 h 89"/>
                <a:gd name="T34" fmla="*/ 38 w 65"/>
                <a:gd name="T35" fmla="*/ 40 h 89"/>
                <a:gd name="T36" fmla="*/ 38 w 65"/>
                <a:gd name="T37" fmla="*/ 42 h 89"/>
                <a:gd name="T38" fmla="*/ 37 w 65"/>
                <a:gd name="T39" fmla="*/ 52 h 89"/>
                <a:gd name="T40" fmla="*/ 37 w 65"/>
                <a:gd name="T41" fmla="*/ 52 h 89"/>
                <a:gd name="T42" fmla="*/ 27 w 65"/>
                <a:gd name="T43" fmla="*/ 36 h 89"/>
                <a:gd name="T44" fmla="*/ 24 w 65"/>
                <a:gd name="T45" fmla="*/ 31 h 89"/>
                <a:gd name="T46" fmla="*/ 23 w 65"/>
                <a:gd name="T47" fmla="*/ 29 h 89"/>
                <a:gd name="T48" fmla="*/ 21 w 65"/>
                <a:gd name="T49" fmla="*/ 28 h 89"/>
                <a:gd name="T50" fmla="*/ 21 w 65"/>
                <a:gd name="T51" fmla="*/ 29 h 89"/>
                <a:gd name="T52" fmla="*/ 20 w 65"/>
                <a:gd name="T53" fmla="*/ 29 h 89"/>
                <a:gd name="T54" fmla="*/ 19 w 65"/>
                <a:gd name="T55" fmla="*/ 30 h 89"/>
                <a:gd name="T56" fmla="*/ 2 w 65"/>
                <a:gd name="T57" fmla="*/ 45 h 89"/>
                <a:gd name="T58" fmla="*/ 1 w 65"/>
                <a:gd name="T59" fmla="*/ 46 h 89"/>
                <a:gd name="T60" fmla="*/ 1 w 65"/>
                <a:gd name="T61" fmla="*/ 46 h 89"/>
                <a:gd name="T62" fmla="*/ 1 w 65"/>
                <a:gd name="T63" fmla="*/ 48 h 89"/>
                <a:gd name="T64" fmla="*/ 1 w 65"/>
                <a:gd name="T65" fmla="*/ 49 h 89"/>
                <a:gd name="T66" fmla="*/ 2 w 65"/>
                <a:gd name="T67" fmla="*/ 50 h 89"/>
                <a:gd name="T68" fmla="*/ 4 w 65"/>
                <a:gd name="T69" fmla="*/ 53 h 89"/>
                <a:gd name="T70" fmla="*/ 13 w 65"/>
                <a:gd name="T71" fmla="*/ 68 h 89"/>
                <a:gd name="T72" fmla="*/ 24 w 65"/>
                <a:gd name="T73" fmla="*/ 81 h 89"/>
                <a:gd name="T74" fmla="*/ 36 w 65"/>
                <a:gd name="T75" fmla="*/ 88 h 89"/>
                <a:gd name="T76" fmla="*/ 40 w 65"/>
                <a:gd name="T77" fmla="*/ 89 h 89"/>
                <a:gd name="T78" fmla="*/ 44 w 65"/>
                <a:gd name="T79" fmla="*/ 88 h 89"/>
                <a:gd name="T80" fmla="*/ 54 w 65"/>
                <a:gd name="T81" fmla="*/ 78 h 89"/>
                <a:gd name="T82" fmla="*/ 55 w 65"/>
                <a:gd name="T83" fmla="*/ 73 h 89"/>
                <a:gd name="T84" fmla="*/ 60 w 65"/>
                <a:gd name="T85" fmla="*/ 51 h 89"/>
                <a:gd name="T86" fmla="*/ 64 w 65"/>
                <a:gd name="T87" fmla="*/ 24 h 89"/>
                <a:gd name="T88" fmla="*/ 65 w 65"/>
                <a:gd name="T8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5" h="89">
                  <a:moveTo>
                    <a:pt x="65" y="6"/>
                  </a:moveTo>
                  <a:cubicBezTo>
                    <a:pt x="65" y="5"/>
                    <a:pt x="65" y="4"/>
                    <a:pt x="65" y="4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2"/>
                    <a:pt x="65" y="2"/>
                    <a:pt x="64" y="1"/>
                  </a:cubicBezTo>
                  <a:cubicBezTo>
                    <a:pt x="62" y="1"/>
                    <a:pt x="61" y="1"/>
                    <a:pt x="59" y="1"/>
                  </a:cubicBezTo>
                  <a:cubicBezTo>
                    <a:pt x="59" y="1"/>
                    <a:pt x="58" y="1"/>
                    <a:pt x="57" y="1"/>
                  </a:cubicBezTo>
                  <a:cubicBezTo>
                    <a:pt x="56" y="1"/>
                    <a:pt x="54" y="1"/>
                    <a:pt x="5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49" y="0"/>
                    <a:pt x="49" y="0"/>
                  </a:cubicBezTo>
                  <a:cubicBezTo>
                    <a:pt x="47" y="0"/>
                    <a:pt x="46" y="1"/>
                    <a:pt x="44" y="1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4"/>
                    <a:pt x="43" y="4"/>
                  </a:cubicBezTo>
                  <a:cubicBezTo>
                    <a:pt x="42" y="6"/>
                    <a:pt x="42" y="8"/>
                    <a:pt x="42" y="10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6"/>
                    <a:pt x="41" y="17"/>
                    <a:pt x="41" y="19"/>
                  </a:cubicBezTo>
                  <a:cubicBezTo>
                    <a:pt x="40" y="21"/>
                    <a:pt x="40" y="23"/>
                    <a:pt x="40" y="25"/>
                  </a:cubicBezTo>
                  <a:cubicBezTo>
                    <a:pt x="39" y="30"/>
                    <a:pt x="39" y="35"/>
                    <a:pt x="38" y="40"/>
                  </a:cubicBezTo>
                  <a:cubicBezTo>
                    <a:pt x="38" y="41"/>
                    <a:pt x="38" y="41"/>
                    <a:pt x="38" y="42"/>
                  </a:cubicBezTo>
                  <a:cubicBezTo>
                    <a:pt x="37" y="45"/>
                    <a:pt x="37" y="48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4" y="47"/>
                    <a:pt x="30" y="41"/>
                    <a:pt x="27" y="36"/>
                  </a:cubicBezTo>
                  <a:cubicBezTo>
                    <a:pt x="26" y="34"/>
                    <a:pt x="25" y="33"/>
                    <a:pt x="24" y="31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2" y="29"/>
                    <a:pt x="22" y="28"/>
                    <a:pt x="21" y="28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4" y="35"/>
                    <a:pt x="9" y="40"/>
                    <a:pt x="2" y="45"/>
                  </a:cubicBezTo>
                  <a:cubicBezTo>
                    <a:pt x="2" y="45"/>
                    <a:pt x="2" y="45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7"/>
                    <a:pt x="0" y="47"/>
                    <a:pt x="1" y="48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1" y="49"/>
                    <a:pt x="2" y="49"/>
                    <a:pt x="2" y="50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7" y="58"/>
                    <a:pt x="10" y="63"/>
                    <a:pt x="13" y="68"/>
                  </a:cubicBezTo>
                  <a:cubicBezTo>
                    <a:pt x="16" y="72"/>
                    <a:pt x="19" y="77"/>
                    <a:pt x="24" y="81"/>
                  </a:cubicBezTo>
                  <a:cubicBezTo>
                    <a:pt x="27" y="84"/>
                    <a:pt x="31" y="87"/>
                    <a:pt x="36" y="88"/>
                  </a:cubicBezTo>
                  <a:cubicBezTo>
                    <a:pt x="37" y="88"/>
                    <a:pt x="38" y="89"/>
                    <a:pt x="40" y="89"/>
                  </a:cubicBezTo>
                  <a:cubicBezTo>
                    <a:pt x="41" y="89"/>
                    <a:pt x="43" y="88"/>
                    <a:pt x="44" y="88"/>
                  </a:cubicBezTo>
                  <a:cubicBezTo>
                    <a:pt x="49" y="86"/>
                    <a:pt x="52" y="82"/>
                    <a:pt x="54" y="78"/>
                  </a:cubicBezTo>
                  <a:cubicBezTo>
                    <a:pt x="54" y="76"/>
                    <a:pt x="55" y="75"/>
                    <a:pt x="55" y="73"/>
                  </a:cubicBezTo>
                  <a:cubicBezTo>
                    <a:pt x="57" y="66"/>
                    <a:pt x="59" y="59"/>
                    <a:pt x="60" y="51"/>
                  </a:cubicBezTo>
                  <a:cubicBezTo>
                    <a:pt x="62" y="42"/>
                    <a:pt x="63" y="32"/>
                    <a:pt x="64" y="24"/>
                  </a:cubicBezTo>
                  <a:cubicBezTo>
                    <a:pt x="65" y="17"/>
                    <a:pt x="65" y="11"/>
                    <a:pt x="65" y="6"/>
                  </a:cubicBezTo>
                </a:path>
              </a:pathLst>
            </a:custGeom>
            <a:solidFill>
              <a:srgbClr val="5DB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03" name="任意多边形 34">
              <a:extLst>
                <a:ext uri="{FF2B5EF4-FFF2-40B4-BE49-F238E27FC236}">
                  <a16:creationId xmlns:a16="http://schemas.microsoft.com/office/drawing/2014/main" id="{415416D2-F006-7100-FC6C-EFCE3314A1AA}"/>
                </a:ext>
              </a:extLst>
            </p:cNvPr>
            <p:cNvSpPr/>
            <p:nvPr/>
          </p:nvSpPr>
          <p:spPr bwMode="auto">
            <a:xfrm>
              <a:off x="4167188" y="2398713"/>
              <a:ext cx="431800" cy="701675"/>
            </a:xfrm>
            <a:custGeom>
              <a:avLst/>
              <a:gdLst>
                <a:gd name="T0" fmla="*/ 50 w 57"/>
                <a:gd name="T1" fmla="*/ 69 h 93"/>
                <a:gd name="T2" fmla="*/ 30 w 57"/>
                <a:gd name="T3" fmla="*/ 36 h 93"/>
                <a:gd name="T4" fmla="*/ 32 w 57"/>
                <a:gd name="T5" fmla="*/ 35 h 93"/>
                <a:gd name="T6" fmla="*/ 38 w 57"/>
                <a:gd name="T7" fmla="*/ 31 h 93"/>
                <a:gd name="T8" fmla="*/ 41 w 57"/>
                <a:gd name="T9" fmla="*/ 29 h 93"/>
                <a:gd name="T10" fmla="*/ 47 w 57"/>
                <a:gd name="T11" fmla="*/ 25 h 93"/>
                <a:gd name="T12" fmla="*/ 48 w 57"/>
                <a:gd name="T13" fmla="*/ 23 h 93"/>
                <a:gd name="T14" fmla="*/ 45 w 57"/>
                <a:gd name="T15" fmla="*/ 19 h 93"/>
                <a:gd name="T16" fmla="*/ 41 w 57"/>
                <a:gd name="T17" fmla="*/ 12 h 93"/>
                <a:gd name="T18" fmla="*/ 36 w 57"/>
                <a:gd name="T19" fmla="*/ 4 h 93"/>
                <a:gd name="T20" fmla="*/ 34 w 57"/>
                <a:gd name="T21" fmla="*/ 1 h 93"/>
                <a:gd name="T22" fmla="*/ 33 w 57"/>
                <a:gd name="T23" fmla="*/ 0 h 93"/>
                <a:gd name="T24" fmla="*/ 33 w 57"/>
                <a:gd name="T25" fmla="*/ 0 h 93"/>
                <a:gd name="T26" fmla="*/ 32 w 57"/>
                <a:gd name="T27" fmla="*/ 0 h 93"/>
                <a:gd name="T28" fmla="*/ 31 w 57"/>
                <a:gd name="T29" fmla="*/ 1 h 93"/>
                <a:gd name="T30" fmla="*/ 26 w 57"/>
                <a:gd name="T31" fmla="*/ 4 h 93"/>
                <a:gd name="T32" fmla="*/ 11 w 57"/>
                <a:gd name="T33" fmla="*/ 14 h 93"/>
                <a:gd name="T34" fmla="*/ 5 w 57"/>
                <a:gd name="T35" fmla="*/ 19 h 93"/>
                <a:gd name="T36" fmla="*/ 2 w 57"/>
                <a:gd name="T37" fmla="*/ 32 h 93"/>
                <a:gd name="T38" fmla="*/ 3 w 57"/>
                <a:gd name="T39" fmla="*/ 33 h 93"/>
                <a:gd name="T40" fmla="*/ 6 w 57"/>
                <a:gd name="T41" fmla="*/ 40 h 93"/>
                <a:gd name="T42" fmla="*/ 8 w 57"/>
                <a:gd name="T43" fmla="*/ 43 h 93"/>
                <a:gd name="T44" fmla="*/ 18 w 57"/>
                <a:gd name="T45" fmla="*/ 60 h 93"/>
                <a:gd name="T46" fmla="*/ 32 w 57"/>
                <a:gd name="T47" fmla="*/ 83 h 93"/>
                <a:gd name="T48" fmla="*/ 38 w 57"/>
                <a:gd name="T49" fmla="*/ 91 h 93"/>
                <a:gd name="T50" fmla="*/ 39 w 57"/>
                <a:gd name="T51" fmla="*/ 92 h 93"/>
                <a:gd name="T52" fmla="*/ 39 w 57"/>
                <a:gd name="T53" fmla="*/ 93 h 93"/>
                <a:gd name="T54" fmla="*/ 40 w 57"/>
                <a:gd name="T55" fmla="*/ 93 h 93"/>
                <a:gd name="T56" fmla="*/ 41 w 57"/>
                <a:gd name="T57" fmla="*/ 93 h 93"/>
                <a:gd name="T58" fmla="*/ 56 w 57"/>
                <a:gd name="T59" fmla="*/ 83 h 93"/>
                <a:gd name="T60" fmla="*/ 57 w 57"/>
                <a:gd name="T61" fmla="*/ 81 h 93"/>
                <a:gd name="T62" fmla="*/ 50 w 57"/>
                <a:gd name="T63" fmla="*/ 6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93">
                  <a:moveTo>
                    <a:pt x="50" y="69"/>
                  </a:moveTo>
                  <a:cubicBezTo>
                    <a:pt x="43" y="58"/>
                    <a:pt x="37" y="47"/>
                    <a:pt x="30" y="36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4" y="33"/>
                    <a:pt x="36" y="32"/>
                    <a:pt x="38" y="31"/>
                  </a:cubicBezTo>
                  <a:cubicBezTo>
                    <a:pt x="39" y="30"/>
                    <a:pt x="40" y="29"/>
                    <a:pt x="41" y="29"/>
                  </a:cubicBezTo>
                  <a:cubicBezTo>
                    <a:pt x="43" y="27"/>
                    <a:pt x="45" y="26"/>
                    <a:pt x="47" y="25"/>
                  </a:cubicBezTo>
                  <a:cubicBezTo>
                    <a:pt x="48" y="24"/>
                    <a:pt x="48" y="23"/>
                    <a:pt x="48" y="23"/>
                  </a:cubicBezTo>
                  <a:cubicBezTo>
                    <a:pt x="47" y="21"/>
                    <a:pt x="46" y="20"/>
                    <a:pt x="45" y="19"/>
                  </a:cubicBezTo>
                  <a:cubicBezTo>
                    <a:pt x="44" y="17"/>
                    <a:pt x="42" y="14"/>
                    <a:pt x="41" y="12"/>
                  </a:cubicBezTo>
                  <a:cubicBezTo>
                    <a:pt x="39" y="9"/>
                    <a:pt x="38" y="7"/>
                    <a:pt x="36" y="4"/>
                  </a:cubicBezTo>
                  <a:cubicBezTo>
                    <a:pt x="36" y="3"/>
                    <a:pt x="35" y="2"/>
                    <a:pt x="34" y="1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1" y="1"/>
                    <a:pt x="31" y="1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1" y="7"/>
                    <a:pt x="16" y="10"/>
                    <a:pt x="11" y="14"/>
                  </a:cubicBezTo>
                  <a:cubicBezTo>
                    <a:pt x="9" y="15"/>
                    <a:pt x="7" y="17"/>
                    <a:pt x="5" y="19"/>
                  </a:cubicBezTo>
                  <a:cubicBezTo>
                    <a:pt x="1" y="23"/>
                    <a:pt x="0" y="27"/>
                    <a:pt x="2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5"/>
                    <a:pt x="5" y="37"/>
                    <a:pt x="6" y="40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1" y="49"/>
                    <a:pt x="14" y="55"/>
                    <a:pt x="18" y="60"/>
                  </a:cubicBezTo>
                  <a:cubicBezTo>
                    <a:pt x="23" y="68"/>
                    <a:pt x="28" y="75"/>
                    <a:pt x="32" y="83"/>
                  </a:cubicBezTo>
                  <a:cubicBezTo>
                    <a:pt x="34" y="85"/>
                    <a:pt x="36" y="88"/>
                    <a:pt x="38" y="91"/>
                  </a:cubicBezTo>
                  <a:cubicBezTo>
                    <a:pt x="38" y="91"/>
                    <a:pt x="38" y="92"/>
                    <a:pt x="39" y="92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3"/>
                    <a:pt x="40" y="93"/>
                    <a:pt x="40" y="93"/>
                  </a:cubicBezTo>
                  <a:cubicBezTo>
                    <a:pt x="41" y="93"/>
                    <a:pt x="41" y="93"/>
                    <a:pt x="41" y="93"/>
                  </a:cubicBezTo>
                  <a:cubicBezTo>
                    <a:pt x="45" y="92"/>
                    <a:pt x="53" y="87"/>
                    <a:pt x="56" y="83"/>
                  </a:cubicBezTo>
                  <a:cubicBezTo>
                    <a:pt x="57" y="82"/>
                    <a:pt x="57" y="82"/>
                    <a:pt x="57" y="81"/>
                  </a:cubicBezTo>
                  <a:cubicBezTo>
                    <a:pt x="54" y="77"/>
                    <a:pt x="52" y="73"/>
                    <a:pt x="50" y="69"/>
                  </a:cubicBezTo>
                </a:path>
              </a:pathLst>
            </a:custGeom>
            <a:solidFill>
              <a:srgbClr val="5DB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04" name="任意多边形 35">
              <a:extLst>
                <a:ext uri="{FF2B5EF4-FFF2-40B4-BE49-F238E27FC236}">
                  <a16:creationId xmlns:a16="http://schemas.microsoft.com/office/drawing/2014/main" id="{D8F43376-BCD0-CBDF-F581-41FD916B293C}"/>
                </a:ext>
              </a:extLst>
            </p:cNvPr>
            <p:cNvSpPr/>
            <p:nvPr/>
          </p:nvSpPr>
          <p:spPr bwMode="auto">
            <a:xfrm>
              <a:off x="4371976" y="3365501"/>
              <a:ext cx="1209675" cy="1801813"/>
            </a:xfrm>
            <a:custGeom>
              <a:avLst/>
              <a:gdLst>
                <a:gd name="T0" fmla="*/ 34 w 160"/>
                <a:gd name="T1" fmla="*/ 239 h 239"/>
                <a:gd name="T2" fmla="*/ 1 w 160"/>
                <a:gd name="T3" fmla="*/ 239 h 239"/>
                <a:gd name="T4" fmla="*/ 0 w 160"/>
                <a:gd name="T5" fmla="*/ 238 h 239"/>
                <a:gd name="T6" fmla="*/ 0 w 160"/>
                <a:gd name="T7" fmla="*/ 237 h 239"/>
                <a:gd name="T8" fmla="*/ 39 w 160"/>
                <a:gd name="T9" fmla="*/ 1 h 239"/>
                <a:gd name="T10" fmla="*/ 42 w 160"/>
                <a:gd name="T11" fmla="*/ 0 h 239"/>
                <a:gd name="T12" fmla="*/ 65 w 160"/>
                <a:gd name="T13" fmla="*/ 2 h 239"/>
                <a:gd name="T14" fmla="*/ 85 w 160"/>
                <a:gd name="T15" fmla="*/ 3 h 239"/>
                <a:gd name="T16" fmla="*/ 110 w 160"/>
                <a:gd name="T17" fmla="*/ 4 h 239"/>
                <a:gd name="T18" fmla="*/ 112 w 160"/>
                <a:gd name="T19" fmla="*/ 4 h 239"/>
                <a:gd name="T20" fmla="*/ 114 w 160"/>
                <a:gd name="T21" fmla="*/ 7 h 239"/>
                <a:gd name="T22" fmla="*/ 124 w 160"/>
                <a:gd name="T23" fmla="*/ 41 h 239"/>
                <a:gd name="T24" fmla="*/ 138 w 160"/>
                <a:gd name="T25" fmla="*/ 97 h 239"/>
                <a:gd name="T26" fmla="*/ 149 w 160"/>
                <a:gd name="T27" fmla="*/ 151 h 239"/>
                <a:gd name="T28" fmla="*/ 155 w 160"/>
                <a:gd name="T29" fmla="*/ 189 h 239"/>
                <a:gd name="T30" fmla="*/ 158 w 160"/>
                <a:gd name="T31" fmla="*/ 222 h 239"/>
                <a:gd name="T32" fmla="*/ 159 w 160"/>
                <a:gd name="T33" fmla="*/ 232 h 239"/>
                <a:gd name="T34" fmla="*/ 159 w 160"/>
                <a:gd name="T35" fmla="*/ 236 h 239"/>
                <a:gd name="T36" fmla="*/ 157 w 160"/>
                <a:gd name="T37" fmla="*/ 237 h 239"/>
                <a:gd name="T38" fmla="*/ 157 w 160"/>
                <a:gd name="T39" fmla="*/ 237 h 239"/>
                <a:gd name="T40" fmla="*/ 140 w 160"/>
                <a:gd name="T41" fmla="*/ 237 h 239"/>
                <a:gd name="T42" fmla="*/ 129 w 160"/>
                <a:gd name="T43" fmla="*/ 237 h 239"/>
                <a:gd name="T44" fmla="*/ 127 w 160"/>
                <a:gd name="T45" fmla="*/ 237 h 239"/>
                <a:gd name="T46" fmla="*/ 126 w 160"/>
                <a:gd name="T47" fmla="*/ 235 h 239"/>
                <a:gd name="T48" fmla="*/ 123 w 160"/>
                <a:gd name="T49" fmla="*/ 209 h 239"/>
                <a:gd name="T50" fmla="*/ 114 w 160"/>
                <a:gd name="T51" fmla="*/ 154 h 239"/>
                <a:gd name="T52" fmla="*/ 104 w 160"/>
                <a:gd name="T53" fmla="*/ 111 h 239"/>
                <a:gd name="T54" fmla="*/ 96 w 160"/>
                <a:gd name="T55" fmla="*/ 87 h 239"/>
                <a:gd name="T56" fmla="*/ 80 w 160"/>
                <a:gd name="T57" fmla="*/ 46 h 239"/>
                <a:gd name="T58" fmla="*/ 76 w 160"/>
                <a:gd name="T59" fmla="*/ 37 h 239"/>
                <a:gd name="T60" fmla="*/ 75 w 160"/>
                <a:gd name="T61" fmla="*/ 35 h 239"/>
                <a:gd name="T62" fmla="*/ 72 w 160"/>
                <a:gd name="T63" fmla="*/ 34 h 239"/>
                <a:gd name="T64" fmla="*/ 71 w 160"/>
                <a:gd name="T65" fmla="*/ 36 h 239"/>
                <a:gd name="T66" fmla="*/ 67 w 160"/>
                <a:gd name="T67" fmla="*/ 60 h 239"/>
                <a:gd name="T68" fmla="*/ 59 w 160"/>
                <a:gd name="T69" fmla="*/ 100 h 239"/>
                <a:gd name="T70" fmla="*/ 53 w 160"/>
                <a:gd name="T71" fmla="*/ 136 h 239"/>
                <a:gd name="T72" fmla="*/ 45 w 160"/>
                <a:gd name="T73" fmla="*/ 177 h 239"/>
                <a:gd name="T74" fmla="*/ 38 w 160"/>
                <a:gd name="T75" fmla="*/ 218 h 239"/>
                <a:gd name="T76" fmla="*/ 34 w 160"/>
                <a:gd name="T77" fmla="*/ 237 h 239"/>
                <a:gd name="T78" fmla="*/ 34 w 160"/>
                <a:gd name="T7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0" h="239">
                  <a:moveTo>
                    <a:pt x="34" y="239"/>
                  </a:moveTo>
                  <a:cubicBezTo>
                    <a:pt x="23" y="239"/>
                    <a:pt x="12" y="239"/>
                    <a:pt x="1" y="239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158"/>
                    <a:pt x="26" y="79"/>
                    <a:pt x="39" y="1"/>
                  </a:cubicBezTo>
                  <a:cubicBezTo>
                    <a:pt x="40" y="0"/>
                    <a:pt x="41" y="0"/>
                    <a:pt x="42" y="0"/>
                  </a:cubicBezTo>
                  <a:cubicBezTo>
                    <a:pt x="49" y="0"/>
                    <a:pt x="57" y="1"/>
                    <a:pt x="65" y="2"/>
                  </a:cubicBezTo>
                  <a:cubicBezTo>
                    <a:pt x="72" y="2"/>
                    <a:pt x="78" y="3"/>
                    <a:pt x="85" y="3"/>
                  </a:cubicBezTo>
                  <a:cubicBezTo>
                    <a:pt x="93" y="3"/>
                    <a:pt x="101" y="4"/>
                    <a:pt x="110" y="4"/>
                  </a:cubicBezTo>
                  <a:cubicBezTo>
                    <a:pt x="111" y="4"/>
                    <a:pt x="111" y="4"/>
                    <a:pt x="112" y="4"/>
                  </a:cubicBezTo>
                  <a:cubicBezTo>
                    <a:pt x="113" y="5"/>
                    <a:pt x="113" y="6"/>
                    <a:pt x="114" y="7"/>
                  </a:cubicBezTo>
                  <a:cubicBezTo>
                    <a:pt x="118" y="18"/>
                    <a:pt x="121" y="30"/>
                    <a:pt x="124" y="41"/>
                  </a:cubicBezTo>
                  <a:cubicBezTo>
                    <a:pt x="128" y="60"/>
                    <a:pt x="133" y="78"/>
                    <a:pt x="138" y="97"/>
                  </a:cubicBezTo>
                  <a:cubicBezTo>
                    <a:pt x="142" y="115"/>
                    <a:pt x="146" y="133"/>
                    <a:pt x="149" y="151"/>
                  </a:cubicBezTo>
                  <a:cubicBezTo>
                    <a:pt x="151" y="164"/>
                    <a:pt x="153" y="176"/>
                    <a:pt x="155" y="189"/>
                  </a:cubicBezTo>
                  <a:cubicBezTo>
                    <a:pt x="156" y="200"/>
                    <a:pt x="157" y="211"/>
                    <a:pt x="158" y="222"/>
                  </a:cubicBezTo>
                  <a:cubicBezTo>
                    <a:pt x="159" y="226"/>
                    <a:pt x="159" y="229"/>
                    <a:pt x="159" y="232"/>
                  </a:cubicBezTo>
                  <a:cubicBezTo>
                    <a:pt x="159" y="233"/>
                    <a:pt x="160" y="235"/>
                    <a:pt x="159" y="236"/>
                  </a:cubicBezTo>
                  <a:cubicBezTo>
                    <a:pt x="159" y="237"/>
                    <a:pt x="158" y="237"/>
                    <a:pt x="157" y="237"/>
                  </a:cubicBezTo>
                  <a:cubicBezTo>
                    <a:pt x="157" y="237"/>
                    <a:pt x="157" y="236"/>
                    <a:pt x="157" y="237"/>
                  </a:cubicBezTo>
                  <a:cubicBezTo>
                    <a:pt x="151" y="237"/>
                    <a:pt x="146" y="237"/>
                    <a:pt x="140" y="237"/>
                  </a:cubicBezTo>
                  <a:cubicBezTo>
                    <a:pt x="137" y="237"/>
                    <a:pt x="133" y="237"/>
                    <a:pt x="129" y="237"/>
                  </a:cubicBezTo>
                  <a:cubicBezTo>
                    <a:pt x="128" y="237"/>
                    <a:pt x="128" y="237"/>
                    <a:pt x="127" y="237"/>
                  </a:cubicBezTo>
                  <a:cubicBezTo>
                    <a:pt x="126" y="237"/>
                    <a:pt x="126" y="236"/>
                    <a:pt x="126" y="235"/>
                  </a:cubicBezTo>
                  <a:cubicBezTo>
                    <a:pt x="126" y="226"/>
                    <a:pt x="124" y="218"/>
                    <a:pt x="123" y="209"/>
                  </a:cubicBezTo>
                  <a:cubicBezTo>
                    <a:pt x="121" y="190"/>
                    <a:pt x="118" y="172"/>
                    <a:pt x="114" y="154"/>
                  </a:cubicBezTo>
                  <a:cubicBezTo>
                    <a:pt x="111" y="140"/>
                    <a:pt x="108" y="125"/>
                    <a:pt x="104" y="111"/>
                  </a:cubicBezTo>
                  <a:cubicBezTo>
                    <a:pt x="101" y="103"/>
                    <a:pt x="99" y="95"/>
                    <a:pt x="96" y="87"/>
                  </a:cubicBezTo>
                  <a:cubicBezTo>
                    <a:pt x="91" y="74"/>
                    <a:pt x="85" y="60"/>
                    <a:pt x="80" y="46"/>
                  </a:cubicBezTo>
                  <a:cubicBezTo>
                    <a:pt x="79" y="43"/>
                    <a:pt x="77" y="40"/>
                    <a:pt x="76" y="37"/>
                  </a:cubicBezTo>
                  <a:cubicBezTo>
                    <a:pt x="76" y="37"/>
                    <a:pt x="75" y="36"/>
                    <a:pt x="75" y="35"/>
                  </a:cubicBezTo>
                  <a:cubicBezTo>
                    <a:pt x="74" y="34"/>
                    <a:pt x="73" y="34"/>
                    <a:pt x="72" y="34"/>
                  </a:cubicBezTo>
                  <a:cubicBezTo>
                    <a:pt x="72" y="35"/>
                    <a:pt x="71" y="36"/>
                    <a:pt x="71" y="36"/>
                  </a:cubicBezTo>
                  <a:cubicBezTo>
                    <a:pt x="70" y="44"/>
                    <a:pt x="68" y="52"/>
                    <a:pt x="67" y="60"/>
                  </a:cubicBezTo>
                  <a:cubicBezTo>
                    <a:pt x="64" y="73"/>
                    <a:pt x="62" y="86"/>
                    <a:pt x="59" y="100"/>
                  </a:cubicBezTo>
                  <a:cubicBezTo>
                    <a:pt x="57" y="112"/>
                    <a:pt x="55" y="124"/>
                    <a:pt x="53" y="136"/>
                  </a:cubicBezTo>
                  <a:cubicBezTo>
                    <a:pt x="50" y="150"/>
                    <a:pt x="48" y="164"/>
                    <a:pt x="45" y="177"/>
                  </a:cubicBezTo>
                  <a:cubicBezTo>
                    <a:pt x="43" y="191"/>
                    <a:pt x="41" y="204"/>
                    <a:pt x="38" y="218"/>
                  </a:cubicBezTo>
                  <a:cubicBezTo>
                    <a:pt x="37" y="224"/>
                    <a:pt x="36" y="231"/>
                    <a:pt x="34" y="237"/>
                  </a:cubicBezTo>
                  <a:cubicBezTo>
                    <a:pt x="34" y="238"/>
                    <a:pt x="34" y="239"/>
                    <a:pt x="34" y="239"/>
                  </a:cubicBezTo>
                </a:path>
              </a:pathLst>
            </a:custGeom>
            <a:solidFill>
              <a:srgbClr val="5DB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05" name="任意多边形 36">
              <a:extLst>
                <a:ext uri="{FF2B5EF4-FFF2-40B4-BE49-F238E27FC236}">
                  <a16:creationId xmlns:a16="http://schemas.microsoft.com/office/drawing/2014/main" id="{EB8326DC-49BC-6616-3F4C-E86ECAC744B7}"/>
                </a:ext>
              </a:extLst>
            </p:cNvPr>
            <p:cNvSpPr/>
            <p:nvPr/>
          </p:nvSpPr>
          <p:spPr bwMode="auto">
            <a:xfrm>
              <a:off x="4440238" y="2082801"/>
              <a:ext cx="1179513" cy="1289050"/>
            </a:xfrm>
            <a:custGeom>
              <a:avLst/>
              <a:gdLst>
                <a:gd name="T0" fmla="*/ 155 w 156"/>
                <a:gd name="T1" fmla="*/ 72 h 171"/>
                <a:gd name="T2" fmla="*/ 149 w 156"/>
                <a:gd name="T3" fmla="*/ 61 h 171"/>
                <a:gd name="T4" fmla="*/ 126 w 156"/>
                <a:gd name="T5" fmla="*/ 27 h 171"/>
                <a:gd name="T6" fmla="*/ 109 w 156"/>
                <a:gd name="T7" fmla="*/ 8 h 171"/>
                <a:gd name="T8" fmla="*/ 93 w 156"/>
                <a:gd name="T9" fmla="*/ 1 h 171"/>
                <a:gd name="T10" fmla="*/ 85 w 156"/>
                <a:gd name="T11" fmla="*/ 0 h 171"/>
                <a:gd name="T12" fmla="*/ 72 w 156"/>
                <a:gd name="T13" fmla="*/ 4 h 171"/>
                <a:gd name="T14" fmla="*/ 41 w 156"/>
                <a:gd name="T15" fmla="*/ 18 h 171"/>
                <a:gd name="T16" fmla="*/ 22 w 156"/>
                <a:gd name="T17" fmla="*/ 28 h 171"/>
                <a:gd name="T18" fmla="*/ 2 w 156"/>
                <a:gd name="T19" fmla="*/ 40 h 171"/>
                <a:gd name="T20" fmla="*/ 0 w 156"/>
                <a:gd name="T21" fmla="*/ 42 h 171"/>
                <a:gd name="T22" fmla="*/ 22 w 156"/>
                <a:gd name="T23" fmla="*/ 74 h 171"/>
                <a:gd name="T24" fmla="*/ 37 w 156"/>
                <a:gd name="T25" fmla="*/ 65 h 171"/>
                <a:gd name="T26" fmla="*/ 37 w 156"/>
                <a:gd name="T27" fmla="*/ 64 h 171"/>
                <a:gd name="T28" fmla="*/ 39 w 156"/>
                <a:gd name="T29" fmla="*/ 64 h 171"/>
                <a:gd name="T30" fmla="*/ 40 w 156"/>
                <a:gd name="T31" fmla="*/ 67 h 171"/>
                <a:gd name="T32" fmla="*/ 40 w 156"/>
                <a:gd name="T33" fmla="*/ 67 h 171"/>
                <a:gd name="T34" fmla="*/ 33 w 156"/>
                <a:gd name="T35" fmla="*/ 98 h 171"/>
                <a:gd name="T36" fmla="*/ 29 w 156"/>
                <a:gd name="T37" fmla="*/ 124 h 171"/>
                <a:gd name="T38" fmla="*/ 28 w 156"/>
                <a:gd name="T39" fmla="*/ 132 h 171"/>
                <a:gd name="T40" fmla="*/ 29 w 156"/>
                <a:gd name="T41" fmla="*/ 135 h 171"/>
                <a:gd name="T42" fmla="*/ 26 w 156"/>
                <a:gd name="T43" fmla="*/ 152 h 171"/>
                <a:gd name="T44" fmla="*/ 25 w 156"/>
                <a:gd name="T45" fmla="*/ 153 h 171"/>
                <a:gd name="T46" fmla="*/ 23 w 156"/>
                <a:gd name="T47" fmla="*/ 164 h 171"/>
                <a:gd name="T48" fmla="*/ 23 w 156"/>
                <a:gd name="T49" fmla="*/ 166 h 171"/>
                <a:gd name="T50" fmla="*/ 27 w 156"/>
                <a:gd name="T51" fmla="*/ 167 h 171"/>
                <a:gd name="T52" fmla="*/ 56 w 156"/>
                <a:gd name="T53" fmla="*/ 169 h 171"/>
                <a:gd name="T54" fmla="*/ 75 w 156"/>
                <a:gd name="T55" fmla="*/ 170 h 171"/>
                <a:gd name="T56" fmla="*/ 90 w 156"/>
                <a:gd name="T57" fmla="*/ 171 h 171"/>
                <a:gd name="T58" fmla="*/ 110 w 156"/>
                <a:gd name="T59" fmla="*/ 171 h 171"/>
                <a:gd name="T60" fmla="*/ 112 w 156"/>
                <a:gd name="T61" fmla="*/ 171 h 171"/>
                <a:gd name="T62" fmla="*/ 112 w 156"/>
                <a:gd name="T63" fmla="*/ 170 h 171"/>
                <a:gd name="T64" fmla="*/ 113 w 156"/>
                <a:gd name="T65" fmla="*/ 143 h 171"/>
                <a:gd name="T66" fmla="*/ 113 w 156"/>
                <a:gd name="T67" fmla="*/ 117 h 171"/>
                <a:gd name="T68" fmla="*/ 114 w 156"/>
                <a:gd name="T69" fmla="*/ 105 h 171"/>
                <a:gd name="T70" fmla="*/ 114 w 156"/>
                <a:gd name="T71" fmla="*/ 104 h 171"/>
                <a:gd name="T72" fmla="*/ 114 w 156"/>
                <a:gd name="T73" fmla="*/ 103 h 171"/>
                <a:gd name="T74" fmla="*/ 114 w 156"/>
                <a:gd name="T75" fmla="*/ 102 h 171"/>
                <a:gd name="T76" fmla="*/ 114 w 156"/>
                <a:gd name="T77" fmla="*/ 99 h 171"/>
                <a:gd name="T78" fmla="*/ 114 w 156"/>
                <a:gd name="T79" fmla="*/ 98 h 171"/>
                <a:gd name="T80" fmla="*/ 117 w 156"/>
                <a:gd name="T81" fmla="*/ 104 h 171"/>
                <a:gd name="T82" fmla="*/ 119 w 156"/>
                <a:gd name="T83" fmla="*/ 106 h 171"/>
                <a:gd name="T84" fmla="*/ 120 w 156"/>
                <a:gd name="T85" fmla="*/ 105 h 171"/>
                <a:gd name="T86" fmla="*/ 152 w 156"/>
                <a:gd name="T87" fmla="*/ 80 h 171"/>
                <a:gd name="T88" fmla="*/ 156 w 156"/>
                <a:gd name="T89" fmla="*/ 74 h 171"/>
                <a:gd name="T90" fmla="*/ 155 w 156"/>
                <a:gd name="T91" fmla="*/ 72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6" h="171">
                  <a:moveTo>
                    <a:pt x="155" y="72"/>
                  </a:moveTo>
                  <a:cubicBezTo>
                    <a:pt x="153" y="68"/>
                    <a:pt x="151" y="64"/>
                    <a:pt x="149" y="61"/>
                  </a:cubicBezTo>
                  <a:cubicBezTo>
                    <a:pt x="141" y="49"/>
                    <a:pt x="134" y="38"/>
                    <a:pt x="126" y="27"/>
                  </a:cubicBezTo>
                  <a:cubicBezTo>
                    <a:pt x="121" y="20"/>
                    <a:pt x="115" y="14"/>
                    <a:pt x="109" y="8"/>
                  </a:cubicBezTo>
                  <a:cubicBezTo>
                    <a:pt x="104" y="4"/>
                    <a:pt x="99" y="2"/>
                    <a:pt x="93" y="1"/>
                  </a:cubicBezTo>
                  <a:cubicBezTo>
                    <a:pt x="90" y="0"/>
                    <a:pt x="88" y="0"/>
                    <a:pt x="85" y="0"/>
                  </a:cubicBezTo>
                  <a:cubicBezTo>
                    <a:pt x="81" y="1"/>
                    <a:pt x="76" y="2"/>
                    <a:pt x="72" y="4"/>
                  </a:cubicBezTo>
                  <a:cubicBezTo>
                    <a:pt x="61" y="8"/>
                    <a:pt x="51" y="13"/>
                    <a:pt x="41" y="18"/>
                  </a:cubicBezTo>
                  <a:cubicBezTo>
                    <a:pt x="34" y="21"/>
                    <a:pt x="28" y="25"/>
                    <a:pt x="22" y="28"/>
                  </a:cubicBezTo>
                  <a:cubicBezTo>
                    <a:pt x="15" y="32"/>
                    <a:pt x="9" y="36"/>
                    <a:pt x="2" y="40"/>
                  </a:cubicBezTo>
                  <a:cubicBezTo>
                    <a:pt x="1" y="40"/>
                    <a:pt x="0" y="41"/>
                    <a:pt x="0" y="42"/>
                  </a:cubicBezTo>
                  <a:cubicBezTo>
                    <a:pt x="5" y="54"/>
                    <a:pt x="12" y="65"/>
                    <a:pt x="22" y="74"/>
                  </a:cubicBezTo>
                  <a:cubicBezTo>
                    <a:pt x="27" y="71"/>
                    <a:pt x="32" y="68"/>
                    <a:pt x="37" y="65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8" y="64"/>
                    <a:pt x="38" y="64"/>
                    <a:pt x="39" y="64"/>
                  </a:cubicBezTo>
                  <a:cubicBezTo>
                    <a:pt x="39" y="65"/>
                    <a:pt x="39" y="66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37" y="77"/>
                    <a:pt x="35" y="88"/>
                    <a:pt x="33" y="98"/>
                  </a:cubicBezTo>
                  <a:cubicBezTo>
                    <a:pt x="32" y="106"/>
                    <a:pt x="30" y="115"/>
                    <a:pt x="29" y="124"/>
                  </a:cubicBezTo>
                  <a:cubicBezTo>
                    <a:pt x="28" y="126"/>
                    <a:pt x="28" y="129"/>
                    <a:pt x="28" y="132"/>
                  </a:cubicBezTo>
                  <a:cubicBezTo>
                    <a:pt x="28" y="133"/>
                    <a:pt x="29" y="134"/>
                    <a:pt x="29" y="135"/>
                  </a:cubicBezTo>
                  <a:cubicBezTo>
                    <a:pt x="33" y="141"/>
                    <a:pt x="31" y="148"/>
                    <a:pt x="26" y="152"/>
                  </a:cubicBezTo>
                  <a:cubicBezTo>
                    <a:pt x="26" y="152"/>
                    <a:pt x="25" y="153"/>
                    <a:pt x="25" y="153"/>
                  </a:cubicBezTo>
                  <a:cubicBezTo>
                    <a:pt x="24" y="157"/>
                    <a:pt x="23" y="160"/>
                    <a:pt x="23" y="164"/>
                  </a:cubicBezTo>
                  <a:cubicBezTo>
                    <a:pt x="23" y="165"/>
                    <a:pt x="23" y="165"/>
                    <a:pt x="23" y="166"/>
                  </a:cubicBezTo>
                  <a:cubicBezTo>
                    <a:pt x="25" y="166"/>
                    <a:pt x="26" y="166"/>
                    <a:pt x="27" y="167"/>
                  </a:cubicBezTo>
                  <a:cubicBezTo>
                    <a:pt x="36" y="167"/>
                    <a:pt x="46" y="168"/>
                    <a:pt x="56" y="169"/>
                  </a:cubicBezTo>
                  <a:cubicBezTo>
                    <a:pt x="62" y="169"/>
                    <a:pt x="68" y="170"/>
                    <a:pt x="75" y="170"/>
                  </a:cubicBezTo>
                  <a:cubicBezTo>
                    <a:pt x="80" y="170"/>
                    <a:pt x="85" y="171"/>
                    <a:pt x="90" y="171"/>
                  </a:cubicBezTo>
                  <a:cubicBezTo>
                    <a:pt x="96" y="171"/>
                    <a:pt x="103" y="171"/>
                    <a:pt x="110" y="171"/>
                  </a:cubicBezTo>
                  <a:cubicBezTo>
                    <a:pt x="111" y="171"/>
                    <a:pt x="111" y="171"/>
                    <a:pt x="112" y="171"/>
                  </a:cubicBezTo>
                  <a:cubicBezTo>
                    <a:pt x="112" y="170"/>
                    <a:pt x="112" y="170"/>
                    <a:pt x="112" y="170"/>
                  </a:cubicBezTo>
                  <a:cubicBezTo>
                    <a:pt x="113" y="161"/>
                    <a:pt x="113" y="152"/>
                    <a:pt x="113" y="143"/>
                  </a:cubicBezTo>
                  <a:cubicBezTo>
                    <a:pt x="113" y="134"/>
                    <a:pt x="113" y="126"/>
                    <a:pt x="113" y="117"/>
                  </a:cubicBezTo>
                  <a:cubicBezTo>
                    <a:pt x="114" y="113"/>
                    <a:pt x="114" y="109"/>
                    <a:pt x="114" y="105"/>
                  </a:cubicBezTo>
                  <a:cubicBezTo>
                    <a:pt x="114" y="104"/>
                    <a:pt x="114" y="104"/>
                    <a:pt x="114" y="104"/>
                  </a:cubicBezTo>
                  <a:cubicBezTo>
                    <a:pt x="114" y="104"/>
                    <a:pt x="114" y="103"/>
                    <a:pt x="114" y="103"/>
                  </a:cubicBezTo>
                  <a:cubicBezTo>
                    <a:pt x="114" y="102"/>
                    <a:pt x="114" y="102"/>
                    <a:pt x="114" y="102"/>
                  </a:cubicBezTo>
                  <a:cubicBezTo>
                    <a:pt x="115" y="101"/>
                    <a:pt x="115" y="100"/>
                    <a:pt x="114" y="99"/>
                  </a:cubicBezTo>
                  <a:cubicBezTo>
                    <a:pt x="114" y="99"/>
                    <a:pt x="114" y="98"/>
                    <a:pt x="114" y="98"/>
                  </a:cubicBezTo>
                  <a:cubicBezTo>
                    <a:pt x="115" y="100"/>
                    <a:pt x="116" y="102"/>
                    <a:pt x="117" y="104"/>
                  </a:cubicBezTo>
                  <a:cubicBezTo>
                    <a:pt x="118" y="105"/>
                    <a:pt x="118" y="106"/>
                    <a:pt x="119" y="106"/>
                  </a:cubicBezTo>
                  <a:cubicBezTo>
                    <a:pt x="119" y="106"/>
                    <a:pt x="120" y="106"/>
                    <a:pt x="120" y="105"/>
                  </a:cubicBezTo>
                  <a:cubicBezTo>
                    <a:pt x="132" y="99"/>
                    <a:pt x="143" y="90"/>
                    <a:pt x="152" y="80"/>
                  </a:cubicBezTo>
                  <a:cubicBezTo>
                    <a:pt x="153" y="78"/>
                    <a:pt x="155" y="76"/>
                    <a:pt x="156" y="74"/>
                  </a:cubicBezTo>
                  <a:cubicBezTo>
                    <a:pt x="156" y="73"/>
                    <a:pt x="156" y="72"/>
                    <a:pt x="155" y="72"/>
                  </a:cubicBezTo>
                </a:path>
              </a:pathLst>
            </a:custGeom>
            <a:solidFill>
              <a:srgbClr val="FFB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06" name="任意多边形 37">
              <a:extLst>
                <a:ext uri="{FF2B5EF4-FFF2-40B4-BE49-F238E27FC236}">
                  <a16:creationId xmlns:a16="http://schemas.microsoft.com/office/drawing/2014/main" id="{A1CCD2C5-DC7B-F7A7-AEBF-6418A294C1CB}"/>
                </a:ext>
              </a:extLst>
            </p:cNvPr>
            <p:cNvSpPr/>
            <p:nvPr/>
          </p:nvSpPr>
          <p:spPr bwMode="auto">
            <a:xfrm>
              <a:off x="4916488" y="1365251"/>
              <a:ext cx="627063" cy="611188"/>
            </a:xfrm>
            <a:custGeom>
              <a:avLst/>
              <a:gdLst>
                <a:gd name="T0" fmla="*/ 35 w 83"/>
                <a:gd name="T1" fmla="*/ 67 h 81"/>
                <a:gd name="T2" fmla="*/ 28 w 83"/>
                <a:gd name="T3" fmla="*/ 79 h 81"/>
                <a:gd name="T4" fmla="*/ 26 w 83"/>
                <a:gd name="T5" fmla="*/ 76 h 81"/>
                <a:gd name="T6" fmla="*/ 25 w 83"/>
                <a:gd name="T7" fmla="*/ 74 h 81"/>
                <a:gd name="T8" fmla="*/ 23 w 83"/>
                <a:gd name="T9" fmla="*/ 74 h 81"/>
                <a:gd name="T10" fmla="*/ 20 w 83"/>
                <a:gd name="T11" fmla="*/ 79 h 81"/>
                <a:gd name="T12" fmla="*/ 18 w 83"/>
                <a:gd name="T13" fmla="*/ 81 h 81"/>
                <a:gd name="T14" fmla="*/ 17 w 83"/>
                <a:gd name="T15" fmla="*/ 81 h 81"/>
                <a:gd name="T16" fmla="*/ 10 w 83"/>
                <a:gd name="T17" fmla="*/ 68 h 81"/>
                <a:gd name="T18" fmla="*/ 3 w 83"/>
                <a:gd name="T19" fmla="*/ 52 h 81"/>
                <a:gd name="T20" fmla="*/ 12 w 83"/>
                <a:gd name="T21" fmla="*/ 32 h 81"/>
                <a:gd name="T22" fmla="*/ 15 w 83"/>
                <a:gd name="T23" fmla="*/ 26 h 81"/>
                <a:gd name="T24" fmla="*/ 22 w 83"/>
                <a:gd name="T25" fmla="*/ 18 h 81"/>
                <a:gd name="T26" fmla="*/ 29 w 83"/>
                <a:gd name="T27" fmla="*/ 16 h 81"/>
                <a:gd name="T28" fmla="*/ 48 w 83"/>
                <a:gd name="T29" fmla="*/ 11 h 81"/>
                <a:gd name="T30" fmla="*/ 58 w 83"/>
                <a:gd name="T31" fmla="*/ 5 h 81"/>
                <a:gd name="T32" fmla="*/ 62 w 83"/>
                <a:gd name="T33" fmla="*/ 2 h 81"/>
                <a:gd name="T34" fmla="*/ 66 w 83"/>
                <a:gd name="T35" fmla="*/ 0 h 81"/>
                <a:gd name="T36" fmla="*/ 68 w 83"/>
                <a:gd name="T37" fmla="*/ 1 h 81"/>
                <a:gd name="T38" fmla="*/ 68 w 83"/>
                <a:gd name="T39" fmla="*/ 4 h 81"/>
                <a:gd name="T40" fmla="*/ 67 w 83"/>
                <a:gd name="T41" fmla="*/ 5 h 81"/>
                <a:gd name="T42" fmla="*/ 69 w 83"/>
                <a:gd name="T43" fmla="*/ 6 h 81"/>
                <a:gd name="T44" fmla="*/ 74 w 83"/>
                <a:gd name="T45" fmla="*/ 6 h 81"/>
                <a:gd name="T46" fmla="*/ 78 w 83"/>
                <a:gd name="T47" fmla="*/ 7 h 81"/>
                <a:gd name="T48" fmla="*/ 80 w 83"/>
                <a:gd name="T49" fmla="*/ 13 h 81"/>
                <a:gd name="T50" fmla="*/ 77 w 83"/>
                <a:gd name="T51" fmla="*/ 17 h 81"/>
                <a:gd name="T52" fmla="*/ 76 w 83"/>
                <a:gd name="T53" fmla="*/ 18 h 81"/>
                <a:gd name="T54" fmla="*/ 79 w 83"/>
                <a:gd name="T55" fmla="*/ 19 h 81"/>
                <a:gd name="T56" fmla="*/ 83 w 83"/>
                <a:gd name="T57" fmla="*/ 21 h 81"/>
                <a:gd name="T58" fmla="*/ 83 w 83"/>
                <a:gd name="T59" fmla="*/ 23 h 81"/>
                <a:gd name="T60" fmla="*/ 79 w 83"/>
                <a:gd name="T61" fmla="*/ 27 h 81"/>
                <a:gd name="T62" fmla="*/ 70 w 83"/>
                <a:gd name="T63" fmla="*/ 30 h 81"/>
                <a:gd name="T64" fmla="*/ 49 w 83"/>
                <a:gd name="T65" fmla="*/ 36 h 81"/>
                <a:gd name="T66" fmla="*/ 46 w 83"/>
                <a:gd name="T67" fmla="*/ 37 h 81"/>
                <a:gd name="T68" fmla="*/ 45 w 83"/>
                <a:gd name="T69" fmla="*/ 37 h 81"/>
                <a:gd name="T70" fmla="*/ 45 w 83"/>
                <a:gd name="T71" fmla="*/ 48 h 81"/>
                <a:gd name="T72" fmla="*/ 35 w 83"/>
                <a:gd name="T73" fmla="*/ 6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3" h="81">
                  <a:moveTo>
                    <a:pt x="35" y="67"/>
                  </a:moveTo>
                  <a:cubicBezTo>
                    <a:pt x="33" y="71"/>
                    <a:pt x="31" y="75"/>
                    <a:pt x="28" y="79"/>
                  </a:cubicBezTo>
                  <a:cubicBezTo>
                    <a:pt x="27" y="78"/>
                    <a:pt x="27" y="77"/>
                    <a:pt x="26" y="76"/>
                  </a:cubicBezTo>
                  <a:cubicBezTo>
                    <a:pt x="26" y="75"/>
                    <a:pt x="26" y="74"/>
                    <a:pt x="25" y="74"/>
                  </a:cubicBezTo>
                  <a:cubicBezTo>
                    <a:pt x="24" y="73"/>
                    <a:pt x="23" y="74"/>
                    <a:pt x="23" y="74"/>
                  </a:cubicBezTo>
                  <a:cubicBezTo>
                    <a:pt x="22" y="76"/>
                    <a:pt x="21" y="77"/>
                    <a:pt x="20" y="79"/>
                  </a:cubicBezTo>
                  <a:cubicBezTo>
                    <a:pt x="19" y="80"/>
                    <a:pt x="19" y="81"/>
                    <a:pt x="18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5" y="76"/>
                    <a:pt x="13" y="72"/>
                    <a:pt x="10" y="68"/>
                  </a:cubicBezTo>
                  <a:cubicBezTo>
                    <a:pt x="7" y="63"/>
                    <a:pt x="4" y="58"/>
                    <a:pt x="3" y="52"/>
                  </a:cubicBezTo>
                  <a:cubicBezTo>
                    <a:pt x="0" y="44"/>
                    <a:pt x="4" y="35"/>
                    <a:pt x="12" y="32"/>
                  </a:cubicBezTo>
                  <a:cubicBezTo>
                    <a:pt x="14" y="30"/>
                    <a:pt x="16" y="29"/>
                    <a:pt x="15" y="26"/>
                  </a:cubicBezTo>
                  <a:cubicBezTo>
                    <a:pt x="15" y="22"/>
                    <a:pt x="18" y="19"/>
                    <a:pt x="22" y="18"/>
                  </a:cubicBezTo>
                  <a:cubicBezTo>
                    <a:pt x="24" y="17"/>
                    <a:pt x="26" y="16"/>
                    <a:pt x="29" y="16"/>
                  </a:cubicBezTo>
                  <a:cubicBezTo>
                    <a:pt x="35" y="15"/>
                    <a:pt x="42" y="13"/>
                    <a:pt x="48" y="11"/>
                  </a:cubicBezTo>
                  <a:cubicBezTo>
                    <a:pt x="51" y="10"/>
                    <a:pt x="55" y="8"/>
                    <a:pt x="58" y="5"/>
                  </a:cubicBezTo>
                  <a:cubicBezTo>
                    <a:pt x="59" y="4"/>
                    <a:pt x="60" y="3"/>
                    <a:pt x="62" y="2"/>
                  </a:cubicBezTo>
                  <a:cubicBezTo>
                    <a:pt x="63" y="1"/>
                    <a:pt x="65" y="1"/>
                    <a:pt x="66" y="0"/>
                  </a:cubicBezTo>
                  <a:cubicBezTo>
                    <a:pt x="67" y="0"/>
                    <a:pt x="68" y="0"/>
                    <a:pt x="68" y="1"/>
                  </a:cubicBezTo>
                  <a:cubicBezTo>
                    <a:pt x="69" y="2"/>
                    <a:pt x="69" y="3"/>
                    <a:pt x="68" y="4"/>
                  </a:cubicBezTo>
                  <a:cubicBezTo>
                    <a:pt x="68" y="4"/>
                    <a:pt x="67" y="5"/>
                    <a:pt x="67" y="5"/>
                  </a:cubicBezTo>
                  <a:cubicBezTo>
                    <a:pt x="67" y="6"/>
                    <a:pt x="68" y="6"/>
                    <a:pt x="69" y="6"/>
                  </a:cubicBezTo>
                  <a:cubicBezTo>
                    <a:pt x="70" y="6"/>
                    <a:pt x="72" y="6"/>
                    <a:pt x="74" y="6"/>
                  </a:cubicBezTo>
                  <a:cubicBezTo>
                    <a:pt x="75" y="6"/>
                    <a:pt x="77" y="6"/>
                    <a:pt x="78" y="7"/>
                  </a:cubicBezTo>
                  <a:cubicBezTo>
                    <a:pt x="81" y="8"/>
                    <a:pt x="82" y="10"/>
                    <a:pt x="80" y="13"/>
                  </a:cubicBezTo>
                  <a:cubicBezTo>
                    <a:pt x="79" y="14"/>
                    <a:pt x="78" y="15"/>
                    <a:pt x="77" y="17"/>
                  </a:cubicBezTo>
                  <a:cubicBezTo>
                    <a:pt x="77" y="17"/>
                    <a:pt x="77" y="18"/>
                    <a:pt x="76" y="18"/>
                  </a:cubicBezTo>
                  <a:cubicBezTo>
                    <a:pt x="77" y="20"/>
                    <a:pt x="78" y="19"/>
                    <a:pt x="79" y="19"/>
                  </a:cubicBezTo>
                  <a:cubicBezTo>
                    <a:pt x="81" y="19"/>
                    <a:pt x="82" y="20"/>
                    <a:pt x="83" y="21"/>
                  </a:cubicBezTo>
                  <a:cubicBezTo>
                    <a:pt x="83" y="21"/>
                    <a:pt x="83" y="22"/>
                    <a:pt x="83" y="23"/>
                  </a:cubicBezTo>
                  <a:cubicBezTo>
                    <a:pt x="82" y="25"/>
                    <a:pt x="80" y="26"/>
                    <a:pt x="79" y="27"/>
                  </a:cubicBezTo>
                  <a:cubicBezTo>
                    <a:pt x="76" y="28"/>
                    <a:pt x="73" y="29"/>
                    <a:pt x="70" y="30"/>
                  </a:cubicBezTo>
                  <a:cubicBezTo>
                    <a:pt x="63" y="32"/>
                    <a:pt x="56" y="34"/>
                    <a:pt x="49" y="36"/>
                  </a:cubicBezTo>
                  <a:cubicBezTo>
                    <a:pt x="48" y="36"/>
                    <a:pt x="47" y="36"/>
                    <a:pt x="46" y="37"/>
                  </a:cubicBezTo>
                  <a:cubicBezTo>
                    <a:pt x="46" y="37"/>
                    <a:pt x="45" y="37"/>
                    <a:pt x="45" y="37"/>
                  </a:cubicBezTo>
                  <a:cubicBezTo>
                    <a:pt x="45" y="43"/>
                    <a:pt x="45" y="46"/>
                    <a:pt x="45" y="48"/>
                  </a:cubicBezTo>
                  <a:cubicBezTo>
                    <a:pt x="44" y="57"/>
                    <a:pt x="41" y="64"/>
                    <a:pt x="35" y="67"/>
                  </a:cubicBezTo>
                  <a:close/>
                </a:path>
              </a:pathLst>
            </a:custGeom>
            <a:solidFill>
              <a:srgbClr val="4F9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07" name="任意多边形 38">
              <a:extLst>
                <a:ext uri="{FF2B5EF4-FFF2-40B4-BE49-F238E27FC236}">
                  <a16:creationId xmlns:a16="http://schemas.microsoft.com/office/drawing/2014/main" id="{64A0ABDA-28BB-C41E-C02D-3B4EC11A9730}"/>
                </a:ext>
              </a:extLst>
            </p:cNvPr>
            <p:cNvSpPr/>
            <p:nvPr/>
          </p:nvSpPr>
          <p:spPr bwMode="auto">
            <a:xfrm>
              <a:off x="5075238" y="1638301"/>
              <a:ext cx="347663" cy="444500"/>
            </a:xfrm>
            <a:custGeom>
              <a:avLst/>
              <a:gdLst>
                <a:gd name="T0" fmla="*/ 20 w 46"/>
                <a:gd name="T1" fmla="*/ 47 h 59"/>
                <a:gd name="T2" fmla="*/ 17 w 46"/>
                <a:gd name="T3" fmla="*/ 59 h 59"/>
                <a:gd name="T4" fmla="*/ 9 w 46"/>
                <a:gd name="T5" fmla="*/ 57 h 59"/>
                <a:gd name="T6" fmla="*/ 0 w 46"/>
                <a:gd name="T7" fmla="*/ 56 h 59"/>
                <a:gd name="T8" fmla="*/ 0 w 46"/>
                <a:gd name="T9" fmla="*/ 56 h 59"/>
                <a:gd name="T10" fmla="*/ 3 w 46"/>
                <a:gd name="T11" fmla="*/ 44 h 59"/>
                <a:gd name="T12" fmla="*/ 6 w 46"/>
                <a:gd name="T13" fmla="*/ 47 h 59"/>
                <a:gd name="T14" fmla="*/ 9 w 46"/>
                <a:gd name="T15" fmla="*/ 45 h 59"/>
                <a:gd name="T16" fmla="*/ 14 w 46"/>
                <a:gd name="T17" fmla="*/ 36 h 59"/>
                <a:gd name="T18" fmla="*/ 16 w 46"/>
                <a:gd name="T19" fmla="*/ 32 h 59"/>
                <a:gd name="T20" fmla="*/ 19 w 46"/>
                <a:gd name="T21" fmla="*/ 32 h 59"/>
                <a:gd name="T22" fmla="*/ 19 w 46"/>
                <a:gd name="T23" fmla="*/ 31 h 59"/>
                <a:gd name="T24" fmla="*/ 19 w 46"/>
                <a:gd name="T25" fmla="*/ 30 h 59"/>
                <a:gd name="T26" fmla="*/ 17 w 46"/>
                <a:gd name="T27" fmla="*/ 30 h 59"/>
                <a:gd name="T28" fmla="*/ 13 w 46"/>
                <a:gd name="T29" fmla="*/ 24 h 59"/>
                <a:gd name="T30" fmla="*/ 15 w 46"/>
                <a:gd name="T31" fmla="*/ 15 h 59"/>
                <a:gd name="T32" fmla="*/ 17 w 46"/>
                <a:gd name="T33" fmla="*/ 13 h 59"/>
                <a:gd name="T34" fmla="*/ 21 w 46"/>
                <a:gd name="T35" fmla="*/ 13 h 59"/>
                <a:gd name="T36" fmla="*/ 23 w 46"/>
                <a:gd name="T37" fmla="*/ 19 h 59"/>
                <a:gd name="T38" fmla="*/ 23 w 46"/>
                <a:gd name="T39" fmla="*/ 22 h 59"/>
                <a:gd name="T40" fmla="*/ 25 w 46"/>
                <a:gd name="T41" fmla="*/ 22 h 59"/>
                <a:gd name="T42" fmla="*/ 26 w 46"/>
                <a:gd name="T43" fmla="*/ 20 h 59"/>
                <a:gd name="T44" fmla="*/ 27 w 46"/>
                <a:gd name="T45" fmla="*/ 9 h 59"/>
                <a:gd name="T46" fmla="*/ 27 w 46"/>
                <a:gd name="T47" fmla="*/ 3 h 59"/>
                <a:gd name="T48" fmla="*/ 39 w 46"/>
                <a:gd name="T49" fmla="*/ 0 h 59"/>
                <a:gd name="T50" fmla="*/ 39 w 46"/>
                <a:gd name="T51" fmla="*/ 1 h 59"/>
                <a:gd name="T52" fmla="*/ 43 w 46"/>
                <a:gd name="T53" fmla="*/ 31 h 59"/>
                <a:gd name="T54" fmla="*/ 38 w 46"/>
                <a:gd name="T55" fmla="*/ 41 h 59"/>
                <a:gd name="T56" fmla="*/ 27 w 46"/>
                <a:gd name="T57" fmla="*/ 47 h 59"/>
                <a:gd name="T58" fmla="*/ 24 w 46"/>
                <a:gd name="T59" fmla="*/ 47 h 59"/>
                <a:gd name="T60" fmla="*/ 20 w 46"/>
                <a:gd name="T61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59">
                  <a:moveTo>
                    <a:pt x="20" y="47"/>
                  </a:moveTo>
                  <a:cubicBezTo>
                    <a:pt x="18" y="50"/>
                    <a:pt x="18" y="55"/>
                    <a:pt x="17" y="59"/>
                  </a:cubicBezTo>
                  <a:cubicBezTo>
                    <a:pt x="14" y="58"/>
                    <a:pt x="11" y="57"/>
                    <a:pt x="9" y="57"/>
                  </a:cubicBezTo>
                  <a:cubicBezTo>
                    <a:pt x="6" y="57"/>
                    <a:pt x="3" y="57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" y="52"/>
                    <a:pt x="2" y="48"/>
                    <a:pt x="3" y="44"/>
                  </a:cubicBezTo>
                  <a:cubicBezTo>
                    <a:pt x="5" y="44"/>
                    <a:pt x="4" y="47"/>
                    <a:pt x="6" y="47"/>
                  </a:cubicBezTo>
                  <a:cubicBezTo>
                    <a:pt x="8" y="47"/>
                    <a:pt x="8" y="46"/>
                    <a:pt x="9" y="45"/>
                  </a:cubicBezTo>
                  <a:cubicBezTo>
                    <a:pt x="11" y="42"/>
                    <a:pt x="12" y="39"/>
                    <a:pt x="14" y="36"/>
                  </a:cubicBezTo>
                  <a:cubicBezTo>
                    <a:pt x="14" y="35"/>
                    <a:pt x="15" y="34"/>
                    <a:pt x="16" y="32"/>
                  </a:cubicBezTo>
                  <a:cubicBezTo>
                    <a:pt x="17" y="32"/>
                    <a:pt x="18" y="32"/>
                    <a:pt x="19" y="32"/>
                  </a:cubicBezTo>
                  <a:cubicBezTo>
                    <a:pt x="19" y="32"/>
                    <a:pt x="19" y="31"/>
                    <a:pt x="19" y="31"/>
                  </a:cubicBezTo>
                  <a:cubicBezTo>
                    <a:pt x="19" y="31"/>
                    <a:pt x="19" y="30"/>
                    <a:pt x="19" y="30"/>
                  </a:cubicBezTo>
                  <a:cubicBezTo>
                    <a:pt x="18" y="30"/>
                    <a:pt x="18" y="30"/>
                    <a:pt x="17" y="30"/>
                  </a:cubicBezTo>
                  <a:cubicBezTo>
                    <a:pt x="15" y="29"/>
                    <a:pt x="14" y="27"/>
                    <a:pt x="13" y="24"/>
                  </a:cubicBezTo>
                  <a:cubicBezTo>
                    <a:pt x="13" y="21"/>
                    <a:pt x="14" y="18"/>
                    <a:pt x="15" y="15"/>
                  </a:cubicBezTo>
                  <a:cubicBezTo>
                    <a:pt x="15" y="14"/>
                    <a:pt x="16" y="14"/>
                    <a:pt x="17" y="13"/>
                  </a:cubicBezTo>
                  <a:cubicBezTo>
                    <a:pt x="18" y="12"/>
                    <a:pt x="19" y="12"/>
                    <a:pt x="21" y="13"/>
                  </a:cubicBezTo>
                  <a:cubicBezTo>
                    <a:pt x="23" y="15"/>
                    <a:pt x="23" y="17"/>
                    <a:pt x="23" y="19"/>
                  </a:cubicBezTo>
                  <a:cubicBezTo>
                    <a:pt x="23" y="20"/>
                    <a:pt x="23" y="21"/>
                    <a:pt x="23" y="22"/>
                  </a:cubicBezTo>
                  <a:cubicBezTo>
                    <a:pt x="23" y="23"/>
                    <a:pt x="24" y="23"/>
                    <a:pt x="25" y="22"/>
                  </a:cubicBezTo>
                  <a:cubicBezTo>
                    <a:pt x="25" y="22"/>
                    <a:pt x="26" y="21"/>
                    <a:pt x="26" y="20"/>
                  </a:cubicBezTo>
                  <a:cubicBezTo>
                    <a:pt x="27" y="17"/>
                    <a:pt x="27" y="13"/>
                    <a:pt x="27" y="9"/>
                  </a:cubicBezTo>
                  <a:cubicBezTo>
                    <a:pt x="27" y="7"/>
                    <a:pt x="26" y="5"/>
                    <a:pt x="27" y="3"/>
                  </a:cubicBezTo>
                  <a:cubicBezTo>
                    <a:pt x="31" y="2"/>
                    <a:pt x="35" y="1"/>
                    <a:pt x="39" y="0"/>
                  </a:cubicBezTo>
                  <a:cubicBezTo>
                    <a:pt x="39" y="0"/>
                    <a:pt x="39" y="1"/>
                    <a:pt x="39" y="1"/>
                  </a:cubicBezTo>
                  <a:cubicBezTo>
                    <a:pt x="44" y="11"/>
                    <a:pt x="46" y="21"/>
                    <a:pt x="43" y="31"/>
                  </a:cubicBezTo>
                  <a:cubicBezTo>
                    <a:pt x="42" y="35"/>
                    <a:pt x="40" y="38"/>
                    <a:pt x="38" y="41"/>
                  </a:cubicBezTo>
                  <a:cubicBezTo>
                    <a:pt x="35" y="44"/>
                    <a:pt x="32" y="46"/>
                    <a:pt x="27" y="47"/>
                  </a:cubicBezTo>
                  <a:cubicBezTo>
                    <a:pt x="26" y="47"/>
                    <a:pt x="25" y="47"/>
                    <a:pt x="24" y="47"/>
                  </a:cubicBezTo>
                  <a:cubicBezTo>
                    <a:pt x="23" y="47"/>
                    <a:pt x="22" y="46"/>
                    <a:pt x="20" y="47"/>
                  </a:cubicBezTo>
                  <a:close/>
                </a:path>
              </a:pathLst>
            </a:custGeom>
            <a:solidFill>
              <a:srgbClr val="FFC9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08" name="任意多边形 39">
              <a:extLst>
                <a:ext uri="{FF2B5EF4-FFF2-40B4-BE49-F238E27FC236}">
                  <a16:creationId xmlns:a16="http://schemas.microsoft.com/office/drawing/2014/main" id="{2DB5E4B8-749C-7AD9-062B-5AD96D86A55C}"/>
                </a:ext>
              </a:extLst>
            </p:cNvPr>
            <p:cNvSpPr/>
            <p:nvPr/>
          </p:nvSpPr>
          <p:spPr bwMode="auto">
            <a:xfrm>
              <a:off x="5400676" y="5167313"/>
              <a:ext cx="188913" cy="203200"/>
            </a:xfrm>
            <a:custGeom>
              <a:avLst/>
              <a:gdLst>
                <a:gd name="T0" fmla="*/ 25 w 25"/>
                <a:gd name="T1" fmla="*/ 23 h 27"/>
                <a:gd name="T2" fmla="*/ 22 w 25"/>
                <a:gd name="T3" fmla="*/ 25 h 27"/>
                <a:gd name="T4" fmla="*/ 7 w 25"/>
                <a:gd name="T5" fmla="*/ 27 h 27"/>
                <a:gd name="T6" fmla="*/ 3 w 25"/>
                <a:gd name="T7" fmla="*/ 27 h 27"/>
                <a:gd name="T8" fmla="*/ 0 w 25"/>
                <a:gd name="T9" fmla="*/ 1 h 27"/>
                <a:gd name="T10" fmla="*/ 12 w 25"/>
                <a:gd name="T11" fmla="*/ 0 h 27"/>
                <a:gd name="T12" fmla="*/ 24 w 25"/>
                <a:gd name="T13" fmla="*/ 0 h 27"/>
                <a:gd name="T14" fmla="*/ 25 w 25"/>
                <a:gd name="T15" fmla="*/ 12 h 27"/>
                <a:gd name="T16" fmla="*/ 25 w 25"/>
                <a:gd name="T17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7">
                  <a:moveTo>
                    <a:pt x="25" y="23"/>
                  </a:moveTo>
                  <a:cubicBezTo>
                    <a:pt x="24" y="24"/>
                    <a:pt x="23" y="25"/>
                    <a:pt x="22" y="25"/>
                  </a:cubicBezTo>
                  <a:cubicBezTo>
                    <a:pt x="17" y="27"/>
                    <a:pt x="12" y="27"/>
                    <a:pt x="7" y="27"/>
                  </a:cubicBezTo>
                  <a:cubicBezTo>
                    <a:pt x="5" y="27"/>
                    <a:pt x="4" y="27"/>
                    <a:pt x="3" y="27"/>
                  </a:cubicBezTo>
                  <a:cubicBezTo>
                    <a:pt x="2" y="18"/>
                    <a:pt x="1" y="10"/>
                    <a:pt x="0" y="1"/>
                  </a:cubicBezTo>
                  <a:cubicBezTo>
                    <a:pt x="4" y="0"/>
                    <a:pt x="8" y="1"/>
                    <a:pt x="12" y="0"/>
                  </a:cubicBezTo>
                  <a:cubicBezTo>
                    <a:pt x="16" y="0"/>
                    <a:pt x="20" y="0"/>
                    <a:pt x="24" y="0"/>
                  </a:cubicBezTo>
                  <a:cubicBezTo>
                    <a:pt x="25" y="4"/>
                    <a:pt x="24" y="8"/>
                    <a:pt x="25" y="12"/>
                  </a:cubicBezTo>
                  <a:cubicBezTo>
                    <a:pt x="25" y="16"/>
                    <a:pt x="25" y="19"/>
                    <a:pt x="25" y="23"/>
                  </a:cubicBezTo>
                </a:path>
              </a:pathLst>
            </a:custGeom>
            <a:solidFill>
              <a:srgbClr val="FFC9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09" name="任意多边形 40">
              <a:extLst>
                <a:ext uri="{FF2B5EF4-FFF2-40B4-BE49-F238E27FC236}">
                  <a16:creationId xmlns:a16="http://schemas.microsoft.com/office/drawing/2014/main" id="{3082F2AE-BE5C-DDCF-204D-3B4842E57E32}"/>
                </a:ext>
              </a:extLst>
            </p:cNvPr>
            <p:cNvSpPr/>
            <p:nvPr/>
          </p:nvSpPr>
          <p:spPr bwMode="auto">
            <a:xfrm>
              <a:off x="4440238" y="3040063"/>
              <a:ext cx="219075" cy="227013"/>
            </a:xfrm>
            <a:custGeom>
              <a:avLst/>
              <a:gdLst>
                <a:gd name="T0" fmla="*/ 12 w 29"/>
                <a:gd name="T1" fmla="*/ 7 h 30"/>
                <a:gd name="T2" fmla="*/ 20 w 29"/>
                <a:gd name="T3" fmla="*/ 1 h 30"/>
                <a:gd name="T4" fmla="*/ 21 w 29"/>
                <a:gd name="T5" fmla="*/ 0 h 30"/>
                <a:gd name="T6" fmla="*/ 28 w 29"/>
                <a:gd name="T7" fmla="*/ 12 h 30"/>
                <a:gd name="T8" fmla="*/ 26 w 29"/>
                <a:gd name="T9" fmla="*/ 21 h 30"/>
                <a:gd name="T10" fmla="*/ 24 w 29"/>
                <a:gd name="T11" fmla="*/ 23 h 30"/>
                <a:gd name="T12" fmla="*/ 11 w 29"/>
                <a:gd name="T13" fmla="*/ 29 h 30"/>
                <a:gd name="T14" fmla="*/ 7 w 29"/>
                <a:gd name="T15" fmla="*/ 30 h 30"/>
                <a:gd name="T16" fmla="*/ 3 w 29"/>
                <a:gd name="T17" fmla="*/ 29 h 30"/>
                <a:gd name="T18" fmla="*/ 0 w 29"/>
                <a:gd name="T19" fmla="*/ 23 h 30"/>
                <a:gd name="T20" fmla="*/ 1 w 29"/>
                <a:gd name="T21" fmla="*/ 21 h 30"/>
                <a:gd name="T22" fmla="*/ 3 w 29"/>
                <a:gd name="T23" fmla="*/ 22 h 30"/>
                <a:gd name="T24" fmla="*/ 6 w 29"/>
                <a:gd name="T25" fmla="*/ 24 h 30"/>
                <a:gd name="T26" fmla="*/ 8 w 29"/>
                <a:gd name="T27" fmla="*/ 23 h 30"/>
                <a:gd name="T28" fmla="*/ 7 w 29"/>
                <a:gd name="T29" fmla="*/ 21 h 30"/>
                <a:gd name="T30" fmla="*/ 11 w 29"/>
                <a:gd name="T31" fmla="*/ 13 h 30"/>
                <a:gd name="T32" fmla="*/ 13 w 29"/>
                <a:gd name="T33" fmla="*/ 13 h 30"/>
                <a:gd name="T34" fmla="*/ 14 w 29"/>
                <a:gd name="T35" fmla="*/ 11 h 30"/>
                <a:gd name="T36" fmla="*/ 13 w 29"/>
                <a:gd name="T37" fmla="*/ 9 h 30"/>
                <a:gd name="T38" fmla="*/ 12 w 29"/>
                <a:gd name="T39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30">
                  <a:moveTo>
                    <a:pt x="12" y="7"/>
                  </a:moveTo>
                  <a:cubicBezTo>
                    <a:pt x="15" y="5"/>
                    <a:pt x="17" y="3"/>
                    <a:pt x="20" y="1"/>
                  </a:cubicBezTo>
                  <a:cubicBezTo>
                    <a:pt x="20" y="0"/>
                    <a:pt x="21" y="0"/>
                    <a:pt x="21" y="0"/>
                  </a:cubicBezTo>
                  <a:cubicBezTo>
                    <a:pt x="24" y="4"/>
                    <a:pt x="26" y="8"/>
                    <a:pt x="28" y="12"/>
                  </a:cubicBezTo>
                  <a:cubicBezTo>
                    <a:pt x="29" y="16"/>
                    <a:pt x="28" y="18"/>
                    <a:pt x="26" y="21"/>
                  </a:cubicBezTo>
                  <a:cubicBezTo>
                    <a:pt x="25" y="22"/>
                    <a:pt x="25" y="22"/>
                    <a:pt x="24" y="23"/>
                  </a:cubicBezTo>
                  <a:cubicBezTo>
                    <a:pt x="20" y="25"/>
                    <a:pt x="16" y="28"/>
                    <a:pt x="11" y="29"/>
                  </a:cubicBezTo>
                  <a:cubicBezTo>
                    <a:pt x="10" y="30"/>
                    <a:pt x="8" y="30"/>
                    <a:pt x="7" y="30"/>
                  </a:cubicBezTo>
                  <a:cubicBezTo>
                    <a:pt x="6" y="30"/>
                    <a:pt x="4" y="30"/>
                    <a:pt x="3" y="29"/>
                  </a:cubicBezTo>
                  <a:cubicBezTo>
                    <a:pt x="1" y="28"/>
                    <a:pt x="0" y="25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2" y="20"/>
                    <a:pt x="3" y="21"/>
                    <a:pt x="3" y="22"/>
                  </a:cubicBezTo>
                  <a:cubicBezTo>
                    <a:pt x="4" y="22"/>
                    <a:pt x="5" y="23"/>
                    <a:pt x="6" y="24"/>
                  </a:cubicBezTo>
                  <a:cubicBezTo>
                    <a:pt x="6" y="24"/>
                    <a:pt x="7" y="24"/>
                    <a:pt x="8" y="23"/>
                  </a:cubicBezTo>
                  <a:cubicBezTo>
                    <a:pt x="8" y="22"/>
                    <a:pt x="8" y="22"/>
                    <a:pt x="7" y="21"/>
                  </a:cubicBezTo>
                  <a:cubicBezTo>
                    <a:pt x="6" y="18"/>
                    <a:pt x="7" y="14"/>
                    <a:pt x="11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4" y="10"/>
                    <a:pt x="14" y="9"/>
                    <a:pt x="13" y="9"/>
                  </a:cubicBezTo>
                  <a:cubicBezTo>
                    <a:pt x="13" y="8"/>
                    <a:pt x="12" y="7"/>
                    <a:pt x="12" y="7"/>
                  </a:cubicBezTo>
                </a:path>
              </a:pathLst>
            </a:custGeom>
            <a:solidFill>
              <a:srgbClr val="FFC9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10" name="任意多边形 41">
              <a:extLst>
                <a:ext uri="{FF2B5EF4-FFF2-40B4-BE49-F238E27FC236}">
                  <a16:creationId xmlns:a16="http://schemas.microsoft.com/office/drawing/2014/main" id="{C0800CB2-5D7F-1EAE-8695-77F510493447}"/>
                </a:ext>
              </a:extLst>
            </p:cNvPr>
            <p:cNvSpPr/>
            <p:nvPr/>
          </p:nvSpPr>
          <p:spPr bwMode="auto">
            <a:xfrm>
              <a:off x="4378326" y="5183188"/>
              <a:ext cx="174625" cy="157163"/>
            </a:xfrm>
            <a:custGeom>
              <a:avLst/>
              <a:gdLst>
                <a:gd name="T0" fmla="*/ 23 w 23"/>
                <a:gd name="T1" fmla="*/ 1 h 21"/>
                <a:gd name="T2" fmla="*/ 22 w 23"/>
                <a:gd name="T3" fmla="*/ 11 h 21"/>
                <a:gd name="T4" fmla="*/ 21 w 23"/>
                <a:gd name="T5" fmla="*/ 20 h 21"/>
                <a:gd name="T6" fmla="*/ 19 w 23"/>
                <a:gd name="T7" fmla="*/ 20 h 21"/>
                <a:gd name="T8" fmla="*/ 1 w 23"/>
                <a:gd name="T9" fmla="*/ 21 h 21"/>
                <a:gd name="T10" fmla="*/ 0 w 23"/>
                <a:gd name="T11" fmla="*/ 20 h 21"/>
                <a:gd name="T12" fmla="*/ 3 w 23"/>
                <a:gd name="T13" fmla="*/ 1 h 21"/>
                <a:gd name="T14" fmla="*/ 7 w 23"/>
                <a:gd name="T15" fmla="*/ 1 h 21"/>
                <a:gd name="T16" fmla="*/ 10 w 23"/>
                <a:gd name="T17" fmla="*/ 1 h 21"/>
                <a:gd name="T18" fmla="*/ 16 w 23"/>
                <a:gd name="T19" fmla="*/ 1 h 21"/>
                <a:gd name="T20" fmla="*/ 23 w 23"/>
                <a:gd name="T2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23" y="1"/>
                  </a:moveTo>
                  <a:cubicBezTo>
                    <a:pt x="23" y="5"/>
                    <a:pt x="22" y="8"/>
                    <a:pt x="22" y="11"/>
                  </a:cubicBezTo>
                  <a:cubicBezTo>
                    <a:pt x="22" y="13"/>
                    <a:pt x="21" y="16"/>
                    <a:pt x="21" y="20"/>
                  </a:cubicBezTo>
                  <a:cubicBezTo>
                    <a:pt x="20" y="20"/>
                    <a:pt x="20" y="20"/>
                    <a:pt x="19" y="20"/>
                  </a:cubicBezTo>
                  <a:cubicBezTo>
                    <a:pt x="13" y="20"/>
                    <a:pt x="7" y="21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2" y="5"/>
                    <a:pt x="3" y="1"/>
                  </a:cubicBezTo>
                  <a:cubicBezTo>
                    <a:pt x="4" y="0"/>
                    <a:pt x="6" y="1"/>
                    <a:pt x="7" y="1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2" y="1"/>
                    <a:pt x="14" y="1"/>
                    <a:pt x="16" y="1"/>
                  </a:cubicBezTo>
                  <a:cubicBezTo>
                    <a:pt x="18" y="1"/>
                    <a:pt x="21" y="1"/>
                    <a:pt x="23" y="1"/>
                  </a:cubicBezTo>
                </a:path>
              </a:pathLst>
            </a:custGeom>
            <a:solidFill>
              <a:srgbClr val="FFC9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11" name="任意多边形 42">
              <a:extLst>
                <a:ext uri="{FF2B5EF4-FFF2-40B4-BE49-F238E27FC236}">
                  <a16:creationId xmlns:a16="http://schemas.microsoft.com/office/drawing/2014/main" id="{A8DF7F79-61C9-DA31-4C44-BE1DD01B31EF}"/>
                </a:ext>
              </a:extLst>
            </p:cNvPr>
            <p:cNvSpPr/>
            <p:nvPr/>
          </p:nvSpPr>
          <p:spPr bwMode="auto">
            <a:xfrm>
              <a:off x="4938713" y="3629026"/>
              <a:ext cx="438150" cy="1538288"/>
            </a:xfrm>
            <a:custGeom>
              <a:avLst/>
              <a:gdLst>
                <a:gd name="T0" fmla="*/ 13 w 58"/>
                <a:gd name="T1" fmla="*/ 32 h 204"/>
                <a:gd name="T2" fmla="*/ 50 w 58"/>
                <a:gd name="T3" fmla="*/ 204 h 204"/>
                <a:gd name="T4" fmla="*/ 58 w 58"/>
                <a:gd name="T5" fmla="*/ 204 h 204"/>
                <a:gd name="T6" fmla="*/ 58 w 58"/>
                <a:gd name="T7" fmla="*/ 202 h 204"/>
                <a:gd name="T8" fmla="*/ 54 w 58"/>
                <a:gd name="T9" fmla="*/ 202 h 204"/>
                <a:gd name="T10" fmla="*/ 53 w 58"/>
                <a:gd name="T11" fmla="*/ 202 h 204"/>
                <a:gd name="T12" fmla="*/ 52 w 58"/>
                <a:gd name="T13" fmla="*/ 202 h 204"/>
                <a:gd name="T14" fmla="*/ 51 w 58"/>
                <a:gd name="T15" fmla="*/ 200 h 204"/>
                <a:gd name="T16" fmla="*/ 48 w 58"/>
                <a:gd name="T17" fmla="*/ 174 h 204"/>
                <a:gd name="T18" fmla="*/ 39 w 58"/>
                <a:gd name="T19" fmla="*/ 119 h 204"/>
                <a:gd name="T20" fmla="*/ 29 w 58"/>
                <a:gd name="T21" fmla="*/ 76 h 204"/>
                <a:gd name="T22" fmla="*/ 21 w 58"/>
                <a:gd name="T23" fmla="*/ 52 h 204"/>
                <a:gd name="T24" fmla="*/ 13 w 58"/>
                <a:gd name="T25" fmla="*/ 32 h 204"/>
                <a:gd name="T26" fmla="*/ 0 w 58"/>
                <a:gd name="T27" fmla="*/ 0 h 204"/>
                <a:gd name="T28" fmla="*/ 9 w 58"/>
                <a:gd name="T29" fmla="*/ 22 h 204"/>
                <a:gd name="T30" fmla="*/ 5 w 58"/>
                <a:gd name="T31" fmla="*/ 11 h 204"/>
                <a:gd name="T32" fmla="*/ 1 w 58"/>
                <a:gd name="T33" fmla="*/ 2 h 204"/>
                <a:gd name="T34" fmla="*/ 1 w 58"/>
                <a:gd name="T35" fmla="*/ 2 h 204"/>
                <a:gd name="T36" fmla="*/ 0 w 58"/>
                <a:gd name="T37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" h="204">
                  <a:moveTo>
                    <a:pt x="13" y="32"/>
                  </a:moveTo>
                  <a:cubicBezTo>
                    <a:pt x="46" y="120"/>
                    <a:pt x="50" y="204"/>
                    <a:pt x="50" y="204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58" y="204"/>
                    <a:pt x="58" y="204"/>
                    <a:pt x="58" y="202"/>
                  </a:cubicBezTo>
                  <a:cubicBezTo>
                    <a:pt x="57" y="202"/>
                    <a:pt x="56" y="202"/>
                    <a:pt x="54" y="202"/>
                  </a:cubicBezTo>
                  <a:cubicBezTo>
                    <a:pt x="54" y="202"/>
                    <a:pt x="54" y="202"/>
                    <a:pt x="53" y="202"/>
                  </a:cubicBezTo>
                  <a:cubicBezTo>
                    <a:pt x="53" y="202"/>
                    <a:pt x="52" y="202"/>
                    <a:pt x="52" y="202"/>
                  </a:cubicBezTo>
                  <a:cubicBezTo>
                    <a:pt x="51" y="202"/>
                    <a:pt x="51" y="201"/>
                    <a:pt x="51" y="200"/>
                  </a:cubicBezTo>
                  <a:cubicBezTo>
                    <a:pt x="51" y="191"/>
                    <a:pt x="49" y="183"/>
                    <a:pt x="48" y="174"/>
                  </a:cubicBezTo>
                  <a:cubicBezTo>
                    <a:pt x="46" y="155"/>
                    <a:pt x="43" y="137"/>
                    <a:pt x="39" y="119"/>
                  </a:cubicBezTo>
                  <a:cubicBezTo>
                    <a:pt x="36" y="105"/>
                    <a:pt x="33" y="90"/>
                    <a:pt x="29" y="76"/>
                  </a:cubicBezTo>
                  <a:cubicBezTo>
                    <a:pt x="26" y="68"/>
                    <a:pt x="24" y="60"/>
                    <a:pt x="21" y="52"/>
                  </a:cubicBezTo>
                  <a:cubicBezTo>
                    <a:pt x="18" y="46"/>
                    <a:pt x="16" y="39"/>
                    <a:pt x="13" y="32"/>
                  </a:cubicBezTo>
                  <a:moveTo>
                    <a:pt x="0" y="0"/>
                  </a:moveTo>
                  <a:cubicBezTo>
                    <a:pt x="3" y="7"/>
                    <a:pt x="6" y="15"/>
                    <a:pt x="9" y="22"/>
                  </a:cubicBezTo>
                  <a:cubicBezTo>
                    <a:pt x="8" y="18"/>
                    <a:pt x="6" y="15"/>
                    <a:pt x="5" y="11"/>
                  </a:cubicBezTo>
                  <a:cubicBezTo>
                    <a:pt x="4" y="8"/>
                    <a:pt x="2" y="5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12" name="任意多边形 43">
              <a:extLst>
                <a:ext uri="{FF2B5EF4-FFF2-40B4-BE49-F238E27FC236}">
                  <a16:creationId xmlns:a16="http://schemas.microsoft.com/office/drawing/2014/main" id="{90CC971B-DCA8-FBCD-EBB3-9D46289EED2B}"/>
                </a:ext>
              </a:extLst>
            </p:cNvPr>
            <p:cNvSpPr/>
            <p:nvPr/>
          </p:nvSpPr>
          <p:spPr bwMode="auto">
            <a:xfrm>
              <a:off x="4946651" y="3643313"/>
              <a:ext cx="430213" cy="1509713"/>
            </a:xfrm>
            <a:custGeom>
              <a:avLst/>
              <a:gdLst>
                <a:gd name="T0" fmla="*/ 0 w 57"/>
                <a:gd name="T1" fmla="*/ 0 h 200"/>
                <a:gd name="T2" fmla="*/ 0 w 57"/>
                <a:gd name="T3" fmla="*/ 0 h 200"/>
                <a:gd name="T4" fmla="*/ 4 w 57"/>
                <a:gd name="T5" fmla="*/ 9 h 200"/>
                <a:gd name="T6" fmla="*/ 8 w 57"/>
                <a:gd name="T7" fmla="*/ 20 h 200"/>
                <a:gd name="T8" fmla="*/ 12 w 57"/>
                <a:gd name="T9" fmla="*/ 30 h 200"/>
                <a:gd name="T10" fmla="*/ 20 w 57"/>
                <a:gd name="T11" fmla="*/ 50 h 200"/>
                <a:gd name="T12" fmla="*/ 28 w 57"/>
                <a:gd name="T13" fmla="*/ 74 h 200"/>
                <a:gd name="T14" fmla="*/ 38 w 57"/>
                <a:gd name="T15" fmla="*/ 117 h 200"/>
                <a:gd name="T16" fmla="*/ 47 w 57"/>
                <a:gd name="T17" fmla="*/ 172 h 200"/>
                <a:gd name="T18" fmla="*/ 50 w 57"/>
                <a:gd name="T19" fmla="*/ 198 h 200"/>
                <a:gd name="T20" fmla="*/ 51 w 57"/>
                <a:gd name="T21" fmla="*/ 200 h 200"/>
                <a:gd name="T22" fmla="*/ 52 w 57"/>
                <a:gd name="T23" fmla="*/ 200 h 200"/>
                <a:gd name="T24" fmla="*/ 53 w 57"/>
                <a:gd name="T25" fmla="*/ 200 h 200"/>
                <a:gd name="T26" fmla="*/ 57 w 57"/>
                <a:gd name="T27" fmla="*/ 200 h 200"/>
                <a:gd name="T28" fmla="*/ 45 w 57"/>
                <a:gd name="T29" fmla="*/ 119 h 200"/>
                <a:gd name="T30" fmla="*/ 0 w 57"/>
                <a:gd name="T3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20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3" y="6"/>
                    <a:pt x="4" y="9"/>
                  </a:cubicBezTo>
                  <a:cubicBezTo>
                    <a:pt x="5" y="13"/>
                    <a:pt x="7" y="16"/>
                    <a:pt x="8" y="20"/>
                  </a:cubicBezTo>
                  <a:cubicBezTo>
                    <a:pt x="9" y="23"/>
                    <a:pt x="11" y="27"/>
                    <a:pt x="12" y="30"/>
                  </a:cubicBezTo>
                  <a:cubicBezTo>
                    <a:pt x="15" y="37"/>
                    <a:pt x="17" y="44"/>
                    <a:pt x="20" y="50"/>
                  </a:cubicBezTo>
                  <a:cubicBezTo>
                    <a:pt x="23" y="58"/>
                    <a:pt x="25" y="66"/>
                    <a:pt x="28" y="74"/>
                  </a:cubicBezTo>
                  <a:cubicBezTo>
                    <a:pt x="32" y="88"/>
                    <a:pt x="35" y="103"/>
                    <a:pt x="38" y="117"/>
                  </a:cubicBezTo>
                  <a:cubicBezTo>
                    <a:pt x="42" y="135"/>
                    <a:pt x="45" y="153"/>
                    <a:pt x="47" y="172"/>
                  </a:cubicBezTo>
                  <a:cubicBezTo>
                    <a:pt x="48" y="181"/>
                    <a:pt x="50" y="189"/>
                    <a:pt x="50" y="198"/>
                  </a:cubicBezTo>
                  <a:cubicBezTo>
                    <a:pt x="50" y="199"/>
                    <a:pt x="50" y="200"/>
                    <a:pt x="51" y="200"/>
                  </a:cubicBezTo>
                  <a:cubicBezTo>
                    <a:pt x="51" y="200"/>
                    <a:pt x="52" y="200"/>
                    <a:pt x="52" y="200"/>
                  </a:cubicBezTo>
                  <a:cubicBezTo>
                    <a:pt x="53" y="200"/>
                    <a:pt x="53" y="200"/>
                    <a:pt x="53" y="200"/>
                  </a:cubicBezTo>
                  <a:cubicBezTo>
                    <a:pt x="55" y="200"/>
                    <a:pt x="56" y="200"/>
                    <a:pt x="57" y="200"/>
                  </a:cubicBezTo>
                  <a:cubicBezTo>
                    <a:pt x="57" y="194"/>
                    <a:pt x="56" y="174"/>
                    <a:pt x="45" y="119"/>
                  </a:cubicBezTo>
                  <a:cubicBezTo>
                    <a:pt x="33" y="58"/>
                    <a:pt x="6" y="11"/>
                    <a:pt x="0" y="0"/>
                  </a:cubicBezTo>
                </a:path>
              </a:pathLst>
            </a:custGeom>
            <a:solidFill>
              <a:srgbClr val="54A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13" name="任意多边形 44">
              <a:extLst>
                <a:ext uri="{FF2B5EF4-FFF2-40B4-BE49-F238E27FC236}">
                  <a16:creationId xmlns:a16="http://schemas.microsoft.com/office/drawing/2014/main" id="{A6BC7377-5929-EE18-D032-F287F30C53E7}"/>
                </a:ext>
              </a:extLst>
            </p:cNvPr>
            <p:cNvSpPr/>
            <p:nvPr/>
          </p:nvSpPr>
          <p:spPr bwMode="auto">
            <a:xfrm>
              <a:off x="5376863" y="5159376"/>
              <a:ext cx="212725" cy="114300"/>
            </a:xfrm>
            <a:custGeom>
              <a:avLst/>
              <a:gdLst>
                <a:gd name="T0" fmla="*/ 28 w 28"/>
                <a:gd name="T1" fmla="*/ 0 h 15"/>
                <a:gd name="T2" fmla="*/ 0 w 28"/>
                <a:gd name="T3" fmla="*/ 1 h 15"/>
                <a:gd name="T4" fmla="*/ 3 w 28"/>
                <a:gd name="T5" fmla="*/ 15 h 15"/>
                <a:gd name="T6" fmla="*/ 5 w 28"/>
                <a:gd name="T7" fmla="*/ 14 h 15"/>
                <a:gd name="T8" fmla="*/ 3 w 28"/>
                <a:gd name="T9" fmla="*/ 2 h 15"/>
                <a:gd name="T10" fmla="*/ 15 w 28"/>
                <a:gd name="T11" fmla="*/ 1 h 15"/>
                <a:gd name="T12" fmla="*/ 20 w 28"/>
                <a:gd name="T13" fmla="*/ 1 h 15"/>
                <a:gd name="T14" fmla="*/ 27 w 28"/>
                <a:gd name="T15" fmla="*/ 1 h 15"/>
                <a:gd name="T16" fmla="*/ 27 w 28"/>
                <a:gd name="T17" fmla="*/ 5 h 15"/>
                <a:gd name="T18" fmla="*/ 28 w 28"/>
                <a:gd name="T19" fmla="*/ 5 h 15"/>
                <a:gd name="T20" fmla="*/ 28 w 28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">
                  <a:moveTo>
                    <a:pt x="28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0"/>
                    <a:pt x="4" y="6"/>
                    <a:pt x="3" y="2"/>
                  </a:cubicBezTo>
                  <a:cubicBezTo>
                    <a:pt x="7" y="1"/>
                    <a:pt x="11" y="2"/>
                    <a:pt x="15" y="1"/>
                  </a:cubicBezTo>
                  <a:cubicBezTo>
                    <a:pt x="17" y="1"/>
                    <a:pt x="18" y="1"/>
                    <a:pt x="20" y="1"/>
                  </a:cubicBezTo>
                  <a:cubicBezTo>
                    <a:pt x="22" y="1"/>
                    <a:pt x="24" y="1"/>
                    <a:pt x="27" y="1"/>
                  </a:cubicBezTo>
                  <a:cubicBezTo>
                    <a:pt x="27" y="3"/>
                    <a:pt x="27" y="4"/>
                    <a:pt x="27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14" name="任意多边形 45">
              <a:extLst>
                <a:ext uri="{FF2B5EF4-FFF2-40B4-BE49-F238E27FC236}">
                  <a16:creationId xmlns:a16="http://schemas.microsoft.com/office/drawing/2014/main" id="{98C696C2-2C02-48EE-D1B9-3DE074BBFB80}"/>
                </a:ext>
              </a:extLst>
            </p:cNvPr>
            <p:cNvSpPr/>
            <p:nvPr/>
          </p:nvSpPr>
          <p:spPr bwMode="auto">
            <a:xfrm>
              <a:off x="5400676" y="5167313"/>
              <a:ext cx="180975" cy="98425"/>
            </a:xfrm>
            <a:custGeom>
              <a:avLst/>
              <a:gdLst>
                <a:gd name="T0" fmla="*/ 17 w 24"/>
                <a:gd name="T1" fmla="*/ 0 h 13"/>
                <a:gd name="T2" fmla="*/ 12 w 24"/>
                <a:gd name="T3" fmla="*/ 0 h 13"/>
                <a:gd name="T4" fmla="*/ 0 w 24"/>
                <a:gd name="T5" fmla="*/ 1 h 13"/>
                <a:gd name="T6" fmla="*/ 2 w 24"/>
                <a:gd name="T7" fmla="*/ 13 h 13"/>
                <a:gd name="T8" fmla="*/ 24 w 24"/>
                <a:gd name="T9" fmla="*/ 4 h 13"/>
                <a:gd name="T10" fmla="*/ 24 w 24"/>
                <a:gd name="T11" fmla="*/ 0 h 13"/>
                <a:gd name="T12" fmla="*/ 17 w 2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17" y="0"/>
                  </a:moveTo>
                  <a:cubicBezTo>
                    <a:pt x="15" y="0"/>
                    <a:pt x="14" y="0"/>
                    <a:pt x="12" y="0"/>
                  </a:cubicBezTo>
                  <a:cubicBezTo>
                    <a:pt x="8" y="1"/>
                    <a:pt x="4" y="0"/>
                    <a:pt x="0" y="1"/>
                  </a:cubicBezTo>
                  <a:cubicBezTo>
                    <a:pt x="1" y="5"/>
                    <a:pt x="1" y="9"/>
                    <a:pt x="2" y="13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3"/>
                    <a:pt x="24" y="2"/>
                    <a:pt x="24" y="0"/>
                  </a:cubicBezTo>
                  <a:cubicBezTo>
                    <a:pt x="21" y="0"/>
                    <a:pt x="19" y="0"/>
                    <a:pt x="17" y="0"/>
                  </a:cubicBezTo>
                </a:path>
              </a:pathLst>
            </a:custGeom>
            <a:solidFill>
              <a:srgbClr val="E5B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15" name="任意多边形 46">
              <a:extLst>
                <a:ext uri="{FF2B5EF4-FFF2-40B4-BE49-F238E27FC236}">
                  <a16:creationId xmlns:a16="http://schemas.microsoft.com/office/drawing/2014/main" id="{C475DF22-52D5-F976-07D2-E5936F6104FC}"/>
                </a:ext>
              </a:extLst>
            </p:cNvPr>
            <p:cNvSpPr/>
            <p:nvPr/>
          </p:nvSpPr>
          <p:spPr bwMode="auto">
            <a:xfrm>
              <a:off x="4356101" y="2489201"/>
              <a:ext cx="885825" cy="2760663"/>
            </a:xfrm>
            <a:custGeom>
              <a:avLst/>
              <a:gdLst>
                <a:gd name="T0" fmla="*/ 38 w 117"/>
                <a:gd name="T1" fmla="*/ 74 h 366"/>
                <a:gd name="T2" fmla="*/ 38 w 117"/>
                <a:gd name="T3" fmla="*/ 84 h 366"/>
                <a:gd name="T4" fmla="*/ 37 w 117"/>
                <a:gd name="T5" fmla="*/ 94 h 366"/>
                <a:gd name="T6" fmla="*/ 22 w 117"/>
                <a:gd name="T7" fmla="*/ 102 h 366"/>
                <a:gd name="T8" fmla="*/ 17 w 117"/>
                <a:gd name="T9" fmla="*/ 103 h 366"/>
                <a:gd name="T10" fmla="*/ 13 w 117"/>
                <a:gd name="T11" fmla="*/ 101 h 366"/>
                <a:gd name="T12" fmla="*/ 34 w 117"/>
                <a:gd name="T13" fmla="*/ 98 h 366"/>
                <a:gd name="T14" fmla="*/ 39 w 117"/>
                <a:gd name="T15" fmla="*/ 115 h 366"/>
                <a:gd name="T16" fmla="*/ 0 w 117"/>
                <a:gd name="T17" fmla="*/ 355 h 366"/>
                <a:gd name="T18" fmla="*/ 3 w 117"/>
                <a:gd name="T19" fmla="*/ 366 h 366"/>
                <a:gd name="T20" fmla="*/ 6 w 117"/>
                <a:gd name="T21" fmla="*/ 358 h 366"/>
                <a:gd name="T22" fmla="*/ 10 w 117"/>
                <a:gd name="T23" fmla="*/ 358 h 366"/>
                <a:gd name="T24" fmla="*/ 13 w 117"/>
                <a:gd name="T25" fmla="*/ 358 h 366"/>
                <a:gd name="T26" fmla="*/ 19 w 117"/>
                <a:gd name="T27" fmla="*/ 358 h 366"/>
                <a:gd name="T28" fmla="*/ 26 w 117"/>
                <a:gd name="T29" fmla="*/ 361 h 366"/>
                <a:gd name="T30" fmla="*/ 28 w 117"/>
                <a:gd name="T31" fmla="*/ 357 h 366"/>
                <a:gd name="T32" fmla="*/ 8 w 117"/>
                <a:gd name="T33" fmla="*/ 355 h 366"/>
                <a:gd name="T34" fmla="*/ 2 w 117"/>
                <a:gd name="T35" fmla="*/ 354 h 366"/>
                <a:gd name="T36" fmla="*/ 41 w 117"/>
                <a:gd name="T37" fmla="*/ 117 h 366"/>
                <a:gd name="T38" fmla="*/ 44 w 117"/>
                <a:gd name="T39" fmla="*/ 116 h 366"/>
                <a:gd name="T40" fmla="*/ 87 w 117"/>
                <a:gd name="T41" fmla="*/ 119 h 366"/>
                <a:gd name="T42" fmla="*/ 114 w 117"/>
                <a:gd name="T43" fmla="*/ 120 h 366"/>
                <a:gd name="T44" fmla="*/ 116 w 117"/>
                <a:gd name="T45" fmla="*/ 123 h 366"/>
                <a:gd name="T46" fmla="*/ 115 w 117"/>
                <a:gd name="T47" fmla="*/ 119 h 366"/>
                <a:gd name="T48" fmla="*/ 53 w 117"/>
                <a:gd name="T49" fmla="*/ 114 h 366"/>
                <a:gd name="T50" fmla="*/ 34 w 117"/>
                <a:gd name="T51" fmla="*/ 112 h 366"/>
                <a:gd name="T52" fmla="*/ 36 w 117"/>
                <a:gd name="T53" fmla="*/ 99 h 366"/>
                <a:gd name="T54" fmla="*/ 40 w 117"/>
                <a:gd name="T55" fmla="*/ 81 h 366"/>
                <a:gd name="T56" fmla="*/ 40 w 117"/>
                <a:gd name="T57" fmla="*/ 70 h 366"/>
                <a:gd name="T58" fmla="*/ 51 w 117"/>
                <a:gd name="T59" fmla="*/ 13 h 366"/>
                <a:gd name="T60" fmla="*/ 50 w 117"/>
                <a:gd name="T61" fmla="*/ 11 h 366"/>
                <a:gd name="T62" fmla="*/ 16 w 117"/>
                <a:gd name="T63" fmla="*/ 0 h 366"/>
                <a:gd name="T64" fmla="*/ 23 w 117"/>
                <a:gd name="T65" fmla="*/ 11 h 366"/>
                <a:gd name="T66" fmla="*/ 23 w 117"/>
                <a:gd name="T67" fmla="*/ 11 h 366"/>
                <a:gd name="T68" fmla="*/ 50 w 117"/>
                <a:gd name="T69" fmla="*/ 11 h 366"/>
                <a:gd name="T70" fmla="*/ 48 w 117"/>
                <a:gd name="T71" fmla="*/ 10 h 366"/>
                <a:gd name="T72" fmla="*/ 33 w 117"/>
                <a:gd name="T73" fmla="*/ 20 h 366"/>
                <a:gd name="T74" fmla="*/ 16 w 117"/>
                <a:gd name="T75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7" h="366">
                  <a:moveTo>
                    <a:pt x="50" y="11"/>
                  </a:moveTo>
                  <a:cubicBezTo>
                    <a:pt x="38" y="74"/>
                    <a:pt x="38" y="74"/>
                    <a:pt x="38" y="74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6" y="76"/>
                    <a:pt x="40" y="79"/>
                    <a:pt x="38" y="84"/>
                  </a:cubicBezTo>
                  <a:cubicBezTo>
                    <a:pt x="39" y="84"/>
                    <a:pt x="39" y="85"/>
                    <a:pt x="39" y="85"/>
                  </a:cubicBezTo>
                  <a:cubicBezTo>
                    <a:pt x="40" y="89"/>
                    <a:pt x="39" y="91"/>
                    <a:pt x="37" y="94"/>
                  </a:cubicBezTo>
                  <a:cubicBezTo>
                    <a:pt x="36" y="95"/>
                    <a:pt x="36" y="95"/>
                    <a:pt x="35" y="96"/>
                  </a:cubicBezTo>
                  <a:cubicBezTo>
                    <a:pt x="31" y="98"/>
                    <a:pt x="27" y="101"/>
                    <a:pt x="22" y="102"/>
                  </a:cubicBezTo>
                  <a:cubicBezTo>
                    <a:pt x="21" y="103"/>
                    <a:pt x="19" y="103"/>
                    <a:pt x="18" y="103"/>
                  </a:cubicBezTo>
                  <a:cubicBezTo>
                    <a:pt x="18" y="103"/>
                    <a:pt x="17" y="103"/>
                    <a:pt x="17" y="103"/>
                  </a:cubicBezTo>
                  <a:cubicBezTo>
                    <a:pt x="16" y="103"/>
                    <a:pt x="15" y="103"/>
                    <a:pt x="14" y="102"/>
                  </a:cubicBezTo>
                  <a:cubicBezTo>
                    <a:pt x="14" y="102"/>
                    <a:pt x="14" y="102"/>
                    <a:pt x="13" y="101"/>
                  </a:cubicBezTo>
                  <a:cubicBezTo>
                    <a:pt x="15" y="104"/>
                    <a:pt x="17" y="105"/>
                    <a:pt x="19" y="105"/>
                  </a:cubicBezTo>
                  <a:cubicBezTo>
                    <a:pt x="25" y="105"/>
                    <a:pt x="34" y="98"/>
                    <a:pt x="34" y="98"/>
                  </a:cubicBezTo>
                  <a:cubicBezTo>
                    <a:pt x="34" y="114"/>
                    <a:pt x="34" y="114"/>
                    <a:pt x="34" y="114"/>
                  </a:cubicBezTo>
                  <a:cubicBezTo>
                    <a:pt x="39" y="115"/>
                    <a:pt x="39" y="115"/>
                    <a:pt x="39" y="115"/>
                  </a:cubicBezTo>
                  <a:cubicBezTo>
                    <a:pt x="27" y="190"/>
                    <a:pt x="27" y="190"/>
                    <a:pt x="27" y="190"/>
                  </a:cubicBezTo>
                  <a:cubicBezTo>
                    <a:pt x="0" y="355"/>
                    <a:pt x="0" y="355"/>
                    <a:pt x="0" y="355"/>
                  </a:cubicBezTo>
                  <a:cubicBezTo>
                    <a:pt x="5" y="355"/>
                    <a:pt x="5" y="355"/>
                    <a:pt x="5" y="355"/>
                  </a:cubicBezTo>
                  <a:cubicBezTo>
                    <a:pt x="3" y="366"/>
                    <a:pt x="3" y="366"/>
                    <a:pt x="3" y="366"/>
                  </a:cubicBezTo>
                  <a:cubicBezTo>
                    <a:pt x="4" y="366"/>
                    <a:pt x="4" y="366"/>
                    <a:pt x="4" y="366"/>
                  </a:cubicBezTo>
                  <a:cubicBezTo>
                    <a:pt x="5" y="363"/>
                    <a:pt x="6" y="359"/>
                    <a:pt x="6" y="358"/>
                  </a:cubicBezTo>
                  <a:cubicBezTo>
                    <a:pt x="7" y="358"/>
                    <a:pt x="7" y="358"/>
                    <a:pt x="8" y="358"/>
                  </a:cubicBezTo>
                  <a:cubicBezTo>
                    <a:pt x="9" y="358"/>
                    <a:pt x="9" y="358"/>
                    <a:pt x="10" y="358"/>
                  </a:cubicBezTo>
                  <a:cubicBezTo>
                    <a:pt x="11" y="358"/>
                    <a:pt x="12" y="358"/>
                    <a:pt x="12" y="358"/>
                  </a:cubicBezTo>
                  <a:cubicBezTo>
                    <a:pt x="12" y="358"/>
                    <a:pt x="12" y="358"/>
                    <a:pt x="13" y="358"/>
                  </a:cubicBezTo>
                  <a:cubicBezTo>
                    <a:pt x="13" y="358"/>
                    <a:pt x="14" y="358"/>
                    <a:pt x="14" y="358"/>
                  </a:cubicBezTo>
                  <a:cubicBezTo>
                    <a:pt x="16" y="358"/>
                    <a:pt x="18" y="358"/>
                    <a:pt x="19" y="358"/>
                  </a:cubicBezTo>
                  <a:cubicBezTo>
                    <a:pt x="21" y="358"/>
                    <a:pt x="24" y="358"/>
                    <a:pt x="26" y="358"/>
                  </a:cubicBezTo>
                  <a:cubicBezTo>
                    <a:pt x="26" y="359"/>
                    <a:pt x="26" y="360"/>
                    <a:pt x="26" y="361"/>
                  </a:cubicBezTo>
                  <a:cubicBezTo>
                    <a:pt x="28" y="361"/>
                    <a:pt x="28" y="361"/>
                    <a:pt x="28" y="361"/>
                  </a:cubicBezTo>
                  <a:cubicBezTo>
                    <a:pt x="28" y="357"/>
                    <a:pt x="28" y="357"/>
                    <a:pt x="28" y="357"/>
                  </a:cubicBezTo>
                  <a:cubicBezTo>
                    <a:pt x="8" y="355"/>
                    <a:pt x="8" y="355"/>
                    <a:pt x="8" y="355"/>
                  </a:cubicBezTo>
                  <a:cubicBezTo>
                    <a:pt x="8" y="355"/>
                    <a:pt x="8" y="355"/>
                    <a:pt x="8" y="355"/>
                  </a:cubicBezTo>
                  <a:cubicBezTo>
                    <a:pt x="6" y="355"/>
                    <a:pt x="4" y="355"/>
                    <a:pt x="3" y="355"/>
                  </a:cubicBezTo>
                  <a:cubicBezTo>
                    <a:pt x="2" y="354"/>
                    <a:pt x="2" y="354"/>
                    <a:pt x="2" y="354"/>
                  </a:cubicBezTo>
                  <a:cubicBezTo>
                    <a:pt x="2" y="353"/>
                    <a:pt x="2" y="353"/>
                    <a:pt x="2" y="353"/>
                  </a:cubicBezTo>
                  <a:cubicBezTo>
                    <a:pt x="15" y="274"/>
                    <a:pt x="28" y="195"/>
                    <a:pt x="41" y="117"/>
                  </a:cubicBezTo>
                  <a:cubicBezTo>
                    <a:pt x="41" y="116"/>
                    <a:pt x="42" y="116"/>
                    <a:pt x="43" y="116"/>
                  </a:cubicBezTo>
                  <a:cubicBezTo>
                    <a:pt x="43" y="116"/>
                    <a:pt x="43" y="116"/>
                    <a:pt x="44" y="116"/>
                  </a:cubicBezTo>
                  <a:cubicBezTo>
                    <a:pt x="51" y="116"/>
                    <a:pt x="59" y="117"/>
                    <a:pt x="67" y="118"/>
                  </a:cubicBezTo>
                  <a:cubicBezTo>
                    <a:pt x="74" y="118"/>
                    <a:pt x="80" y="119"/>
                    <a:pt x="87" y="119"/>
                  </a:cubicBezTo>
                  <a:cubicBezTo>
                    <a:pt x="95" y="119"/>
                    <a:pt x="103" y="120"/>
                    <a:pt x="112" y="120"/>
                  </a:cubicBezTo>
                  <a:cubicBezTo>
                    <a:pt x="113" y="120"/>
                    <a:pt x="113" y="120"/>
                    <a:pt x="114" y="120"/>
                  </a:cubicBezTo>
                  <a:cubicBezTo>
                    <a:pt x="115" y="121"/>
                    <a:pt x="115" y="122"/>
                    <a:pt x="116" y="123"/>
                  </a:cubicBezTo>
                  <a:cubicBezTo>
                    <a:pt x="116" y="123"/>
                    <a:pt x="116" y="123"/>
                    <a:pt x="116" y="123"/>
                  </a:cubicBezTo>
                  <a:cubicBezTo>
                    <a:pt x="117" y="123"/>
                    <a:pt x="117" y="123"/>
                    <a:pt x="117" y="123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48" y="113"/>
                    <a:pt x="43" y="113"/>
                    <a:pt x="38" y="113"/>
                  </a:cubicBezTo>
                  <a:cubicBezTo>
                    <a:pt x="37" y="112"/>
                    <a:pt x="36" y="112"/>
                    <a:pt x="34" y="112"/>
                  </a:cubicBezTo>
                  <a:cubicBezTo>
                    <a:pt x="34" y="111"/>
                    <a:pt x="34" y="111"/>
                    <a:pt x="34" y="110"/>
                  </a:cubicBezTo>
                  <a:cubicBezTo>
                    <a:pt x="34" y="106"/>
                    <a:pt x="35" y="103"/>
                    <a:pt x="36" y="99"/>
                  </a:cubicBezTo>
                  <a:cubicBezTo>
                    <a:pt x="36" y="99"/>
                    <a:pt x="37" y="98"/>
                    <a:pt x="37" y="98"/>
                  </a:cubicBezTo>
                  <a:cubicBezTo>
                    <a:pt x="42" y="94"/>
                    <a:pt x="44" y="87"/>
                    <a:pt x="40" y="81"/>
                  </a:cubicBezTo>
                  <a:cubicBezTo>
                    <a:pt x="40" y="80"/>
                    <a:pt x="39" y="79"/>
                    <a:pt x="39" y="78"/>
                  </a:cubicBezTo>
                  <a:cubicBezTo>
                    <a:pt x="39" y="75"/>
                    <a:pt x="39" y="72"/>
                    <a:pt x="40" y="70"/>
                  </a:cubicBezTo>
                  <a:cubicBezTo>
                    <a:pt x="41" y="61"/>
                    <a:pt x="43" y="52"/>
                    <a:pt x="44" y="44"/>
                  </a:cubicBezTo>
                  <a:cubicBezTo>
                    <a:pt x="46" y="34"/>
                    <a:pt x="48" y="23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0" y="12"/>
                    <a:pt x="50" y="12"/>
                    <a:pt x="50" y="11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7" y="2"/>
                    <a:pt x="19" y="5"/>
                    <a:pt x="20" y="7"/>
                  </a:cubicBezTo>
                  <a:cubicBezTo>
                    <a:pt x="21" y="8"/>
                    <a:pt x="22" y="9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0"/>
                  </a:cubicBezTo>
                  <a:cubicBezTo>
                    <a:pt x="49" y="10"/>
                    <a:pt x="49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3" y="14"/>
                    <a:pt x="38" y="17"/>
                    <a:pt x="33" y="20"/>
                  </a:cubicBezTo>
                  <a:cubicBezTo>
                    <a:pt x="27" y="15"/>
                    <a:pt x="22" y="8"/>
                    <a:pt x="18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16" name="任意多边形 47">
              <a:extLst>
                <a:ext uri="{FF2B5EF4-FFF2-40B4-BE49-F238E27FC236}">
                  <a16:creationId xmlns:a16="http://schemas.microsoft.com/office/drawing/2014/main" id="{5FE308EE-9413-2A69-19C5-93B3E7AA6762}"/>
                </a:ext>
              </a:extLst>
            </p:cNvPr>
            <p:cNvSpPr/>
            <p:nvPr/>
          </p:nvSpPr>
          <p:spPr bwMode="auto">
            <a:xfrm>
              <a:off x="4424363" y="2406651"/>
              <a:ext cx="106363" cy="227013"/>
            </a:xfrm>
            <a:custGeom>
              <a:avLst/>
              <a:gdLst>
                <a:gd name="T0" fmla="*/ 0 w 14"/>
                <a:gd name="T1" fmla="*/ 0 h 30"/>
                <a:gd name="T2" fmla="*/ 3 w 14"/>
                <a:gd name="T3" fmla="*/ 30 h 30"/>
                <a:gd name="T4" fmla="*/ 14 w 14"/>
                <a:gd name="T5" fmla="*/ 22 h 30"/>
                <a:gd name="T6" fmla="*/ 14 w 14"/>
                <a:gd name="T7" fmla="*/ 22 h 30"/>
                <a:gd name="T8" fmla="*/ 11 w 14"/>
                <a:gd name="T9" fmla="*/ 18 h 30"/>
                <a:gd name="T10" fmla="*/ 7 w 14"/>
                <a:gd name="T11" fmla="*/ 11 h 30"/>
                <a:gd name="T12" fmla="*/ 7 w 14"/>
                <a:gd name="T13" fmla="*/ 11 h 30"/>
                <a:gd name="T14" fmla="*/ 0 w 14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0">
                  <a:moveTo>
                    <a:pt x="0" y="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0"/>
                    <a:pt x="12" y="19"/>
                    <a:pt x="11" y="18"/>
                  </a:cubicBezTo>
                  <a:cubicBezTo>
                    <a:pt x="10" y="16"/>
                    <a:pt x="8" y="13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4A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17" name="任意多边形 48">
              <a:extLst>
                <a:ext uri="{FF2B5EF4-FFF2-40B4-BE49-F238E27FC236}">
                  <a16:creationId xmlns:a16="http://schemas.microsoft.com/office/drawing/2014/main" id="{B798FC1C-FA33-C86C-0FBD-EDBC3CB6F888}"/>
                </a:ext>
              </a:extLst>
            </p:cNvPr>
            <p:cNvSpPr/>
            <p:nvPr/>
          </p:nvSpPr>
          <p:spPr bwMode="auto">
            <a:xfrm>
              <a:off x="4371976" y="3365501"/>
              <a:ext cx="862013" cy="1801813"/>
            </a:xfrm>
            <a:custGeom>
              <a:avLst/>
              <a:gdLst>
                <a:gd name="T0" fmla="*/ 41 w 114"/>
                <a:gd name="T1" fmla="*/ 0 h 239"/>
                <a:gd name="T2" fmla="*/ 39 w 114"/>
                <a:gd name="T3" fmla="*/ 1 h 239"/>
                <a:gd name="T4" fmla="*/ 0 w 114"/>
                <a:gd name="T5" fmla="*/ 237 h 239"/>
                <a:gd name="T6" fmla="*/ 0 w 114"/>
                <a:gd name="T7" fmla="*/ 238 h 239"/>
                <a:gd name="T8" fmla="*/ 1 w 114"/>
                <a:gd name="T9" fmla="*/ 239 h 239"/>
                <a:gd name="T10" fmla="*/ 6 w 114"/>
                <a:gd name="T11" fmla="*/ 239 h 239"/>
                <a:gd name="T12" fmla="*/ 44 w 114"/>
                <a:gd name="T13" fmla="*/ 30 h 239"/>
                <a:gd name="T14" fmla="*/ 67 w 114"/>
                <a:gd name="T15" fmla="*/ 10 h 239"/>
                <a:gd name="T16" fmla="*/ 113 w 114"/>
                <a:gd name="T17" fmla="*/ 7 h 239"/>
                <a:gd name="T18" fmla="*/ 114 w 114"/>
                <a:gd name="T19" fmla="*/ 7 h 239"/>
                <a:gd name="T20" fmla="*/ 114 w 114"/>
                <a:gd name="T21" fmla="*/ 7 h 239"/>
                <a:gd name="T22" fmla="*/ 112 w 114"/>
                <a:gd name="T23" fmla="*/ 4 h 239"/>
                <a:gd name="T24" fmla="*/ 110 w 114"/>
                <a:gd name="T25" fmla="*/ 4 h 239"/>
                <a:gd name="T26" fmla="*/ 85 w 114"/>
                <a:gd name="T27" fmla="*/ 3 h 239"/>
                <a:gd name="T28" fmla="*/ 65 w 114"/>
                <a:gd name="T29" fmla="*/ 2 h 239"/>
                <a:gd name="T30" fmla="*/ 42 w 114"/>
                <a:gd name="T31" fmla="*/ 0 h 239"/>
                <a:gd name="T32" fmla="*/ 41 w 114"/>
                <a:gd name="T33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239">
                  <a:moveTo>
                    <a:pt x="41" y="0"/>
                  </a:moveTo>
                  <a:cubicBezTo>
                    <a:pt x="40" y="0"/>
                    <a:pt x="39" y="0"/>
                    <a:pt x="39" y="1"/>
                  </a:cubicBezTo>
                  <a:cubicBezTo>
                    <a:pt x="26" y="79"/>
                    <a:pt x="13" y="158"/>
                    <a:pt x="0" y="237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1" y="239"/>
                    <a:pt x="1" y="239"/>
                    <a:pt x="1" y="239"/>
                  </a:cubicBezTo>
                  <a:cubicBezTo>
                    <a:pt x="2" y="239"/>
                    <a:pt x="4" y="239"/>
                    <a:pt x="6" y="239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6" y="18"/>
                    <a:pt x="56" y="10"/>
                    <a:pt x="67" y="10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3" y="6"/>
                    <a:pt x="113" y="5"/>
                    <a:pt x="112" y="4"/>
                  </a:cubicBezTo>
                  <a:cubicBezTo>
                    <a:pt x="111" y="4"/>
                    <a:pt x="111" y="4"/>
                    <a:pt x="110" y="4"/>
                  </a:cubicBezTo>
                  <a:cubicBezTo>
                    <a:pt x="101" y="4"/>
                    <a:pt x="93" y="3"/>
                    <a:pt x="85" y="3"/>
                  </a:cubicBezTo>
                  <a:cubicBezTo>
                    <a:pt x="78" y="3"/>
                    <a:pt x="72" y="2"/>
                    <a:pt x="65" y="2"/>
                  </a:cubicBezTo>
                  <a:cubicBezTo>
                    <a:pt x="57" y="1"/>
                    <a:pt x="49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54A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18" name="任意多边形 49">
              <a:extLst>
                <a:ext uri="{FF2B5EF4-FFF2-40B4-BE49-F238E27FC236}">
                  <a16:creationId xmlns:a16="http://schemas.microsoft.com/office/drawing/2014/main" id="{AAA6DFF0-A21C-0B8C-4F19-71486B989ED7}"/>
                </a:ext>
              </a:extLst>
            </p:cNvPr>
            <p:cNvSpPr/>
            <p:nvPr/>
          </p:nvSpPr>
          <p:spPr bwMode="auto">
            <a:xfrm>
              <a:off x="4492626" y="2362201"/>
              <a:ext cx="295275" cy="987425"/>
            </a:xfrm>
            <a:custGeom>
              <a:avLst/>
              <a:gdLst>
                <a:gd name="T0" fmla="*/ 39 w 39"/>
                <a:gd name="T1" fmla="*/ 0 h 131"/>
                <a:gd name="T2" fmla="*/ 25 w 39"/>
                <a:gd name="T3" fmla="*/ 19 h 131"/>
                <a:gd name="T4" fmla="*/ 13 w 39"/>
                <a:gd name="T5" fmla="*/ 24 h 131"/>
                <a:gd name="T6" fmla="*/ 6 w 39"/>
                <a:gd name="T7" fmla="*/ 22 h 131"/>
                <a:gd name="T8" fmla="*/ 0 w 39"/>
                <a:gd name="T9" fmla="*/ 18 h 131"/>
                <a:gd name="T10" fmla="*/ 15 w 39"/>
                <a:gd name="T11" fmla="*/ 37 h 131"/>
                <a:gd name="T12" fmla="*/ 30 w 39"/>
                <a:gd name="T13" fmla="*/ 28 h 131"/>
                <a:gd name="T14" fmla="*/ 30 w 39"/>
                <a:gd name="T15" fmla="*/ 27 h 131"/>
                <a:gd name="T16" fmla="*/ 32 w 39"/>
                <a:gd name="T17" fmla="*/ 27 h 131"/>
                <a:gd name="T18" fmla="*/ 32 w 39"/>
                <a:gd name="T19" fmla="*/ 28 h 131"/>
                <a:gd name="T20" fmla="*/ 32 w 39"/>
                <a:gd name="T21" fmla="*/ 28 h 131"/>
                <a:gd name="T22" fmla="*/ 32 w 39"/>
                <a:gd name="T23" fmla="*/ 28 h 131"/>
                <a:gd name="T24" fmla="*/ 33 w 39"/>
                <a:gd name="T25" fmla="*/ 30 h 131"/>
                <a:gd name="T26" fmla="*/ 33 w 39"/>
                <a:gd name="T27" fmla="*/ 30 h 131"/>
                <a:gd name="T28" fmla="*/ 26 w 39"/>
                <a:gd name="T29" fmla="*/ 61 h 131"/>
                <a:gd name="T30" fmla="*/ 22 w 39"/>
                <a:gd name="T31" fmla="*/ 87 h 131"/>
                <a:gd name="T32" fmla="*/ 21 w 39"/>
                <a:gd name="T33" fmla="*/ 95 h 131"/>
                <a:gd name="T34" fmla="*/ 22 w 39"/>
                <a:gd name="T35" fmla="*/ 98 h 131"/>
                <a:gd name="T36" fmla="*/ 19 w 39"/>
                <a:gd name="T37" fmla="*/ 115 h 131"/>
                <a:gd name="T38" fmla="*/ 18 w 39"/>
                <a:gd name="T39" fmla="*/ 116 h 131"/>
                <a:gd name="T40" fmla="*/ 16 w 39"/>
                <a:gd name="T41" fmla="*/ 127 h 131"/>
                <a:gd name="T42" fmla="*/ 16 w 39"/>
                <a:gd name="T43" fmla="*/ 129 h 131"/>
                <a:gd name="T44" fmla="*/ 20 w 39"/>
                <a:gd name="T45" fmla="*/ 130 h 131"/>
                <a:gd name="T46" fmla="*/ 35 w 39"/>
                <a:gd name="T47" fmla="*/ 131 h 131"/>
                <a:gd name="T48" fmla="*/ 39 w 39"/>
                <a:gd name="T4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131">
                  <a:moveTo>
                    <a:pt x="39" y="0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2" y="22"/>
                    <a:pt x="18" y="24"/>
                    <a:pt x="13" y="24"/>
                  </a:cubicBezTo>
                  <a:cubicBezTo>
                    <a:pt x="11" y="24"/>
                    <a:pt x="8" y="23"/>
                    <a:pt x="6" y="2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4" y="25"/>
                    <a:pt x="9" y="32"/>
                    <a:pt x="15" y="37"/>
                  </a:cubicBezTo>
                  <a:cubicBezTo>
                    <a:pt x="20" y="34"/>
                    <a:pt x="25" y="31"/>
                    <a:pt x="30" y="28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1" y="27"/>
                    <a:pt x="31" y="27"/>
                    <a:pt x="32" y="27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9"/>
                    <a:pt x="32" y="29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0" y="40"/>
                    <a:pt x="28" y="51"/>
                    <a:pt x="26" y="61"/>
                  </a:cubicBezTo>
                  <a:cubicBezTo>
                    <a:pt x="25" y="69"/>
                    <a:pt x="23" y="78"/>
                    <a:pt x="22" y="87"/>
                  </a:cubicBezTo>
                  <a:cubicBezTo>
                    <a:pt x="21" y="89"/>
                    <a:pt x="21" y="92"/>
                    <a:pt x="21" y="95"/>
                  </a:cubicBezTo>
                  <a:cubicBezTo>
                    <a:pt x="21" y="96"/>
                    <a:pt x="22" y="97"/>
                    <a:pt x="22" y="98"/>
                  </a:cubicBezTo>
                  <a:cubicBezTo>
                    <a:pt x="26" y="104"/>
                    <a:pt x="24" y="111"/>
                    <a:pt x="19" y="115"/>
                  </a:cubicBezTo>
                  <a:cubicBezTo>
                    <a:pt x="19" y="115"/>
                    <a:pt x="18" y="116"/>
                    <a:pt x="18" y="116"/>
                  </a:cubicBezTo>
                  <a:cubicBezTo>
                    <a:pt x="17" y="120"/>
                    <a:pt x="16" y="123"/>
                    <a:pt x="16" y="127"/>
                  </a:cubicBezTo>
                  <a:cubicBezTo>
                    <a:pt x="16" y="128"/>
                    <a:pt x="16" y="128"/>
                    <a:pt x="16" y="129"/>
                  </a:cubicBezTo>
                  <a:cubicBezTo>
                    <a:pt x="18" y="129"/>
                    <a:pt x="19" y="129"/>
                    <a:pt x="20" y="130"/>
                  </a:cubicBezTo>
                  <a:cubicBezTo>
                    <a:pt x="25" y="130"/>
                    <a:pt x="30" y="130"/>
                    <a:pt x="35" y="131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E5AA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19" name="任意多边形 50">
              <a:extLst>
                <a:ext uri="{FF2B5EF4-FFF2-40B4-BE49-F238E27FC236}">
                  <a16:creationId xmlns:a16="http://schemas.microsoft.com/office/drawing/2014/main" id="{01FD0D9E-0E22-873A-6515-D87887A38AA9}"/>
                </a:ext>
              </a:extLst>
            </p:cNvPr>
            <p:cNvSpPr/>
            <p:nvPr/>
          </p:nvSpPr>
          <p:spPr bwMode="auto">
            <a:xfrm>
              <a:off x="4454526" y="3124201"/>
              <a:ext cx="204788" cy="142875"/>
            </a:xfrm>
            <a:custGeom>
              <a:avLst/>
              <a:gdLst>
                <a:gd name="T0" fmla="*/ 25 w 27"/>
                <a:gd name="T1" fmla="*/ 0 h 19"/>
                <a:gd name="T2" fmla="*/ 23 w 27"/>
                <a:gd name="T3" fmla="*/ 4 h 19"/>
                <a:gd name="T4" fmla="*/ 0 w 27"/>
                <a:gd name="T5" fmla="*/ 17 h 19"/>
                <a:gd name="T6" fmla="*/ 0 w 27"/>
                <a:gd name="T7" fmla="*/ 17 h 19"/>
                <a:gd name="T8" fmla="*/ 1 w 27"/>
                <a:gd name="T9" fmla="*/ 18 h 19"/>
                <a:gd name="T10" fmla="*/ 4 w 27"/>
                <a:gd name="T11" fmla="*/ 19 h 19"/>
                <a:gd name="T12" fmla="*/ 5 w 27"/>
                <a:gd name="T13" fmla="*/ 19 h 19"/>
                <a:gd name="T14" fmla="*/ 9 w 27"/>
                <a:gd name="T15" fmla="*/ 18 h 19"/>
                <a:gd name="T16" fmla="*/ 22 w 27"/>
                <a:gd name="T17" fmla="*/ 12 h 19"/>
                <a:gd name="T18" fmla="*/ 24 w 27"/>
                <a:gd name="T19" fmla="*/ 10 h 19"/>
                <a:gd name="T20" fmla="*/ 26 w 27"/>
                <a:gd name="T21" fmla="*/ 1 h 19"/>
                <a:gd name="T22" fmla="*/ 25 w 27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19">
                  <a:moveTo>
                    <a:pt x="25" y="0"/>
                  </a:moveTo>
                  <a:cubicBezTo>
                    <a:pt x="25" y="1"/>
                    <a:pt x="24" y="3"/>
                    <a:pt x="23" y="4"/>
                  </a:cubicBezTo>
                  <a:cubicBezTo>
                    <a:pt x="15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4" y="19"/>
                    <a:pt x="5" y="19"/>
                    <a:pt x="5" y="19"/>
                  </a:cubicBezTo>
                  <a:cubicBezTo>
                    <a:pt x="6" y="19"/>
                    <a:pt x="8" y="19"/>
                    <a:pt x="9" y="18"/>
                  </a:cubicBezTo>
                  <a:cubicBezTo>
                    <a:pt x="14" y="17"/>
                    <a:pt x="18" y="14"/>
                    <a:pt x="22" y="12"/>
                  </a:cubicBezTo>
                  <a:cubicBezTo>
                    <a:pt x="23" y="11"/>
                    <a:pt x="23" y="11"/>
                    <a:pt x="24" y="10"/>
                  </a:cubicBezTo>
                  <a:cubicBezTo>
                    <a:pt x="26" y="7"/>
                    <a:pt x="27" y="5"/>
                    <a:pt x="26" y="1"/>
                  </a:cubicBezTo>
                  <a:cubicBezTo>
                    <a:pt x="26" y="1"/>
                    <a:pt x="26" y="0"/>
                    <a:pt x="25" y="0"/>
                  </a:cubicBezTo>
                </a:path>
              </a:pathLst>
            </a:custGeom>
            <a:solidFill>
              <a:srgbClr val="E5B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20" name="任意多边形 51">
              <a:extLst>
                <a:ext uri="{FF2B5EF4-FFF2-40B4-BE49-F238E27FC236}">
                  <a16:creationId xmlns:a16="http://schemas.microsoft.com/office/drawing/2014/main" id="{E5D09DC3-79C6-C7CF-B5B5-DB312E9B684C}"/>
                </a:ext>
              </a:extLst>
            </p:cNvPr>
            <p:cNvSpPr/>
            <p:nvPr/>
          </p:nvSpPr>
          <p:spPr bwMode="auto">
            <a:xfrm>
              <a:off x="4386263" y="5189538"/>
              <a:ext cx="166688" cy="60325"/>
            </a:xfrm>
            <a:custGeom>
              <a:avLst/>
              <a:gdLst>
                <a:gd name="T0" fmla="*/ 4 w 22"/>
                <a:gd name="T1" fmla="*/ 0 h 8"/>
                <a:gd name="T2" fmla="*/ 2 w 22"/>
                <a:gd name="T3" fmla="*/ 0 h 8"/>
                <a:gd name="T4" fmla="*/ 0 w 22"/>
                <a:gd name="T5" fmla="*/ 8 h 8"/>
                <a:gd name="T6" fmla="*/ 22 w 22"/>
                <a:gd name="T7" fmla="*/ 3 h 8"/>
                <a:gd name="T8" fmla="*/ 22 w 22"/>
                <a:gd name="T9" fmla="*/ 0 h 8"/>
                <a:gd name="T10" fmla="*/ 15 w 22"/>
                <a:gd name="T11" fmla="*/ 0 h 8"/>
                <a:gd name="T12" fmla="*/ 10 w 22"/>
                <a:gd name="T13" fmla="*/ 0 h 8"/>
                <a:gd name="T14" fmla="*/ 9 w 22"/>
                <a:gd name="T15" fmla="*/ 0 h 8"/>
                <a:gd name="T16" fmla="*/ 8 w 22"/>
                <a:gd name="T17" fmla="*/ 0 h 8"/>
                <a:gd name="T18" fmla="*/ 6 w 22"/>
                <a:gd name="T19" fmla="*/ 0 h 8"/>
                <a:gd name="T20" fmla="*/ 4 w 22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1" y="5"/>
                    <a:pt x="0" y="8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2"/>
                    <a:pt x="22" y="1"/>
                    <a:pt x="22" y="0"/>
                  </a:cubicBezTo>
                  <a:cubicBezTo>
                    <a:pt x="20" y="0"/>
                    <a:pt x="17" y="0"/>
                    <a:pt x="15" y="0"/>
                  </a:cubicBezTo>
                  <a:cubicBezTo>
                    <a:pt x="14" y="0"/>
                    <a:pt x="12" y="0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E5B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21" name="任意多边形 52">
              <a:extLst>
                <a:ext uri="{FF2B5EF4-FFF2-40B4-BE49-F238E27FC236}">
                  <a16:creationId xmlns:a16="http://schemas.microsoft.com/office/drawing/2014/main" id="{0AC2BF10-AB8D-3B5D-5441-916CCA8F7416}"/>
                </a:ext>
              </a:extLst>
            </p:cNvPr>
            <p:cNvSpPr/>
            <p:nvPr/>
          </p:nvSpPr>
          <p:spPr bwMode="auto">
            <a:xfrm>
              <a:off x="5445126" y="2678113"/>
              <a:ext cx="196850" cy="166688"/>
            </a:xfrm>
            <a:custGeom>
              <a:avLst/>
              <a:gdLst>
                <a:gd name="T0" fmla="*/ 1 w 26"/>
                <a:gd name="T1" fmla="*/ 19 h 22"/>
                <a:gd name="T2" fmla="*/ 0 w 26"/>
                <a:gd name="T3" fmla="*/ 20 h 22"/>
                <a:gd name="T4" fmla="*/ 1 w 26"/>
                <a:gd name="T5" fmla="*/ 22 h 22"/>
                <a:gd name="T6" fmla="*/ 1 w 26"/>
                <a:gd name="T7" fmla="*/ 22 h 22"/>
                <a:gd name="T8" fmla="*/ 1 w 26"/>
                <a:gd name="T9" fmla="*/ 21 h 22"/>
                <a:gd name="T10" fmla="*/ 1 w 26"/>
                <a:gd name="T11" fmla="*/ 19 h 22"/>
                <a:gd name="T12" fmla="*/ 1 w 26"/>
                <a:gd name="T13" fmla="*/ 19 h 22"/>
                <a:gd name="T14" fmla="*/ 25 w 26"/>
                <a:gd name="T15" fmla="*/ 6 h 22"/>
                <a:gd name="T16" fmla="*/ 26 w 26"/>
                <a:gd name="T17" fmla="*/ 7 h 22"/>
                <a:gd name="T18" fmla="*/ 26 w 26"/>
                <a:gd name="T19" fmla="*/ 7 h 22"/>
                <a:gd name="T20" fmla="*/ 25 w 26"/>
                <a:gd name="T21" fmla="*/ 6 h 22"/>
                <a:gd name="T22" fmla="*/ 22 w 26"/>
                <a:gd name="T23" fmla="*/ 0 h 22"/>
                <a:gd name="T24" fmla="*/ 21 w 26"/>
                <a:gd name="T25" fmla="*/ 1 h 22"/>
                <a:gd name="T26" fmla="*/ 21 w 26"/>
                <a:gd name="T27" fmla="*/ 1 h 22"/>
                <a:gd name="T28" fmla="*/ 23 w 26"/>
                <a:gd name="T29" fmla="*/ 2 h 22"/>
                <a:gd name="T30" fmla="*/ 22 w 26"/>
                <a:gd name="T3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22">
                  <a:moveTo>
                    <a:pt x="1" y="19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0"/>
                    <a:pt x="0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25" y="6"/>
                  </a:moveTo>
                  <a:cubicBezTo>
                    <a:pt x="25" y="6"/>
                    <a:pt x="25" y="6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6"/>
                    <a:pt x="25" y="6"/>
                    <a:pt x="25" y="6"/>
                  </a:cubicBezTo>
                  <a:moveTo>
                    <a:pt x="22" y="0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2" y="1"/>
                    <a:pt x="23" y="2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22" name="任意多边形 53">
              <a:extLst>
                <a:ext uri="{FF2B5EF4-FFF2-40B4-BE49-F238E27FC236}">
                  <a16:creationId xmlns:a16="http://schemas.microsoft.com/office/drawing/2014/main" id="{A2F4752B-47A2-3FC9-0B3C-50FC5C051EE5}"/>
                </a:ext>
              </a:extLst>
            </p:cNvPr>
            <p:cNvSpPr/>
            <p:nvPr/>
          </p:nvSpPr>
          <p:spPr bwMode="auto">
            <a:xfrm>
              <a:off x="5445126" y="2686051"/>
              <a:ext cx="196850" cy="203200"/>
            </a:xfrm>
            <a:custGeom>
              <a:avLst/>
              <a:gdLst>
                <a:gd name="T0" fmla="*/ 21 w 26"/>
                <a:gd name="T1" fmla="*/ 0 h 27"/>
                <a:gd name="T2" fmla="*/ 21 w 26"/>
                <a:gd name="T3" fmla="*/ 0 h 27"/>
                <a:gd name="T4" fmla="*/ 1 w 26"/>
                <a:gd name="T5" fmla="*/ 18 h 27"/>
                <a:gd name="T6" fmla="*/ 1 w 26"/>
                <a:gd name="T7" fmla="*/ 18 h 27"/>
                <a:gd name="T8" fmla="*/ 1 w 26"/>
                <a:gd name="T9" fmla="*/ 20 h 27"/>
                <a:gd name="T10" fmla="*/ 1 w 26"/>
                <a:gd name="T11" fmla="*/ 21 h 27"/>
                <a:gd name="T12" fmla="*/ 1 w 26"/>
                <a:gd name="T13" fmla="*/ 21 h 27"/>
                <a:gd name="T14" fmla="*/ 7 w 26"/>
                <a:gd name="T15" fmla="*/ 27 h 27"/>
                <a:gd name="T16" fmla="*/ 26 w 26"/>
                <a:gd name="T17" fmla="*/ 6 h 27"/>
                <a:gd name="T18" fmla="*/ 25 w 26"/>
                <a:gd name="T19" fmla="*/ 5 h 27"/>
                <a:gd name="T20" fmla="*/ 23 w 26"/>
                <a:gd name="T21" fmla="*/ 1 h 27"/>
                <a:gd name="T22" fmla="*/ 21 w 26"/>
                <a:gd name="T2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7"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5" y="8"/>
                    <a:pt x="5" y="16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19"/>
                    <a:pt x="1" y="2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9" y="21"/>
                    <a:pt x="25" y="6"/>
                    <a:pt x="26" y="6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1" y="0"/>
                  </a:cubicBezTo>
                </a:path>
              </a:pathLst>
            </a:custGeom>
            <a:solidFill>
              <a:srgbClr val="54A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23" name="任意多边形 54">
              <a:extLst>
                <a:ext uri="{FF2B5EF4-FFF2-40B4-BE49-F238E27FC236}">
                  <a16:creationId xmlns:a16="http://schemas.microsoft.com/office/drawing/2014/main" id="{95E4F85A-26A8-5DB5-4EFE-62A72B199088}"/>
                </a:ext>
              </a:extLst>
            </p:cNvPr>
            <p:cNvSpPr/>
            <p:nvPr/>
          </p:nvSpPr>
          <p:spPr bwMode="auto">
            <a:xfrm>
              <a:off x="4159251" y="1350963"/>
              <a:ext cx="1920875" cy="4216400"/>
            </a:xfrm>
            <a:custGeom>
              <a:avLst/>
              <a:gdLst>
                <a:gd name="T0" fmla="*/ 164 w 254"/>
                <a:gd name="T1" fmla="*/ 40 h 559"/>
                <a:gd name="T2" fmla="*/ 157 w 254"/>
                <a:gd name="T3" fmla="*/ 113 h 559"/>
                <a:gd name="T4" fmla="*/ 207 w 254"/>
                <a:gd name="T5" fmla="*/ 184 h 559"/>
                <a:gd name="T6" fmla="*/ 245 w 254"/>
                <a:gd name="T7" fmla="*/ 95 h 559"/>
                <a:gd name="T8" fmla="*/ 245 w 254"/>
                <a:gd name="T9" fmla="*/ 116 h 559"/>
                <a:gd name="T10" fmla="*/ 237 w 254"/>
                <a:gd name="T11" fmla="*/ 152 h 559"/>
                <a:gd name="T12" fmla="*/ 180 w 254"/>
                <a:gd name="T13" fmla="*/ 216 h 559"/>
                <a:gd name="T14" fmla="*/ 147 w 254"/>
                <a:gd name="T15" fmla="*/ 271 h 559"/>
                <a:gd name="T16" fmla="*/ 191 w 254"/>
                <a:gd name="T17" fmla="*/ 505 h 559"/>
                <a:gd name="T18" fmla="*/ 221 w 254"/>
                <a:gd name="T19" fmla="*/ 557 h 559"/>
                <a:gd name="T20" fmla="*/ 159 w 254"/>
                <a:gd name="T21" fmla="*/ 507 h 559"/>
                <a:gd name="T22" fmla="*/ 119 w 254"/>
                <a:gd name="T23" fmla="*/ 350 h 559"/>
                <a:gd name="T24" fmla="*/ 76 w 254"/>
                <a:gd name="T25" fmla="*/ 446 h 559"/>
                <a:gd name="T26" fmla="*/ 56 w 254"/>
                <a:gd name="T27" fmla="*/ 529 h 559"/>
                <a:gd name="T28" fmla="*/ 21 w 254"/>
                <a:gd name="T29" fmla="*/ 555 h 559"/>
                <a:gd name="T30" fmla="*/ 37 w 254"/>
                <a:gd name="T31" fmla="*/ 429 h 559"/>
                <a:gd name="T32" fmla="*/ 58 w 254"/>
                <a:gd name="T33" fmla="*/ 263 h 559"/>
                <a:gd name="T34" fmla="*/ 39 w 254"/>
                <a:gd name="T35" fmla="*/ 242 h 559"/>
                <a:gd name="T36" fmla="*/ 38 w 254"/>
                <a:gd name="T37" fmla="*/ 231 h 559"/>
                <a:gd name="T38" fmla="*/ 60 w 254"/>
                <a:gd name="T39" fmla="*/ 121 h 559"/>
                <a:gd name="T40" fmla="*/ 115 w 254"/>
                <a:gd name="T41" fmla="*/ 88 h 559"/>
                <a:gd name="T42" fmla="*/ 129 w 254"/>
                <a:gd name="T43" fmla="*/ 15 h 559"/>
                <a:gd name="T44" fmla="*/ 179 w 254"/>
                <a:gd name="T45" fmla="*/ 6 h 559"/>
                <a:gd name="T46" fmla="*/ 87 w 254"/>
                <a:gd name="T47" fmla="*/ 367 h 559"/>
                <a:gd name="T48" fmla="*/ 132 w 254"/>
                <a:gd name="T49" fmla="*/ 378 h 559"/>
                <a:gd name="T50" fmla="*/ 187 w 254"/>
                <a:gd name="T51" fmla="*/ 503 h 559"/>
                <a:gd name="T52" fmla="*/ 140 w 254"/>
                <a:gd name="T53" fmla="*/ 271 h 559"/>
                <a:gd name="T54" fmla="*/ 29 w 254"/>
                <a:gd name="T55" fmla="*/ 506 h 559"/>
                <a:gd name="T56" fmla="*/ 122 w 254"/>
                <a:gd name="T57" fmla="*/ 97 h 559"/>
                <a:gd name="T58" fmla="*/ 75 w 254"/>
                <a:gd name="T59" fmla="*/ 159 h 559"/>
                <a:gd name="T60" fmla="*/ 70 w 254"/>
                <a:gd name="T61" fmla="*/ 195 h 559"/>
                <a:gd name="T62" fmla="*/ 64 w 254"/>
                <a:gd name="T63" fmla="*/ 264 h 559"/>
                <a:gd name="T64" fmla="*/ 150 w 254"/>
                <a:gd name="T65" fmla="*/ 214 h 559"/>
                <a:gd name="T66" fmla="*/ 154 w 254"/>
                <a:gd name="T67" fmla="*/ 201 h 559"/>
                <a:gd name="T68" fmla="*/ 166 w 254"/>
                <a:gd name="T69" fmla="*/ 2 h 559"/>
                <a:gd name="T70" fmla="*/ 103 w 254"/>
                <a:gd name="T71" fmla="*/ 54 h 559"/>
                <a:gd name="T72" fmla="*/ 128 w 254"/>
                <a:gd name="T73" fmla="*/ 81 h 559"/>
                <a:gd name="T74" fmla="*/ 146 w 254"/>
                <a:gd name="T75" fmla="*/ 39 h 559"/>
                <a:gd name="T76" fmla="*/ 177 w 254"/>
                <a:gd name="T77" fmla="*/ 19 h 559"/>
                <a:gd name="T78" fmla="*/ 173 w 254"/>
                <a:gd name="T79" fmla="*/ 195 h 559"/>
                <a:gd name="T80" fmla="*/ 224 w 254"/>
                <a:gd name="T81" fmla="*/ 221 h 559"/>
                <a:gd name="T82" fmla="*/ 214 w 254"/>
                <a:gd name="T83" fmla="*/ 153 h 559"/>
                <a:gd name="T84" fmla="*/ 212 w 254"/>
                <a:gd name="T85" fmla="*/ 209 h 559"/>
                <a:gd name="T86" fmla="*/ 40 w 254"/>
                <a:gd name="T87" fmla="*/ 152 h 559"/>
                <a:gd name="T88" fmla="*/ 40 w 254"/>
                <a:gd name="T89" fmla="*/ 229 h 559"/>
                <a:gd name="T90" fmla="*/ 164 w 254"/>
                <a:gd name="T91" fmla="*/ 69 h 559"/>
                <a:gd name="T92" fmla="*/ 144 w 254"/>
                <a:gd name="T93" fmla="*/ 57 h 559"/>
                <a:gd name="T94" fmla="*/ 140 w 254"/>
                <a:gd name="T95" fmla="*/ 70 h 559"/>
                <a:gd name="T96" fmla="*/ 130 w 254"/>
                <a:gd name="T97" fmla="*/ 95 h 559"/>
                <a:gd name="T98" fmla="*/ 73 w 254"/>
                <a:gd name="T99" fmla="*/ 167 h 559"/>
                <a:gd name="T100" fmla="*/ 74 w 254"/>
                <a:gd name="T101" fmla="*/ 555 h 559"/>
                <a:gd name="T102" fmla="*/ 24 w 254"/>
                <a:gd name="T103" fmla="*/ 554 h 559"/>
                <a:gd name="T104" fmla="*/ 220 w 254"/>
                <a:gd name="T105" fmla="*/ 554 h 559"/>
                <a:gd name="T106" fmla="*/ 234 w 254"/>
                <a:gd name="T107" fmla="*/ 111 h 559"/>
                <a:gd name="T108" fmla="*/ 219 w 254"/>
                <a:gd name="T109" fmla="*/ 119 h 559"/>
                <a:gd name="T110" fmla="*/ 243 w 254"/>
                <a:gd name="T111" fmla="*/ 126 h 559"/>
                <a:gd name="T112" fmla="*/ 188 w 254"/>
                <a:gd name="T113" fmla="*/ 506 h 559"/>
                <a:gd name="T114" fmla="*/ 50 w 254"/>
                <a:gd name="T115" fmla="*/ 233 h 559"/>
                <a:gd name="T116" fmla="*/ 38 w 254"/>
                <a:gd name="T117" fmla="*/ 245 h 559"/>
                <a:gd name="T118" fmla="*/ 58 w 254"/>
                <a:gd name="T119" fmla="*/ 224 h 559"/>
                <a:gd name="T120" fmla="*/ 30 w 254"/>
                <a:gd name="T121" fmla="*/ 529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4" h="559">
                  <a:moveTo>
                    <a:pt x="181" y="19"/>
                  </a:moveTo>
                  <a:cubicBezTo>
                    <a:pt x="182" y="19"/>
                    <a:pt x="183" y="19"/>
                    <a:pt x="184" y="20"/>
                  </a:cubicBezTo>
                  <a:cubicBezTo>
                    <a:pt x="186" y="21"/>
                    <a:pt x="187" y="23"/>
                    <a:pt x="185" y="26"/>
                  </a:cubicBezTo>
                  <a:cubicBezTo>
                    <a:pt x="184" y="28"/>
                    <a:pt x="183" y="29"/>
                    <a:pt x="181" y="30"/>
                  </a:cubicBezTo>
                  <a:cubicBezTo>
                    <a:pt x="180" y="31"/>
                    <a:pt x="178" y="32"/>
                    <a:pt x="176" y="33"/>
                  </a:cubicBezTo>
                  <a:cubicBezTo>
                    <a:pt x="173" y="34"/>
                    <a:pt x="170" y="35"/>
                    <a:pt x="167" y="36"/>
                  </a:cubicBezTo>
                  <a:cubicBezTo>
                    <a:pt x="165" y="36"/>
                    <a:pt x="164" y="37"/>
                    <a:pt x="163" y="37"/>
                  </a:cubicBezTo>
                  <a:cubicBezTo>
                    <a:pt x="163" y="38"/>
                    <a:pt x="163" y="39"/>
                    <a:pt x="164" y="40"/>
                  </a:cubicBezTo>
                  <a:cubicBezTo>
                    <a:pt x="166" y="46"/>
                    <a:pt x="168" y="53"/>
                    <a:pt x="168" y="60"/>
                  </a:cubicBezTo>
                  <a:cubicBezTo>
                    <a:pt x="168" y="65"/>
                    <a:pt x="167" y="70"/>
                    <a:pt x="165" y="75"/>
                  </a:cubicBezTo>
                  <a:cubicBezTo>
                    <a:pt x="163" y="78"/>
                    <a:pt x="162" y="80"/>
                    <a:pt x="159" y="82"/>
                  </a:cubicBezTo>
                  <a:cubicBezTo>
                    <a:pt x="156" y="86"/>
                    <a:pt x="151" y="88"/>
                    <a:pt x="146" y="87"/>
                  </a:cubicBezTo>
                  <a:cubicBezTo>
                    <a:pt x="145" y="87"/>
                    <a:pt x="144" y="87"/>
                    <a:pt x="143" y="87"/>
                  </a:cubicBezTo>
                  <a:cubicBezTo>
                    <a:pt x="142" y="91"/>
                    <a:pt x="141" y="95"/>
                    <a:pt x="141" y="98"/>
                  </a:cubicBezTo>
                  <a:cubicBezTo>
                    <a:pt x="141" y="98"/>
                    <a:pt x="141" y="99"/>
                    <a:pt x="141" y="99"/>
                  </a:cubicBezTo>
                  <a:cubicBezTo>
                    <a:pt x="147" y="102"/>
                    <a:pt x="152" y="108"/>
                    <a:pt x="157" y="113"/>
                  </a:cubicBezTo>
                  <a:cubicBezTo>
                    <a:pt x="165" y="121"/>
                    <a:pt x="172" y="131"/>
                    <a:pt x="178" y="141"/>
                  </a:cubicBezTo>
                  <a:cubicBezTo>
                    <a:pt x="184" y="150"/>
                    <a:pt x="189" y="159"/>
                    <a:pt x="195" y="168"/>
                  </a:cubicBezTo>
                  <a:cubicBezTo>
                    <a:pt x="195" y="168"/>
                    <a:pt x="195" y="169"/>
                    <a:pt x="195" y="169"/>
                  </a:cubicBezTo>
                  <a:cubicBezTo>
                    <a:pt x="196" y="170"/>
                    <a:pt x="196" y="172"/>
                    <a:pt x="195" y="173"/>
                  </a:cubicBezTo>
                  <a:cubicBezTo>
                    <a:pt x="195" y="174"/>
                    <a:pt x="194" y="175"/>
                    <a:pt x="193" y="176"/>
                  </a:cubicBezTo>
                  <a:cubicBezTo>
                    <a:pt x="195" y="179"/>
                    <a:pt x="197" y="183"/>
                    <a:pt x="199" y="186"/>
                  </a:cubicBezTo>
                  <a:cubicBezTo>
                    <a:pt x="201" y="189"/>
                    <a:pt x="203" y="192"/>
                    <a:pt x="206" y="195"/>
                  </a:cubicBezTo>
                  <a:cubicBezTo>
                    <a:pt x="206" y="191"/>
                    <a:pt x="207" y="188"/>
                    <a:pt x="207" y="184"/>
                  </a:cubicBezTo>
                  <a:cubicBezTo>
                    <a:pt x="208" y="178"/>
                    <a:pt x="209" y="173"/>
                    <a:pt x="209" y="167"/>
                  </a:cubicBezTo>
                  <a:cubicBezTo>
                    <a:pt x="211" y="158"/>
                    <a:pt x="212" y="149"/>
                    <a:pt x="213" y="140"/>
                  </a:cubicBezTo>
                  <a:cubicBezTo>
                    <a:pt x="214" y="135"/>
                    <a:pt x="214" y="131"/>
                    <a:pt x="215" y="127"/>
                  </a:cubicBezTo>
                  <a:cubicBezTo>
                    <a:pt x="215" y="124"/>
                    <a:pt x="216" y="121"/>
                    <a:pt x="216" y="118"/>
                  </a:cubicBezTo>
                  <a:cubicBezTo>
                    <a:pt x="216" y="116"/>
                    <a:pt x="217" y="114"/>
                    <a:pt x="218" y="113"/>
                  </a:cubicBezTo>
                  <a:cubicBezTo>
                    <a:pt x="220" y="112"/>
                    <a:pt x="221" y="110"/>
                    <a:pt x="223" y="108"/>
                  </a:cubicBezTo>
                  <a:cubicBezTo>
                    <a:pt x="229" y="104"/>
                    <a:pt x="235" y="100"/>
                    <a:pt x="241" y="97"/>
                  </a:cubicBezTo>
                  <a:cubicBezTo>
                    <a:pt x="243" y="96"/>
                    <a:pt x="244" y="95"/>
                    <a:pt x="245" y="95"/>
                  </a:cubicBezTo>
                  <a:cubicBezTo>
                    <a:pt x="247" y="94"/>
                    <a:pt x="248" y="94"/>
                    <a:pt x="250" y="93"/>
                  </a:cubicBezTo>
                  <a:cubicBezTo>
                    <a:pt x="251" y="93"/>
                    <a:pt x="252" y="93"/>
                    <a:pt x="253" y="95"/>
                  </a:cubicBezTo>
                  <a:cubicBezTo>
                    <a:pt x="254" y="96"/>
                    <a:pt x="254" y="97"/>
                    <a:pt x="253" y="98"/>
                  </a:cubicBezTo>
                  <a:cubicBezTo>
                    <a:pt x="252" y="100"/>
                    <a:pt x="250" y="102"/>
                    <a:pt x="249" y="103"/>
                  </a:cubicBezTo>
                  <a:cubicBezTo>
                    <a:pt x="246" y="105"/>
                    <a:pt x="243" y="108"/>
                    <a:pt x="240" y="111"/>
                  </a:cubicBezTo>
                  <a:cubicBezTo>
                    <a:pt x="240" y="111"/>
                    <a:pt x="239" y="111"/>
                    <a:pt x="239" y="112"/>
                  </a:cubicBezTo>
                  <a:cubicBezTo>
                    <a:pt x="240" y="112"/>
                    <a:pt x="240" y="112"/>
                    <a:pt x="241" y="113"/>
                  </a:cubicBezTo>
                  <a:cubicBezTo>
                    <a:pt x="242" y="114"/>
                    <a:pt x="243" y="115"/>
                    <a:pt x="245" y="116"/>
                  </a:cubicBezTo>
                  <a:cubicBezTo>
                    <a:pt x="245" y="116"/>
                    <a:pt x="246" y="117"/>
                    <a:pt x="247" y="118"/>
                  </a:cubicBezTo>
                  <a:cubicBezTo>
                    <a:pt x="249" y="120"/>
                    <a:pt x="249" y="122"/>
                    <a:pt x="248" y="124"/>
                  </a:cubicBezTo>
                  <a:cubicBezTo>
                    <a:pt x="247" y="126"/>
                    <a:pt x="246" y="127"/>
                    <a:pt x="245" y="128"/>
                  </a:cubicBezTo>
                  <a:cubicBezTo>
                    <a:pt x="243" y="131"/>
                    <a:pt x="240" y="133"/>
                    <a:pt x="238" y="135"/>
                  </a:cubicBezTo>
                  <a:cubicBezTo>
                    <a:pt x="237" y="136"/>
                    <a:pt x="236" y="137"/>
                    <a:pt x="234" y="138"/>
                  </a:cubicBezTo>
                  <a:cubicBezTo>
                    <a:pt x="234" y="142"/>
                    <a:pt x="234" y="145"/>
                    <a:pt x="234" y="148"/>
                  </a:cubicBezTo>
                  <a:cubicBezTo>
                    <a:pt x="234" y="149"/>
                    <a:pt x="235" y="149"/>
                    <a:pt x="236" y="149"/>
                  </a:cubicBezTo>
                  <a:cubicBezTo>
                    <a:pt x="237" y="150"/>
                    <a:pt x="237" y="151"/>
                    <a:pt x="237" y="152"/>
                  </a:cubicBezTo>
                  <a:cubicBezTo>
                    <a:pt x="237" y="158"/>
                    <a:pt x="236" y="164"/>
                    <a:pt x="236" y="169"/>
                  </a:cubicBezTo>
                  <a:cubicBezTo>
                    <a:pt x="235" y="177"/>
                    <a:pt x="234" y="185"/>
                    <a:pt x="233" y="194"/>
                  </a:cubicBezTo>
                  <a:cubicBezTo>
                    <a:pt x="231" y="204"/>
                    <a:pt x="229" y="214"/>
                    <a:pt x="227" y="224"/>
                  </a:cubicBezTo>
                  <a:cubicBezTo>
                    <a:pt x="226" y="226"/>
                    <a:pt x="225" y="229"/>
                    <a:pt x="223" y="231"/>
                  </a:cubicBezTo>
                  <a:cubicBezTo>
                    <a:pt x="220" y="236"/>
                    <a:pt x="216" y="239"/>
                    <a:pt x="210" y="239"/>
                  </a:cubicBezTo>
                  <a:cubicBezTo>
                    <a:pt x="208" y="239"/>
                    <a:pt x="206" y="239"/>
                    <a:pt x="205" y="238"/>
                  </a:cubicBezTo>
                  <a:cubicBezTo>
                    <a:pt x="200" y="237"/>
                    <a:pt x="196" y="234"/>
                    <a:pt x="192" y="231"/>
                  </a:cubicBezTo>
                  <a:cubicBezTo>
                    <a:pt x="188" y="226"/>
                    <a:pt x="184" y="221"/>
                    <a:pt x="180" y="216"/>
                  </a:cubicBezTo>
                  <a:cubicBezTo>
                    <a:pt x="177" y="210"/>
                    <a:pt x="174" y="205"/>
                    <a:pt x="171" y="200"/>
                  </a:cubicBezTo>
                  <a:cubicBezTo>
                    <a:pt x="170" y="199"/>
                    <a:pt x="170" y="199"/>
                    <a:pt x="169" y="198"/>
                  </a:cubicBezTo>
                  <a:cubicBezTo>
                    <a:pt x="164" y="201"/>
                    <a:pt x="160" y="205"/>
                    <a:pt x="154" y="206"/>
                  </a:cubicBezTo>
                  <a:cubicBezTo>
                    <a:pt x="153" y="213"/>
                    <a:pt x="153" y="220"/>
                    <a:pt x="153" y="227"/>
                  </a:cubicBezTo>
                  <a:cubicBezTo>
                    <a:pt x="153" y="235"/>
                    <a:pt x="153" y="242"/>
                    <a:pt x="153" y="249"/>
                  </a:cubicBezTo>
                  <a:cubicBezTo>
                    <a:pt x="152" y="256"/>
                    <a:pt x="152" y="263"/>
                    <a:pt x="152" y="270"/>
                  </a:cubicBezTo>
                  <a:cubicBezTo>
                    <a:pt x="152" y="271"/>
                    <a:pt x="151" y="271"/>
                    <a:pt x="150" y="271"/>
                  </a:cubicBezTo>
                  <a:cubicBezTo>
                    <a:pt x="149" y="271"/>
                    <a:pt x="148" y="271"/>
                    <a:pt x="147" y="271"/>
                  </a:cubicBezTo>
                  <a:cubicBezTo>
                    <a:pt x="146" y="271"/>
                    <a:pt x="145" y="272"/>
                    <a:pt x="144" y="272"/>
                  </a:cubicBezTo>
                  <a:cubicBezTo>
                    <a:pt x="144" y="272"/>
                    <a:pt x="144" y="273"/>
                    <a:pt x="145" y="273"/>
                  </a:cubicBezTo>
                  <a:cubicBezTo>
                    <a:pt x="151" y="293"/>
                    <a:pt x="156" y="313"/>
                    <a:pt x="161" y="332"/>
                  </a:cubicBezTo>
                  <a:cubicBezTo>
                    <a:pt x="165" y="348"/>
                    <a:pt x="169" y="365"/>
                    <a:pt x="172" y="381"/>
                  </a:cubicBezTo>
                  <a:cubicBezTo>
                    <a:pt x="175" y="394"/>
                    <a:pt x="178" y="406"/>
                    <a:pt x="180" y="418"/>
                  </a:cubicBezTo>
                  <a:cubicBezTo>
                    <a:pt x="182" y="430"/>
                    <a:pt x="184" y="442"/>
                    <a:pt x="185" y="454"/>
                  </a:cubicBezTo>
                  <a:cubicBezTo>
                    <a:pt x="187" y="465"/>
                    <a:pt x="188" y="476"/>
                    <a:pt x="189" y="487"/>
                  </a:cubicBezTo>
                  <a:cubicBezTo>
                    <a:pt x="190" y="493"/>
                    <a:pt x="190" y="499"/>
                    <a:pt x="191" y="505"/>
                  </a:cubicBezTo>
                  <a:cubicBezTo>
                    <a:pt x="191" y="509"/>
                    <a:pt x="191" y="513"/>
                    <a:pt x="192" y="517"/>
                  </a:cubicBezTo>
                  <a:cubicBezTo>
                    <a:pt x="192" y="521"/>
                    <a:pt x="192" y="525"/>
                    <a:pt x="192" y="529"/>
                  </a:cubicBezTo>
                  <a:cubicBezTo>
                    <a:pt x="194" y="529"/>
                    <a:pt x="195" y="530"/>
                    <a:pt x="196" y="530"/>
                  </a:cubicBezTo>
                  <a:cubicBezTo>
                    <a:pt x="204" y="532"/>
                    <a:pt x="211" y="535"/>
                    <a:pt x="217" y="540"/>
                  </a:cubicBezTo>
                  <a:cubicBezTo>
                    <a:pt x="220" y="542"/>
                    <a:pt x="222" y="545"/>
                    <a:pt x="224" y="548"/>
                  </a:cubicBezTo>
                  <a:cubicBezTo>
                    <a:pt x="225" y="551"/>
                    <a:pt x="226" y="553"/>
                    <a:pt x="226" y="556"/>
                  </a:cubicBezTo>
                  <a:cubicBezTo>
                    <a:pt x="225" y="557"/>
                    <a:pt x="225" y="557"/>
                    <a:pt x="224" y="557"/>
                  </a:cubicBezTo>
                  <a:cubicBezTo>
                    <a:pt x="223" y="557"/>
                    <a:pt x="222" y="557"/>
                    <a:pt x="221" y="557"/>
                  </a:cubicBezTo>
                  <a:cubicBezTo>
                    <a:pt x="209" y="557"/>
                    <a:pt x="198" y="557"/>
                    <a:pt x="186" y="557"/>
                  </a:cubicBezTo>
                  <a:cubicBezTo>
                    <a:pt x="180" y="558"/>
                    <a:pt x="174" y="558"/>
                    <a:pt x="169" y="558"/>
                  </a:cubicBezTo>
                  <a:cubicBezTo>
                    <a:pt x="168" y="558"/>
                    <a:pt x="166" y="558"/>
                    <a:pt x="165" y="557"/>
                  </a:cubicBezTo>
                  <a:cubicBezTo>
                    <a:pt x="165" y="557"/>
                    <a:pt x="165" y="556"/>
                    <a:pt x="165" y="555"/>
                  </a:cubicBezTo>
                  <a:cubicBezTo>
                    <a:pt x="165" y="546"/>
                    <a:pt x="164" y="537"/>
                    <a:pt x="163" y="528"/>
                  </a:cubicBezTo>
                  <a:cubicBezTo>
                    <a:pt x="163" y="523"/>
                    <a:pt x="162" y="517"/>
                    <a:pt x="162" y="512"/>
                  </a:cubicBezTo>
                  <a:cubicBezTo>
                    <a:pt x="162" y="510"/>
                    <a:pt x="161" y="509"/>
                    <a:pt x="161" y="507"/>
                  </a:cubicBezTo>
                  <a:cubicBezTo>
                    <a:pt x="160" y="507"/>
                    <a:pt x="160" y="507"/>
                    <a:pt x="159" y="507"/>
                  </a:cubicBezTo>
                  <a:cubicBezTo>
                    <a:pt x="157" y="507"/>
                    <a:pt x="156" y="507"/>
                    <a:pt x="155" y="508"/>
                  </a:cubicBezTo>
                  <a:cubicBezTo>
                    <a:pt x="153" y="508"/>
                    <a:pt x="152" y="507"/>
                    <a:pt x="151" y="505"/>
                  </a:cubicBezTo>
                  <a:cubicBezTo>
                    <a:pt x="152" y="503"/>
                    <a:pt x="151" y="501"/>
                    <a:pt x="151" y="498"/>
                  </a:cubicBezTo>
                  <a:cubicBezTo>
                    <a:pt x="150" y="493"/>
                    <a:pt x="150" y="487"/>
                    <a:pt x="149" y="481"/>
                  </a:cubicBezTo>
                  <a:cubicBezTo>
                    <a:pt x="148" y="475"/>
                    <a:pt x="148" y="469"/>
                    <a:pt x="147" y="462"/>
                  </a:cubicBezTo>
                  <a:cubicBezTo>
                    <a:pt x="145" y="452"/>
                    <a:pt x="143" y="442"/>
                    <a:pt x="142" y="432"/>
                  </a:cubicBezTo>
                  <a:cubicBezTo>
                    <a:pt x="139" y="419"/>
                    <a:pt x="136" y="406"/>
                    <a:pt x="133" y="393"/>
                  </a:cubicBezTo>
                  <a:cubicBezTo>
                    <a:pt x="129" y="378"/>
                    <a:pt x="124" y="364"/>
                    <a:pt x="119" y="350"/>
                  </a:cubicBezTo>
                  <a:cubicBezTo>
                    <a:pt x="115" y="339"/>
                    <a:pt x="111" y="329"/>
                    <a:pt x="107" y="318"/>
                  </a:cubicBezTo>
                  <a:cubicBezTo>
                    <a:pt x="106" y="315"/>
                    <a:pt x="104" y="312"/>
                    <a:pt x="103" y="309"/>
                  </a:cubicBezTo>
                  <a:cubicBezTo>
                    <a:pt x="103" y="309"/>
                    <a:pt x="102" y="308"/>
                    <a:pt x="102" y="307"/>
                  </a:cubicBezTo>
                  <a:cubicBezTo>
                    <a:pt x="101" y="308"/>
                    <a:pt x="101" y="308"/>
                    <a:pt x="101" y="309"/>
                  </a:cubicBezTo>
                  <a:cubicBezTo>
                    <a:pt x="99" y="318"/>
                    <a:pt x="98" y="327"/>
                    <a:pt x="96" y="337"/>
                  </a:cubicBezTo>
                  <a:cubicBezTo>
                    <a:pt x="94" y="347"/>
                    <a:pt x="92" y="358"/>
                    <a:pt x="90" y="369"/>
                  </a:cubicBezTo>
                  <a:cubicBezTo>
                    <a:pt x="88" y="381"/>
                    <a:pt x="86" y="393"/>
                    <a:pt x="83" y="405"/>
                  </a:cubicBezTo>
                  <a:cubicBezTo>
                    <a:pt x="81" y="419"/>
                    <a:pt x="79" y="432"/>
                    <a:pt x="76" y="446"/>
                  </a:cubicBezTo>
                  <a:cubicBezTo>
                    <a:pt x="74" y="458"/>
                    <a:pt x="72" y="470"/>
                    <a:pt x="70" y="482"/>
                  </a:cubicBezTo>
                  <a:cubicBezTo>
                    <a:pt x="68" y="489"/>
                    <a:pt x="67" y="496"/>
                    <a:pt x="66" y="503"/>
                  </a:cubicBezTo>
                  <a:cubicBezTo>
                    <a:pt x="65" y="505"/>
                    <a:pt x="65" y="507"/>
                    <a:pt x="65" y="509"/>
                  </a:cubicBezTo>
                  <a:cubicBezTo>
                    <a:pt x="64" y="509"/>
                    <a:pt x="64" y="509"/>
                    <a:pt x="63" y="509"/>
                  </a:cubicBezTo>
                  <a:cubicBezTo>
                    <a:pt x="62" y="510"/>
                    <a:pt x="60" y="509"/>
                    <a:pt x="59" y="509"/>
                  </a:cubicBezTo>
                  <a:cubicBezTo>
                    <a:pt x="58" y="509"/>
                    <a:pt x="57" y="509"/>
                    <a:pt x="56" y="510"/>
                  </a:cubicBezTo>
                  <a:cubicBezTo>
                    <a:pt x="55" y="512"/>
                    <a:pt x="54" y="519"/>
                    <a:pt x="53" y="528"/>
                  </a:cubicBezTo>
                  <a:cubicBezTo>
                    <a:pt x="54" y="528"/>
                    <a:pt x="55" y="528"/>
                    <a:pt x="56" y="529"/>
                  </a:cubicBezTo>
                  <a:cubicBezTo>
                    <a:pt x="59" y="530"/>
                    <a:pt x="63" y="531"/>
                    <a:pt x="66" y="533"/>
                  </a:cubicBezTo>
                  <a:cubicBezTo>
                    <a:pt x="69" y="535"/>
                    <a:pt x="72" y="537"/>
                    <a:pt x="74" y="540"/>
                  </a:cubicBezTo>
                  <a:cubicBezTo>
                    <a:pt x="77" y="544"/>
                    <a:pt x="78" y="548"/>
                    <a:pt x="78" y="552"/>
                  </a:cubicBezTo>
                  <a:cubicBezTo>
                    <a:pt x="78" y="555"/>
                    <a:pt x="77" y="557"/>
                    <a:pt x="76" y="558"/>
                  </a:cubicBezTo>
                  <a:cubicBezTo>
                    <a:pt x="75" y="558"/>
                    <a:pt x="75" y="559"/>
                    <a:pt x="74" y="559"/>
                  </a:cubicBezTo>
                  <a:cubicBezTo>
                    <a:pt x="57" y="558"/>
                    <a:pt x="40" y="558"/>
                    <a:pt x="23" y="558"/>
                  </a:cubicBezTo>
                  <a:cubicBezTo>
                    <a:pt x="22" y="557"/>
                    <a:pt x="22" y="557"/>
                    <a:pt x="22" y="557"/>
                  </a:cubicBezTo>
                  <a:cubicBezTo>
                    <a:pt x="21" y="557"/>
                    <a:pt x="21" y="556"/>
                    <a:pt x="21" y="555"/>
                  </a:cubicBezTo>
                  <a:cubicBezTo>
                    <a:pt x="22" y="552"/>
                    <a:pt x="22" y="549"/>
                    <a:pt x="22" y="547"/>
                  </a:cubicBezTo>
                  <a:cubicBezTo>
                    <a:pt x="24" y="535"/>
                    <a:pt x="26" y="524"/>
                    <a:pt x="28" y="512"/>
                  </a:cubicBezTo>
                  <a:cubicBezTo>
                    <a:pt x="28" y="511"/>
                    <a:pt x="28" y="510"/>
                    <a:pt x="29" y="509"/>
                  </a:cubicBezTo>
                  <a:cubicBezTo>
                    <a:pt x="27" y="509"/>
                    <a:pt x="26" y="508"/>
                    <a:pt x="25" y="508"/>
                  </a:cubicBezTo>
                  <a:cubicBezTo>
                    <a:pt x="25" y="507"/>
                    <a:pt x="24" y="507"/>
                    <a:pt x="24" y="506"/>
                  </a:cubicBezTo>
                  <a:cubicBezTo>
                    <a:pt x="26" y="499"/>
                    <a:pt x="27" y="491"/>
                    <a:pt x="28" y="484"/>
                  </a:cubicBezTo>
                  <a:cubicBezTo>
                    <a:pt x="30" y="475"/>
                    <a:pt x="31" y="466"/>
                    <a:pt x="33" y="456"/>
                  </a:cubicBezTo>
                  <a:cubicBezTo>
                    <a:pt x="34" y="447"/>
                    <a:pt x="36" y="438"/>
                    <a:pt x="37" y="429"/>
                  </a:cubicBezTo>
                  <a:cubicBezTo>
                    <a:pt x="39" y="420"/>
                    <a:pt x="40" y="411"/>
                    <a:pt x="42" y="402"/>
                  </a:cubicBezTo>
                  <a:cubicBezTo>
                    <a:pt x="43" y="391"/>
                    <a:pt x="45" y="380"/>
                    <a:pt x="47" y="369"/>
                  </a:cubicBezTo>
                  <a:cubicBezTo>
                    <a:pt x="49" y="358"/>
                    <a:pt x="51" y="346"/>
                    <a:pt x="53" y="334"/>
                  </a:cubicBezTo>
                  <a:cubicBezTo>
                    <a:pt x="55" y="322"/>
                    <a:pt x="57" y="310"/>
                    <a:pt x="59" y="298"/>
                  </a:cubicBezTo>
                  <a:cubicBezTo>
                    <a:pt x="61" y="288"/>
                    <a:pt x="62" y="278"/>
                    <a:pt x="64" y="268"/>
                  </a:cubicBezTo>
                  <a:cubicBezTo>
                    <a:pt x="64" y="268"/>
                    <a:pt x="64" y="267"/>
                    <a:pt x="64" y="267"/>
                  </a:cubicBezTo>
                  <a:cubicBezTo>
                    <a:pt x="62" y="267"/>
                    <a:pt x="60" y="266"/>
                    <a:pt x="58" y="266"/>
                  </a:cubicBezTo>
                  <a:cubicBezTo>
                    <a:pt x="58" y="265"/>
                    <a:pt x="57" y="264"/>
                    <a:pt x="58" y="263"/>
                  </a:cubicBezTo>
                  <a:cubicBezTo>
                    <a:pt x="58" y="261"/>
                    <a:pt x="58" y="258"/>
                    <a:pt x="58" y="256"/>
                  </a:cubicBezTo>
                  <a:cubicBezTo>
                    <a:pt x="58" y="255"/>
                    <a:pt x="58" y="254"/>
                    <a:pt x="58" y="253"/>
                  </a:cubicBezTo>
                  <a:cubicBezTo>
                    <a:pt x="58" y="253"/>
                    <a:pt x="58" y="253"/>
                    <a:pt x="58" y="252"/>
                  </a:cubicBezTo>
                  <a:cubicBezTo>
                    <a:pt x="57" y="253"/>
                    <a:pt x="56" y="253"/>
                    <a:pt x="55" y="254"/>
                  </a:cubicBezTo>
                  <a:cubicBezTo>
                    <a:pt x="52" y="255"/>
                    <a:pt x="49" y="257"/>
                    <a:pt x="45" y="257"/>
                  </a:cubicBezTo>
                  <a:cubicBezTo>
                    <a:pt x="43" y="258"/>
                    <a:pt x="41" y="257"/>
                    <a:pt x="39" y="256"/>
                  </a:cubicBezTo>
                  <a:cubicBezTo>
                    <a:pt x="36" y="254"/>
                    <a:pt x="34" y="250"/>
                    <a:pt x="34" y="246"/>
                  </a:cubicBezTo>
                  <a:cubicBezTo>
                    <a:pt x="34" y="243"/>
                    <a:pt x="36" y="241"/>
                    <a:pt x="39" y="242"/>
                  </a:cubicBezTo>
                  <a:cubicBezTo>
                    <a:pt x="40" y="242"/>
                    <a:pt x="40" y="242"/>
                    <a:pt x="40" y="242"/>
                  </a:cubicBezTo>
                  <a:cubicBezTo>
                    <a:pt x="40" y="241"/>
                    <a:pt x="40" y="241"/>
                    <a:pt x="40" y="241"/>
                  </a:cubicBezTo>
                  <a:cubicBezTo>
                    <a:pt x="41" y="240"/>
                    <a:pt x="42" y="238"/>
                    <a:pt x="43" y="237"/>
                  </a:cubicBezTo>
                  <a:cubicBezTo>
                    <a:pt x="44" y="236"/>
                    <a:pt x="46" y="235"/>
                    <a:pt x="47" y="234"/>
                  </a:cubicBezTo>
                  <a:cubicBezTo>
                    <a:pt x="47" y="233"/>
                    <a:pt x="46" y="233"/>
                    <a:pt x="46" y="232"/>
                  </a:cubicBezTo>
                  <a:cubicBezTo>
                    <a:pt x="44" y="233"/>
                    <a:pt x="43" y="233"/>
                    <a:pt x="41" y="234"/>
                  </a:cubicBezTo>
                  <a:cubicBezTo>
                    <a:pt x="41" y="234"/>
                    <a:pt x="40" y="234"/>
                    <a:pt x="40" y="234"/>
                  </a:cubicBezTo>
                  <a:cubicBezTo>
                    <a:pt x="39" y="233"/>
                    <a:pt x="38" y="232"/>
                    <a:pt x="38" y="231"/>
                  </a:cubicBezTo>
                  <a:cubicBezTo>
                    <a:pt x="33" y="223"/>
                    <a:pt x="28" y="216"/>
                    <a:pt x="23" y="208"/>
                  </a:cubicBezTo>
                  <a:cubicBezTo>
                    <a:pt x="17" y="199"/>
                    <a:pt x="12" y="190"/>
                    <a:pt x="6" y="181"/>
                  </a:cubicBezTo>
                  <a:cubicBezTo>
                    <a:pt x="5" y="178"/>
                    <a:pt x="3" y="175"/>
                    <a:pt x="2" y="172"/>
                  </a:cubicBezTo>
                  <a:cubicBezTo>
                    <a:pt x="2" y="171"/>
                    <a:pt x="2" y="171"/>
                    <a:pt x="2" y="171"/>
                  </a:cubicBezTo>
                  <a:cubicBezTo>
                    <a:pt x="0" y="166"/>
                    <a:pt x="1" y="162"/>
                    <a:pt x="3" y="159"/>
                  </a:cubicBezTo>
                  <a:cubicBezTo>
                    <a:pt x="4" y="157"/>
                    <a:pt x="6" y="156"/>
                    <a:pt x="7" y="155"/>
                  </a:cubicBezTo>
                  <a:cubicBezTo>
                    <a:pt x="9" y="154"/>
                    <a:pt x="10" y="152"/>
                    <a:pt x="12" y="151"/>
                  </a:cubicBezTo>
                  <a:cubicBezTo>
                    <a:pt x="28" y="141"/>
                    <a:pt x="44" y="131"/>
                    <a:pt x="60" y="121"/>
                  </a:cubicBezTo>
                  <a:cubicBezTo>
                    <a:pt x="70" y="116"/>
                    <a:pt x="80" y="111"/>
                    <a:pt x="90" y="106"/>
                  </a:cubicBezTo>
                  <a:cubicBezTo>
                    <a:pt x="98" y="102"/>
                    <a:pt x="106" y="99"/>
                    <a:pt x="114" y="96"/>
                  </a:cubicBezTo>
                  <a:cubicBezTo>
                    <a:pt x="115" y="96"/>
                    <a:pt x="116" y="96"/>
                    <a:pt x="117" y="95"/>
                  </a:cubicBezTo>
                  <a:cubicBezTo>
                    <a:pt x="119" y="93"/>
                    <a:pt x="120" y="89"/>
                    <a:pt x="120" y="86"/>
                  </a:cubicBezTo>
                  <a:cubicBezTo>
                    <a:pt x="119" y="86"/>
                    <a:pt x="119" y="87"/>
                    <a:pt x="119" y="88"/>
                  </a:cubicBezTo>
                  <a:cubicBezTo>
                    <a:pt x="118" y="88"/>
                    <a:pt x="118" y="89"/>
                    <a:pt x="117" y="89"/>
                  </a:cubicBezTo>
                  <a:cubicBezTo>
                    <a:pt x="117" y="89"/>
                    <a:pt x="116" y="89"/>
                    <a:pt x="116" y="89"/>
                  </a:cubicBezTo>
                  <a:cubicBezTo>
                    <a:pt x="115" y="89"/>
                    <a:pt x="115" y="88"/>
                    <a:pt x="115" y="88"/>
                  </a:cubicBezTo>
                  <a:cubicBezTo>
                    <a:pt x="115" y="83"/>
                    <a:pt x="112" y="78"/>
                    <a:pt x="109" y="73"/>
                  </a:cubicBezTo>
                  <a:cubicBezTo>
                    <a:pt x="107" y="70"/>
                    <a:pt x="105" y="67"/>
                    <a:pt x="104" y="64"/>
                  </a:cubicBezTo>
                  <a:cubicBezTo>
                    <a:pt x="102" y="61"/>
                    <a:pt x="101" y="57"/>
                    <a:pt x="100" y="54"/>
                  </a:cubicBezTo>
                  <a:cubicBezTo>
                    <a:pt x="98" y="44"/>
                    <a:pt x="103" y="36"/>
                    <a:pt x="110" y="32"/>
                  </a:cubicBezTo>
                  <a:cubicBezTo>
                    <a:pt x="111" y="31"/>
                    <a:pt x="111" y="31"/>
                    <a:pt x="113" y="30"/>
                  </a:cubicBezTo>
                  <a:cubicBezTo>
                    <a:pt x="113" y="30"/>
                    <a:pt x="113" y="29"/>
                    <a:pt x="113" y="28"/>
                  </a:cubicBezTo>
                  <a:cubicBezTo>
                    <a:pt x="113" y="22"/>
                    <a:pt x="116" y="19"/>
                    <a:pt x="121" y="17"/>
                  </a:cubicBezTo>
                  <a:cubicBezTo>
                    <a:pt x="124" y="16"/>
                    <a:pt x="127" y="16"/>
                    <a:pt x="129" y="15"/>
                  </a:cubicBezTo>
                  <a:cubicBezTo>
                    <a:pt x="136" y="14"/>
                    <a:pt x="143" y="12"/>
                    <a:pt x="149" y="10"/>
                  </a:cubicBezTo>
                  <a:cubicBezTo>
                    <a:pt x="152" y="8"/>
                    <a:pt x="154" y="7"/>
                    <a:pt x="156" y="5"/>
                  </a:cubicBezTo>
                  <a:cubicBezTo>
                    <a:pt x="158" y="4"/>
                    <a:pt x="160" y="2"/>
                    <a:pt x="162" y="1"/>
                  </a:cubicBezTo>
                  <a:cubicBezTo>
                    <a:pt x="164" y="0"/>
                    <a:pt x="165" y="0"/>
                    <a:pt x="167" y="0"/>
                  </a:cubicBezTo>
                  <a:cubicBezTo>
                    <a:pt x="169" y="0"/>
                    <a:pt x="170" y="1"/>
                    <a:pt x="171" y="3"/>
                  </a:cubicBezTo>
                  <a:cubicBezTo>
                    <a:pt x="171" y="4"/>
                    <a:pt x="171" y="4"/>
                    <a:pt x="172" y="5"/>
                  </a:cubicBezTo>
                  <a:cubicBezTo>
                    <a:pt x="173" y="5"/>
                    <a:pt x="173" y="5"/>
                    <a:pt x="174" y="6"/>
                  </a:cubicBezTo>
                  <a:cubicBezTo>
                    <a:pt x="176" y="6"/>
                    <a:pt x="178" y="6"/>
                    <a:pt x="179" y="6"/>
                  </a:cubicBezTo>
                  <a:cubicBezTo>
                    <a:pt x="183" y="8"/>
                    <a:pt x="184" y="11"/>
                    <a:pt x="183" y="15"/>
                  </a:cubicBezTo>
                  <a:cubicBezTo>
                    <a:pt x="182" y="16"/>
                    <a:pt x="182" y="17"/>
                    <a:pt x="181" y="19"/>
                  </a:cubicBezTo>
                  <a:close/>
                  <a:moveTo>
                    <a:pt x="62" y="506"/>
                  </a:moveTo>
                  <a:cubicBezTo>
                    <a:pt x="62" y="506"/>
                    <a:pt x="62" y="505"/>
                    <a:pt x="62" y="504"/>
                  </a:cubicBezTo>
                  <a:cubicBezTo>
                    <a:pt x="64" y="498"/>
                    <a:pt x="65" y="491"/>
                    <a:pt x="66" y="485"/>
                  </a:cubicBezTo>
                  <a:cubicBezTo>
                    <a:pt x="69" y="471"/>
                    <a:pt x="71" y="458"/>
                    <a:pt x="73" y="444"/>
                  </a:cubicBezTo>
                  <a:cubicBezTo>
                    <a:pt x="76" y="431"/>
                    <a:pt x="78" y="417"/>
                    <a:pt x="81" y="403"/>
                  </a:cubicBezTo>
                  <a:cubicBezTo>
                    <a:pt x="83" y="391"/>
                    <a:pt x="85" y="379"/>
                    <a:pt x="87" y="367"/>
                  </a:cubicBezTo>
                  <a:cubicBezTo>
                    <a:pt x="90" y="353"/>
                    <a:pt x="92" y="340"/>
                    <a:pt x="95" y="327"/>
                  </a:cubicBezTo>
                  <a:cubicBezTo>
                    <a:pt x="96" y="319"/>
                    <a:pt x="98" y="311"/>
                    <a:pt x="99" y="303"/>
                  </a:cubicBezTo>
                  <a:cubicBezTo>
                    <a:pt x="99" y="303"/>
                    <a:pt x="100" y="302"/>
                    <a:pt x="100" y="301"/>
                  </a:cubicBezTo>
                  <a:cubicBezTo>
                    <a:pt x="101" y="301"/>
                    <a:pt x="102" y="301"/>
                    <a:pt x="103" y="302"/>
                  </a:cubicBezTo>
                  <a:cubicBezTo>
                    <a:pt x="103" y="303"/>
                    <a:pt x="104" y="304"/>
                    <a:pt x="104" y="304"/>
                  </a:cubicBezTo>
                  <a:cubicBezTo>
                    <a:pt x="105" y="307"/>
                    <a:pt x="107" y="310"/>
                    <a:pt x="108" y="313"/>
                  </a:cubicBezTo>
                  <a:cubicBezTo>
                    <a:pt x="113" y="327"/>
                    <a:pt x="119" y="341"/>
                    <a:pt x="124" y="354"/>
                  </a:cubicBezTo>
                  <a:cubicBezTo>
                    <a:pt x="127" y="362"/>
                    <a:pt x="129" y="370"/>
                    <a:pt x="132" y="378"/>
                  </a:cubicBezTo>
                  <a:cubicBezTo>
                    <a:pt x="136" y="392"/>
                    <a:pt x="139" y="407"/>
                    <a:pt x="142" y="421"/>
                  </a:cubicBezTo>
                  <a:cubicBezTo>
                    <a:pt x="146" y="439"/>
                    <a:pt x="149" y="457"/>
                    <a:pt x="151" y="476"/>
                  </a:cubicBezTo>
                  <a:cubicBezTo>
                    <a:pt x="152" y="485"/>
                    <a:pt x="154" y="493"/>
                    <a:pt x="154" y="502"/>
                  </a:cubicBezTo>
                  <a:cubicBezTo>
                    <a:pt x="154" y="503"/>
                    <a:pt x="154" y="504"/>
                    <a:pt x="155" y="504"/>
                  </a:cubicBezTo>
                  <a:cubicBezTo>
                    <a:pt x="156" y="504"/>
                    <a:pt x="156" y="504"/>
                    <a:pt x="157" y="504"/>
                  </a:cubicBezTo>
                  <a:cubicBezTo>
                    <a:pt x="161" y="504"/>
                    <a:pt x="165" y="504"/>
                    <a:pt x="168" y="504"/>
                  </a:cubicBezTo>
                  <a:cubicBezTo>
                    <a:pt x="174" y="504"/>
                    <a:pt x="179" y="504"/>
                    <a:pt x="185" y="504"/>
                  </a:cubicBezTo>
                  <a:cubicBezTo>
                    <a:pt x="186" y="503"/>
                    <a:pt x="187" y="504"/>
                    <a:pt x="187" y="503"/>
                  </a:cubicBezTo>
                  <a:cubicBezTo>
                    <a:pt x="188" y="502"/>
                    <a:pt x="188" y="500"/>
                    <a:pt x="187" y="499"/>
                  </a:cubicBezTo>
                  <a:cubicBezTo>
                    <a:pt x="187" y="496"/>
                    <a:pt x="187" y="493"/>
                    <a:pt x="186" y="489"/>
                  </a:cubicBezTo>
                  <a:cubicBezTo>
                    <a:pt x="185" y="478"/>
                    <a:pt x="184" y="467"/>
                    <a:pt x="183" y="456"/>
                  </a:cubicBezTo>
                  <a:cubicBezTo>
                    <a:pt x="181" y="443"/>
                    <a:pt x="179" y="431"/>
                    <a:pt x="177" y="418"/>
                  </a:cubicBezTo>
                  <a:cubicBezTo>
                    <a:pt x="174" y="400"/>
                    <a:pt x="170" y="382"/>
                    <a:pt x="166" y="364"/>
                  </a:cubicBezTo>
                  <a:cubicBezTo>
                    <a:pt x="161" y="345"/>
                    <a:pt x="156" y="327"/>
                    <a:pt x="152" y="308"/>
                  </a:cubicBezTo>
                  <a:cubicBezTo>
                    <a:pt x="149" y="297"/>
                    <a:pt x="146" y="285"/>
                    <a:pt x="142" y="274"/>
                  </a:cubicBezTo>
                  <a:cubicBezTo>
                    <a:pt x="141" y="273"/>
                    <a:pt x="141" y="272"/>
                    <a:pt x="140" y="271"/>
                  </a:cubicBezTo>
                  <a:cubicBezTo>
                    <a:pt x="139" y="271"/>
                    <a:pt x="139" y="271"/>
                    <a:pt x="138" y="271"/>
                  </a:cubicBezTo>
                  <a:cubicBezTo>
                    <a:pt x="129" y="271"/>
                    <a:pt x="121" y="270"/>
                    <a:pt x="113" y="270"/>
                  </a:cubicBezTo>
                  <a:cubicBezTo>
                    <a:pt x="106" y="270"/>
                    <a:pt x="100" y="269"/>
                    <a:pt x="93" y="269"/>
                  </a:cubicBezTo>
                  <a:cubicBezTo>
                    <a:pt x="85" y="268"/>
                    <a:pt x="77" y="267"/>
                    <a:pt x="70" y="267"/>
                  </a:cubicBezTo>
                  <a:cubicBezTo>
                    <a:pt x="69" y="267"/>
                    <a:pt x="68" y="267"/>
                    <a:pt x="67" y="268"/>
                  </a:cubicBezTo>
                  <a:cubicBezTo>
                    <a:pt x="54" y="346"/>
                    <a:pt x="41" y="425"/>
                    <a:pt x="28" y="504"/>
                  </a:cubicBezTo>
                  <a:cubicBezTo>
                    <a:pt x="28" y="505"/>
                    <a:pt x="28" y="505"/>
                    <a:pt x="28" y="505"/>
                  </a:cubicBezTo>
                  <a:cubicBezTo>
                    <a:pt x="29" y="506"/>
                    <a:pt x="29" y="506"/>
                    <a:pt x="29" y="506"/>
                  </a:cubicBezTo>
                  <a:cubicBezTo>
                    <a:pt x="40" y="506"/>
                    <a:pt x="51" y="506"/>
                    <a:pt x="62" y="506"/>
                  </a:cubicBezTo>
                  <a:close/>
                  <a:moveTo>
                    <a:pt x="193" y="171"/>
                  </a:moveTo>
                  <a:cubicBezTo>
                    <a:pt x="193" y="170"/>
                    <a:pt x="193" y="169"/>
                    <a:pt x="192" y="169"/>
                  </a:cubicBezTo>
                  <a:cubicBezTo>
                    <a:pt x="190" y="165"/>
                    <a:pt x="188" y="161"/>
                    <a:pt x="186" y="158"/>
                  </a:cubicBezTo>
                  <a:cubicBezTo>
                    <a:pt x="178" y="146"/>
                    <a:pt x="171" y="135"/>
                    <a:pt x="163" y="124"/>
                  </a:cubicBezTo>
                  <a:cubicBezTo>
                    <a:pt x="158" y="117"/>
                    <a:pt x="152" y="111"/>
                    <a:pt x="146" y="105"/>
                  </a:cubicBezTo>
                  <a:cubicBezTo>
                    <a:pt x="141" y="101"/>
                    <a:pt x="136" y="99"/>
                    <a:pt x="130" y="98"/>
                  </a:cubicBezTo>
                  <a:cubicBezTo>
                    <a:pt x="127" y="97"/>
                    <a:pt x="125" y="97"/>
                    <a:pt x="122" y="97"/>
                  </a:cubicBezTo>
                  <a:cubicBezTo>
                    <a:pt x="118" y="98"/>
                    <a:pt x="113" y="99"/>
                    <a:pt x="109" y="101"/>
                  </a:cubicBezTo>
                  <a:cubicBezTo>
                    <a:pt x="98" y="105"/>
                    <a:pt x="88" y="110"/>
                    <a:pt x="78" y="115"/>
                  </a:cubicBezTo>
                  <a:cubicBezTo>
                    <a:pt x="71" y="118"/>
                    <a:pt x="65" y="122"/>
                    <a:pt x="59" y="125"/>
                  </a:cubicBezTo>
                  <a:cubicBezTo>
                    <a:pt x="52" y="129"/>
                    <a:pt x="46" y="133"/>
                    <a:pt x="39" y="137"/>
                  </a:cubicBezTo>
                  <a:cubicBezTo>
                    <a:pt x="38" y="137"/>
                    <a:pt x="37" y="138"/>
                    <a:pt x="37" y="139"/>
                  </a:cubicBezTo>
                  <a:cubicBezTo>
                    <a:pt x="42" y="151"/>
                    <a:pt x="49" y="162"/>
                    <a:pt x="59" y="171"/>
                  </a:cubicBezTo>
                  <a:cubicBezTo>
                    <a:pt x="64" y="168"/>
                    <a:pt x="69" y="165"/>
                    <a:pt x="74" y="162"/>
                  </a:cubicBezTo>
                  <a:cubicBezTo>
                    <a:pt x="75" y="161"/>
                    <a:pt x="75" y="160"/>
                    <a:pt x="75" y="159"/>
                  </a:cubicBezTo>
                  <a:cubicBezTo>
                    <a:pt x="76" y="154"/>
                    <a:pt x="78" y="149"/>
                    <a:pt x="79" y="144"/>
                  </a:cubicBezTo>
                  <a:cubicBezTo>
                    <a:pt x="80" y="141"/>
                    <a:pt x="80" y="138"/>
                    <a:pt x="81" y="134"/>
                  </a:cubicBezTo>
                  <a:cubicBezTo>
                    <a:pt x="81" y="134"/>
                    <a:pt x="81" y="133"/>
                    <a:pt x="81" y="133"/>
                  </a:cubicBezTo>
                  <a:cubicBezTo>
                    <a:pt x="81" y="132"/>
                    <a:pt x="81" y="132"/>
                    <a:pt x="83" y="132"/>
                  </a:cubicBezTo>
                  <a:cubicBezTo>
                    <a:pt x="83" y="133"/>
                    <a:pt x="83" y="134"/>
                    <a:pt x="83" y="134"/>
                  </a:cubicBezTo>
                  <a:cubicBezTo>
                    <a:pt x="83" y="137"/>
                    <a:pt x="82" y="140"/>
                    <a:pt x="82" y="143"/>
                  </a:cubicBezTo>
                  <a:cubicBezTo>
                    <a:pt x="80" y="150"/>
                    <a:pt x="78" y="157"/>
                    <a:pt x="77" y="164"/>
                  </a:cubicBezTo>
                  <a:cubicBezTo>
                    <a:pt x="74" y="174"/>
                    <a:pt x="72" y="185"/>
                    <a:pt x="70" y="195"/>
                  </a:cubicBezTo>
                  <a:cubicBezTo>
                    <a:pt x="69" y="203"/>
                    <a:pt x="67" y="212"/>
                    <a:pt x="66" y="221"/>
                  </a:cubicBezTo>
                  <a:cubicBezTo>
                    <a:pt x="65" y="223"/>
                    <a:pt x="65" y="226"/>
                    <a:pt x="65" y="229"/>
                  </a:cubicBezTo>
                  <a:cubicBezTo>
                    <a:pt x="65" y="230"/>
                    <a:pt x="66" y="231"/>
                    <a:pt x="66" y="232"/>
                  </a:cubicBezTo>
                  <a:cubicBezTo>
                    <a:pt x="70" y="238"/>
                    <a:pt x="68" y="245"/>
                    <a:pt x="63" y="249"/>
                  </a:cubicBezTo>
                  <a:cubicBezTo>
                    <a:pt x="63" y="249"/>
                    <a:pt x="62" y="250"/>
                    <a:pt x="62" y="250"/>
                  </a:cubicBezTo>
                  <a:cubicBezTo>
                    <a:pt x="61" y="254"/>
                    <a:pt x="60" y="257"/>
                    <a:pt x="60" y="261"/>
                  </a:cubicBezTo>
                  <a:cubicBezTo>
                    <a:pt x="60" y="262"/>
                    <a:pt x="60" y="262"/>
                    <a:pt x="60" y="263"/>
                  </a:cubicBezTo>
                  <a:cubicBezTo>
                    <a:pt x="62" y="263"/>
                    <a:pt x="63" y="263"/>
                    <a:pt x="64" y="264"/>
                  </a:cubicBezTo>
                  <a:cubicBezTo>
                    <a:pt x="73" y="264"/>
                    <a:pt x="83" y="265"/>
                    <a:pt x="93" y="266"/>
                  </a:cubicBezTo>
                  <a:cubicBezTo>
                    <a:pt x="99" y="266"/>
                    <a:pt x="105" y="267"/>
                    <a:pt x="112" y="267"/>
                  </a:cubicBezTo>
                  <a:cubicBezTo>
                    <a:pt x="117" y="267"/>
                    <a:pt x="122" y="268"/>
                    <a:pt x="127" y="268"/>
                  </a:cubicBezTo>
                  <a:cubicBezTo>
                    <a:pt x="133" y="268"/>
                    <a:pt x="140" y="268"/>
                    <a:pt x="147" y="268"/>
                  </a:cubicBezTo>
                  <a:cubicBezTo>
                    <a:pt x="148" y="268"/>
                    <a:pt x="148" y="268"/>
                    <a:pt x="149" y="268"/>
                  </a:cubicBezTo>
                  <a:cubicBezTo>
                    <a:pt x="149" y="267"/>
                    <a:pt x="149" y="267"/>
                    <a:pt x="149" y="267"/>
                  </a:cubicBezTo>
                  <a:cubicBezTo>
                    <a:pt x="150" y="258"/>
                    <a:pt x="150" y="249"/>
                    <a:pt x="150" y="240"/>
                  </a:cubicBezTo>
                  <a:cubicBezTo>
                    <a:pt x="150" y="231"/>
                    <a:pt x="150" y="223"/>
                    <a:pt x="150" y="214"/>
                  </a:cubicBezTo>
                  <a:cubicBezTo>
                    <a:pt x="151" y="210"/>
                    <a:pt x="151" y="206"/>
                    <a:pt x="151" y="202"/>
                  </a:cubicBezTo>
                  <a:cubicBezTo>
                    <a:pt x="151" y="200"/>
                    <a:pt x="150" y="199"/>
                    <a:pt x="150" y="197"/>
                  </a:cubicBezTo>
                  <a:cubicBezTo>
                    <a:pt x="149" y="195"/>
                    <a:pt x="148" y="193"/>
                    <a:pt x="147" y="191"/>
                  </a:cubicBezTo>
                  <a:cubicBezTo>
                    <a:pt x="143" y="182"/>
                    <a:pt x="138" y="174"/>
                    <a:pt x="134" y="165"/>
                  </a:cubicBezTo>
                  <a:cubicBezTo>
                    <a:pt x="134" y="164"/>
                    <a:pt x="133" y="163"/>
                    <a:pt x="133" y="162"/>
                  </a:cubicBezTo>
                  <a:cubicBezTo>
                    <a:pt x="133" y="161"/>
                    <a:pt x="133" y="160"/>
                    <a:pt x="134" y="160"/>
                  </a:cubicBezTo>
                  <a:cubicBezTo>
                    <a:pt x="135" y="160"/>
                    <a:pt x="136" y="161"/>
                    <a:pt x="136" y="162"/>
                  </a:cubicBezTo>
                  <a:cubicBezTo>
                    <a:pt x="142" y="176"/>
                    <a:pt x="149" y="188"/>
                    <a:pt x="154" y="201"/>
                  </a:cubicBezTo>
                  <a:cubicBezTo>
                    <a:pt x="155" y="202"/>
                    <a:pt x="155" y="203"/>
                    <a:pt x="156" y="203"/>
                  </a:cubicBezTo>
                  <a:cubicBezTo>
                    <a:pt x="156" y="203"/>
                    <a:pt x="157" y="203"/>
                    <a:pt x="157" y="202"/>
                  </a:cubicBezTo>
                  <a:cubicBezTo>
                    <a:pt x="169" y="196"/>
                    <a:pt x="180" y="187"/>
                    <a:pt x="189" y="177"/>
                  </a:cubicBezTo>
                  <a:cubicBezTo>
                    <a:pt x="190" y="175"/>
                    <a:pt x="192" y="173"/>
                    <a:pt x="193" y="171"/>
                  </a:cubicBezTo>
                  <a:close/>
                  <a:moveTo>
                    <a:pt x="167" y="7"/>
                  </a:moveTo>
                  <a:cubicBezTo>
                    <a:pt x="167" y="7"/>
                    <a:pt x="168" y="6"/>
                    <a:pt x="168" y="6"/>
                  </a:cubicBezTo>
                  <a:cubicBezTo>
                    <a:pt x="169" y="5"/>
                    <a:pt x="169" y="4"/>
                    <a:pt x="168" y="3"/>
                  </a:cubicBezTo>
                  <a:cubicBezTo>
                    <a:pt x="168" y="2"/>
                    <a:pt x="167" y="2"/>
                    <a:pt x="166" y="2"/>
                  </a:cubicBezTo>
                  <a:cubicBezTo>
                    <a:pt x="165" y="3"/>
                    <a:pt x="163" y="3"/>
                    <a:pt x="162" y="4"/>
                  </a:cubicBezTo>
                  <a:cubicBezTo>
                    <a:pt x="160" y="5"/>
                    <a:pt x="159" y="6"/>
                    <a:pt x="158" y="7"/>
                  </a:cubicBezTo>
                  <a:cubicBezTo>
                    <a:pt x="155" y="10"/>
                    <a:pt x="151" y="12"/>
                    <a:pt x="148" y="13"/>
                  </a:cubicBezTo>
                  <a:cubicBezTo>
                    <a:pt x="142" y="15"/>
                    <a:pt x="135" y="17"/>
                    <a:pt x="129" y="18"/>
                  </a:cubicBezTo>
                  <a:cubicBezTo>
                    <a:pt x="126" y="18"/>
                    <a:pt x="124" y="19"/>
                    <a:pt x="122" y="20"/>
                  </a:cubicBezTo>
                  <a:cubicBezTo>
                    <a:pt x="118" y="21"/>
                    <a:pt x="115" y="24"/>
                    <a:pt x="115" y="28"/>
                  </a:cubicBezTo>
                  <a:cubicBezTo>
                    <a:pt x="116" y="31"/>
                    <a:pt x="114" y="32"/>
                    <a:pt x="112" y="34"/>
                  </a:cubicBezTo>
                  <a:cubicBezTo>
                    <a:pt x="104" y="37"/>
                    <a:pt x="100" y="46"/>
                    <a:pt x="103" y="54"/>
                  </a:cubicBezTo>
                  <a:cubicBezTo>
                    <a:pt x="104" y="60"/>
                    <a:pt x="107" y="65"/>
                    <a:pt x="110" y="70"/>
                  </a:cubicBezTo>
                  <a:cubicBezTo>
                    <a:pt x="113" y="74"/>
                    <a:pt x="115" y="78"/>
                    <a:pt x="117" y="83"/>
                  </a:cubicBezTo>
                  <a:cubicBezTo>
                    <a:pt x="117" y="83"/>
                    <a:pt x="117" y="83"/>
                    <a:pt x="118" y="83"/>
                  </a:cubicBezTo>
                  <a:cubicBezTo>
                    <a:pt x="119" y="83"/>
                    <a:pt x="119" y="82"/>
                    <a:pt x="120" y="81"/>
                  </a:cubicBezTo>
                  <a:cubicBezTo>
                    <a:pt x="121" y="79"/>
                    <a:pt x="122" y="78"/>
                    <a:pt x="123" y="76"/>
                  </a:cubicBezTo>
                  <a:cubicBezTo>
                    <a:pt x="123" y="76"/>
                    <a:pt x="124" y="75"/>
                    <a:pt x="125" y="76"/>
                  </a:cubicBezTo>
                  <a:cubicBezTo>
                    <a:pt x="126" y="76"/>
                    <a:pt x="126" y="77"/>
                    <a:pt x="126" y="78"/>
                  </a:cubicBezTo>
                  <a:cubicBezTo>
                    <a:pt x="127" y="79"/>
                    <a:pt x="127" y="80"/>
                    <a:pt x="128" y="81"/>
                  </a:cubicBezTo>
                  <a:cubicBezTo>
                    <a:pt x="131" y="77"/>
                    <a:pt x="133" y="73"/>
                    <a:pt x="135" y="69"/>
                  </a:cubicBezTo>
                  <a:cubicBezTo>
                    <a:pt x="133" y="67"/>
                    <a:pt x="132" y="65"/>
                    <a:pt x="132" y="63"/>
                  </a:cubicBezTo>
                  <a:cubicBezTo>
                    <a:pt x="131" y="59"/>
                    <a:pt x="132" y="55"/>
                    <a:pt x="134" y="52"/>
                  </a:cubicBezTo>
                  <a:cubicBezTo>
                    <a:pt x="135" y="51"/>
                    <a:pt x="136" y="49"/>
                    <a:pt x="137" y="49"/>
                  </a:cubicBezTo>
                  <a:cubicBezTo>
                    <a:pt x="138" y="47"/>
                    <a:pt x="140" y="47"/>
                    <a:pt x="142" y="48"/>
                  </a:cubicBezTo>
                  <a:cubicBezTo>
                    <a:pt x="143" y="49"/>
                    <a:pt x="144" y="49"/>
                    <a:pt x="145" y="50"/>
                  </a:cubicBezTo>
                  <a:cubicBezTo>
                    <a:pt x="145" y="48"/>
                    <a:pt x="145" y="45"/>
                    <a:pt x="145" y="39"/>
                  </a:cubicBezTo>
                  <a:cubicBezTo>
                    <a:pt x="145" y="39"/>
                    <a:pt x="146" y="39"/>
                    <a:pt x="146" y="39"/>
                  </a:cubicBezTo>
                  <a:cubicBezTo>
                    <a:pt x="147" y="38"/>
                    <a:pt x="148" y="38"/>
                    <a:pt x="149" y="38"/>
                  </a:cubicBezTo>
                  <a:cubicBezTo>
                    <a:pt x="156" y="36"/>
                    <a:pt x="163" y="34"/>
                    <a:pt x="170" y="32"/>
                  </a:cubicBezTo>
                  <a:cubicBezTo>
                    <a:pt x="173" y="31"/>
                    <a:pt x="176" y="30"/>
                    <a:pt x="179" y="29"/>
                  </a:cubicBezTo>
                  <a:cubicBezTo>
                    <a:pt x="180" y="28"/>
                    <a:pt x="182" y="27"/>
                    <a:pt x="183" y="25"/>
                  </a:cubicBezTo>
                  <a:cubicBezTo>
                    <a:pt x="183" y="24"/>
                    <a:pt x="183" y="23"/>
                    <a:pt x="183" y="23"/>
                  </a:cubicBezTo>
                  <a:cubicBezTo>
                    <a:pt x="182" y="22"/>
                    <a:pt x="181" y="21"/>
                    <a:pt x="179" y="21"/>
                  </a:cubicBezTo>
                  <a:cubicBezTo>
                    <a:pt x="178" y="21"/>
                    <a:pt x="177" y="22"/>
                    <a:pt x="176" y="20"/>
                  </a:cubicBezTo>
                  <a:cubicBezTo>
                    <a:pt x="177" y="20"/>
                    <a:pt x="177" y="19"/>
                    <a:pt x="177" y="19"/>
                  </a:cubicBezTo>
                  <a:cubicBezTo>
                    <a:pt x="178" y="17"/>
                    <a:pt x="179" y="16"/>
                    <a:pt x="180" y="15"/>
                  </a:cubicBezTo>
                  <a:cubicBezTo>
                    <a:pt x="182" y="12"/>
                    <a:pt x="181" y="10"/>
                    <a:pt x="178" y="9"/>
                  </a:cubicBezTo>
                  <a:cubicBezTo>
                    <a:pt x="177" y="8"/>
                    <a:pt x="175" y="8"/>
                    <a:pt x="174" y="8"/>
                  </a:cubicBezTo>
                  <a:cubicBezTo>
                    <a:pt x="172" y="8"/>
                    <a:pt x="170" y="8"/>
                    <a:pt x="169" y="8"/>
                  </a:cubicBezTo>
                  <a:cubicBezTo>
                    <a:pt x="168" y="8"/>
                    <a:pt x="167" y="8"/>
                    <a:pt x="167" y="7"/>
                  </a:cubicBezTo>
                  <a:close/>
                  <a:moveTo>
                    <a:pt x="191" y="179"/>
                  </a:moveTo>
                  <a:cubicBezTo>
                    <a:pt x="191" y="179"/>
                    <a:pt x="190" y="179"/>
                    <a:pt x="190" y="179"/>
                  </a:cubicBezTo>
                  <a:cubicBezTo>
                    <a:pt x="185" y="185"/>
                    <a:pt x="179" y="190"/>
                    <a:pt x="173" y="195"/>
                  </a:cubicBezTo>
                  <a:cubicBezTo>
                    <a:pt x="173" y="195"/>
                    <a:pt x="172" y="196"/>
                    <a:pt x="172" y="196"/>
                  </a:cubicBezTo>
                  <a:cubicBezTo>
                    <a:pt x="172" y="197"/>
                    <a:pt x="173" y="198"/>
                    <a:pt x="173" y="198"/>
                  </a:cubicBezTo>
                  <a:cubicBezTo>
                    <a:pt x="177" y="204"/>
                    <a:pt x="180" y="210"/>
                    <a:pt x="184" y="216"/>
                  </a:cubicBezTo>
                  <a:cubicBezTo>
                    <a:pt x="187" y="221"/>
                    <a:pt x="191" y="225"/>
                    <a:pt x="195" y="229"/>
                  </a:cubicBezTo>
                  <a:cubicBezTo>
                    <a:pt x="198" y="232"/>
                    <a:pt x="202" y="234"/>
                    <a:pt x="206" y="236"/>
                  </a:cubicBezTo>
                  <a:cubicBezTo>
                    <a:pt x="209" y="236"/>
                    <a:pt x="211" y="236"/>
                    <a:pt x="214" y="235"/>
                  </a:cubicBezTo>
                  <a:cubicBezTo>
                    <a:pt x="218" y="234"/>
                    <a:pt x="221" y="231"/>
                    <a:pt x="222" y="227"/>
                  </a:cubicBezTo>
                  <a:cubicBezTo>
                    <a:pt x="223" y="225"/>
                    <a:pt x="224" y="223"/>
                    <a:pt x="224" y="221"/>
                  </a:cubicBezTo>
                  <a:cubicBezTo>
                    <a:pt x="226" y="214"/>
                    <a:pt x="228" y="207"/>
                    <a:pt x="229" y="200"/>
                  </a:cubicBezTo>
                  <a:cubicBezTo>
                    <a:pt x="230" y="191"/>
                    <a:pt x="232" y="181"/>
                    <a:pt x="233" y="172"/>
                  </a:cubicBezTo>
                  <a:cubicBezTo>
                    <a:pt x="233" y="167"/>
                    <a:pt x="234" y="161"/>
                    <a:pt x="234" y="155"/>
                  </a:cubicBezTo>
                  <a:cubicBezTo>
                    <a:pt x="234" y="154"/>
                    <a:pt x="234" y="153"/>
                    <a:pt x="234" y="152"/>
                  </a:cubicBezTo>
                  <a:cubicBezTo>
                    <a:pt x="231" y="151"/>
                    <a:pt x="229" y="151"/>
                    <a:pt x="227" y="151"/>
                  </a:cubicBezTo>
                  <a:cubicBezTo>
                    <a:pt x="225" y="151"/>
                    <a:pt x="223" y="151"/>
                    <a:pt x="221" y="151"/>
                  </a:cubicBezTo>
                  <a:cubicBezTo>
                    <a:pt x="219" y="151"/>
                    <a:pt x="217" y="151"/>
                    <a:pt x="215" y="152"/>
                  </a:cubicBezTo>
                  <a:cubicBezTo>
                    <a:pt x="214" y="152"/>
                    <a:pt x="214" y="153"/>
                    <a:pt x="214" y="153"/>
                  </a:cubicBezTo>
                  <a:cubicBezTo>
                    <a:pt x="214" y="157"/>
                    <a:pt x="213" y="160"/>
                    <a:pt x="213" y="163"/>
                  </a:cubicBezTo>
                  <a:cubicBezTo>
                    <a:pt x="212" y="167"/>
                    <a:pt x="212" y="171"/>
                    <a:pt x="211" y="175"/>
                  </a:cubicBezTo>
                  <a:cubicBezTo>
                    <a:pt x="211" y="179"/>
                    <a:pt x="210" y="184"/>
                    <a:pt x="209" y="189"/>
                  </a:cubicBezTo>
                  <a:cubicBezTo>
                    <a:pt x="209" y="193"/>
                    <a:pt x="208" y="197"/>
                    <a:pt x="209" y="201"/>
                  </a:cubicBezTo>
                  <a:cubicBezTo>
                    <a:pt x="209" y="202"/>
                    <a:pt x="210" y="203"/>
                    <a:pt x="211" y="204"/>
                  </a:cubicBezTo>
                  <a:cubicBezTo>
                    <a:pt x="212" y="205"/>
                    <a:pt x="212" y="206"/>
                    <a:pt x="213" y="207"/>
                  </a:cubicBezTo>
                  <a:cubicBezTo>
                    <a:pt x="213" y="207"/>
                    <a:pt x="213" y="208"/>
                    <a:pt x="213" y="208"/>
                  </a:cubicBezTo>
                  <a:cubicBezTo>
                    <a:pt x="213" y="209"/>
                    <a:pt x="212" y="209"/>
                    <a:pt x="212" y="209"/>
                  </a:cubicBezTo>
                  <a:cubicBezTo>
                    <a:pt x="211" y="209"/>
                    <a:pt x="211" y="209"/>
                    <a:pt x="210" y="208"/>
                  </a:cubicBezTo>
                  <a:cubicBezTo>
                    <a:pt x="209" y="207"/>
                    <a:pt x="209" y="206"/>
                    <a:pt x="208" y="205"/>
                  </a:cubicBezTo>
                  <a:cubicBezTo>
                    <a:pt x="204" y="199"/>
                    <a:pt x="200" y="192"/>
                    <a:pt x="196" y="186"/>
                  </a:cubicBezTo>
                  <a:cubicBezTo>
                    <a:pt x="194" y="184"/>
                    <a:pt x="193" y="181"/>
                    <a:pt x="191" y="179"/>
                  </a:cubicBezTo>
                  <a:close/>
                  <a:moveTo>
                    <a:pt x="29" y="174"/>
                  </a:moveTo>
                  <a:cubicBezTo>
                    <a:pt x="32" y="172"/>
                    <a:pt x="35" y="170"/>
                    <a:pt x="38" y="168"/>
                  </a:cubicBezTo>
                  <a:cubicBezTo>
                    <a:pt x="41" y="166"/>
                    <a:pt x="44" y="165"/>
                    <a:pt x="47" y="162"/>
                  </a:cubicBezTo>
                  <a:cubicBezTo>
                    <a:pt x="45" y="159"/>
                    <a:pt x="43" y="155"/>
                    <a:pt x="40" y="152"/>
                  </a:cubicBezTo>
                  <a:cubicBezTo>
                    <a:pt x="38" y="148"/>
                    <a:pt x="36" y="144"/>
                    <a:pt x="34" y="140"/>
                  </a:cubicBezTo>
                  <a:cubicBezTo>
                    <a:pt x="34" y="141"/>
                    <a:pt x="33" y="141"/>
                    <a:pt x="33" y="141"/>
                  </a:cubicBezTo>
                  <a:cubicBezTo>
                    <a:pt x="26" y="145"/>
                    <a:pt x="19" y="149"/>
                    <a:pt x="13" y="154"/>
                  </a:cubicBezTo>
                  <a:cubicBezTo>
                    <a:pt x="11" y="155"/>
                    <a:pt x="9" y="157"/>
                    <a:pt x="7" y="159"/>
                  </a:cubicBezTo>
                  <a:cubicBezTo>
                    <a:pt x="4" y="162"/>
                    <a:pt x="3" y="166"/>
                    <a:pt x="5" y="170"/>
                  </a:cubicBezTo>
                  <a:cubicBezTo>
                    <a:pt x="6" y="173"/>
                    <a:pt x="7" y="176"/>
                    <a:pt x="8" y="178"/>
                  </a:cubicBezTo>
                  <a:cubicBezTo>
                    <a:pt x="12" y="185"/>
                    <a:pt x="16" y="192"/>
                    <a:pt x="20" y="198"/>
                  </a:cubicBezTo>
                  <a:cubicBezTo>
                    <a:pt x="26" y="209"/>
                    <a:pt x="33" y="219"/>
                    <a:pt x="40" y="229"/>
                  </a:cubicBezTo>
                  <a:cubicBezTo>
                    <a:pt x="40" y="230"/>
                    <a:pt x="41" y="230"/>
                    <a:pt x="41" y="231"/>
                  </a:cubicBezTo>
                  <a:cubicBezTo>
                    <a:pt x="45" y="229"/>
                    <a:pt x="53" y="224"/>
                    <a:pt x="56" y="221"/>
                  </a:cubicBezTo>
                  <a:cubicBezTo>
                    <a:pt x="47" y="205"/>
                    <a:pt x="39" y="190"/>
                    <a:pt x="29" y="174"/>
                  </a:cubicBezTo>
                  <a:close/>
                  <a:moveTo>
                    <a:pt x="141" y="85"/>
                  </a:moveTo>
                  <a:cubicBezTo>
                    <a:pt x="143" y="84"/>
                    <a:pt x="144" y="85"/>
                    <a:pt x="145" y="85"/>
                  </a:cubicBezTo>
                  <a:cubicBezTo>
                    <a:pt x="146" y="85"/>
                    <a:pt x="147" y="85"/>
                    <a:pt x="148" y="85"/>
                  </a:cubicBezTo>
                  <a:cubicBezTo>
                    <a:pt x="153" y="84"/>
                    <a:pt x="156" y="82"/>
                    <a:pt x="159" y="79"/>
                  </a:cubicBezTo>
                  <a:cubicBezTo>
                    <a:pt x="161" y="76"/>
                    <a:pt x="163" y="73"/>
                    <a:pt x="164" y="69"/>
                  </a:cubicBezTo>
                  <a:cubicBezTo>
                    <a:pt x="167" y="59"/>
                    <a:pt x="165" y="49"/>
                    <a:pt x="160" y="39"/>
                  </a:cubicBezTo>
                  <a:cubicBezTo>
                    <a:pt x="160" y="39"/>
                    <a:pt x="160" y="38"/>
                    <a:pt x="160" y="38"/>
                  </a:cubicBezTo>
                  <a:cubicBezTo>
                    <a:pt x="156" y="39"/>
                    <a:pt x="152" y="40"/>
                    <a:pt x="148" y="41"/>
                  </a:cubicBezTo>
                  <a:cubicBezTo>
                    <a:pt x="147" y="43"/>
                    <a:pt x="148" y="45"/>
                    <a:pt x="148" y="47"/>
                  </a:cubicBezTo>
                  <a:cubicBezTo>
                    <a:pt x="148" y="51"/>
                    <a:pt x="148" y="55"/>
                    <a:pt x="147" y="58"/>
                  </a:cubicBezTo>
                  <a:cubicBezTo>
                    <a:pt x="147" y="59"/>
                    <a:pt x="146" y="60"/>
                    <a:pt x="146" y="60"/>
                  </a:cubicBezTo>
                  <a:cubicBezTo>
                    <a:pt x="145" y="61"/>
                    <a:pt x="144" y="61"/>
                    <a:pt x="144" y="60"/>
                  </a:cubicBezTo>
                  <a:cubicBezTo>
                    <a:pt x="144" y="59"/>
                    <a:pt x="144" y="58"/>
                    <a:pt x="144" y="57"/>
                  </a:cubicBezTo>
                  <a:cubicBezTo>
                    <a:pt x="144" y="55"/>
                    <a:pt x="144" y="53"/>
                    <a:pt x="142" y="51"/>
                  </a:cubicBezTo>
                  <a:cubicBezTo>
                    <a:pt x="140" y="50"/>
                    <a:pt x="139" y="50"/>
                    <a:pt x="138" y="51"/>
                  </a:cubicBezTo>
                  <a:cubicBezTo>
                    <a:pt x="137" y="52"/>
                    <a:pt x="136" y="52"/>
                    <a:pt x="136" y="53"/>
                  </a:cubicBezTo>
                  <a:cubicBezTo>
                    <a:pt x="135" y="56"/>
                    <a:pt x="134" y="59"/>
                    <a:pt x="134" y="62"/>
                  </a:cubicBezTo>
                  <a:cubicBezTo>
                    <a:pt x="135" y="65"/>
                    <a:pt x="136" y="67"/>
                    <a:pt x="138" y="68"/>
                  </a:cubicBezTo>
                  <a:cubicBezTo>
                    <a:pt x="139" y="68"/>
                    <a:pt x="139" y="68"/>
                    <a:pt x="140" y="68"/>
                  </a:cubicBezTo>
                  <a:cubicBezTo>
                    <a:pt x="140" y="68"/>
                    <a:pt x="140" y="69"/>
                    <a:pt x="140" y="69"/>
                  </a:cubicBezTo>
                  <a:cubicBezTo>
                    <a:pt x="140" y="69"/>
                    <a:pt x="140" y="70"/>
                    <a:pt x="140" y="70"/>
                  </a:cubicBezTo>
                  <a:cubicBezTo>
                    <a:pt x="139" y="70"/>
                    <a:pt x="138" y="70"/>
                    <a:pt x="137" y="70"/>
                  </a:cubicBezTo>
                  <a:cubicBezTo>
                    <a:pt x="136" y="72"/>
                    <a:pt x="135" y="73"/>
                    <a:pt x="135" y="74"/>
                  </a:cubicBezTo>
                  <a:cubicBezTo>
                    <a:pt x="133" y="77"/>
                    <a:pt x="132" y="80"/>
                    <a:pt x="130" y="83"/>
                  </a:cubicBezTo>
                  <a:cubicBezTo>
                    <a:pt x="129" y="84"/>
                    <a:pt x="129" y="85"/>
                    <a:pt x="127" y="85"/>
                  </a:cubicBezTo>
                  <a:cubicBezTo>
                    <a:pt x="125" y="85"/>
                    <a:pt x="126" y="82"/>
                    <a:pt x="124" y="82"/>
                  </a:cubicBezTo>
                  <a:cubicBezTo>
                    <a:pt x="123" y="86"/>
                    <a:pt x="122" y="90"/>
                    <a:pt x="121" y="94"/>
                  </a:cubicBezTo>
                  <a:cubicBezTo>
                    <a:pt x="121" y="94"/>
                    <a:pt x="121" y="94"/>
                    <a:pt x="121" y="94"/>
                  </a:cubicBezTo>
                  <a:cubicBezTo>
                    <a:pt x="124" y="95"/>
                    <a:pt x="127" y="95"/>
                    <a:pt x="130" y="95"/>
                  </a:cubicBezTo>
                  <a:cubicBezTo>
                    <a:pt x="132" y="95"/>
                    <a:pt x="135" y="96"/>
                    <a:pt x="138" y="97"/>
                  </a:cubicBezTo>
                  <a:cubicBezTo>
                    <a:pt x="139" y="93"/>
                    <a:pt x="139" y="88"/>
                    <a:pt x="141" y="85"/>
                  </a:cubicBezTo>
                  <a:close/>
                  <a:moveTo>
                    <a:pt x="33" y="175"/>
                  </a:moveTo>
                  <a:cubicBezTo>
                    <a:pt x="33" y="176"/>
                    <a:pt x="34" y="176"/>
                    <a:pt x="34" y="177"/>
                  </a:cubicBezTo>
                  <a:cubicBezTo>
                    <a:pt x="38" y="184"/>
                    <a:pt x="43" y="192"/>
                    <a:pt x="47" y="199"/>
                  </a:cubicBezTo>
                  <a:cubicBezTo>
                    <a:pt x="52" y="207"/>
                    <a:pt x="56" y="215"/>
                    <a:pt x="61" y="222"/>
                  </a:cubicBezTo>
                  <a:cubicBezTo>
                    <a:pt x="61" y="223"/>
                    <a:pt x="61" y="224"/>
                    <a:pt x="62" y="224"/>
                  </a:cubicBezTo>
                  <a:cubicBezTo>
                    <a:pt x="66" y="205"/>
                    <a:pt x="69" y="186"/>
                    <a:pt x="73" y="167"/>
                  </a:cubicBezTo>
                  <a:cubicBezTo>
                    <a:pt x="73" y="166"/>
                    <a:pt x="73" y="166"/>
                    <a:pt x="73" y="166"/>
                  </a:cubicBezTo>
                  <a:cubicBezTo>
                    <a:pt x="72" y="166"/>
                    <a:pt x="72" y="166"/>
                    <a:pt x="71" y="167"/>
                  </a:cubicBezTo>
                  <a:cubicBezTo>
                    <a:pt x="68" y="169"/>
                    <a:pt x="64" y="171"/>
                    <a:pt x="61" y="174"/>
                  </a:cubicBezTo>
                  <a:cubicBezTo>
                    <a:pt x="60" y="174"/>
                    <a:pt x="60" y="175"/>
                    <a:pt x="58" y="174"/>
                  </a:cubicBezTo>
                  <a:cubicBezTo>
                    <a:pt x="56" y="172"/>
                    <a:pt x="53" y="169"/>
                    <a:pt x="51" y="166"/>
                  </a:cubicBezTo>
                  <a:cubicBezTo>
                    <a:pt x="50" y="166"/>
                    <a:pt x="50" y="165"/>
                    <a:pt x="49" y="165"/>
                  </a:cubicBezTo>
                  <a:cubicBezTo>
                    <a:pt x="44" y="167"/>
                    <a:pt x="35" y="173"/>
                    <a:pt x="33" y="175"/>
                  </a:cubicBezTo>
                  <a:close/>
                  <a:moveTo>
                    <a:pt x="74" y="555"/>
                  </a:moveTo>
                  <a:cubicBezTo>
                    <a:pt x="75" y="551"/>
                    <a:pt x="75" y="547"/>
                    <a:pt x="73" y="544"/>
                  </a:cubicBezTo>
                  <a:cubicBezTo>
                    <a:pt x="71" y="541"/>
                    <a:pt x="70" y="539"/>
                    <a:pt x="67" y="538"/>
                  </a:cubicBezTo>
                  <a:cubicBezTo>
                    <a:pt x="64" y="535"/>
                    <a:pt x="60" y="533"/>
                    <a:pt x="56" y="532"/>
                  </a:cubicBezTo>
                  <a:cubicBezTo>
                    <a:pt x="54" y="532"/>
                    <a:pt x="53" y="531"/>
                    <a:pt x="51" y="531"/>
                  </a:cubicBezTo>
                  <a:cubicBezTo>
                    <a:pt x="45" y="531"/>
                    <a:pt x="38" y="531"/>
                    <a:pt x="32" y="532"/>
                  </a:cubicBezTo>
                  <a:cubicBezTo>
                    <a:pt x="31" y="532"/>
                    <a:pt x="29" y="532"/>
                    <a:pt x="28" y="532"/>
                  </a:cubicBezTo>
                  <a:cubicBezTo>
                    <a:pt x="28" y="532"/>
                    <a:pt x="28" y="533"/>
                    <a:pt x="28" y="533"/>
                  </a:cubicBezTo>
                  <a:cubicBezTo>
                    <a:pt x="27" y="540"/>
                    <a:pt x="25" y="547"/>
                    <a:pt x="24" y="554"/>
                  </a:cubicBezTo>
                  <a:cubicBezTo>
                    <a:pt x="24" y="554"/>
                    <a:pt x="24" y="554"/>
                    <a:pt x="24" y="554"/>
                  </a:cubicBezTo>
                  <a:cubicBezTo>
                    <a:pt x="25" y="555"/>
                    <a:pt x="25" y="555"/>
                    <a:pt x="25" y="555"/>
                  </a:cubicBezTo>
                  <a:cubicBezTo>
                    <a:pt x="37" y="555"/>
                    <a:pt x="49" y="555"/>
                    <a:pt x="61" y="555"/>
                  </a:cubicBezTo>
                  <a:cubicBezTo>
                    <a:pt x="66" y="555"/>
                    <a:pt x="70" y="556"/>
                    <a:pt x="74" y="555"/>
                  </a:cubicBezTo>
                  <a:close/>
                  <a:moveTo>
                    <a:pt x="168" y="555"/>
                  </a:moveTo>
                  <a:cubicBezTo>
                    <a:pt x="169" y="555"/>
                    <a:pt x="170" y="555"/>
                    <a:pt x="172" y="555"/>
                  </a:cubicBezTo>
                  <a:cubicBezTo>
                    <a:pt x="181" y="555"/>
                    <a:pt x="189" y="555"/>
                    <a:pt x="198" y="555"/>
                  </a:cubicBezTo>
                  <a:cubicBezTo>
                    <a:pt x="206" y="554"/>
                    <a:pt x="213" y="555"/>
                    <a:pt x="220" y="554"/>
                  </a:cubicBezTo>
                  <a:cubicBezTo>
                    <a:pt x="221" y="554"/>
                    <a:pt x="222" y="554"/>
                    <a:pt x="223" y="554"/>
                  </a:cubicBezTo>
                  <a:cubicBezTo>
                    <a:pt x="223" y="552"/>
                    <a:pt x="222" y="550"/>
                    <a:pt x="221" y="549"/>
                  </a:cubicBezTo>
                  <a:cubicBezTo>
                    <a:pt x="219" y="546"/>
                    <a:pt x="217" y="544"/>
                    <a:pt x="215" y="542"/>
                  </a:cubicBezTo>
                  <a:cubicBezTo>
                    <a:pt x="208" y="537"/>
                    <a:pt x="200" y="534"/>
                    <a:pt x="192" y="532"/>
                  </a:cubicBezTo>
                  <a:cubicBezTo>
                    <a:pt x="184" y="535"/>
                    <a:pt x="176" y="536"/>
                    <a:pt x="168" y="536"/>
                  </a:cubicBezTo>
                  <a:cubicBezTo>
                    <a:pt x="168" y="536"/>
                    <a:pt x="167" y="536"/>
                    <a:pt x="167" y="537"/>
                  </a:cubicBezTo>
                  <a:cubicBezTo>
                    <a:pt x="167" y="543"/>
                    <a:pt x="167" y="548"/>
                    <a:pt x="168" y="555"/>
                  </a:cubicBezTo>
                  <a:close/>
                  <a:moveTo>
                    <a:pt x="234" y="111"/>
                  </a:moveTo>
                  <a:cubicBezTo>
                    <a:pt x="235" y="110"/>
                    <a:pt x="236" y="110"/>
                    <a:pt x="237" y="109"/>
                  </a:cubicBezTo>
                  <a:cubicBezTo>
                    <a:pt x="241" y="106"/>
                    <a:pt x="244" y="103"/>
                    <a:pt x="248" y="99"/>
                  </a:cubicBezTo>
                  <a:cubicBezTo>
                    <a:pt x="249" y="99"/>
                    <a:pt x="250" y="98"/>
                    <a:pt x="250" y="97"/>
                  </a:cubicBezTo>
                  <a:cubicBezTo>
                    <a:pt x="250" y="97"/>
                    <a:pt x="249" y="96"/>
                    <a:pt x="249" y="96"/>
                  </a:cubicBezTo>
                  <a:cubicBezTo>
                    <a:pt x="248" y="97"/>
                    <a:pt x="247" y="97"/>
                    <a:pt x="245" y="98"/>
                  </a:cubicBezTo>
                  <a:cubicBezTo>
                    <a:pt x="238" y="102"/>
                    <a:pt x="231" y="105"/>
                    <a:pt x="225" y="111"/>
                  </a:cubicBezTo>
                  <a:cubicBezTo>
                    <a:pt x="224" y="111"/>
                    <a:pt x="223" y="112"/>
                    <a:pt x="222" y="113"/>
                  </a:cubicBezTo>
                  <a:cubicBezTo>
                    <a:pt x="221" y="115"/>
                    <a:pt x="219" y="117"/>
                    <a:pt x="219" y="119"/>
                  </a:cubicBezTo>
                  <a:cubicBezTo>
                    <a:pt x="219" y="123"/>
                    <a:pt x="218" y="126"/>
                    <a:pt x="217" y="130"/>
                  </a:cubicBezTo>
                  <a:cubicBezTo>
                    <a:pt x="217" y="135"/>
                    <a:pt x="216" y="139"/>
                    <a:pt x="216" y="144"/>
                  </a:cubicBezTo>
                  <a:cubicBezTo>
                    <a:pt x="215" y="145"/>
                    <a:pt x="215" y="146"/>
                    <a:pt x="215" y="148"/>
                  </a:cubicBezTo>
                  <a:cubicBezTo>
                    <a:pt x="218" y="148"/>
                    <a:pt x="228" y="148"/>
                    <a:pt x="230" y="148"/>
                  </a:cubicBezTo>
                  <a:cubicBezTo>
                    <a:pt x="231" y="146"/>
                    <a:pt x="231" y="143"/>
                    <a:pt x="231" y="141"/>
                  </a:cubicBezTo>
                  <a:cubicBezTo>
                    <a:pt x="231" y="138"/>
                    <a:pt x="232" y="136"/>
                    <a:pt x="234" y="134"/>
                  </a:cubicBezTo>
                  <a:cubicBezTo>
                    <a:pt x="235" y="134"/>
                    <a:pt x="236" y="133"/>
                    <a:pt x="237" y="132"/>
                  </a:cubicBezTo>
                  <a:cubicBezTo>
                    <a:pt x="239" y="130"/>
                    <a:pt x="241" y="128"/>
                    <a:pt x="243" y="126"/>
                  </a:cubicBezTo>
                  <a:cubicBezTo>
                    <a:pt x="244" y="125"/>
                    <a:pt x="245" y="123"/>
                    <a:pt x="246" y="122"/>
                  </a:cubicBezTo>
                  <a:cubicBezTo>
                    <a:pt x="245" y="120"/>
                    <a:pt x="244" y="119"/>
                    <a:pt x="243" y="118"/>
                  </a:cubicBezTo>
                  <a:cubicBezTo>
                    <a:pt x="241" y="117"/>
                    <a:pt x="238" y="115"/>
                    <a:pt x="236" y="114"/>
                  </a:cubicBezTo>
                  <a:cubicBezTo>
                    <a:pt x="235" y="113"/>
                    <a:pt x="235" y="113"/>
                    <a:pt x="234" y="113"/>
                  </a:cubicBezTo>
                  <a:cubicBezTo>
                    <a:pt x="234" y="112"/>
                    <a:pt x="233" y="112"/>
                    <a:pt x="234" y="111"/>
                  </a:cubicBezTo>
                  <a:close/>
                  <a:moveTo>
                    <a:pt x="189" y="529"/>
                  </a:moveTo>
                  <a:cubicBezTo>
                    <a:pt x="189" y="525"/>
                    <a:pt x="189" y="522"/>
                    <a:pt x="189" y="518"/>
                  </a:cubicBezTo>
                  <a:cubicBezTo>
                    <a:pt x="188" y="514"/>
                    <a:pt x="189" y="510"/>
                    <a:pt x="188" y="506"/>
                  </a:cubicBezTo>
                  <a:cubicBezTo>
                    <a:pt x="184" y="506"/>
                    <a:pt x="180" y="506"/>
                    <a:pt x="176" y="506"/>
                  </a:cubicBezTo>
                  <a:cubicBezTo>
                    <a:pt x="172" y="507"/>
                    <a:pt x="168" y="506"/>
                    <a:pt x="164" y="507"/>
                  </a:cubicBezTo>
                  <a:cubicBezTo>
                    <a:pt x="165" y="516"/>
                    <a:pt x="166" y="524"/>
                    <a:pt x="167" y="533"/>
                  </a:cubicBezTo>
                  <a:cubicBezTo>
                    <a:pt x="168" y="533"/>
                    <a:pt x="169" y="533"/>
                    <a:pt x="171" y="533"/>
                  </a:cubicBezTo>
                  <a:cubicBezTo>
                    <a:pt x="176" y="533"/>
                    <a:pt x="181" y="533"/>
                    <a:pt x="186" y="531"/>
                  </a:cubicBezTo>
                  <a:cubicBezTo>
                    <a:pt x="187" y="531"/>
                    <a:pt x="188" y="530"/>
                    <a:pt x="189" y="529"/>
                  </a:cubicBezTo>
                  <a:close/>
                  <a:moveTo>
                    <a:pt x="49" y="231"/>
                  </a:moveTo>
                  <a:cubicBezTo>
                    <a:pt x="49" y="231"/>
                    <a:pt x="50" y="232"/>
                    <a:pt x="50" y="233"/>
                  </a:cubicBezTo>
                  <a:cubicBezTo>
                    <a:pt x="51" y="233"/>
                    <a:pt x="51" y="234"/>
                    <a:pt x="51" y="235"/>
                  </a:cubicBezTo>
                  <a:cubicBezTo>
                    <a:pt x="51" y="236"/>
                    <a:pt x="51" y="236"/>
                    <a:pt x="50" y="237"/>
                  </a:cubicBezTo>
                  <a:cubicBezTo>
                    <a:pt x="49" y="237"/>
                    <a:pt x="49" y="237"/>
                    <a:pt x="48" y="237"/>
                  </a:cubicBezTo>
                  <a:cubicBezTo>
                    <a:pt x="44" y="238"/>
                    <a:pt x="43" y="242"/>
                    <a:pt x="44" y="245"/>
                  </a:cubicBezTo>
                  <a:cubicBezTo>
                    <a:pt x="45" y="246"/>
                    <a:pt x="45" y="246"/>
                    <a:pt x="45" y="247"/>
                  </a:cubicBezTo>
                  <a:cubicBezTo>
                    <a:pt x="44" y="248"/>
                    <a:pt x="43" y="248"/>
                    <a:pt x="43" y="248"/>
                  </a:cubicBezTo>
                  <a:cubicBezTo>
                    <a:pt x="42" y="247"/>
                    <a:pt x="41" y="246"/>
                    <a:pt x="40" y="246"/>
                  </a:cubicBezTo>
                  <a:cubicBezTo>
                    <a:pt x="40" y="245"/>
                    <a:pt x="39" y="244"/>
                    <a:pt x="38" y="245"/>
                  </a:cubicBezTo>
                  <a:cubicBezTo>
                    <a:pt x="37" y="245"/>
                    <a:pt x="37" y="246"/>
                    <a:pt x="37" y="247"/>
                  </a:cubicBezTo>
                  <a:cubicBezTo>
                    <a:pt x="37" y="249"/>
                    <a:pt x="38" y="252"/>
                    <a:pt x="40" y="253"/>
                  </a:cubicBezTo>
                  <a:cubicBezTo>
                    <a:pt x="41" y="254"/>
                    <a:pt x="43" y="254"/>
                    <a:pt x="44" y="254"/>
                  </a:cubicBezTo>
                  <a:cubicBezTo>
                    <a:pt x="45" y="254"/>
                    <a:pt x="47" y="254"/>
                    <a:pt x="49" y="253"/>
                  </a:cubicBezTo>
                  <a:cubicBezTo>
                    <a:pt x="53" y="252"/>
                    <a:pt x="57" y="249"/>
                    <a:pt x="61" y="247"/>
                  </a:cubicBezTo>
                  <a:cubicBezTo>
                    <a:pt x="62" y="246"/>
                    <a:pt x="62" y="246"/>
                    <a:pt x="63" y="245"/>
                  </a:cubicBezTo>
                  <a:cubicBezTo>
                    <a:pt x="65" y="242"/>
                    <a:pt x="66" y="240"/>
                    <a:pt x="65" y="236"/>
                  </a:cubicBezTo>
                  <a:cubicBezTo>
                    <a:pt x="63" y="232"/>
                    <a:pt x="61" y="228"/>
                    <a:pt x="58" y="224"/>
                  </a:cubicBezTo>
                  <a:cubicBezTo>
                    <a:pt x="58" y="224"/>
                    <a:pt x="57" y="224"/>
                    <a:pt x="57" y="225"/>
                  </a:cubicBezTo>
                  <a:cubicBezTo>
                    <a:pt x="54" y="227"/>
                    <a:pt x="52" y="229"/>
                    <a:pt x="49" y="231"/>
                  </a:cubicBezTo>
                  <a:close/>
                  <a:moveTo>
                    <a:pt x="52" y="509"/>
                  </a:moveTo>
                  <a:cubicBezTo>
                    <a:pt x="50" y="509"/>
                    <a:pt x="47" y="509"/>
                    <a:pt x="45" y="509"/>
                  </a:cubicBezTo>
                  <a:cubicBezTo>
                    <a:pt x="43" y="509"/>
                    <a:pt x="41" y="509"/>
                    <a:pt x="39" y="509"/>
                  </a:cubicBezTo>
                  <a:cubicBezTo>
                    <a:pt x="36" y="509"/>
                    <a:pt x="34" y="508"/>
                    <a:pt x="32" y="509"/>
                  </a:cubicBezTo>
                  <a:cubicBezTo>
                    <a:pt x="31" y="513"/>
                    <a:pt x="29" y="526"/>
                    <a:pt x="29" y="528"/>
                  </a:cubicBezTo>
                  <a:cubicBezTo>
                    <a:pt x="30" y="529"/>
                    <a:pt x="30" y="529"/>
                    <a:pt x="30" y="529"/>
                  </a:cubicBezTo>
                  <a:cubicBezTo>
                    <a:pt x="36" y="529"/>
                    <a:pt x="42" y="528"/>
                    <a:pt x="48" y="528"/>
                  </a:cubicBezTo>
                  <a:cubicBezTo>
                    <a:pt x="49" y="528"/>
                    <a:pt x="49" y="528"/>
                    <a:pt x="50" y="528"/>
                  </a:cubicBezTo>
                  <a:cubicBezTo>
                    <a:pt x="50" y="524"/>
                    <a:pt x="51" y="521"/>
                    <a:pt x="51" y="519"/>
                  </a:cubicBezTo>
                  <a:cubicBezTo>
                    <a:pt x="51" y="516"/>
                    <a:pt x="52" y="513"/>
                    <a:pt x="52" y="509"/>
                  </a:cubicBezTo>
                  <a:close/>
                </a:path>
              </a:pathLst>
            </a:custGeom>
            <a:solidFill>
              <a:srgbClr val="3C3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24" name="任意多边形 55">
              <a:extLst>
                <a:ext uri="{FF2B5EF4-FFF2-40B4-BE49-F238E27FC236}">
                  <a16:creationId xmlns:a16="http://schemas.microsoft.com/office/drawing/2014/main" id="{A54564E0-BCF2-B29D-7A67-3E403A3DD6CE}"/>
                </a:ext>
              </a:extLst>
            </p:cNvPr>
            <p:cNvSpPr/>
            <p:nvPr/>
          </p:nvSpPr>
          <p:spPr bwMode="auto">
            <a:xfrm>
              <a:off x="4522788" y="1516063"/>
              <a:ext cx="204788" cy="188913"/>
            </a:xfrm>
            <a:custGeom>
              <a:avLst/>
              <a:gdLst>
                <a:gd name="T0" fmla="*/ 16 w 27"/>
                <a:gd name="T1" fmla="*/ 25 h 25"/>
                <a:gd name="T2" fmla="*/ 0 w 27"/>
                <a:gd name="T3" fmla="*/ 13 h 25"/>
                <a:gd name="T4" fmla="*/ 5 w 27"/>
                <a:gd name="T5" fmla="*/ 9 h 25"/>
                <a:gd name="T6" fmla="*/ 8 w 27"/>
                <a:gd name="T7" fmla="*/ 5 h 25"/>
                <a:gd name="T8" fmla="*/ 10 w 27"/>
                <a:gd name="T9" fmla="*/ 0 h 25"/>
                <a:gd name="T10" fmla="*/ 18 w 27"/>
                <a:gd name="T11" fmla="*/ 6 h 25"/>
                <a:gd name="T12" fmla="*/ 27 w 27"/>
                <a:gd name="T13" fmla="*/ 10 h 25"/>
                <a:gd name="T14" fmla="*/ 24 w 27"/>
                <a:gd name="T15" fmla="*/ 14 h 25"/>
                <a:gd name="T16" fmla="*/ 21 w 27"/>
                <a:gd name="T17" fmla="*/ 17 h 25"/>
                <a:gd name="T18" fmla="*/ 18 w 27"/>
                <a:gd name="T19" fmla="*/ 21 h 25"/>
                <a:gd name="T20" fmla="*/ 16 w 27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25">
                  <a:moveTo>
                    <a:pt x="16" y="25"/>
                  </a:moveTo>
                  <a:cubicBezTo>
                    <a:pt x="12" y="19"/>
                    <a:pt x="7" y="15"/>
                    <a:pt x="0" y="13"/>
                  </a:cubicBezTo>
                  <a:cubicBezTo>
                    <a:pt x="2" y="11"/>
                    <a:pt x="3" y="10"/>
                    <a:pt x="5" y="9"/>
                  </a:cubicBezTo>
                  <a:cubicBezTo>
                    <a:pt x="6" y="8"/>
                    <a:pt x="7" y="6"/>
                    <a:pt x="8" y="5"/>
                  </a:cubicBezTo>
                  <a:cubicBezTo>
                    <a:pt x="8" y="4"/>
                    <a:pt x="9" y="2"/>
                    <a:pt x="10" y="0"/>
                  </a:cubicBezTo>
                  <a:cubicBezTo>
                    <a:pt x="13" y="2"/>
                    <a:pt x="15" y="4"/>
                    <a:pt x="18" y="6"/>
                  </a:cubicBezTo>
                  <a:cubicBezTo>
                    <a:pt x="20" y="8"/>
                    <a:pt x="24" y="9"/>
                    <a:pt x="27" y="10"/>
                  </a:cubicBezTo>
                  <a:cubicBezTo>
                    <a:pt x="26" y="11"/>
                    <a:pt x="25" y="12"/>
                    <a:pt x="24" y="14"/>
                  </a:cubicBezTo>
                  <a:cubicBezTo>
                    <a:pt x="23" y="15"/>
                    <a:pt x="22" y="16"/>
                    <a:pt x="21" y="17"/>
                  </a:cubicBezTo>
                  <a:cubicBezTo>
                    <a:pt x="20" y="19"/>
                    <a:pt x="19" y="20"/>
                    <a:pt x="18" y="21"/>
                  </a:cubicBezTo>
                  <a:cubicBezTo>
                    <a:pt x="17" y="22"/>
                    <a:pt x="17" y="24"/>
                    <a:pt x="16" y="25"/>
                  </a:cubicBezTo>
                  <a:close/>
                </a:path>
              </a:pathLst>
            </a:custGeom>
            <a:solidFill>
              <a:srgbClr val="FFB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25" name="任意多边形 56">
              <a:extLst>
                <a:ext uri="{FF2B5EF4-FFF2-40B4-BE49-F238E27FC236}">
                  <a16:creationId xmlns:a16="http://schemas.microsoft.com/office/drawing/2014/main" id="{98ACF9F2-9E69-0D99-7A45-6B3B7028CC08}"/>
                </a:ext>
              </a:extLst>
            </p:cNvPr>
            <p:cNvSpPr/>
            <p:nvPr/>
          </p:nvSpPr>
          <p:spPr bwMode="auto">
            <a:xfrm>
              <a:off x="4772026" y="1298576"/>
              <a:ext cx="128588" cy="120650"/>
            </a:xfrm>
            <a:custGeom>
              <a:avLst/>
              <a:gdLst>
                <a:gd name="T0" fmla="*/ 0 w 17"/>
                <a:gd name="T1" fmla="*/ 9 h 16"/>
                <a:gd name="T2" fmla="*/ 3 w 17"/>
                <a:gd name="T3" fmla="*/ 4 h 16"/>
                <a:gd name="T4" fmla="*/ 6 w 17"/>
                <a:gd name="T5" fmla="*/ 0 h 16"/>
                <a:gd name="T6" fmla="*/ 11 w 17"/>
                <a:gd name="T7" fmla="*/ 3 h 16"/>
                <a:gd name="T8" fmla="*/ 17 w 17"/>
                <a:gd name="T9" fmla="*/ 6 h 16"/>
                <a:gd name="T10" fmla="*/ 14 w 17"/>
                <a:gd name="T11" fmla="*/ 11 h 16"/>
                <a:gd name="T12" fmla="*/ 11 w 17"/>
                <a:gd name="T13" fmla="*/ 16 h 16"/>
                <a:gd name="T14" fmla="*/ 8 w 17"/>
                <a:gd name="T15" fmla="*/ 13 h 16"/>
                <a:gd name="T16" fmla="*/ 4 w 17"/>
                <a:gd name="T17" fmla="*/ 10 h 16"/>
                <a:gd name="T18" fmla="*/ 0 w 17"/>
                <a:gd name="T1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6">
                  <a:moveTo>
                    <a:pt x="0" y="9"/>
                  </a:moveTo>
                  <a:cubicBezTo>
                    <a:pt x="1" y="7"/>
                    <a:pt x="2" y="6"/>
                    <a:pt x="3" y="4"/>
                  </a:cubicBezTo>
                  <a:cubicBezTo>
                    <a:pt x="4" y="3"/>
                    <a:pt x="5" y="1"/>
                    <a:pt x="6" y="0"/>
                  </a:cubicBezTo>
                  <a:cubicBezTo>
                    <a:pt x="8" y="1"/>
                    <a:pt x="9" y="2"/>
                    <a:pt x="11" y="3"/>
                  </a:cubicBezTo>
                  <a:cubicBezTo>
                    <a:pt x="13" y="4"/>
                    <a:pt x="15" y="5"/>
                    <a:pt x="17" y="6"/>
                  </a:cubicBezTo>
                  <a:cubicBezTo>
                    <a:pt x="16" y="8"/>
                    <a:pt x="15" y="9"/>
                    <a:pt x="14" y="11"/>
                  </a:cubicBezTo>
                  <a:cubicBezTo>
                    <a:pt x="13" y="12"/>
                    <a:pt x="12" y="14"/>
                    <a:pt x="11" y="16"/>
                  </a:cubicBezTo>
                  <a:cubicBezTo>
                    <a:pt x="10" y="15"/>
                    <a:pt x="9" y="14"/>
                    <a:pt x="8" y="13"/>
                  </a:cubicBezTo>
                  <a:cubicBezTo>
                    <a:pt x="7" y="12"/>
                    <a:pt x="5" y="11"/>
                    <a:pt x="4" y="10"/>
                  </a:cubicBezTo>
                  <a:cubicBezTo>
                    <a:pt x="3" y="10"/>
                    <a:pt x="2" y="9"/>
                    <a:pt x="0" y="9"/>
                  </a:cubicBezTo>
                  <a:close/>
                </a:path>
              </a:pathLst>
            </a:custGeom>
            <a:solidFill>
              <a:srgbClr val="FFB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26" name="任意多边形 57">
              <a:extLst>
                <a:ext uri="{FF2B5EF4-FFF2-40B4-BE49-F238E27FC236}">
                  <a16:creationId xmlns:a16="http://schemas.microsoft.com/office/drawing/2014/main" id="{7A3264A0-338B-F9E1-4261-AB9016C6B365}"/>
                </a:ext>
              </a:extLst>
            </p:cNvPr>
            <p:cNvSpPr/>
            <p:nvPr/>
          </p:nvSpPr>
          <p:spPr bwMode="auto">
            <a:xfrm>
              <a:off x="4741863" y="1909763"/>
              <a:ext cx="46038" cy="44450"/>
            </a:xfrm>
            <a:custGeom>
              <a:avLst/>
              <a:gdLst>
                <a:gd name="T0" fmla="*/ 3 w 6"/>
                <a:gd name="T1" fmla="*/ 6 h 6"/>
                <a:gd name="T2" fmla="*/ 0 w 6"/>
                <a:gd name="T3" fmla="*/ 3 h 6"/>
                <a:gd name="T4" fmla="*/ 3 w 6"/>
                <a:gd name="T5" fmla="*/ 0 h 6"/>
                <a:gd name="T6" fmla="*/ 6 w 6"/>
                <a:gd name="T7" fmla="*/ 3 h 6"/>
                <a:gd name="T8" fmla="*/ 3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FFB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27" name="任意多边形 58">
              <a:extLst>
                <a:ext uri="{FF2B5EF4-FFF2-40B4-BE49-F238E27FC236}">
                  <a16:creationId xmlns:a16="http://schemas.microsoft.com/office/drawing/2014/main" id="{59F2AA0D-0D23-14DB-05B3-EB59D622C29E}"/>
                </a:ext>
              </a:extLst>
            </p:cNvPr>
            <p:cNvSpPr/>
            <p:nvPr/>
          </p:nvSpPr>
          <p:spPr bwMode="auto">
            <a:xfrm>
              <a:off x="4476751" y="1463676"/>
              <a:ext cx="295275" cy="301625"/>
            </a:xfrm>
            <a:custGeom>
              <a:avLst/>
              <a:gdLst>
                <a:gd name="T0" fmla="*/ 39 w 39"/>
                <a:gd name="T1" fmla="*/ 16 h 40"/>
                <a:gd name="T2" fmla="*/ 38 w 39"/>
                <a:gd name="T3" fmla="*/ 18 h 40"/>
                <a:gd name="T4" fmla="*/ 23 w 39"/>
                <a:gd name="T5" fmla="*/ 37 h 40"/>
                <a:gd name="T6" fmla="*/ 23 w 39"/>
                <a:gd name="T7" fmla="*/ 39 h 40"/>
                <a:gd name="T8" fmla="*/ 22 w 39"/>
                <a:gd name="T9" fmla="*/ 40 h 40"/>
                <a:gd name="T10" fmla="*/ 20 w 39"/>
                <a:gd name="T11" fmla="*/ 39 h 40"/>
                <a:gd name="T12" fmla="*/ 15 w 39"/>
                <a:gd name="T13" fmla="*/ 28 h 40"/>
                <a:gd name="T14" fmla="*/ 2 w 39"/>
                <a:gd name="T15" fmla="*/ 21 h 40"/>
                <a:gd name="T16" fmla="*/ 0 w 39"/>
                <a:gd name="T17" fmla="*/ 21 h 40"/>
                <a:gd name="T18" fmla="*/ 0 w 39"/>
                <a:gd name="T19" fmla="*/ 20 h 40"/>
                <a:gd name="T20" fmla="*/ 1 w 39"/>
                <a:gd name="T21" fmla="*/ 18 h 40"/>
                <a:gd name="T22" fmla="*/ 2 w 39"/>
                <a:gd name="T23" fmla="*/ 17 h 40"/>
                <a:gd name="T24" fmla="*/ 13 w 39"/>
                <a:gd name="T25" fmla="*/ 4 h 40"/>
                <a:gd name="T26" fmla="*/ 14 w 39"/>
                <a:gd name="T27" fmla="*/ 1 h 40"/>
                <a:gd name="T28" fmla="*/ 15 w 39"/>
                <a:gd name="T29" fmla="*/ 0 h 40"/>
                <a:gd name="T30" fmla="*/ 16 w 39"/>
                <a:gd name="T31" fmla="*/ 1 h 40"/>
                <a:gd name="T32" fmla="*/ 23 w 39"/>
                <a:gd name="T33" fmla="*/ 9 h 40"/>
                <a:gd name="T34" fmla="*/ 37 w 39"/>
                <a:gd name="T35" fmla="*/ 14 h 40"/>
                <a:gd name="T36" fmla="*/ 38 w 39"/>
                <a:gd name="T37" fmla="*/ 15 h 40"/>
                <a:gd name="T38" fmla="*/ 39 w 39"/>
                <a:gd name="T39" fmla="*/ 16 h 40"/>
                <a:gd name="T40" fmla="*/ 22 w 39"/>
                <a:gd name="T41" fmla="*/ 32 h 40"/>
                <a:gd name="T42" fmla="*/ 24 w 39"/>
                <a:gd name="T43" fmla="*/ 28 h 40"/>
                <a:gd name="T44" fmla="*/ 27 w 39"/>
                <a:gd name="T45" fmla="*/ 24 h 40"/>
                <a:gd name="T46" fmla="*/ 30 w 39"/>
                <a:gd name="T47" fmla="*/ 21 h 40"/>
                <a:gd name="T48" fmla="*/ 33 w 39"/>
                <a:gd name="T49" fmla="*/ 17 h 40"/>
                <a:gd name="T50" fmla="*/ 24 w 39"/>
                <a:gd name="T51" fmla="*/ 13 h 40"/>
                <a:gd name="T52" fmla="*/ 16 w 39"/>
                <a:gd name="T53" fmla="*/ 7 h 40"/>
                <a:gd name="T54" fmla="*/ 14 w 39"/>
                <a:gd name="T55" fmla="*/ 12 h 40"/>
                <a:gd name="T56" fmla="*/ 11 w 39"/>
                <a:gd name="T57" fmla="*/ 16 h 40"/>
                <a:gd name="T58" fmla="*/ 6 w 39"/>
                <a:gd name="T59" fmla="*/ 20 h 40"/>
                <a:gd name="T60" fmla="*/ 22 w 39"/>
                <a:gd name="T61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40">
                  <a:moveTo>
                    <a:pt x="39" y="16"/>
                  </a:moveTo>
                  <a:cubicBezTo>
                    <a:pt x="39" y="17"/>
                    <a:pt x="38" y="17"/>
                    <a:pt x="38" y="18"/>
                  </a:cubicBezTo>
                  <a:cubicBezTo>
                    <a:pt x="31" y="23"/>
                    <a:pt x="26" y="29"/>
                    <a:pt x="23" y="37"/>
                  </a:cubicBezTo>
                  <a:cubicBezTo>
                    <a:pt x="23" y="38"/>
                    <a:pt x="23" y="38"/>
                    <a:pt x="23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1" y="40"/>
                    <a:pt x="21" y="39"/>
                    <a:pt x="20" y="39"/>
                  </a:cubicBezTo>
                  <a:cubicBezTo>
                    <a:pt x="20" y="34"/>
                    <a:pt x="18" y="31"/>
                    <a:pt x="15" y="28"/>
                  </a:cubicBezTo>
                  <a:cubicBezTo>
                    <a:pt x="11" y="25"/>
                    <a:pt x="7" y="23"/>
                    <a:pt x="2" y="21"/>
                  </a:cubicBezTo>
                  <a:cubicBezTo>
                    <a:pt x="2" y="21"/>
                    <a:pt x="1" y="21"/>
                    <a:pt x="0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9"/>
                    <a:pt x="1" y="18"/>
                  </a:cubicBezTo>
                  <a:cubicBezTo>
                    <a:pt x="1" y="18"/>
                    <a:pt x="2" y="18"/>
                    <a:pt x="2" y="17"/>
                  </a:cubicBezTo>
                  <a:cubicBezTo>
                    <a:pt x="9" y="15"/>
                    <a:pt x="12" y="10"/>
                    <a:pt x="13" y="4"/>
                  </a:cubicBezTo>
                  <a:cubicBezTo>
                    <a:pt x="13" y="3"/>
                    <a:pt x="13" y="2"/>
                    <a:pt x="14" y="1"/>
                  </a:cubicBezTo>
                  <a:cubicBezTo>
                    <a:pt x="14" y="0"/>
                    <a:pt x="15" y="0"/>
                    <a:pt x="15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4"/>
                    <a:pt x="20" y="7"/>
                    <a:pt x="23" y="9"/>
                  </a:cubicBezTo>
                  <a:cubicBezTo>
                    <a:pt x="27" y="12"/>
                    <a:pt x="31" y="14"/>
                    <a:pt x="37" y="14"/>
                  </a:cubicBezTo>
                  <a:cubicBezTo>
                    <a:pt x="37" y="14"/>
                    <a:pt x="38" y="15"/>
                    <a:pt x="38" y="15"/>
                  </a:cubicBezTo>
                  <a:cubicBezTo>
                    <a:pt x="39" y="15"/>
                    <a:pt x="39" y="16"/>
                    <a:pt x="39" y="16"/>
                  </a:cubicBezTo>
                  <a:close/>
                  <a:moveTo>
                    <a:pt x="22" y="32"/>
                  </a:moveTo>
                  <a:cubicBezTo>
                    <a:pt x="23" y="31"/>
                    <a:pt x="23" y="29"/>
                    <a:pt x="24" y="28"/>
                  </a:cubicBezTo>
                  <a:cubicBezTo>
                    <a:pt x="25" y="27"/>
                    <a:pt x="26" y="26"/>
                    <a:pt x="27" y="24"/>
                  </a:cubicBezTo>
                  <a:cubicBezTo>
                    <a:pt x="28" y="23"/>
                    <a:pt x="29" y="22"/>
                    <a:pt x="30" y="21"/>
                  </a:cubicBezTo>
                  <a:cubicBezTo>
                    <a:pt x="31" y="19"/>
                    <a:pt x="32" y="18"/>
                    <a:pt x="33" y="17"/>
                  </a:cubicBezTo>
                  <a:cubicBezTo>
                    <a:pt x="30" y="16"/>
                    <a:pt x="26" y="15"/>
                    <a:pt x="24" y="13"/>
                  </a:cubicBezTo>
                  <a:cubicBezTo>
                    <a:pt x="21" y="11"/>
                    <a:pt x="19" y="9"/>
                    <a:pt x="16" y="7"/>
                  </a:cubicBezTo>
                  <a:cubicBezTo>
                    <a:pt x="15" y="9"/>
                    <a:pt x="14" y="11"/>
                    <a:pt x="14" y="12"/>
                  </a:cubicBezTo>
                  <a:cubicBezTo>
                    <a:pt x="13" y="13"/>
                    <a:pt x="12" y="15"/>
                    <a:pt x="11" y="16"/>
                  </a:cubicBezTo>
                  <a:cubicBezTo>
                    <a:pt x="9" y="17"/>
                    <a:pt x="8" y="18"/>
                    <a:pt x="6" y="20"/>
                  </a:cubicBezTo>
                  <a:cubicBezTo>
                    <a:pt x="13" y="22"/>
                    <a:pt x="18" y="26"/>
                    <a:pt x="22" y="32"/>
                  </a:cubicBezTo>
                  <a:close/>
                </a:path>
              </a:pathLst>
            </a:custGeom>
            <a:solidFill>
              <a:srgbClr val="3C3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28" name="任意多边形 59">
              <a:extLst>
                <a:ext uri="{FF2B5EF4-FFF2-40B4-BE49-F238E27FC236}">
                  <a16:creationId xmlns:a16="http://schemas.microsoft.com/office/drawing/2014/main" id="{ACFAAFB0-5CE8-74DA-5DF6-DF7CABEE54C3}"/>
                </a:ext>
              </a:extLst>
            </p:cNvPr>
            <p:cNvSpPr/>
            <p:nvPr/>
          </p:nvSpPr>
          <p:spPr bwMode="auto">
            <a:xfrm>
              <a:off x="4727576" y="1244601"/>
              <a:ext cx="219075" cy="227013"/>
            </a:xfrm>
            <a:custGeom>
              <a:avLst/>
              <a:gdLst>
                <a:gd name="T0" fmla="*/ 18 w 29"/>
                <a:gd name="T1" fmla="*/ 30 h 30"/>
                <a:gd name="T2" fmla="*/ 17 w 29"/>
                <a:gd name="T3" fmla="*/ 30 h 30"/>
                <a:gd name="T4" fmla="*/ 16 w 29"/>
                <a:gd name="T5" fmla="*/ 29 h 30"/>
                <a:gd name="T6" fmla="*/ 15 w 29"/>
                <a:gd name="T7" fmla="*/ 26 h 30"/>
                <a:gd name="T8" fmla="*/ 5 w 29"/>
                <a:gd name="T9" fmla="*/ 19 h 30"/>
                <a:gd name="T10" fmla="*/ 2 w 29"/>
                <a:gd name="T11" fmla="*/ 19 h 30"/>
                <a:gd name="T12" fmla="*/ 0 w 29"/>
                <a:gd name="T13" fmla="*/ 17 h 30"/>
                <a:gd name="T14" fmla="*/ 2 w 29"/>
                <a:gd name="T15" fmla="*/ 15 h 30"/>
                <a:gd name="T16" fmla="*/ 8 w 29"/>
                <a:gd name="T17" fmla="*/ 8 h 30"/>
                <a:gd name="T18" fmla="*/ 9 w 29"/>
                <a:gd name="T19" fmla="*/ 2 h 30"/>
                <a:gd name="T20" fmla="*/ 9 w 29"/>
                <a:gd name="T21" fmla="*/ 0 h 30"/>
                <a:gd name="T22" fmla="*/ 12 w 29"/>
                <a:gd name="T23" fmla="*/ 1 h 30"/>
                <a:gd name="T24" fmla="*/ 12 w 29"/>
                <a:gd name="T25" fmla="*/ 1 h 30"/>
                <a:gd name="T26" fmla="*/ 25 w 29"/>
                <a:gd name="T27" fmla="*/ 10 h 30"/>
                <a:gd name="T28" fmla="*/ 28 w 29"/>
                <a:gd name="T29" fmla="*/ 11 h 30"/>
                <a:gd name="T30" fmla="*/ 29 w 29"/>
                <a:gd name="T31" fmla="*/ 13 h 30"/>
                <a:gd name="T32" fmla="*/ 18 w 29"/>
                <a:gd name="T33" fmla="*/ 30 h 30"/>
                <a:gd name="T34" fmla="*/ 6 w 29"/>
                <a:gd name="T35" fmla="*/ 16 h 30"/>
                <a:gd name="T36" fmla="*/ 10 w 29"/>
                <a:gd name="T37" fmla="*/ 17 h 30"/>
                <a:gd name="T38" fmla="*/ 14 w 29"/>
                <a:gd name="T39" fmla="*/ 20 h 30"/>
                <a:gd name="T40" fmla="*/ 17 w 29"/>
                <a:gd name="T41" fmla="*/ 23 h 30"/>
                <a:gd name="T42" fmla="*/ 20 w 29"/>
                <a:gd name="T43" fmla="*/ 18 h 30"/>
                <a:gd name="T44" fmla="*/ 23 w 29"/>
                <a:gd name="T45" fmla="*/ 13 h 30"/>
                <a:gd name="T46" fmla="*/ 17 w 29"/>
                <a:gd name="T47" fmla="*/ 10 h 30"/>
                <a:gd name="T48" fmla="*/ 12 w 29"/>
                <a:gd name="T49" fmla="*/ 7 h 30"/>
                <a:gd name="T50" fmla="*/ 9 w 29"/>
                <a:gd name="T51" fmla="*/ 11 h 30"/>
                <a:gd name="T52" fmla="*/ 6 w 29"/>
                <a:gd name="T53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" h="30">
                  <a:moveTo>
                    <a:pt x="18" y="30"/>
                  </a:moveTo>
                  <a:cubicBezTo>
                    <a:pt x="18" y="30"/>
                    <a:pt x="18" y="30"/>
                    <a:pt x="17" y="30"/>
                  </a:cubicBezTo>
                  <a:cubicBezTo>
                    <a:pt x="16" y="30"/>
                    <a:pt x="16" y="30"/>
                    <a:pt x="16" y="29"/>
                  </a:cubicBezTo>
                  <a:cubicBezTo>
                    <a:pt x="15" y="28"/>
                    <a:pt x="15" y="27"/>
                    <a:pt x="15" y="26"/>
                  </a:cubicBezTo>
                  <a:cubicBezTo>
                    <a:pt x="13" y="22"/>
                    <a:pt x="9" y="19"/>
                    <a:pt x="5" y="19"/>
                  </a:cubicBezTo>
                  <a:cubicBezTo>
                    <a:pt x="4" y="19"/>
                    <a:pt x="3" y="19"/>
                    <a:pt x="2" y="19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16"/>
                    <a:pt x="1" y="15"/>
                    <a:pt x="2" y="15"/>
                  </a:cubicBezTo>
                  <a:cubicBezTo>
                    <a:pt x="4" y="13"/>
                    <a:pt x="6" y="11"/>
                    <a:pt x="8" y="8"/>
                  </a:cubicBezTo>
                  <a:cubicBezTo>
                    <a:pt x="9" y="6"/>
                    <a:pt x="9" y="4"/>
                    <a:pt x="9" y="2"/>
                  </a:cubicBezTo>
                  <a:cubicBezTo>
                    <a:pt x="9" y="1"/>
                    <a:pt x="9" y="1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4" y="7"/>
                    <a:pt x="19" y="9"/>
                    <a:pt x="25" y="10"/>
                  </a:cubicBezTo>
                  <a:cubicBezTo>
                    <a:pt x="26" y="10"/>
                    <a:pt x="27" y="10"/>
                    <a:pt x="28" y="11"/>
                  </a:cubicBezTo>
                  <a:cubicBezTo>
                    <a:pt x="28" y="11"/>
                    <a:pt x="28" y="12"/>
                    <a:pt x="29" y="13"/>
                  </a:cubicBezTo>
                  <a:cubicBezTo>
                    <a:pt x="23" y="17"/>
                    <a:pt x="20" y="23"/>
                    <a:pt x="18" y="30"/>
                  </a:cubicBezTo>
                  <a:close/>
                  <a:moveTo>
                    <a:pt x="6" y="16"/>
                  </a:moveTo>
                  <a:cubicBezTo>
                    <a:pt x="8" y="16"/>
                    <a:pt x="9" y="17"/>
                    <a:pt x="10" y="17"/>
                  </a:cubicBezTo>
                  <a:cubicBezTo>
                    <a:pt x="11" y="18"/>
                    <a:pt x="13" y="19"/>
                    <a:pt x="14" y="20"/>
                  </a:cubicBezTo>
                  <a:cubicBezTo>
                    <a:pt x="15" y="21"/>
                    <a:pt x="16" y="22"/>
                    <a:pt x="17" y="23"/>
                  </a:cubicBezTo>
                  <a:cubicBezTo>
                    <a:pt x="18" y="21"/>
                    <a:pt x="19" y="19"/>
                    <a:pt x="20" y="18"/>
                  </a:cubicBezTo>
                  <a:cubicBezTo>
                    <a:pt x="21" y="16"/>
                    <a:pt x="22" y="15"/>
                    <a:pt x="23" y="13"/>
                  </a:cubicBezTo>
                  <a:cubicBezTo>
                    <a:pt x="21" y="12"/>
                    <a:pt x="19" y="11"/>
                    <a:pt x="17" y="10"/>
                  </a:cubicBezTo>
                  <a:cubicBezTo>
                    <a:pt x="15" y="9"/>
                    <a:pt x="14" y="8"/>
                    <a:pt x="12" y="7"/>
                  </a:cubicBezTo>
                  <a:cubicBezTo>
                    <a:pt x="11" y="8"/>
                    <a:pt x="10" y="10"/>
                    <a:pt x="9" y="11"/>
                  </a:cubicBezTo>
                  <a:cubicBezTo>
                    <a:pt x="8" y="13"/>
                    <a:pt x="7" y="14"/>
                    <a:pt x="6" y="16"/>
                  </a:cubicBezTo>
                  <a:close/>
                </a:path>
              </a:pathLst>
            </a:custGeom>
            <a:solidFill>
              <a:srgbClr val="3C3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29" name="任意多边形 60">
              <a:extLst>
                <a:ext uri="{FF2B5EF4-FFF2-40B4-BE49-F238E27FC236}">
                  <a16:creationId xmlns:a16="http://schemas.microsoft.com/office/drawing/2014/main" id="{1F3EE155-B291-4750-98EE-E85806E271A0}"/>
                </a:ext>
              </a:extLst>
            </p:cNvPr>
            <p:cNvSpPr/>
            <p:nvPr/>
          </p:nvSpPr>
          <p:spPr bwMode="auto">
            <a:xfrm>
              <a:off x="4697413" y="1863726"/>
              <a:ext cx="128588" cy="128588"/>
            </a:xfrm>
            <a:custGeom>
              <a:avLst/>
              <a:gdLst>
                <a:gd name="T0" fmla="*/ 1 w 17"/>
                <a:gd name="T1" fmla="*/ 8 h 17"/>
                <a:gd name="T2" fmla="*/ 2 w 17"/>
                <a:gd name="T3" fmla="*/ 7 h 17"/>
                <a:gd name="T4" fmla="*/ 7 w 17"/>
                <a:gd name="T5" fmla="*/ 3 h 17"/>
                <a:gd name="T6" fmla="*/ 8 w 17"/>
                <a:gd name="T7" fmla="*/ 1 h 17"/>
                <a:gd name="T8" fmla="*/ 9 w 17"/>
                <a:gd name="T9" fmla="*/ 0 h 17"/>
                <a:gd name="T10" fmla="*/ 11 w 17"/>
                <a:gd name="T11" fmla="*/ 2 h 17"/>
                <a:gd name="T12" fmla="*/ 16 w 17"/>
                <a:gd name="T13" fmla="*/ 7 h 17"/>
                <a:gd name="T14" fmla="*/ 16 w 17"/>
                <a:gd name="T15" fmla="*/ 8 h 17"/>
                <a:gd name="T16" fmla="*/ 16 w 17"/>
                <a:gd name="T17" fmla="*/ 10 h 17"/>
                <a:gd name="T18" fmla="*/ 15 w 17"/>
                <a:gd name="T19" fmla="*/ 11 h 17"/>
                <a:gd name="T20" fmla="*/ 11 w 17"/>
                <a:gd name="T21" fmla="*/ 16 h 17"/>
                <a:gd name="T22" fmla="*/ 10 w 17"/>
                <a:gd name="T23" fmla="*/ 17 h 17"/>
                <a:gd name="T24" fmla="*/ 8 w 17"/>
                <a:gd name="T25" fmla="*/ 17 h 17"/>
                <a:gd name="T26" fmla="*/ 7 w 17"/>
                <a:gd name="T27" fmla="*/ 17 h 17"/>
                <a:gd name="T28" fmla="*/ 2 w 17"/>
                <a:gd name="T29" fmla="*/ 11 h 17"/>
                <a:gd name="T30" fmla="*/ 1 w 17"/>
                <a:gd name="T31" fmla="*/ 10 h 17"/>
                <a:gd name="T32" fmla="*/ 1 w 17"/>
                <a:gd name="T33" fmla="*/ 8 h 17"/>
                <a:gd name="T34" fmla="*/ 9 w 17"/>
                <a:gd name="T35" fmla="*/ 12 h 17"/>
                <a:gd name="T36" fmla="*/ 12 w 17"/>
                <a:gd name="T37" fmla="*/ 9 h 17"/>
                <a:gd name="T38" fmla="*/ 9 w 17"/>
                <a:gd name="T39" fmla="*/ 6 h 17"/>
                <a:gd name="T40" fmla="*/ 6 w 17"/>
                <a:gd name="T41" fmla="*/ 9 h 17"/>
                <a:gd name="T42" fmla="*/ 9 w 17"/>
                <a:gd name="T43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7">
                  <a:moveTo>
                    <a:pt x="1" y="8"/>
                  </a:moveTo>
                  <a:cubicBezTo>
                    <a:pt x="1" y="8"/>
                    <a:pt x="2" y="8"/>
                    <a:pt x="2" y="7"/>
                  </a:cubicBezTo>
                  <a:cubicBezTo>
                    <a:pt x="4" y="7"/>
                    <a:pt x="6" y="5"/>
                    <a:pt x="7" y="3"/>
                  </a:cubicBezTo>
                  <a:cubicBezTo>
                    <a:pt x="7" y="3"/>
                    <a:pt x="7" y="2"/>
                    <a:pt x="8" y="1"/>
                  </a:cubicBezTo>
                  <a:cubicBezTo>
                    <a:pt x="8" y="1"/>
                    <a:pt x="8" y="1"/>
                    <a:pt x="9" y="0"/>
                  </a:cubicBezTo>
                  <a:cubicBezTo>
                    <a:pt x="10" y="1"/>
                    <a:pt x="11" y="1"/>
                    <a:pt x="11" y="2"/>
                  </a:cubicBezTo>
                  <a:cubicBezTo>
                    <a:pt x="12" y="4"/>
                    <a:pt x="13" y="6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9"/>
                    <a:pt x="16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3" y="12"/>
                    <a:pt x="12" y="14"/>
                    <a:pt x="11" y="16"/>
                  </a:cubicBezTo>
                  <a:cubicBezTo>
                    <a:pt x="10" y="16"/>
                    <a:pt x="10" y="17"/>
                    <a:pt x="10" y="17"/>
                  </a:cubicBezTo>
                  <a:cubicBezTo>
                    <a:pt x="9" y="17"/>
                    <a:pt x="9" y="17"/>
                    <a:pt x="8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4"/>
                    <a:pt x="5" y="12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0" y="10"/>
                    <a:pt x="1" y="8"/>
                  </a:cubicBezTo>
                  <a:close/>
                  <a:moveTo>
                    <a:pt x="9" y="12"/>
                  </a:moveTo>
                  <a:cubicBezTo>
                    <a:pt x="10" y="11"/>
                    <a:pt x="11" y="10"/>
                    <a:pt x="12" y="9"/>
                  </a:cubicBezTo>
                  <a:cubicBezTo>
                    <a:pt x="11" y="8"/>
                    <a:pt x="10" y="7"/>
                    <a:pt x="9" y="6"/>
                  </a:cubicBezTo>
                  <a:cubicBezTo>
                    <a:pt x="8" y="7"/>
                    <a:pt x="7" y="8"/>
                    <a:pt x="6" y="9"/>
                  </a:cubicBezTo>
                  <a:cubicBezTo>
                    <a:pt x="7" y="10"/>
                    <a:pt x="8" y="11"/>
                    <a:pt x="9" y="12"/>
                  </a:cubicBezTo>
                  <a:close/>
                </a:path>
              </a:pathLst>
            </a:custGeom>
            <a:solidFill>
              <a:srgbClr val="3C3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30" name="任意多边形 61">
              <a:extLst>
                <a:ext uri="{FF2B5EF4-FFF2-40B4-BE49-F238E27FC236}">
                  <a16:creationId xmlns:a16="http://schemas.microsoft.com/office/drawing/2014/main" id="{8BC8149A-BCAC-2FB1-15FC-D94382F37EB1}"/>
                </a:ext>
              </a:extLst>
            </p:cNvPr>
            <p:cNvSpPr/>
            <p:nvPr/>
          </p:nvSpPr>
          <p:spPr bwMode="auto">
            <a:xfrm>
              <a:off x="5135563" y="3455988"/>
              <a:ext cx="106363" cy="271463"/>
            </a:xfrm>
            <a:custGeom>
              <a:avLst/>
              <a:gdLst>
                <a:gd name="T0" fmla="*/ 14 w 14"/>
                <a:gd name="T1" fmla="*/ 35 h 36"/>
                <a:gd name="T2" fmla="*/ 12 w 14"/>
                <a:gd name="T3" fmla="*/ 36 h 36"/>
                <a:gd name="T4" fmla="*/ 10 w 14"/>
                <a:gd name="T5" fmla="*/ 33 h 36"/>
                <a:gd name="T6" fmla="*/ 7 w 14"/>
                <a:gd name="T7" fmla="*/ 23 h 36"/>
                <a:gd name="T8" fmla="*/ 1 w 14"/>
                <a:gd name="T9" fmla="*/ 5 h 36"/>
                <a:gd name="T10" fmla="*/ 0 w 14"/>
                <a:gd name="T11" fmla="*/ 2 h 36"/>
                <a:gd name="T12" fmla="*/ 1 w 14"/>
                <a:gd name="T13" fmla="*/ 0 h 36"/>
                <a:gd name="T14" fmla="*/ 2 w 14"/>
                <a:gd name="T15" fmla="*/ 2 h 36"/>
                <a:gd name="T16" fmla="*/ 3 w 14"/>
                <a:gd name="T17" fmla="*/ 3 h 36"/>
                <a:gd name="T18" fmla="*/ 13 w 14"/>
                <a:gd name="T19" fmla="*/ 33 h 36"/>
                <a:gd name="T20" fmla="*/ 14 w 14"/>
                <a:gd name="T21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36">
                  <a:moveTo>
                    <a:pt x="14" y="35"/>
                  </a:moveTo>
                  <a:cubicBezTo>
                    <a:pt x="13" y="35"/>
                    <a:pt x="13" y="35"/>
                    <a:pt x="12" y="36"/>
                  </a:cubicBezTo>
                  <a:cubicBezTo>
                    <a:pt x="11" y="35"/>
                    <a:pt x="11" y="34"/>
                    <a:pt x="10" y="33"/>
                  </a:cubicBezTo>
                  <a:cubicBezTo>
                    <a:pt x="9" y="30"/>
                    <a:pt x="8" y="27"/>
                    <a:pt x="7" y="23"/>
                  </a:cubicBezTo>
                  <a:cubicBezTo>
                    <a:pt x="5" y="17"/>
                    <a:pt x="3" y="11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6" y="13"/>
                    <a:pt x="10" y="23"/>
                    <a:pt x="13" y="33"/>
                  </a:cubicBezTo>
                  <a:cubicBezTo>
                    <a:pt x="13" y="33"/>
                    <a:pt x="14" y="34"/>
                    <a:pt x="14" y="35"/>
                  </a:cubicBezTo>
                  <a:close/>
                </a:path>
              </a:pathLst>
            </a:custGeom>
            <a:solidFill>
              <a:srgbClr val="3C3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31" name="任意多边形 62">
              <a:extLst>
                <a:ext uri="{FF2B5EF4-FFF2-40B4-BE49-F238E27FC236}">
                  <a16:creationId xmlns:a16="http://schemas.microsoft.com/office/drawing/2014/main" id="{E196F1BE-DB50-9063-14EB-6ECF3EFA4686}"/>
                </a:ext>
              </a:extLst>
            </p:cNvPr>
            <p:cNvSpPr/>
            <p:nvPr/>
          </p:nvSpPr>
          <p:spPr bwMode="auto">
            <a:xfrm>
              <a:off x="6588126" y="5430838"/>
              <a:ext cx="195263" cy="212725"/>
            </a:xfrm>
            <a:custGeom>
              <a:avLst/>
              <a:gdLst>
                <a:gd name="T0" fmla="*/ 13 w 26"/>
                <a:gd name="T1" fmla="*/ 28 h 28"/>
                <a:gd name="T2" fmla="*/ 3 w 26"/>
                <a:gd name="T3" fmla="*/ 22 h 28"/>
                <a:gd name="T4" fmla="*/ 4 w 26"/>
                <a:gd name="T5" fmla="*/ 7 h 28"/>
                <a:gd name="T6" fmla="*/ 23 w 26"/>
                <a:gd name="T7" fmla="*/ 8 h 28"/>
                <a:gd name="T8" fmla="*/ 20 w 26"/>
                <a:gd name="T9" fmla="*/ 25 h 28"/>
                <a:gd name="T10" fmla="*/ 13 w 26"/>
                <a:gd name="T11" fmla="*/ 28 h 28"/>
                <a:gd name="T12" fmla="*/ 22 w 26"/>
                <a:gd name="T13" fmla="*/ 14 h 28"/>
                <a:gd name="T14" fmla="*/ 19 w 26"/>
                <a:gd name="T15" fmla="*/ 8 h 28"/>
                <a:gd name="T16" fmla="*/ 10 w 26"/>
                <a:gd name="T17" fmla="*/ 6 h 28"/>
                <a:gd name="T18" fmla="*/ 4 w 26"/>
                <a:gd name="T19" fmla="*/ 14 h 28"/>
                <a:gd name="T20" fmla="*/ 9 w 26"/>
                <a:gd name="T21" fmla="*/ 24 h 28"/>
                <a:gd name="T22" fmla="*/ 17 w 26"/>
                <a:gd name="T23" fmla="*/ 24 h 28"/>
                <a:gd name="T24" fmla="*/ 22 w 26"/>
                <a:gd name="T25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8">
                  <a:moveTo>
                    <a:pt x="13" y="28"/>
                  </a:moveTo>
                  <a:cubicBezTo>
                    <a:pt x="9" y="28"/>
                    <a:pt x="5" y="26"/>
                    <a:pt x="3" y="22"/>
                  </a:cubicBezTo>
                  <a:cubicBezTo>
                    <a:pt x="0" y="17"/>
                    <a:pt x="1" y="11"/>
                    <a:pt x="4" y="7"/>
                  </a:cubicBezTo>
                  <a:cubicBezTo>
                    <a:pt x="10" y="0"/>
                    <a:pt x="19" y="1"/>
                    <a:pt x="23" y="8"/>
                  </a:cubicBezTo>
                  <a:cubicBezTo>
                    <a:pt x="26" y="13"/>
                    <a:pt x="25" y="20"/>
                    <a:pt x="20" y="25"/>
                  </a:cubicBezTo>
                  <a:cubicBezTo>
                    <a:pt x="18" y="27"/>
                    <a:pt x="16" y="28"/>
                    <a:pt x="13" y="28"/>
                  </a:cubicBezTo>
                  <a:close/>
                  <a:moveTo>
                    <a:pt x="22" y="14"/>
                  </a:moveTo>
                  <a:cubicBezTo>
                    <a:pt x="22" y="12"/>
                    <a:pt x="21" y="10"/>
                    <a:pt x="19" y="8"/>
                  </a:cubicBezTo>
                  <a:cubicBezTo>
                    <a:pt x="16" y="5"/>
                    <a:pt x="13" y="5"/>
                    <a:pt x="10" y="6"/>
                  </a:cubicBezTo>
                  <a:cubicBezTo>
                    <a:pt x="7" y="7"/>
                    <a:pt x="5" y="10"/>
                    <a:pt x="4" y="14"/>
                  </a:cubicBezTo>
                  <a:cubicBezTo>
                    <a:pt x="4" y="18"/>
                    <a:pt x="6" y="22"/>
                    <a:pt x="9" y="24"/>
                  </a:cubicBezTo>
                  <a:cubicBezTo>
                    <a:pt x="12" y="25"/>
                    <a:pt x="14" y="25"/>
                    <a:pt x="17" y="24"/>
                  </a:cubicBezTo>
                  <a:cubicBezTo>
                    <a:pt x="20" y="22"/>
                    <a:pt x="21" y="19"/>
                    <a:pt x="22" y="14"/>
                  </a:cubicBezTo>
                  <a:close/>
                </a:path>
              </a:pathLst>
            </a:custGeom>
            <a:solidFill>
              <a:srgbClr val="3C3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32" name="任意多边形 63">
              <a:extLst>
                <a:ext uri="{FF2B5EF4-FFF2-40B4-BE49-F238E27FC236}">
                  <a16:creationId xmlns:a16="http://schemas.microsoft.com/office/drawing/2014/main" id="{981684A4-F5DD-9FF7-128A-5B5DA91FD2C7}"/>
                </a:ext>
              </a:extLst>
            </p:cNvPr>
            <p:cNvSpPr/>
            <p:nvPr/>
          </p:nvSpPr>
          <p:spPr bwMode="auto">
            <a:xfrm>
              <a:off x="6624638" y="3944938"/>
              <a:ext cx="877888" cy="241300"/>
            </a:xfrm>
            <a:custGeom>
              <a:avLst/>
              <a:gdLst>
                <a:gd name="T0" fmla="*/ 0 w 116"/>
                <a:gd name="T1" fmla="*/ 32 h 32"/>
                <a:gd name="T2" fmla="*/ 2 w 116"/>
                <a:gd name="T3" fmla="*/ 3 h 32"/>
                <a:gd name="T4" fmla="*/ 8 w 116"/>
                <a:gd name="T5" fmla="*/ 3 h 32"/>
                <a:gd name="T6" fmla="*/ 32 w 116"/>
                <a:gd name="T7" fmla="*/ 2 h 32"/>
                <a:gd name="T8" fmla="*/ 59 w 116"/>
                <a:gd name="T9" fmla="*/ 1 h 32"/>
                <a:gd name="T10" fmla="*/ 80 w 116"/>
                <a:gd name="T11" fmla="*/ 1 h 32"/>
                <a:gd name="T12" fmla="*/ 107 w 116"/>
                <a:gd name="T13" fmla="*/ 0 h 32"/>
                <a:gd name="T14" fmla="*/ 114 w 116"/>
                <a:gd name="T15" fmla="*/ 0 h 32"/>
                <a:gd name="T16" fmla="*/ 116 w 116"/>
                <a:gd name="T17" fmla="*/ 0 h 32"/>
                <a:gd name="T18" fmla="*/ 116 w 116"/>
                <a:gd name="T19" fmla="*/ 1 h 32"/>
                <a:gd name="T20" fmla="*/ 113 w 116"/>
                <a:gd name="T21" fmla="*/ 16 h 32"/>
                <a:gd name="T22" fmla="*/ 111 w 116"/>
                <a:gd name="T23" fmla="*/ 29 h 32"/>
                <a:gd name="T24" fmla="*/ 111 w 116"/>
                <a:gd name="T25" fmla="*/ 32 h 32"/>
                <a:gd name="T26" fmla="*/ 108 w 116"/>
                <a:gd name="T27" fmla="*/ 32 h 32"/>
                <a:gd name="T28" fmla="*/ 107 w 116"/>
                <a:gd name="T29" fmla="*/ 32 h 32"/>
                <a:gd name="T30" fmla="*/ 81 w 116"/>
                <a:gd name="T31" fmla="*/ 32 h 32"/>
                <a:gd name="T32" fmla="*/ 4 w 116"/>
                <a:gd name="T33" fmla="*/ 32 h 32"/>
                <a:gd name="T34" fmla="*/ 0 w 116"/>
                <a:gd name="T3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32">
                  <a:moveTo>
                    <a:pt x="0" y="32"/>
                  </a:moveTo>
                  <a:cubicBezTo>
                    <a:pt x="0" y="28"/>
                    <a:pt x="1" y="6"/>
                    <a:pt x="2" y="3"/>
                  </a:cubicBezTo>
                  <a:cubicBezTo>
                    <a:pt x="4" y="3"/>
                    <a:pt x="6" y="3"/>
                    <a:pt x="8" y="3"/>
                  </a:cubicBezTo>
                  <a:cubicBezTo>
                    <a:pt x="16" y="2"/>
                    <a:pt x="24" y="2"/>
                    <a:pt x="32" y="2"/>
                  </a:cubicBezTo>
                  <a:cubicBezTo>
                    <a:pt x="41" y="2"/>
                    <a:pt x="50" y="2"/>
                    <a:pt x="59" y="1"/>
                  </a:cubicBezTo>
                  <a:cubicBezTo>
                    <a:pt x="66" y="1"/>
                    <a:pt x="73" y="1"/>
                    <a:pt x="80" y="1"/>
                  </a:cubicBezTo>
                  <a:cubicBezTo>
                    <a:pt x="89" y="0"/>
                    <a:pt x="98" y="0"/>
                    <a:pt x="107" y="0"/>
                  </a:cubicBezTo>
                  <a:cubicBezTo>
                    <a:pt x="109" y="0"/>
                    <a:pt x="111" y="0"/>
                    <a:pt x="114" y="0"/>
                  </a:cubicBezTo>
                  <a:cubicBezTo>
                    <a:pt x="114" y="0"/>
                    <a:pt x="115" y="0"/>
                    <a:pt x="116" y="0"/>
                  </a:cubicBezTo>
                  <a:cubicBezTo>
                    <a:pt x="116" y="0"/>
                    <a:pt x="116" y="1"/>
                    <a:pt x="116" y="1"/>
                  </a:cubicBezTo>
                  <a:cubicBezTo>
                    <a:pt x="115" y="6"/>
                    <a:pt x="115" y="11"/>
                    <a:pt x="113" y="16"/>
                  </a:cubicBezTo>
                  <a:cubicBezTo>
                    <a:pt x="112" y="20"/>
                    <a:pt x="112" y="25"/>
                    <a:pt x="111" y="29"/>
                  </a:cubicBezTo>
                  <a:cubicBezTo>
                    <a:pt x="111" y="30"/>
                    <a:pt x="111" y="31"/>
                    <a:pt x="111" y="32"/>
                  </a:cubicBezTo>
                  <a:cubicBezTo>
                    <a:pt x="110" y="32"/>
                    <a:pt x="109" y="32"/>
                    <a:pt x="108" y="32"/>
                  </a:cubicBezTo>
                  <a:cubicBezTo>
                    <a:pt x="108" y="32"/>
                    <a:pt x="107" y="32"/>
                    <a:pt x="107" y="32"/>
                  </a:cubicBezTo>
                  <a:cubicBezTo>
                    <a:pt x="98" y="32"/>
                    <a:pt x="89" y="32"/>
                    <a:pt x="81" y="32"/>
                  </a:cubicBezTo>
                  <a:cubicBezTo>
                    <a:pt x="55" y="32"/>
                    <a:pt x="30" y="32"/>
                    <a:pt x="4" y="32"/>
                  </a:cubicBezTo>
                  <a:cubicBezTo>
                    <a:pt x="3" y="32"/>
                    <a:pt x="2" y="32"/>
                    <a:pt x="0" y="32"/>
                  </a:cubicBezTo>
                </a:path>
              </a:pathLst>
            </a:custGeom>
            <a:solidFill>
              <a:srgbClr val="D1A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33" name="任意多边形 64">
              <a:extLst>
                <a:ext uri="{FF2B5EF4-FFF2-40B4-BE49-F238E27FC236}">
                  <a16:creationId xmlns:a16="http://schemas.microsoft.com/office/drawing/2014/main" id="{B9B0CA69-3C72-E9F0-8C63-FABA894E4C39}"/>
                </a:ext>
              </a:extLst>
            </p:cNvPr>
            <p:cNvSpPr/>
            <p:nvPr/>
          </p:nvSpPr>
          <p:spPr bwMode="auto">
            <a:xfrm>
              <a:off x="5830888" y="3960813"/>
              <a:ext cx="393700" cy="90488"/>
            </a:xfrm>
            <a:custGeom>
              <a:avLst/>
              <a:gdLst>
                <a:gd name="T0" fmla="*/ 51 w 52"/>
                <a:gd name="T1" fmla="*/ 7 h 12"/>
                <a:gd name="T2" fmla="*/ 48 w 52"/>
                <a:gd name="T3" fmla="*/ 7 h 12"/>
                <a:gd name="T4" fmla="*/ 33 w 52"/>
                <a:gd name="T5" fmla="*/ 9 h 12"/>
                <a:gd name="T6" fmla="*/ 19 w 52"/>
                <a:gd name="T7" fmla="*/ 10 h 12"/>
                <a:gd name="T8" fmla="*/ 7 w 52"/>
                <a:gd name="T9" fmla="*/ 11 h 12"/>
                <a:gd name="T10" fmla="*/ 3 w 52"/>
                <a:gd name="T11" fmla="*/ 11 h 12"/>
                <a:gd name="T12" fmla="*/ 1 w 52"/>
                <a:gd name="T13" fmla="*/ 9 h 12"/>
                <a:gd name="T14" fmla="*/ 1 w 52"/>
                <a:gd name="T15" fmla="*/ 7 h 12"/>
                <a:gd name="T16" fmla="*/ 2 w 52"/>
                <a:gd name="T17" fmla="*/ 6 h 12"/>
                <a:gd name="T18" fmla="*/ 18 w 52"/>
                <a:gd name="T19" fmla="*/ 2 h 12"/>
                <a:gd name="T20" fmla="*/ 24 w 52"/>
                <a:gd name="T21" fmla="*/ 1 h 12"/>
                <a:gd name="T22" fmla="*/ 33 w 52"/>
                <a:gd name="T23" fmla="*/ 0 h 12"/>
                <a:gd name="T24" fmla="*/ 46 w 52"/>
                <a:gd name="T25" fmla="*/ 0 h 12"/>
                <a:gd name="T26" fmla="*/ 51 w 52"/>
                <a:gd name="T27" fmla="*/ 2 h 12"/>
                <a:gd name="T28" fmla="*/ 51 w 52"/>
                <a:gd name="T2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12">
                  <a:moveTo>
                    <a:pt x="51" y="7"/>
                  </a:moveTo>
                  <a:cubicBezTo>
                    <a:pt x="50" y="7"/>
                    <a:pt x="49" y="7"/>
                    <a:pt x="48" y="7"/>
                  </a:cubicBezTo>
                  <a:cubicBezTo>
                    <a:pt x="43" y="8"/>
                    <a:pt x="38" y="9"/>
                    <a:pt x="33" y="9"/>
                  </a:cubicBezTo>
                  <a:cubicBezTo>
                    <a:pt x="29" y="9"/>
                    <a:pt x="24" y="10"/>
                    <a:pt x="19" y="10"/>
                  </a:cubicBezTo>
                  <a:cubicBezTo>
                    <a:pt x="15" y="11"/>
                    <a:pt x="11" y="11"/>
                    <a:pt x="7" y="11"/>
                  </a:cubicBezTo>
                  <a:cubicBezTo>
                    <a:pt x="5" y="12"/>
                    <a:pt x="4" y="11"/>
                    <a:pt x="3" y="11"/>
                  </a:cubicBezTo>
                  <a:cubicBezTo>
                    <a:pt x="2" y="11"/>
                    <a:pt x="1" y="10"/>
                    <a:pt x="1" y="9"/>
                  </a:cubicBezTo>
                  <a:cubicBezTo>
                    <a:pt x="0" y="8"/>
                    <a:pt x="1" y="7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7" y="4"/>
                    <a:pt x="13" y="2"/>
                    <a:pt x="18" y="2"/>
                  </a:cubicBezTo>
                  <a:cubicBezTo>
                    <a:pt x="20" y="1"/>
                    <a:pt x="22" y="1"/>
                    <a:pt x="24" y="1"/>
                  </a:cubicBezTo>
                  <a:cubicBezTo>
                    <a:pt x="27" y="1"/>
                    <a:pt x="30" y="0"/>
                    <a:pt x="33" y="0"/>
                  </a:cubicBezTo>
                  <a:cubicBezTo>
                    <a:pt x="37" y="0"/>
                    <a:pt x="41" y="0"/>
                    <a:pt x="46" y="0"/>
                  </a:cubicBezTo>
                  <a:cubicBezTo>
                    <a:pt x="48" y="0"/>
                    <a:pt x="49" y="1"/>
                    <a:pt x="51" y="2"/>
                  </a:cubicBezTo>
                  <a:cubicBezTo>
                    <a:pt x="52" y="3"/>
                    <a:pt x="52" y="5"/>
                    <a:pt x="51" y="7"/>
                  </a:cubicBezTo>
                  <a:close/>
                </a:path>
              </a:pathLst>
            </a:custGeom>
            <a:solidFill>
              <a:srgbClr val="B57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34" name="任意多边形 65">
              <a:extLst>
                <a:ext uri="{FF2B5EF4-FFF2-40B4-BE49-F238E27FC236}">
                  <a16:creationId xmlns:a16="http://schemas.microsoft.com/office/drawing/2014/main" id="{433B2BC0-B829-C24F-C936-14C0A2E184E9}"/>
                </a:ext>
              </a:extLst>
            </p:cNvPr>
            <p:cNvSpPr/>
            <p:nvPr/>
          </p:nvSpPr>
          <p:spPr bwMode="auto">
            <a:xfrm>
              <a:off x="6594476" y="4065588"/>
              <a:ext cx="908050" cy="144463"/>
            </a:xfrm>
            <a:custGeom>
              <a:avLst/>
              <a:gdLst>
                <a:gd name="T0" fmla="*/ 120 w 120"/>
                <a:gd name="T1" fmla="*/ 0 h 19"/>
                <a:gd name="T2" fmla="*/ 117 w 120"/>
                <a:gd name="T3" fmla="*/ 0 h 19"/>
                <a:gd name="T4" fmla="*/ 115 w 120"/>
                <a:gd name="T5" fmla="*/ 13 h 19"/>
                <a:gd name="T6" fmla="*/ 115 w 120"/>
                <a:gd name="T7" fmla="*/ 16 h 19"/>
                <a:gd name="T8" fmla="*/ 113 w 120"/>
                <a:gd name="T9" fmla="*/ 16 h 19"/>
                <a:gd name="T10" fmla="*/ 112 w 120"/>
                <a:gd name="T11" fmla="*/ 16 h 19"/>
                <a:gd name="T12" fmla="*/ 111 w 120"/>
                <a:gd name="T13" fmla="*/ 16 h 19"/>
                <a:gd name="T14" fmla="*/ 111 w 120"/>
                <a:gd name="T15" fmla="*/ 16 h 19"/>
                <a:gd name="T16" fmla="*/ 85 w 120"/>
                <a:gd name="T17" fmla="*/ 16 h 19"/>
                <a:gd name="T18" fmla="*/ 8 w 120"/>
                <a:gd name="T19" fmla="*/ 16 h 19"/>
                <a:gd name="T20" fmla="*/ 7 w 120"/>
                <a:gd name="T21" fmla="*/ 16 h 19"/>
                <a:gd name="T22" fmla="*/ 4 w 120"/>
                <a:gd name="T23" fmla="*/ 16 h 19"/>
                <a:gd name="T24" fmla="*/ 5 w 120"/>
                <a:gd name="T25" fmla="*/ 4 h 19"/>
                <a:gd name="T26" fmla="*/ 5 w 120"/>
                <a:gd name="T27" fmla="*/ 4 h 19"/>
                <a:gd name="T28" fmla="*/ 0 w 120"/>
                <a:gd name="T29" fmla="*/ 16 h 19"/>
                <a:gd name="T30" fmla="*/ 117 w 120"/>
                <a:gd name="T31" fmla="*/ 19 h 19"/>
                <a:gd name="T32" fmla="*/ 120 w 120"/>
                <a:gd name="T3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0" h="19">
                  <a:moveTo>
                    <a:pt x="120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6" y="4"/>
                    <a:pt x="116" y="9"/>
                    <a:pt x="115" y="13"/>
                  </a:cubicBezTo>
                  <a:cubicBezTo>
                    <a:pt x="115" y="14"/>
                    <a:pt x="115" y="15"/>
                    <a:pt x="115" y="16"/>
                  </a:cubicBezTo>
                  <a:cubicBezTo>
                    <a:pt x="114" y="16"/>
                    <a:pt x="113" y="16"/>
                    <a:pt x="113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02" y="16"/>
                    <a:pt x="93" y="16"/>
                    <a:pt x="85" y="16"/>
                  </a:cubicBezTo>
                  <a:cubicBezTo>
                    <a:pt x="59" y="16"/>
                    <a:pt x="34" y="16"/>
                    <a:pt x="8" y="16"/>
                  </a:cubicBezTo>
                  <a:cubicBezTo>
                    <a:pt x="8" y="16"/>
                    <a:pt x="7" y="16"/>
                    <a:pt x="7" y="16"/>
                  </a:cubicBezTo>
                  <a:cubicBezTo>
                    <a:pt x="6" y="16"/>
                    <a:pt x="5" y="16"/>
                    <a:pt x="4" y="16"/>
                  </a:cubicBezTo>
                  <a:cubicBezTo>
                    <a:pt x="4" y="15"/>
                    <a:pt x="4" y="9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20" y="0"/>
                    <a:pt x="120" y="0"/>
                    <a:pt x="12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35" name="任意多边形 66">
              <a:extLst>
                <a:ext uri="{FF2B5EF4-FFF2-40B4-BE49-F238E27FC236}">
                  <a16:creationId xmlns:a16="http://schemas.microsoft.com/office/drawing/2014/main" id="{7A230FAB-78AD-E50E-5662-2753ED9ECB2F}"/>
                </a:ext>
              </a:extLst>
            </p:cNvPr>
            <p:cNvSpPr/>
            <p:nvPr/>
          </p:nvSpPr>
          <p:spPr bwMode="auto">
            <a:xfrm>
              <a:off x="6624638" y="4065588"/>
              <a:ext cx="855663" cy="120650"/>
            </a:xfrm>
            <a:custGeom>
              <a:avLst/>
              <a:gdLst>
                <a:gd name="T0" fmla="*/ 113 w 113"/>
                <a:gd name="T1" fmla="*/ 0 h 16"/>
                <a:gd name="T2" fmla="*/ 1 w 113"/>
                <a:gd name="T3" fmla="*/ 4 h 16"/>
                <a:gd name="T4" fmla="*/ 0 w 113"/>
                <a:gd name="T5" fmla="*/ 16 h 16"/>
                <a:gd name="T6" fmla="*/ 3 w 113"/>
                <a:gd name="T7" fmla="*/ 16 h 16"/>
                <a:gd name="T8" fmla="*/ 4 w 113"/>
                <a:gd name="T9" fmla="*/ 16 h 16"/>
                <a:gd name="T10" fmla="*/ 81 w 113"/>
                <a:gd name="T11" fmla="*/ 16 h 16"/>
                <a:gd name="T12" fmla="*/ 107 w 113"/>
                <a:gd name="T13" fmla="*/ 16 h 16"/>
                <a:gd name="T14" fmla="*/ 107 w 113"/>
                <a:gd name="T15" fmla="*/ 16 h 16"/>
                <a:gd name="T16" fmla="*/ 108 w 113"/>
                <a:gd name="T17" fmla="*/ 16 h 16"/>
                <a:gd name="T18" fmla="*/ 109 w 113"/>
                <a:gd name="T19" fmla="*/ 16 h 16"/>
                <a:gd name="T20" fmla="*/ 111 w 113"/>
                <a:gd name="T21" fmla="*/ 16 h 16"/>
                <a:gd name="T22" fmla="*/ 111 w 113"/>
                <a:gd name="T23" fmla="*/ 13 h 16"/>
                <a:gd name="T24" fmla="*/ 113 w 113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16">
                  <a:moveTo>
                    <a:pt x="113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9"/>
                    <a:pt x="0" y="15"/>
                    <a:pt x="0" y="16"/>
                  </a:cubicBezTo>
                  <a:cubicBezTo>
                    <a:pt x="1" y="16"/>
                    <a:pt x="2" y="16"/>
                    <a:pt x="3" y="16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30" y="16"/>
                    <a:pt x="55" y="16"/>
                    <a:pt x="81" y="16"/>
                  </a:cubicBezTo>
                  <a:cubicBezTo>
                    <a:pt x="89" y="16"/>
                    <a:pt x="98" y="16"/>
                    <a:pt x="107" y="16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07" y="16"/>
                    <a:pt x="108" y="16"/>
                    <a:pt x="108" y="16"/>
                  </a:cubicBezTo>
                  <a:cubicBezTo>
                    <a:pt x="108" y="16"/>
                    <a:pt x="108" y="16"/>
                    <a:pt x="109" y="16"/>
                  </a:cubicBezTo>
                  <a:cubicBezTo>
                    <a:pt x="109" y="16"/>
                    <a:pt x="110" y="16"/>
                    <a:pt x="111" y="16"/>
                  </a:cubicBezTo>
                  <a:cubicBezTo>
                    <a:pt x="111" y="15"/>
                    <a:pt x="111" y="14"/>
                    <a:pt x="111" y="13"/>
                  </a:cubicBezTo>
                  <a:cubicBezTo>
                    <a:pt x="112" y="9"/>
                    <a:pt x="112" y="4"/>
                    <a:pt x="113" y="0"/>
                  </a:cubicBezTo>
                </a:path>
              </a:pathLst>
            </a:custGeom>
            <a:solidFill>
              <a:srgbClr val="BC96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36" name="任意多边形 67">
              <a:extLst>
                <a:ext uri="{FF2B5EF4-FFF2-40B4-BE49-F238E27FC236}">
                  <a16:creationId xmlns:a16="http://schemas.microsoft.com/office/drawing/2014/main" id="{8DBA0A15-699C-8003-3AFD-812D050E7B05}"/>
                </a:ext>
              </a:extLst>
            </p:cNvPr>
            <p:cNvSpPr/>
            <p:nvPr/>
          </p:nvSpPr>
          <p:spPr bwMode="auto">
            <a:xfrm>
              <a:off x="6618288" y="5468938"/>
              <a:ext cx="134938" cy="150813"/>
            </a:xfrm>
            <a:custGeom>
              <a:avLst/>
              <a:gdLst>
                <a:gd name="T0" fmla="*/ 18 w 18"/>
                <a:gd name="T1" fmla="*/ 9 h 20"/>
                <a:gd name="T2" fmla="*/ 13 w 18"/>
                <a:gd name="T3" fmla="*/ 19 h 20"/>
                <a:gd name="T4" fmla="*/ 5 w 18"/>
                <a:gd name="T5" fmla="*/ 19 h 20"/>
                <a:gd name="T6" fmla="*/ 0 w 18"/>
                <a:gd name="T7" fmla="*/ 9 h 20"/>
                <a:gd name="T8" fmla="*/ 6 w 18"/>
                <a:gd name="T9" fmla="*/ 1 h 20"/>
                <a:gd name="T10" fmla="*/ 15 w 18"/>
                <a:gd name="T11" fmla="*/ 3 h 20"/>
                <a:gd name="T12" fmla="*/ 18 w 18"/>
                <a:gd name="T13" fmla="*/ 9 h 20"/>
                <a:gd name="T14" fmla="*/ 12 w 18"/>
                <a:gd name="T15" fmla="*/ 10 h 20"/>
                <a:gd name="T16" fmla="*/ 9 w 18"/>
                <a:gd name="T17" fmla="*/ 7 h 20"/>
                <a:gd name="T18" fmla="*/ 6 w 18"/>
                <a:gd name="T19" fmla="*/ 10 h 20"/>
                <a:gd name="T20" fmla="*/ 8 w 18"/>
                <a:gd name="T21" fmla="*/ 12 h 20"/>
                <a:gd name="T22" fmla="*/ 12 w 18"/>
                <a:gd name="T2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20">
                  <a:moveTo>
                    <a:pt x="18" y="9"/>
                  </a:moveTo>
                  <a:cubicBezTo>
                    <a:pt x="17" y="14"/>
                    <a:pt x="16" y="17"/>
                    <a:pt x="13" y="19"/>
                  </a:cubicBezTo>
                  <a:cubicBezTo>
                    <a:pt x="10" y="20"/>
                    <a:pt x="8" y="20"/>
                    <a:pt x="5" y="19"/>
                  </a:cubicBezTo>
                  <a:cubicBezTo>
                    <a:pt x="2" y="17"/>
                    <a:pt x="0" y="13"/>
                    <a:pt x="0" y="9"/>
                  </a:cubicBezTo>
                  <a:cubicBezTo>
                    <a:pt x="1" y="5"/>
                    <a:pt x="3" y="2"/>
                    <a:pt x="6" y="1"/>
                  </a:cubicBezTo>
                  <a:cubicBezTo>
                    <a:pt x="9" y="0"/>
                    <a:pt x="12" y="0"/>
                    <a:pt x="15" y="3"/>
                  </a:cubicBezTo>
                  <a:cubicBezTo>
                    <a:pt x="17" y="5"/>
                    <a:pt x="18" y="7"/>
                    <a:pt x="18" y="9"/>
                  </a:cubicBezTo>
                  <a:close/>
                  <a:moveTo>
                    <a:pt x="12" y="10"/>
                  </a:moveTo>
                  <a:cubicBezTo>
                    <a:pt x="12" y="9"/>
                    <a:pt x="10" y="7"/>
                    <a:pt x="9" y="7"/>
                  </a:cubicBezTo>
                  <a:cubicBezTo>
                    <a:pt x="8" y="7"/>
                    <a:pt x="6" y="8"/>
                    <a:pt x="6" y="10"/>
                  </a:cubicBezTo>
                  <a:cubicBezTo>
                    <a:pt x="6" y="11"/>
                    <a:pt x="7" y="12"/>
                    <a:pt x="8" y="12"/>
                  </a:cubicBezTo>
                  <a:cubicBezTo>
                    <a:pt x="10" y="12"/>
                    <a:pt x="11" y="11"/>
                    <a:pt x="12" y="10"/>
                  </a:cubicBezTo>
                  <a:close/>
                </a:path>
              </a:pathLst>
            </a:custGeom>
            <a:solidFill>
              <a:srgbClr val="5DB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37" name="任意多边形 68">
              <a:extLst>
                <a:ext uri="{FF2B5EF4-FFF2-40B4-BE49-F238E27FC236}">
                  <a16:creationId xmlns:a16="http://schemas.microsoft.com/office/drawing/2014/main" id="{241CB488-49E6-9F00-6593-4927846A0E34}"/>
                </a:ext>
              </a:extLst>
            </p:cNvPr>
            <p:cNvSpPr/>
            <p:nvPr/>
          </p:nvSpPr>
          <p:spPr bwMode="auto">
            <a:xfrm>
              <a:off x="5808663" y="3914776"/>
              <a:ext cx="2033588" cy="1509713"/>
            </a:xfrm>
            <a:custGeom>
              <a:avLst/>
              <a:gdLst>
                <a:gd name="T0" fmla="*/ 84 w 269"/>
                <a:gd name="T1" fmla="*/ 98 h 200"/>
                <a:gd name="T2" fmla="*/ 58 w 269"/>
                <a:gd name="T3" fmla="*/ 13 h 200"/>
                <a:gd name="T4" fmla="*/ 8 w 269"/>
                <a:gd name="T5" fmla="*/ 20 h 200"/>
                <a:gd name="T6" fmla="*/ 19 w 269"/>
                <a:gd name="T7" fmla="*/ 5 h 200"/>
                <a:gd name="T8" fmla="*/ 64 w 269"/>
                <a:gd name="T9" fmla="*/ 17 h 200"/>
                <a:gd name="T10" fmla="*/ 99 w 269"/>
                <a:gd name="T11" fmla="*/ 37 h 200"/>
                <a:gd name="T12" fmla="*/ 110 w 269"/>
                <a:gd name="T13" fmla="*/ 4 h 200"/>
                <a:gd name="T14" fmla="*/ 224 w 269"/>
                <a:gd name="T15" fmla="*/ 0 h 200"/>
                <a:gd name="T16" fmla="*/ 254 w 269"/>
                <a:gd name="T17" fmla="*/ 10 h 200"/>
                <a:gd name="T18" fmla="*/ 256 w 269"/>
                <a:gd name="T19" fmla="*/ 36 h 200"/>
                <a:gd name="T20" fmla="*/ 228 w 269"/>
                <a:gd name="T21" fmla="*/ 126 h 200"/>
                <a:gd name="T22" fmla="*/ 106 w 269"/>
                <a:gd name="T23" fmla="*/ 129 h 200"/>
                <a:gd name="T24" fmla="*/ 110 w 269"/>
                <a:gd name="T25" fmla="*/ 192 h 200"/>
                <a:gd name="T26" fmla="*/ 193 w 269"/>
                <a:gd name="T27" fmla="*/ 196 h 200"/>
                <a:gd name="T28" fmla="*/ 229 w 269"/>
                <a:gd name="T29" fmla="*/ 198 h 200"/>
                <a:gd name="T30" fmla="*/ 110 w 269"/>
                <a:gd name="T31" fmla="*/ 200 h 200"/>
                <a:gd name="T32" fmla="*/ 219 w 269"/>
                <a:gd name="T33" fmla="*/ 36 h 200"/>
                <a:gd name="T34" fmla="*/ 222 w 269"/>
                <a:gd name="T35" fmla="*/ 4 h 200"/>
                <a:gd name="T36" fmla="*/ 116 w 269"/>
                <a:gd name="T37" fmla="*/ 7 h 200"/>
                <a:gd name="T38" fmla="*/ 265 w 269"/>
                <a:gd name="T39" fmla="*/ 39 h 200"/>
                <a:gd name="T40" fmla="*/ 230 w 269"/>
                <a:gd name="T41" fmla="*/ 78 h 200"/>
                <a:gd name="T42" fmla="*/ 204 w 269"/>
                <a:gd name="T43" fmla="*/ 80 h 200"/>
                <a:gd name="T44" fmla="*/ 190 w 269"/>
                <a:gd name="T45" fmla="*/ 39 h 200"/>
                <a:gd name="T46" fmla="*/ 96 w 269"/>
                <a:gd name="T47" fmla="*/ 83 h 200"/>
                <a:gd name="T48" fmla="*/ 96 w 269"/>
                <a:gd name="T49" fmla="*/ 126 h 200"/>
                <a:gd name="T50" fmla="*/ 204 w 269"/>
                <a:gd name="T51" fmla="*/ 123 h 200"/>
                <a:gd name="T52" fmla="*/ 194 w 269"/>
                <a:gd name="T53" fmla="*/ 83 h 200"/>
                <a:gd name="T54" fmla="*/ 204 w 269"/>
                <a:gd name="T55" fmla="*/ 123 h 200"/>
                <a:gd name="T56" fmla="*/ 178 w 269"/>
                <a:gd name="T57" fmla="*/ 83 h 200"/>
                <a:gd name="T58" fmla="*/ 161 w 269"/>
                <a:gd name="T59" fmla="*/ 124 h 200"/>
                <a:gd name="T60" fmla="*/ 115 w 269"/>
                <a:gd name="T61" fmla="*/ 76 h 200"/>
                <a:gd name="T62" fmla="*/ 102 w 269"/>
                <a:gd name="T63" fmla="*/ 39 h 200"/>
                <a:gd name="T64" fmla="*/ 97 w 269"/>
                <a:gd name="T65" fmla="*/ 80 h 200"/>
                <a:gd name="T66" fmla="*/ 158 w 269"/>
                <a:gd name="T67" fmla="*/ 112 h 200"/>
                <a:gd name="T68" fmla="*/ 139 w 269"/>
                <a:gd name="T69" fmla="*/ 86 h 200"/>
                <a:gd name="T70" fmla="*/ 139 w 269"/>
                <a:gd name="T71" fmla="*/ 80 h 200"/>
                <a:gd name="T72" fmla="*/ 158 w 269"/>
                <a:gd name="T73" fmla="*/ 39 h 200"/>
                <a:gd name="T74" fmla="*/ 139 w 269"/>
                <a:gd name="T75" fmla="*/ 80 h 200"/>
                <a:gd name="T76" fmla="*/ 227 w 269"/>
                <a:gd name="T77" fmla="*/ 40 h 200"/>
                <a:gd name="T78" fmla="*/ 207 w 269"/>
                <a:gd name="T79" fmla="*/ 80 h 200"/>
                <a:gd name="T80" fmla="*/ 180 w 269"/>
                <a:gd name="T81" fmla="*/ 80 h 200"/>
                <a:gd name="T82" fmla="*/ 207 w 269"/>
                <a:gd name="T83" fmla="*/ 83 h 200"/>
                <a:gd name="T84" fmla="*/ 224 w 269"/>
                <a:gd name="T85" fmla="*/ 123 h 200"/>
                <a:gd name="T86" fmla="*/ 226 w 269"/>
                <a:gd name="T87" fmla="*/ 83 h 200"/>
                <a:gd name="T88" fmla="*/ 136 w 269"/>
                <a:gd name="T89" fmla="*/ 43 h 200"/>
                <a:gd name="T90" fmla="*/ 119 w 269"/>
                <a:gd name="T91" fmla="*/ 80 h 200"/>
                <a:gd name="T92" fmla="*/ 136 w 269"/>
                <a:gd name="T93" fmla="*/ 85 h 200"/>
                <a:gd name="T94" fmla="*/ 118 w 269"/>
                <a:gd name="T95" fmla="*/ 124 h 200"/>
                <a:gd name="T96" fmla="*/ 225 w 269"/>
                <a:gd name="T97" fmla="*/ 36 h 200"/>
                <a:gd name="T98" fmla="*/ 226 w 269"/>
                <a:gd name="T99" fmla="*/ 14 h 200"/>
                <a:gd name="T100" fmla="*/ 92 w 269"/>
                <a:gd name="T101" fmla="*/ 79 h 200"/>
                <a:gd name="T102" fmla="*/ 72 w 269"/>
                <a:gd name="T103" fmla="*/ 40 h 200"/>
                <a:gd name="T104" fmla="*/ 36 w 269"/>
                <a:gd name="T105" fmla="*/ 6 h 200"/>
                <a:gd name="T106" fmla="*/ 4 w 269"/>
                <a:gd name="T107" fmla="*/ 15 h 200"/>
                <a:gd name="T108" fmla="*/ 51 w 269"/>
                <a:gd name="T109" fmla="*/ 13 h 200"/>
                <a:gd name="T110" fmla="*/ 243 w 269"/>
                <a:gd name="T111" fmla="*/ 86 h 200"/>
                <a:gd name="T112" fmla="*/ 229 w 269"/>
                <a:gd name="T113" fmla="*/ 117 h 200"/>
                <a:gd name="T114" fmla="*/ 92 w 269"/>
                <a:gd name="T115" fmla="*/ 11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9" h="200">
                  <a:moveTo>
                    <a:pt x="110" y="200"/>
                  </a:moveTo>
                  <a:cubicBezTo>
                    <a:pt x="109" y="199"/>
                    <a:pt x="109" y="197"/>
                    <a:pt x="108" y="196"/>
                  </a:cubicBezTo>
                  <a:cubicBezTo>
                    <a:pt x="106" y="185"/>
                    <a:pt x="103" y="173"/>
                    <a:pt x="100" y="162"/>
                  </a:cubicBezTo>
                  <a:cubicBezTo>
                    <a:pt x="96" y="146"/>
                    <a:pt x="92" y="129"/>
                    <a:pt x="88" y="113"/>
                  </a:cubicBezTo>
                  <a:cubicBezTo>
                    <a:pt x="86" y="108"/>
                    <a:pt x="85" y="103"/>
                    <a:pt x="84" y="98"/>
                  </a:cubicBezTo>
                  <a:cubicBezTo>
                    <a:pt x="81" y="90"/>
                    <a:pt x="79" y="81"/>
                    <a:pt x="77" y="73"/>
                  </a:cubicBezTo>
                  <a:cubicBezTo>
                    <a:pt x="74" y="63"/>
                    <a:pt x="71" y="53"/>
                    <a:pt x="68" y="43"/>
                  </a:cubicBezTo>
                  <a:cubicBezTo>
                    <a:pt x="66" y="36"/>
                    <a:pt x="64" y="28"/>
                    <a:pt x="62" y="21"/>
                  </a:cubicBezTo>
                  <a:cubicBezTo>
                    <a:pt x="62" y="19"/>
                    <a:pt x="61" y="18"/>
                    <a:pt x="61" y="16"/>
                  </a:cubicBezTo>
                  <a:cubicBezTo>
                    <a:pt x="60" y="15"/>
                    <a:pt x="60" y="14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6" y="16"/>
                    <a:pt x="53" y="16"/>
                    <a:pt x="50" y="17"/>
                  </a:cubicBezTo>
                  <a:cubicBezTo>
                    <a:pt x="45" y="17"/>
                    <a:pt x="39" y="18"/>
                    <a:pt x="34" y="18"/>
                  </a:cubicBezTo>
                  <a:cubicBezTo>
                    <a:pt x="31" y="18"/>
                    <a:pt x="28" y="19"/>
                    <a:pt x="25" y="19"/>
                  </a:cubicBezTo>
                  <a:cubicBezTo>
                    <a:pt x="19" y="20"/>
                    <a:pt x="14" y="20"/>
                    <a:pt x="8" y="20"/>
                  </a:cubicBezTo>
                  <a:cubicBezTo>
                    <a:pt x="7" y="20"/>
                    <a:pt x="6" y="20"/>
                    <a:pt x="4" y="20"/>
                  </a:cubicBezTo>
                  <a:cubicBezTo>
                    <a:pt x="3" y="19"/>
                    <a:pt x="2" y="18"/>
                    <a:pt x="1" y="17"/>
                  </a:cubicBezTo>
                  <a:cubicBezTo>
                    <a:pt x="0" y="14"/>
                    <a:pt x="0" y="11"/>
                    <a:pt x="4" y="9"/>
                  </a:cubicBezTo>
                  <a:cubicBezTo>
                    <a:pt x="6" y="8"/>
                    <a:pt x="9" y="7"/>
                    <a:pt x="12" y="6"/>
                  </a:cubicBezTo>
                  <a:cubicBezTo>
                    <a:pt x="14" y="6"/>
                    <a:pt x="17" y="5"/>
                    <a:pt x="19" y="5"/>
                  </a:cubicBezTo>
                  <a:cubicBezTo>
                    <a:pt x="25" y="4"/>
                    <a:pt x="30" y="3"/>
                    <a:pt x="35" y="3"/>
                  </a:cubicBezTo>
                  <a:cubicBezTo>
                    <a:pt x="39" y="3"/>
                    <a:pt x="44" y="3"/>
                    <a:pt x="48" y="3"/>
                  </a:cubicBezTo>
                  <a:cubicBezTo>
                    <a:pt x="51" y="3"/>
                    <a:pt x="53" y="4"/>
                    <a:pt x="55" y="6"/>
                  </a:cubicBezTo>
                  <a:cubicBezTo>
                    <a:pt x="56" y="7"/>
                    <a:pt x="57" y="8"/>
                    <a:pt x="58" y="9"/>
                  </a:cubicBezTo>
                  <a:cubicBezTo>
                    <a:pt x="61" y="10"/>
                    <a:pt x="63" y="13"/>
                    <a:pt x="64" y="17"/>
                  </a:cubicBezTo>
                  <a:cubicBezTo>
                    <a:pt x="66" y="22"/>
                    <a:pt x="67" y="27"/>
                    <a:pt x="68" y="31"/>
                  </a:cubicBezTo>
                  <a:cubicBezTo>
                    <a:pt x="69" y="32"/>
                    <a:pt x="69" y="33"/>
                    <a:pt x="69" y="34"/>
                  </a:cubicBezTo>
                  <a:cubicBezTo>
                    <a:pt x="70" y="36"/>
                    <a:pt x="70" y="37"/>
                    <a:pt x="72" y="37"/>
                  </a:cubicBezTo>
                  <a:cubicBezTo>
                    <a:pt x="75" y="37"/>
                    <a:pt x="77" y="37"/>
                    <a:pt x="79" y="37"/>
                  </a:cubicBezTo>
                  <a:cubicBezTo>
                    <a:pt x="86" y="37"/>
                    <a:pt x="93" y="37"/>
                    <a:pt x="99" y="37"/>
                  </a:cubicBezTo>
                  <a:cubicBezTo>
                    <a:pt x="101" y="37"/>
                    <a:pt x="103" y="36"/>
                    <a:pt x="104" y="36"/>
                  </a:cubicBezTo>
                  <a:cubicBezTo>
                    <a:pt x="105" y="36"/>
                    <a:pt x="105" y="35"/>
                    <a:pt x="105" y="34"/>
                  </a:cubicBezTo>
                  <a:cubicBezTo>
                    <a:pt x="105" y="27"/>
                    <a:pt x="106" y="19"/>
                    <a:pt x="106" y="11"/>
                  </a:cubicBezTo>
                  <a:cubicBezTo>
                    <a:pt x="106" y="9"/>
                    <a:pt x="107" y="7"/>
                    <a:pt x="107" y="6"/>
                  </a:cubicBezTo>
                  <a:cubicBezTo>
                    <a:pt x="108" y="4"/>
                    <a:pt x="109" y="4"/>
                    <a:pt x="110" y="4"/>
                  </a:cubicBezTo>
                  <a:cubicBezTo>
                    <a:pt x="115" y="4"/>
                    <a:pt x="120" y="4"/>
                    <a:pt x="125" y="4"/>
                  </a:cubicBezTo>
                  <a:cubicBezTo>
                    <a:pt x="134" y="3"/>
                    <a:pt x="143" y="3"/>
                    <a:pt x="152" y="3"/>
                  </a:cubicBezTo>
                  <a:cubicBezTo>
                    <a:pt x="163" y="3"/>
                    <a:pt x="173" y="2"/>
                    <a:pt x="184" y="2"/>
                  </a:cubicBezTo>
                  <a:cubicBezTo>
                    <a:pt x="194" y="1"/>
                    <a:pt x="204" y="1"/>
                    <a:pt x="215" y="1"/>
                  </a:cubicBezTo>
                  <a:cubicBezTo>
                    <a:pt x="218" y="1"/>
                    <a:pt x="221" y="1"/>
                    <a:pt x="224" y="0"/>
                  </a:cubicBezTo>
                  <a:cubicBezTo>
                    <a:pt x="225" y="0"/>
                    <a:pt x="226" y="0"/>
                    <a:pt x="227" y="1"/>
                  </a:cubicBezTo>
                  <a:cubicBezTo>
                    <a:pt x="226" y="4"/>
                    <a:pt x="226" y="8"/>
                    <a:pt x="226" y="11"/>
                  </a:cubicBezTo>
                  <a:cubicBezTo>
                    <a:pt x="226" y="11"/>
                    <a:pt x="227" y="11"/>
                    <a:pt x="228" y="11"/>
                  </a:cubicBezTo>
                  <a:cubicBezTo>
                    <a:pt x="234" y="10"/>
                    <a:pt x="240" y="11"/>
                    <a:pt x="246" y="10"/>
                  </a:cubicBezTo>
                  <a:cubicBezTo>
                    <a:pt x="249" y="10"/>
                    <a:pt x="252" y="10"/>
                    <a:pt x="254" y="10"/>
                  </a:cubicBezTo>
                  <a:cubicBezTo>
                    <a:pt x="256" y="10"/>
                    <a:pt x="257" y="10"/>
                    <a:pt x="259" y="11"/>
                  </a:cubicBezTo>
                  <a:cubicBezTo>
                    <a:pt x="259" y="11"/>
                    <a:pt x="260" y="12"/>
                    <a:pt x="259" y="13"/>
                  </a:cubicBezTo>
                  <a:cubicBezTo>
                    <a:pt x="258" y="19"/>
                    <a:pt x="256" y="26"/>
                    <a:pt x="255" y="32"/>
                  </a:cubicBezTo>
                  <a:cubicBezTo>
                    <a:pt x="255" y="33"/>
                    <a:pt x="254" y="34"/>
                    <a:pt x="254" y="36"/>
                  </a:cubicBezTo>
                  <a:cubicBezTo>
                    <a:pt x="255" y="36"/>
                    <a:pt x="255" y="36"/>
                    <a:pt x="256" y="36"/>
                  </a:cubicBezTo>
                  <a:cubicBezTo>
                    <a:pt x="259" y="36"/>
                    <a:pt x="263" y="36"/>
                    <a:pt x="266" y="36"/>
                  </a:cubicBezTo>
                  <a:cubicBezTo>
                    <a:pt x="267" y="36"/>
                    <a:pt x="268" y="36"/>
                    <a:pt x="269" y="37"/>
                  </a:cubicBezTo>
                  <a:cubicBezTo>
                    <a:pt x="268" y="39"/>
                    <a:pt x="268" y="40"/>
                    <a:pt x="267" y="42"/>
                  </a:cubicBezTo>
                  <a:cubicBezTo>
                    <a:pt x="255" y="69"/>
                    <a:pt x="242" y="96"/>
                    <a:pt x="230" y="122"/>
                  </a:cubicBezTo>
                  <a:cubicBezTo>
                    <a:pt x="230" y="124"/>
                    <a:pt x="229" y="125"/>
                    <a:pt x="228" y="126"/>
                  </a:cubicBezTo>
                  <a:cubicBezTo>
                    <a:pt x="227" y="126"/>
                    <a:pt x="227" y="126"/>
                    <a:pt x="226" y="126"/>
                  </a:cubicBezTo>
                  <a:cubicBezTo>
                    <a:pt x="220" y="126"/>
                    <a:pt x="215" y="127"/>
                    <a:pt x="210" y="127"/>
                  </a:cubicBezTo>
                  <a:cubicBezTo>
                    <a:pt x="200" y="127"/>
                    <a:pt x="190" y="127"/>
                    <a:pt x="180" y="127"/>
                  </a:cubicBezTo>
                  <a:cubicBezTo>
                    <a:pt x="167" y="127"/>
                    <a:pt x="153" y="128"/>
                    <a:pt x="140" y="128"/>
                  </a:cubicBezTo>
                  <a:cubicBezTo>
                    <a:pt x="129" y="128"/>
                    <a:pt x="118" y="128"/>
                    <a:pt x="106" y="129"/>
                  </a:cubicBezTo>
                  <a:cubicBezTo>
                    <a:pt x="103" y="129"/>
                    <a:pt x="100" y="129"/>
                    <a:pt x="97" y="129"/>
                  </a:cubicBezTo>
                  <a:cubicBezTo>
                    <a:pt x="97" y="129"/>
                    <a:pt x="96" y="129"/>
                    <a:pt x="95" y="129"/>
                  </a:cubicBezTo>
                  <a:cubicBezTo>
                    <a:pt x="95" y="131"/>
                    <a:pt x="96" y="132"/>
                    <a:pt x="96" y="133"/>
                  </a:cubicBezTo>
                  <a:cubicBezTo>
                    <a:pt x="98" y="141"/>
                    <a:pt x="100" y="150"/>
                    <a:pt x="102" y="158"/>
                  </a:cubicBezTo>
                  <a:cubicBezTo>
                    <a:pt x="105" y="170"/>
                    <a:pt x="108" y="181"/>
                    <a:pt x="110" y="192"/>
                  </a:cubicBezTo>
                  <a:cubicBezTo>
                    <a:pt x="111" y="194"/>
                    <a:pt x="111" y="195"/>
                    <a:pt x="112" y="197"/>
                  </a:cubicBezTo>
                  <a:cubicBezTo>
                    <a:pt x="113" y="197"/>
                    <a:pt x="114" y="197"/>
                    <a:pt x="115" y="197"/>
                  </a:cubicBezTo>
                  <a:cubicBezTo>
                    <a:pt x="125" y="197"/>
                    <a:pt x="134" y="197"/>
                    <a:pt x="144" y="196"/>
                  </a:cubicBezTo>
                  <a:cubicBezTo>
                    <a:pt x="149" y="196"/>
                    <a:pt x="154" y="196"/>
                    <a:pt x="158" y="196"/>
                  </a:cubicBezTo>
                  <a:cubicBezTo>
                    <a:pt x="170" y="196"/>
                    <a:pt x="182" y="196"/>
                    <a:pt x="193" y="196"/>
                  </a:cubicBezTo>
                  <a:cubicBezTo>
                    <a:pt x="205" y="195"/>
                    <a:pt x="217" y="195"/>
                    <a:pt x="228" y="195"/>
                  </a:cubicBezTo>
                  <a:cubicBezTo>
                    <a:pt x="229" y="195"/>
                    <a:pt x="230" y="195"/>
                    <a:pt x="231" y="195"/>
                  </a:cubicBezTo>
                  <a:cubicBezTo>
                    <a:pt x="232" y="195"/>
                    <a:pt x="232" y="196"/>
                    <a:pt x="232" y="196"/>
                  </a:cubicBezTo>
                  <a:cubicBezTo>
                    <a:pt x="232" y="197"/>
                    <a:pt x="232" y="197"/>
                    <a:pt x="231" y="198"/>
                  </a:cubicBezTo>
                  <a:cubicBezTo>
                    <a:pt x="230" y="198"/>
                    <a:pt x="229" y="198"/>
                    <a:pt x="229" y="198"/>
                  </a:cubicBezTo>
                  <a:cubicBezTo>
                    <a:pt x="218" y="198"/>
                    <a:pt x="207" y="198"/>
                    <a:pt x="196" y="198"/>
                  </a:cubicBezTo>
                  <a:cubicBezTo>
                    <a:pt x="191" y="198"/>
                    <a:pt x="187" y="198"/>
                    <a:pt x="182" y="199"/>
                  </a:cubicBezTo>
                  <a:cubicBezTo>
                    <a:pt x="171" y="199"/>
                    <a:pt x="159" y="199"/>
                    <a:pt x="148" y="199"/>
                  </a:cubicBezTo>
                  <a:cubicBezTo>
                    <a:pt x="136" y="200"/>
                    <a:pt x="125" y="200"/>
                    <a:pt x="113" y="200"/>
                  </a:cubicBezTo>
                  <a:cubicBezTo>
                    <a:pt x="112" y="200"/>
                    <a:pt x="111" y="200"/>
                    <a:pt x="110" y="200"/>
                  </a:cubicBezTo>
                  <a:close/>
                  <a:moveTo>
                    <a:pt x="108" y="36"/>
                  </a:moveTo>
                  <a:cubicBezTo>
                    <a:pt x="110" y="36"/>
                    <a:pt x="111" y="36"/>
                    <a:pt x="112" y="36"/>
                  </a:cubicBezTo>
                  <a:cubicBezTo>
                    <a:pt x="138" y="36"/>
                    <a:pt x="163" y="36"/>
                    <a:pt x="189" y="36"/>
                  </a:cubicBezTo>
                  <a:cubicBezTo>
                    <a:pt x="197" y="36"/>
                    <a:pt x="206" y="36"/>
                    <a:pt x="215" y="36"/>
                  </a:cubicBezTo>
                  <a:cubicBezTo>
                    <a:pt x="216" y="36"/>
                    <a:pt x="218" y="36"/>
                    <a:pt x="219" y="36"/>
                  </a:cubicBezTo>
                  <a:cubicBezTo>
                    <a:pt x="219" y="35"/>
                    <a:pt x="219" y="34"/>
                    <a:pt x="219" y="33"/>
                  </a:cubicBezTo>
                  <a:cubicBezTo>
                    <a:pt x="220" y="29"/>
                    <a:pt x="220" y="24"/>
                    <a:pt x="221" y="20"/>
                  </a:cubicBezTo>
                  <a:cubicBezTo>
                    <a:pt x="223" y="15"/>
                    <a:pt x="223" y="10"/>
                    <a:pt x="224" y="5"/>
                  </a:cubicBezTo>
                  <a:cubicBezTo>
                    <a:pt x="224" y="5"/>
                    <a:pt x="224" y="4"/>
                    <a:pt x="224" y="4"/>
                  </a:cubicBezTo>
                  <a:cubicBezTo>
                    <a:pt x="223" y="4"/>
                    <a:pt x="222" y="4"/>
                    <a:pt x="222" y="4"/>
                  </a:cubicBezTo>
                  <a:cubicBezTo>
                    <a:pt x="219" y="4"/>
                    <a:pt x="217" y="4"/>
                    <a:pt x="215" y="4"/>
                  </a:cubicBezTo>
                  <a:cubicBezTo>
                    <a:pt x="206" y="4"/>
                    <a:pt x="197" y="4"/>
                    <a:pt x="188" y="5"/>
                  </a:cubicBezTo>
                  <a:cubicBezTo>
                    <a:pt x="181" y="5"/>
                    <a:pt x="174" y="5"/>
                    <a:pt x="167" y="5"/>
                  </a:cubicBezTo>
                  <a:cubicBezTo>
                    <a:pt x="158" y="6"/>
                    <a:pt x="149" y="6"/>
                    <a:pt x="140" y="6"/>
                  </a:cubicBezTo>
                  <a:cubicBezTo>
                    <a:pt x="132" y="6"/>
                    <a:pt x="124" y="6"/>
                    <a:pt x="116" y="7"/>
                  </a:cubicBezTo>
                  <a:cubicBezTo>
                    <a:pt x="114" y="7"/>
                    <a:pt x="112" y="7"/>
                    <a:pt x="110" y="7"/>
                  </a:cubicBezTo>
                  <a:cubicBezTo>
                    <a:pt x="109" y="10"/>
                    <a:pt x="108" y="32"/>
                    <a:pt x="108" y="36"/>
                  </a:cubicBezTo>
                  <a:close/>
                  <a:moveTo>
                    <a:pt x="246" y="80"/>
                  </a:moveTo>
                  <a:cubicBezTo>
                    <a:pt x="252" y="67"/>
                    <a:pt x="258" y="53"/>
                    <a:pt x="264" y="40"/>
                  </a:cubicBezTo>
                  <a:cubicBezTo>
                    <a:pt x="265" y="39"/>
                    <a:pt x="265" y="39"/>
                    <a:pt x="265" y="39"/>
                  </a:cubicBezTo>
                  <a:cubicBezTo>
                    <a:pt x="264" y="38"/>
                    <a:pt x="263" y="39"/>
                    <a:pt x="262" y="39"/>
                  </a:cubicBezTo>
                  <a:cubicBezTo>
                    <a:pt x="255" y="39"/>
                    <a:pt x="249" y="39"/>
                    <a:pt x="243" y="39"/>
                  </a:cubicBezTo>
                  <a:cubicBezTo>
                    <a:pt x="240" y="39"/>
                    <a:pt x="236" y="39"/>
                    <a:pt x="233" y="39"/>
                  </a:cubicBezTo>
                  <a:cubicBezTo>
                    <a:pt x="232" y="39"/>
                    <a:pt x="231" y="39"/>
                    <a:pt x="231" y="39"/>
                  </a:cubicBezTo>
                  <a:cubicBezTo>
                    <a:pt x="230" y="52"/>
                    <a:pt x="230" y="65"/>
                    <a:pt x="230" y="78"/>
                  </a:cubicBezTo>
                  <a:cubicBezTo>
                    <a:pt x="230" y="79"/>
                    <a:pt x="230" y="79"/>
                    <a:pt x="230" y="80"/>
                  </a:cubicBezTo>
                  <a:cubicBezTo>
                    <a:pt x="233" y="80"/>
                    <a:pt x="243" y="80"/>
                    <a:pt x="246" y="80"/>
                  </a:cubicBezTo>
                  <a:close/>
                  <a:moveTo>
                    <a:pt x="184" y="80"/>
                  </a:moveTo>
                  <a:cubicBezTo>
                    <a:pt x="186" y="80"/>
                    <a:pt x="199" y="80"/>
                    <a:pt x="203" y="80"/>
                  </a:cubicBezTo>
                  <a:cubicBezTo>
                    <a:pt x="203" y="80"/>
                    <a:pt x="204" y="80"/>
                    <a:pt x="204" y="80"/>
                  </a:cubicBezTo>
                  <a:cubicBezTo>
                    <a:pt x="205" y="75"/>
                    <a:pt x="205" y="71"/>
                    <a:pt x="205" y="66"/>
                  </a:cubicBezTo>
                  <a:cubicBezTo>
                    <a:pt x="205" y="62"/>
                    <a:pt x="205" y="57"/>
                    <a:pt x="205" y="53"/>
                  </a:cubicBezTo>
                  <a:cubicBezTo>
                    <a:pt x="205" y="48"/>
                    <a:pt x="205" y="44"/>
                    <a:pt x="205" y="39"/>
                  </a:cubicBezTo>
                  <a:cubicBezTo>
                    <a:pt x="202" y="39"/>
                    <a:pt x="200" y="39"/>
                    <a:pt x="197" y="39"/>
                  </a:cubicBezTo>
                  <a:cubicBezTo>
                    <a:pt x="195" y="39"/>
                    <a:pt x="193" y="39"/>
                    <a:pt x="190" y="39"/>
                  </a:cubicBezTo>
                  <a:cubicBezTo>
                    <a:pt x="188" y="39"/>
                    <a:pt x="185" y="39"/>
                    <a:pt x="183" y="39"/>
                  </a:cubicBezTo>
                  <a:cubicBezTo>
                    <a:pt x="183" y="43"/>
                    <a:pt x="183" y="76"/>
                    <a:pt x="184" y="80"/>
                  </a:cubicBezTo>
                  <a:close/>
                  <a:moveTo>
                    <a:pt x="115" y="83"/>
                  </a:moveTo>
                  <a:cubicBezTo>
                    <a:pt x="115" y="83"/>
                    <a:pt x="114" y="83"/>
                    <a:pt x="114" y="83"/>
                  </a:cubicBezTo>
                  <a:cubicBezTo>
                    <a:pt x="108" y="83"/>
                    <a:pt x="102" y="83"/>
                    <a:pt x="96" y="83"/>
                  </a:cubicBezTo>
                  <a:cubicBezTo>
                    <a:pt x="96" y="83"/>
                    <a:pt x="96" y="83"/>
                    <a:pt x="95" y="84"/>
                  </a:cubicBezTo>
                  <a:cubicBezTo>
                    <a:pt x="95" y="85"/>
                    <a:pt x="95" y="86"/>
                    <a:pt x="95" y="87"/>
                  </a:cubicBezTo>
                  <a:cubicBezTo>
                    <a:pt x="95" y="94"/>
                    <a:pt x="95" y="101"/>
                    <a:pt x="95" y="108"/>
                  </a:cubicBezTo>
                  <a:cubicBezTo>
                    <a:pt x="95" y="113"/>
                    <a:pt x="95" y="118"/>
                    <a:pt x="95" y="123"/>
                  </a:cubicBezTo>
                  <a:cubicBezTo>
                    <a:pt x="95" y="124"/>
                    <a:pt x="95" y="125"/>
                    <a:pt x="96" y="126"/>
                  </a:cubicBezTo>
                  <a:cubicBezTo>
                    <a:pt x="99" y="126"/>
                    <a:pt x="102" y="126"/>
                    <a:pt x="105" y="126"/>
                  </a:cubicBezTo>
                  <a:cubicBezTo>
                    <a:pt x="109" y="126"/>
                    <a:pt x="112" y="126"/>
                    <a:pt x="115" y="125"/>
                  </a:cubicBezTo>
                  <a:cubicBezTo>
                    <a:pt x="115" y="125"/>
                    <a:pt x="115" y="124"/>
                    <a:pt x="115" y="123"/>
                  </a:cubicBezTo>
                  <a:cubicBezTo>
                    <a:pt x="116" y="106"/>
                    <a:pt x="116" y="87"/>
                    <a:pt x="115" y="83"/>
                  </a:cubicBezTo>
                  <a:close/>
                  <a:moveTo>
                    <a:pt x="204" y="123"/>
                  </a:moveTo>
                  <a:cubicBezTo>
                    <a:pt x="204" y="121"/>
                    <a:pt x="204" y="120"/>
                    <a:pt x="204" y="118"/>
                  </a:cubicBezTo>
                  <a:cubicBezTo>
                    <a:pt x="204" y="111"/>
                    <a:pt x="204" y="104"/>
                    <a:pt x="204" y="96"/>
                  </a:cubicBezTo>
                  <a:cubicBezTo>
                    <a:pt x="204" y="93"/>
                    <a:pt x="204" y="89"/>
                    <a:pt x="204" y="86"/>
                  </a:cubicBezTo>
                  <a:cubicBezTo>
                    <a:pt x="204" y="85"/>
                    <a:pt x="204" y="84"/>
                    <a:pt x="204" y="83"/>
                  </a:cubicBezTo>
                  <a:cubicBezTo>
                    <a:pt x="201" y="83"/>
                    <a:pt x="197" y="83"/>
                    <a:pt x="194" y="83"/>
                  </a:cubicBezTo>
                  <a:cubicBezTo>
                    <a:pt x="191" y="83"/>
                    <a:pt x="187" y="83"/>
                    <a:pt x="184" y="83"/>
                  </a:cubicBezTo>
                  <a:cubicBezTo>
                    <a:pt x="184" y="84"/>
                    <a:pt x="184" y="85"/>
                    <a:pt x="184" y="85"/>
                  </a:cubicBezTo>
                  <a:cubicBezTo>
                    <a:pt x="184" y="98"/>
                    <a:pt x="184" y="110"/>
                    <a:pt x="184" y="123"/>
                  </a:cubicBezTo>
                  <a:cubicBezTo>
                    <a:pt x="184" y="123"/>
                    <a:pt x="184" y="124"/>
                    <a:pt x="185" y="124"/>
                  </a:cubicBezTo>
                  <a:cubicBezTo>
                    <a:pt x="188" y="124"/>
                    <a:pt x="201" y="124"/>
                    <a:pt x="204" y="123"/>
                  </a:cubicBezTo>
                  <a:close/>
                  <a:moveTo>
                    <a:pt x="181" y="124"/>
                  </a:moveTo>
                  <a:cubicBezTo>
                    <a:pt x="181" y="123"/>
                    <a:pt x="181" y="122"/>
                    <a:pt x="181" y="122"/>
                  </a:cubicBezTo>
                  <a:cubicBezTo>
                    <a:pt x="181" y="110"/>
                    <a:pt x="181" y="98"/>
                    <a:pt x="181" y="87"/>
                  </a:cubicBezTo>
                  <a:cubicBezTo>
                    <a:pt x="181" y="86"/>
                    <a:pt x="181" y="84"/>
                    <a:pt x="180" y="83"/>
                  </a:cubicBezTo>
                  <a:cubicBezTo>
                    <a:pt x="180" y="83"/>
                    <a:pt x="179" y="83"/>
                    <a:pt x="178" y="83"/>
                  </a:cubicBezTo>
                  <a:cubicBezTo>
                    <a:pt x="173" y="83"/>
                    <a:pt x="167" y="83"/>
                    <a:pt x="162" y="83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1" y="96"/>
                    <a:pt x="161" y="109"/>
                    <a:pt x="161" y="121"/>
                  </a:cubicBezTo>
                  <a:cubicBezTo>
                    <a:pt x="161" y="122"/>
                    <a:pt x="161" y="123"/>
                    <a:pt x="161" y="124"/>
                  </a:cubicBezTo>
                  <a:cubicBezTo>
                    <a:pt x="161" y="124"/>
                    <a:pt x="161" y="124"/>
                    <a:pt x="161" y="124"/>
                  </a:cubicBezTo>
                  <a:cubicBezTo>
                    <a:pt x="161" y="124"/>
                    <a:pt x="161" y="124"/>
                    <a:pt x="161" y="124"/>
                  </a:cubicBezTo>
                  <a:cubicBezTo>
                    <a:pt x="163" y="125"/>
                    <a:pt x="177" y="125"/>
                    <a:pt x="181" y="124"/>
                  </a:cubicBezTo>
                  <a:close/>
                  <a:moveTo>
                    <a:pt x="115" y="80"/>
                  </a:moveTo>
                  <a:cubicBezTo>
                    <a:pt x="115" y="78"/>
                    <a:pt x="115" y="77"/>
                    <a:pt x="115" y="76"/>
                  </a:cubicBezTo>
                  <a:cubicBezTo>
                    <a:pt x="115" y="72"/>
                    <a:pt x="115" y="68"/>
                    <a:pt x="115" y="63"/>
                  </a:cubicBezTo>
                  <a:cubicBezTo>
                    <a:pt x="115" y="56"/>
                    <a:pt x="115" y="49"/>
                    <a:pt x="115" y="42"/>
                  </a:cubicBezTo>
                  <a:cubicBezTo>
                    <a:pt x="115" y="41"/>
                    <a:pt x="115" y="40"/>
                    <a:pt x="115" y="40"/>
                  </a:cubicBezTo>
                  <a:cubicBezTo>
                    <a:pt x="113" y="39"/>
                    <a:pt x="111" y="39"/>
                    <a:pt x="108" y="39"/>
                  </a:cubicBezTo>
                  <a:cubicBezTo>
                    <a:pt x="106" y="39"/>
                    <a:pt x="104" y="39"/>
                    <a:pt x="102" y="39"/>
                  </a:cubicBezTo>
                  <a:cubicBezTo>
                    <a:pt x="100" y="40"/>
                    <a:pt x="97" y="39"/>
                    <a:pt x="95" y="40"/>
                  </a:cubicBezTo>
                  <a:cubicBezTo>
                    <a:pt x="95" y="40"/>
                    <a:pt x="95" y="41"/>
                    <a:pt x="95" y="41"/>
                  </a:cubicBezTo>
                  <a:cubicBezTo>
                    <a:pt x="95" y="54"/>
                    <a:pt x="95" y="66"/>
                    <a:pt x="95" y="79"/>
                  </a:cubicBezTo>
                  <a:cubicBezTo>
                    <a:pt x="95" y="79"/>
                    <a:pt x="95" y="79"/>
                    <a:pt x="95" y="80"/>
                  </a:cubicBezTo>
                  <a:cubicBezTo>
                    <a:pt x="96" y="80"/>
                    <a:pt x="96" y="80"/>
                    <a:pt x="97" y="80"/>
                  </a:cubicBezTo>
                  <a:cubicBezTo>
                    <a:pt x="102" y="80"/>
                    <a:pt x="108" y="80"/>
                    <a:pt x="114" y="80"/>
                  </a:cubicBezTo>
                  <a:cubicBezTo>
                    <a:pt x="114" y="80"/>
                    <a:pt x="115" y="80"/>
                    <a:pt x="115" y="80"/>
                  </a:cubicBezTo>
                  <a:close/>
                  <a:moveTo>
                    <a:pt x="158" y="124"/>
                  </a:moveTo>
                  <a:cubicBezTo>
                    <a:pt x="158" y="123"/>
                    <a:pt x="158" y="122"/>
                    <a:pt x="158" y="121"/>
                  </a:cubicBezTo>
                  <a:cubicBezTo>
                    <a:pt x="158" y="118"/>
                    <a:pt x="158" y="115"/>
                    <a:pt x="158" y="112"/>
                  </a:cubicBezTo>
                  <a:cubicBezTo>
                    <a:pt x="158" y="103"/>
                    <a:pt x="158" y="94"/>
                    <a:pt x="158" y="85"/>
                  </a:cubicBezTo>
                  <a:cubicBezTo>
                    <a:pt x="158" y="85"/>
                    <a:pt x="158" y="84"/>
                    <a:pt x="158" y="83"/>
                  </a:cubicBezTo>
                  <a:cubicBezTo>
                    <a:pt x="154" y="83"/>
                    <a:pt x="151" y="83"/>
                    <a:pt x="148" y="83"/>
                  </a:cubicBezTo>
                  <a:cubicBezTo>
                    <a:pt x="145" y="83"/>
                    <a:pt x="142" y="83"/>
                    <a:pt x="139" y="83"/>
                  </a:cubicBezTo>
                  <a:cubicBezTo>
                    <a:pt x="139" y="84"/>
                    <a:pt x="139" y="85"/>
                    <a:pt x="139" y="86"/>
                  </a:cubicBezTo>
                  <a:cubicBezTo>
                    <a:pt x="139" y="92"/>
                    <a:pt x="139" y="99"/>
                    <a:pt x="138" y="105"/>
                  </a:cubicBezTo>
                  <a:cubicBezTo>
                    <a:pt x="138" y="111"/>
                    <a:pt x="138" y="117"/>
                    <a:pt x="138" y="122"/>
                  </a:cubicBezTo>
                  <a:cubicBezTo>
                    <a:pt x="138" y="123"/>
                    <a:pt x="138" y="124"/>
                    <a:pt x="139" y="125"/>
                  </a:cubicBezTo>
                  <a:cubicBezTo>
                    <a:pt x="144" y="125"/>
                    <a:pt x="154" y="125"/>
                    <a:pt x="158" y="124"/>
                  </a:cubicBezTo>
                  <a:close/>
                  <a:moveTo>
                    <a:pt x="139" y="80"/>
                  </a:moveTo>
                  <a:cubicBezTo>
                    <a:pt x="143" y="80"/>
                    <a:pt x="155" y="80"/>
                    <a:pt x="158" y="80"/>
                  </a:cubicBezTo>
                  <a:cubicBezTo>
                    <a:pt x="158" y="76"/>
                    <a:pt x="158" y="73"/>
                    <a:pt x="158" y="70"/>
                  </a:cubicBezTo>
                  <a:cubicBezTo>
                    <a:pt x="158" y="66"/>
                    <a:pt x="158" y="63"/>
                    <a:pt x="158" y="60"/>
                  </a:cubicBezTo>
                  <a:cubicBezTo>
                    <a:pt x="158" y="56"/>
                    <a:pt x="158" y="53"/>
                    <a:pt x="158" y="49"/>
                  </a:cubicBezTo>
                  <a:cubicBezTo>
                    <a:pt x="158" y="46"/>
                    <a:pt x="159" y="43"/>
                    <a:pt x="158" y="39"/>
                  </a:cubicBezTo>
                  <a:cubicBezTo>
                    <a:pt x="156" y="39"/>
                    <a:pt x="154" y="39"/>
                    <a:pt x="152" y="39"/>
                  </a:cubicBezTo>
                  <a:cubicBezTo>
                    <a:pt x="150" y="39"/>
                    <a:pt x="148" y="39"/>
                    <a:pt x="146" y="39"/>
                  </a:cubicBezTo>
                  <a:cubicBezTo>
                    <a:pt x="144" y="39"/>
                    <a:pt x="142" y="39"/>
                    <a:pt x="139" y="39"/>
                  </a:cubicBezTo>
                  <a:cubicBezTo>
                    <a:pt x="139" y="44"/>
                    <a:pt x="139" y="49"/>
                    <a:pt x="139" y="54"/>
                  </a:cubicBezTo>
                  <a:cubicBezTo>
                    <a:pt x="139" y="63"/>
                    <a:pt x="139" y="71"/>
                    <a:pt x="139" y="80"/>
                  </a:cubicBezTo>
                  <a:close/>
                  <a:moveTo>
                    <a:pt x="207" y="80"/>
                  </a:moveTo>
                  <a:cubicBezTo>
                    <a:pt x="210" y="80"/>
                    <a:pt x="212" y="80"/>
                    <a:pt x="214" y="80"/>
                  </a:cubicBezTo>
                  <a:cubicBezTo>
                    <a:pt x="216" y="80"/>
                    <a:pt x="218" y="80"/>
                    <a:pt x="220" y="80"/>
                  </a:cubicBezTo>
                  <a:cubicBezTo>
                    <a:pt x="222" y="80"/>
                    <a:pt x="224" y="81"/>
                    <a:pt x="226" y="80"/>
                  </a:cubicBezTo>
                  <a:cubicBezTo>
                    <a:pt x="227" y="67"/>
                    <a:pt x="227" y="53"/>
                    <a:pt x="227" y="40"/>
                  </a:cubicBezTo>
                  <a:cubicBezTo>
                    <a:pt x="227" y="40"/>
                    <a:pt x="227" y="40"/>
                    <a:pt x="227" y="39"/>
                  </a:cubicBezTo>
                  <a:cubicBezTo>
                    <a:pt x="225" y="39"/>
                    <a:pt x="223" y="39"/>
                    <a:pt x="221" y="39"/>
                  </a:cubicBezTo>
                  <a:cubicBezTo>
                    <a:pt x="219" y="39"/>
                    <a:pt x="217" y="39"/>
                    <a:pt x="214" y="39"/>
                  </a:cubicBezTo>
                  <a:cubicBezTo>
                    <a:pt x="212" y="39"/>
                    <a:pt x="210" y="39"/>
                    <a:pt x="208" y="39"/>
                  </a:cubicBezTo>
                  <a:cubicBezTo>
                    <a:pt x="208" y="53"/>
                    <a:pt x="207" y="66"/>
                    <a:pt x="207" y="80"/>
                  </a:cubicBezTo>
                  <a:close/>
                  <a:moveTo>
                    <a:pt x="162" y="39"/>
                  </a:moveTo>
                  <a:cubicBezTo>
                    <a:pt x="161" y="43"/>
                    <a:pt x="161" y="76"/>
                    <a:pt x="162" y="80"/>
                  </a:cubicBezTo>
                  <a:cubicBezTo>
                    <a:pt x="162" y="80"/>
                    <a:pt x="162" y="80"/>
                    <a:pt x="163" y="80"/>
                  </a:cubicBezTo>
                  <a:cubicBezTo>
                    <a:pt x="168" y="80"/>
                    <a:pt x="174" y="80"/>
                    <a:pt x="179" y="80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80" y="79"/>
                    <a:pt x="180" y="79"/>
                    <a:pt x="180" y="79"/>
                  </a:cubicBezTo>
                  <a:cubicBezTo>
                    <a:pt x="180" y="66"/>
                    <a:pt x="180" y="54"/>
                    <a:pt x="180" y="41"/>
                  </a:cubicBezTo>
                  <a:cubicBezTo>
                    <a:pt x="180" y="41"/>
                    <a:pt x="180" y="40"/>
                    <a:pt x="180" y="39"/>
                  </a:cubicBezTo>
                  <a:cubicBezTo>
                    <a:pt x="174" y="39"/>
                    <a:pt x="168" y="39"/>
                    <a:pt x="162" y="39"/>
                  </a:cubicBezTo>
                  <a:close/>
                  <a:moveTo>
                    <a:pt x="207" y="83"/>
                  </a:moveTo>
                  <a:cubicBezTo>
                    <a:pt x="207" y="85"/>
                    <a:pt x="207" y="86"/>
                    <a:pt x="207" y="87"/>
                  </a:cubicBezTo>
                  <a:cubicBezTo>
                    <a:pt x="207" y="95"/>
                    <a:pt x="207" y="103"/>
                    <a:pt x="207" y="111"/>
                  </a:cubicBezTo>
                  <a:cubicBezTo>
                    <a:pt x="207" y="115"/>
                    <a:pt x="207" y="118"/>
                    <a:pt x="207" y="122"/>
                  </a:cubicBezTo>
                  <a:cubicBezTo>
                    <a:pt x="207" y="122"/>
                    <a:pt x="207" y="123"/>
                    <a:pt x="207" y="124"/>
                  </a:cubicBezTo>
                  <a:cubicBezTo>
                    <a:pt x="213" y="124"/>
                    <a:pt x="218" y="124"/>
                    <a:pt x="224" y="123"/>
                  </a:cubicBezTo>
                  <a:cubicBezTo>
                    <a:pt x="224" y="123"/>
                    <a:pt x="225" y="123"/>
                    <a:pt x="225" y="123"/>
                  </a:cubicBezTo>
                  <a:cubicBezTo>
                    <a:pt x="225" y="122"/>
                    <a:pt x="226" y="120"/>
                    <a:pt x="226" y="119"/>
                  </a:cubicBezTo>
                  <a:cubicBezTo>
                    <a:pt x="226" y="114"/>
                    <a:pt x="226" y="109"/>
                    <a:pt x="226" y="103"/>
                  </a:cubicBezTo>
                  <a:cubicBezTo>
                    <a:pt x="226" y="97"/>
                    <a:pt x="226" y="91"/>
                    <a:pt x="226" y="85"/>
                  </a:cubicBezTo>
                  <a:cubicBezTo>
                    <a:pt x="226" y="85"/>
                    <a:pt x="226" y="84"/>
                    <a:pt x="226" y="83"/>
                  </a:cubicBezTo>
                  <a:cubicBezTo>
                    <a:pt x="222" y="83"/>
                    <a:pt x="210" y="83"/>
                    <a:pt x="207" y="83"/>
                  </a:cubicBezTo>
                  <a:close/>
                  <a:moveTo>
                    <a:pt x="136" y="80"/>
                  </a:moveTo>
                  <a:cubicBezTo>
                    <a:pt x="136" y="79"/>
                    <a:pt x="136" y="78"/>
                    <a:pt x="136" y="77"/>
                  </a:cubicBezTo>
                  <a:cubicBezTo>
                    <a:pt x="136" y="75"/>
                    <a:pt x="136" y="74"/>
                    <a:pt x="136" y="72"/>
                  </a:cubicBezTo>
                  <a:cubicBezTo>
                    <a:pt x="136" y="62"/>
                    <a:pt x="136" y="52"/>
                    <a:pt x="136" y="43"/>
                  </a:cubicBezTo>
                  <a:cubicBezTo>
                    <a:pt x="136" y="42"/>
                    <a:pt x="137" y="40"/>
                    <a:pt x="135" y="39"/>
                  </a:cubicBezTo>
                  <a:cubicBezTo>
                    <a:pt x="130" y="39"/>
                    <a:pt x="125" y="39"/>
                    <a:pt x="120" y="39"/>
                  </a:cubicBezTo>
                  <a:cubicBezTo>
                    <a:pt x="119" y="40"/>
                    <a:pt x="119" y="40"/>
                    <a:pt x="119" y="40"/>
                  </a:cubicBezTo>
                  <a:cubicBezTo>
                    <a:pt x="118" y="44"/>
                    <a:pt x="118" y="77"/>
                    <a:pt x="119" y="80"/>
                  </a:cubicBezTo>
                  <a:cubicBezTo>
                    <a:pt x="119" y="80"/>
                    <a:pt x="119" y="80"/>
                    <a:pt x="119" y="80"/>
                  </a:cubicBezTo>
                  <a:cubicBezTo>
                    <a:pt x="124" y="80"/>
                    <a:pt x="128" y="80"/>
                    <a:pt x="133" y="80"/>
                  </a:cubicBezTo>
                  <a:cubicBezTo>
                    <a:pt x="134" y="80"/>
                    <a:pt x="134" y="80"/>
                    <a:pt x="136" y="80"/>
                  </a:cubicBezTo>
                  <a:close/>
                  <a:moveTo>
                    <a:pt x="135" y="125"/>
                  </a:moveTo>
                  <a:cubicBezTo>
                    <a:pt x="135" y="124"/>
                    <a:pt x="135" y="124"/>
                    <a:pt x="135" y="123"/>
                  </a:cubicBezTo>
                  <a:cubicBezTo>
                    <a:pt x="136" y="111"/>
                    <a:pt x="136" y="98"/>
                    <a:pt x="136" y="85"/>
                  </a:cubicBezTo>
                  <a:cubicBezTo>
                    <a:pt x="136" y="84"/>
                    <a:pt x="136" y="84"/>
                    <a:pt x="135" y="83"/>
                  </a:cubicBezTo>
                  <a:cubicBezTo>
                    <a:pt x="132" y="83"/>
                    <a:pt x="130" y="83"/>
                    <a:pt x="127" y="83"/>
                  </a:cubicBezTo>
                  <a:cubicBezTo>
                    <a:pt x="124" y="83"/>
                    <a:pt x="121" y="83"/>
                    <a:pt x="119" y="83"/>
                  </a:cubicBezTo>
                  <a:cubicBezTo>
                    <a:pt x="119" y="84"/>
                    <a:pt x="119" y="84"/>
                    <a:pt x="119" y="85"/>
                  </a:cubicBezTo>
                  <a:cubicBezTo>
                    <a:pt x="118" y="98"/>
                    <a:pt x="118" y="111"/>
                    <a:pt x="118" y="124"/>
                  </a:cubicBezTo>
                  <a:cubicBezTo>
                    <a:pt x="118" y="125"/>
                    <a:pt x="119" y="125"/>
                    <a:pt x="119" y="126"/>
                  </a:cubicBezTo>
                  <a:cubicBezTo>
                    <a:pt x="124" y="125"/>
                    <a:pt x="130" y="126"/>
                    <a:pt x="135" y="125"/>
                  </a:cubicBezTo>
                  <a:close/>
                  <a:moveTo>
                    <a:pt x="226" y="14"/>
                  </a:moveTo>
                  <a:cubicBezTo>
                    <a:pt x="224" y="19"/>
                    <a:pt x="223" y="31"/>
                    <a:pt x="223" y="36"/>
                  </a:cubicBezTo>
                  <a:cubicBezTo>
                    <a:pt x="223" y="36"/>
                    <a:pt x="224" y="36"/>
                    <a:pt x="225" y="36"/>
                  </a:cubicBezTo>
                  <a:cubicBezTo>
                    <a:pt x="238" y="36"/>
                    <a:pt x="248" y="36"/>
                    <a:pt x="250" y="35"/>
                  </a:cubicBezTo>
                  <a:cubicBezTo>
                    <a:pt x="250" y="35"/>
                    <a:pt x="251" y="35"/>
                    <a:pt x="251" y="34"/>
                  </a:cubicBezTo>
                  <a:cubicBezTo>
                    <a:pt x="253" y="28"/>
                    <a:pt x="254" y="22"/>
                    <a:pt x="256" y="15"/>
                  </a:cubicBezTo>
                  <a:cubicBezTo>
                    <a:pt x="256" y="15"/>
                    <a:pt x="256" y="14"/>
                    <a:pt x="255" y="13"/>
                  </a:cubicBezTo>
                  <a:cubicBezTo>
                    <a:pt x="245" y="13"/>
                    <a:pt x="236" y="13"/>
                    <a:pt x="226" y="14"/>
                  </a:cubicBezTo>
                  <a:close/>
                  <a:moveTo>
                    <a:pt x="71" y="40"/>
                  </a:moveTo>
                  <a:cubicBezTo>
                    <a:pt x="71" y="41"/>
                    <a:pt x="71" y="42"/>
                    <a:pt x="71" y="43"/>
                  </a:cubicBezTo>
                  <a:cubicBezTo>
                    <a:pt x="75" y="54"/>
                    <a:pt x="78" y="66"/>
                    <a:pt x="81" y="77"/>
                  </a:cubicBezTo>
                  <a:cubicBezTo>
                    <a:pt x="81" y="78"/>
                    <a:pt x="82" y="79"/>
                    <a:pt x="82" y="80"/>
                  </a:cubicBezTo>
                  <a:cubicBezTo>
                    <a:pt x="87" y="80"/>
                    <a:pt x="90" y="80"/>
                    <a:pt x="92" y="79"/>
                  </a:cubicBezTo>
                  <a:cubicBezTo>
                    <a:pt x="92" y="79"/>
                    <a:pt x="92" y="78"/>
                    <a:pt x="92" y="77"/>
                  </a:cubicBezTo>
                  <a:cubicBezTo>
                    <a:pt x="92" y="75"/>
                    <a:pt x="92" y="72"/>
                    <a:pt x="92" y="70"/>
                  </a:cubicBezTo>
                  <a:cubicBezTo>
                    <a:pt x="92" y="61"/>
                    <a:pt x="92" y="52"/>
                    <a:pt x="92" y="43"/>
                  </a:cubicBezTo>
                  <a:cubicBezTo>
                    <a:pt x="92" y="42"/>
                    <a:pt x="92" y="41"/>
                    <a:pt x="91" y="40"/>
                  </a:cubicBezTo>
                  <a:cubicBezTo>
                    <a:pt x="89" y="40"/>
                    <a:pt x="76" y="39"/>
                    <a:pt x="72" y="40"/>
                  </a:cubicBezTo>
                  <a:cubicBezTo>
                    <a:pt x="72" y="40"/>
                    <a:pt x="71" y="40"/>
                    <a:pt x="71" y="40"/>
                  </a:cubicBezTo>
                  <a:close/>
                  <a:moveTo>
                    <a:pt x="54" y="13"/>
                  </a:moveTo>
                  <a:cubicBezTo>
                    <a:pt x="55" y="11"/>
                    <a:pt x="55" y="9"/>
                    <a:pt x="54" y="8"/>
                  </a:cubicBezTo>
                  <a:cubicBezTo>
                    <a:pt x="52" y="7"/>
                    <a:pt x="51" y="6"/>
                    <a:pt x="49" y="6"/>
                  </a:cubicBezTo>
                  <a:cubicBezTo>
                    <a:pt x="44" y="6"/>
                    <a:pt x="40" y="6"/>
                    <a:pt x="36" y="6"/>
                  </a:cubicBezTo>
                  <a:cubicBezTo>
                    <a:pt x="33" y="6"/>
                    <a:pt x="30" y="7"/>
                    <a:pt x="27" y="7"/>
                  </a:cubicBezTo>
                  <a:cubicBezTo>
                    <a:pt x="25" y="7"/>
                    <a:pt x="23" y="7"/>
                    <a:pt x="21" y="8"/>
                  </a:cubicBezTo>
                  <a:cubicBezTo>
                    <a:pt x="16" y="8"/>
                    <a:pt x="10" y="10"/>
                    <a:pt x="5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3" y="14"/>
                    <a:pt x="4" y="15"/>
                  </a:cubicBezTo>
                  <a:cubicBezTo>
                    <a:pt x="4" y="16"/>
                    <a:pt x="5" y="17"/>
                    <a:pt x="6" y="17"/>
                  </a:cubicBezTo>
                  <a:cubicBezTo>
                    <a:pt x="7" y="17"/>
                    <a:pt x="8" y="18"/>
                    <a:pt x="10" y="17"/>
                  </a:cubicBezTo>
                  <a:cubicBezTo>
                    <a:pt x="14" y="17"/>
                    <a:pt x="18" y="17"/>
                    <a:pt x="22" y="16"/>
                  </a:cubicBezTo>
                  <a:cubicBezTo>
                    <a:pt x="27" y="16"/>
                    <a:pt x="32" y="15"/>
                    <a:pt x="36" y="15"/>
                  </a:cubicBezTo>
                  <a:cubicBezTo>
                    <a:pt x="41" y="15"/>
                    <a:pt x="46" y="14"/>
                    <a:pt x="51" y="13"/>
                  </a:cubicBezTo>
                  <a:cubicBezTo>
                    <a:pt x="52" y="13"/>
                    <a:pt x="53" y="13"/>
                    <a:pt x="54" y="13"/>
                  </a:cubicBezTo>
                  <a:close/>
                  <a:moveTo>
                    <a:pt x="229" y="117"/>
                  </a:moveTo>
                  <a:cubicBezTo>
                    <a:pt x="229" y="117"/>
                    <a:pt x="229" y="117"/>
                    <a:pt x="229" y="117"/>
                  </a:cubicBezTo>
                  <a:cubicBezTo>
                    <a:pt x="230" y="116"/>
                    <a:pt x="230" y="115"/>
                    <a:pt x="231" y="114"/>
                  </a:cubicBezTo>
                  <a:cubicBezTo>
                    <a:pt x="235" y="105"/>
                    <a:pt x="239" y="96"/>
                    <a:pt x="243" y="86"/>
                  </a:cubicBezTo>
                  <a:cubicBezTo>
                    <a:pt x="244" y="85"/>
                    <a:pt x="245" y="84"/>
                    <a:pt x="244" y="83"/>
                  </a:cubicBezTo>
                  <a:cubicBezTo>
                    <a:pt x="241" y="83"/>
                    <a:pt x="232" y="83"/>
                    <a:pt x="230" y="83"/>
                  </a:cubicBezTo>
                  <a:cubicBezTo>
                    <a:pt x="229" y="84"/>
                    <a:pt x="229" y="84"/>
                    <a:pt x="229" y="84"/>
                  </a:cubicBezTo>
                  <a:cubicBezTo>
                    <a:pt x="229" y="94"/>
                    <a:pt x="229" y="104"/>
                    <a:pt x="229" y="115"/>
                  </a:cubicBezTo>
                  <a:cubicBezTo>
                    <a:pt x="229" y="115"/>
                    <a:pt x="229" y="116"/>
                    <a:pt x="229" y="117"/>
                  </a:cubicBezTo>
                  <a:close/>
                  <a:moveTo>
                    <a:pt x="83" y="83"/>
                  </a:moveTo>
                  <a:cubicBezTo>
                    <a:pt x="83" y="84"/>
                    <a:pt x="83" y="85"/>
                    <a:pt x="83" y="86"/>
                  </a:cubicBezTo>
                  <a:cubicBezTo>
                    <a:pt x="85" y="91"/>
                    <a:pt x="86" y="97"/>
                    <a:pt x="88" y="102"/>
                  </a:cubicBezTo>
                  <a:cubicBezTo>
                    <a:pt x="89" y="106"/>
                    <a:pt x="90" y="110"/>
                    <a:pt x="91" y="114"/>
                  </a:cubicBezTo>
                  <a:cubicBezTo>
                    <a:pt x="91" y="114"/>
                    <a:pt x="91" y="115"/>
                    <a:pt x="92" y="116"/>
                  </a:cubicBezTo>
                  <a:cubicBezTo>
                    <a:pt x="92" y="105"/>
                    <a:pt x="92" y="95"/>
                    <a:pt x="92" y="84"/>
                  </a:cubicBezTo>
                  <a:cubicBezTo>
                    <a:pt x="92" y="84"/>
                    <a:pt x="92" y="84"/>
                    <a:pt x="92" y="83"/>
                  </a:cubicBezTo>
                  <a:cubicBezTo>
                    <a:pt x="89" y="83"/>
                    <a:pt x="86" y="83"/>
                    <a:pt x="83" y="83"/>
                  </a:cubicBezTo>
                  <a:close/>
                </a:path>
              </a:pathLst>
            </a:custGeom>
            <a:solidFill>
              <a:srgbClr val="3C3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38" name="任意多边形 69">
              <a:extLst>
                <a:ext uri="{FF2B5EF4-FFF2-40B4-BE49-F238E27FC236}">
                  <a16:creationId xmlns:a16="http://schemas.microsoft.com/office/drawing/2014/main" id="{4B17E2D8-81F6-0505-B70A-1454616F3B1C}"/>
                </a:ext>
              </a:extLst>
            </p:cNvPr>
            <p:cNvSpPr/>
            <p:nvPr/>
          </p:nvSpPr>
          <p:spPr bwMode="auto">
            <a:xfrm>
              <a:off x="6662738" y="5521326"/>
              <a:ext cx="46038" cy="38100"/>
            </a:xfrm>
            <a:custGeom>
              <a:avLst/>
              <a:gdLst>
                <a:gd name="T0" fmla="*/ 6 w 6"/>
                <a:gd name="T1" fmla="*/ 3 h 5"/>
                <a:gd name="T2" fmla="*/ 2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3C3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39" name="任意多边形 70">
              <a:extLst>
                <a:ext uri="{FF2B5EF4-FFF2-40B4-BE49-F238E27FC236}">
                  <a16:creationId xmlns:a16="http://schemas.microsoft.com/office/drawing/2014/main" id="{B3F1A49A-AAC1-6615-2E12-ADB861FC0F0C}"/>
                </a:ext>
              </a:extLst>
            </p:cNvPr>
            <p:cNvSpPr/>
            <p:nvPr/>
          </p:nvSpPr>
          <p:spPr bwMode="auto">
            <a:xfrm>
              <a:off x="5226051" y="1449388"/>
              <a:ext cx="180975" cy="96838"/>
            </a:xfrm>
            <a:custGeom>
              <a:avLst/>
              <a:gdLst>
                <a:gd name="T0" fmla="*/ 17 w 24"/>
                <a:gd name="T1" fmla="*/ 0 h 13"/>
                <a:gd name="T2" fmla="*/ 15 w 24"/>
                <a:gd name="T3" fmla="*/ 1 h 13"/>
                <a:gd name="T4" fmla="*/ 6 w 24"/>
                <a:gd name="T5" fmla="*/ 4 h 13"/>
                <a:gd name="T6" fmla="*/ 1 w 24"/>
                <a:gd name="T7" fmla="*/ 6 h 13"/>
                <a:gd name="T8" fmla="*/ 1 w 24"/>
                <a:gd name="T9" fmla="*/ 11 h 13"/>
                <a:gd name="T10" fmla="*/ 8 w 24"/>
                <a:gd name="T11" fmla="*/ 13 h 13"/>
                <a:gd name="T12" fmla="*/ 21 w 24"/>
                <a:gd name="T13" fmla="*/ 9 h 13"/>
                <a:gd name="T14" fmla="*/ 17 w 24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3">
                  <a:moveTo>
                    <a:pt x="17" y="0"/>
                  </a:moveTo>
                  <a:cubicBezTo>
                    <a:pt x="16" y="0"/>
                    <a:pt x="16" y="1"/>
                    <a:pt x="15" y="1"/>
                  </a:cubicBezTo>
                  <a:cubicBezTo>
                    <a:pt x="12" y="2"/>
                    <a:pt x="9" y="3"/>
                    <a:pt x="6" y="4"/>
                  </a:cubicBezTo>
                  <a:cubicBezTo>
                    <a:pt x="4" y="4"/>
                    <a:pt x="2" y="4"/>
                    <a:pt x="1" y="6"/>
                  </a:cubicBezTo>
                  <a:cubicBezTo>
                    <a:pt x="0" y="8"/>
                    <a:pt x="0" y="10"/>
                    <a:pt x="1" y="11"/>
                  </a:cubicBezTo>
                  <a:cubicBezTo>
                    <a:pt x="2" y="13"/>
                    <a:pt x="5" y="13"/>
                    <a:pt x="8" y="13"/>
                  </a:cubicBezTo>
                  <a:cubicBezTo>
                    <a:pt x="12" y="13"/>
                    <a:pt x="18" y="12"/>
                    <a:pt x="21" y="9"/>
                  </a:cubicBezTo>
                  <a:cubicBezTo>
                    <a:pt x="24" y="5"/>
                    <a:pt x="22" y="0"/>
                    <a:pt x="17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40" name="任意多边形 71">
              <a:extLst>
                <a:ext uri="{FF2B5EF4-FFF2-40B4-BE49-F238E27FC236}">
                  <a16:creationId xmlns:a16="http://schemas.microsoft.com/office/drawing/2014/main" id="{E3BDD83E-CEC8-C1BD-206E-3E1639CBCAC5}"/>
                </a:ext>
              </a:extLst>
            </p:cNvPr>
            <p:cNvSpPr/>
            <p:nvPr/>
          </p:nvSpPr>
          <p:spPr bwMode="auto">
            <a:xfrm>
              <a:off x="5119688" y="1531938"/>
              <a:ext cx="68263" cy="60325"/>
            </a:xfrm>
            <a:custGeom>
              <a:avLst/>
              <a:gdLst>
                <a:gd name="T0" fmla="*/ 7 w 9"/>
                <a:gd name="T1" fmla="*/ 1 h 8"/>
                <a:gd name="T2" fmla="*/ 4 w 9"/>
                <a:gd name="T3" fmla="*/ 0 h 8"/>
                <a:gd name="T4" fmla="*/ 2 w 9"/>
                <a:gd name="T5" fmla="*/ 5 h 8"/>
                <a:gd name="T6" fmla="*/ 7 w 9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7" y="1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2" y="0"/>
                    <a:pt x="0" y="3"/>
                    <a:pt x="2" y="5"/>
                  </a:cubicBezTo>
                  <a:cubicBezTo>
                    <a:pt x="5" y="8"/>
                    <a:pt x="9" y="4"/>
                    <a:pt x="7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41" name="任意多边形 72">
              <a:extLst>
                <a:ext uri="{FF2B5EF4-FFF2-40B4-BE49-F238E27FC236}">
                  <a16:creationId xmlns:a16="http://schemas.microsoft.com/office/drawing/2014/main" id="{EAEF5689-F7A6-8034-7C31-CC98620403FA}"/>
                </a:ext>
              </a:extLst>
            </p:cNvPr>
            <p:cNvSpPr/>
            <p:nvPr/>
          </p:nvSpPr>
          <p:spPr bwMode="auto">
            <a:xfrm>
              <a:off x="5838826" y="2195513"/>
              <a:ext cx="106363" cy="68263"/>
            </a:xfrm>
            <a:custGeom>
              <a:avLst/>
              <a:gdLst>
                <a:gd name="T0" fmla="*/ 13 w 14"/>
                <a:gd name="T1" fmla="*/ 7 h 9"/>
                <a:gd name="T2" fmla="*/ 11 w 14"/>
                <a:gd name="T3" fmla="*/ 1 h 9"/>
                <a:gd name="T4" fmla="*/ 9 w 14"/>
                <a:gd name="T5" fmla="*/ 1 h 9"/>
                <a:gd name="T6" fmla="*/ 7 w 14"/>
                <a:gd name="T7" fmla="*/ 0 h 9"/>
                <a:gd name="T8" fmla="*/ 0 w 14"/>
                <a:gd name="T9" fmla="*/ 5 h 9"/>
                <a:gd name="T10" fmla="*/ 2 w 14"/>
                <a:gd name="T11" fmla="*/ 8 h 9"/>
                <a:gd name="T12" fmla="*/ 12 w 14"/>
                <a:gd name="T13" fmla="*/ 9 h 9"/>
                <a:gd name="T14" fmla="*/ 13 w 14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9">
                  <a:moveTo>
                    <a:pt x="13" y="7"/>
                  </a:moveTo>
                  <a:cubicBezTo>
                    <a:pt x="13" y="5"/>
                    <a:pt x="12" y="3"/>
                    <a:pt x="11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4" y="2"/>
                    <a:pt x="2" y="3"/>
                    <a:pt x="0" y="5"/>
                  </a:cubicBezTo>
                  <a:cubicBezTo>
                    <a:pt x="0" y="6"/>
                    <a:pt x="0" y="8"/>
                    <a:pt x="2" y="8"/>
                  </a:cubicBezTo>
                  <a:cubicBezTo>
                    <a:pt x="5" y="8"/>
                    <a:pt x="8" y="8"/>
                    <a:pt x="12" y="9"/>
                  </a:cubicBezTo>
                  <a:cubicBezTo>
                    <a:pt x="13" y="9"/>
                    <a:pt x="14" y="8"/>
                    <a:pt x="13" y="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42" name="任意多边形 73">
              <a:extLst>
                <a:ext uri="{FF2B5EF4-FFF2-40B4-BE49-F238E27FC236}">
                  <a16:creationId xmlns:a16="http://schemas.microsoft.com/office/drawing/2014/main" id="{E220A0D9-DEAF-3E6B-1600-74A68BD345CA}"/>
                </a:ext>
              </a:extLst>
            </p:cNvPr>
            <p:cNvSpPr/>
            <p:nvPr/>
          </p:nvSpPr>
          <p:spPr bwMode="auto">
            <a:xfrm>
              <a:off x="4522788" y="3146426"/>
              <a:ext cx="38100" cy="44450"/>
            </a:xfrm>
            <a:custGeom>
              <a:avLst/>
              <a:gdLst>
                <a:gd name="T0" fmla="*/ 1 w 5"/>
                <a:gd name="T1" fmla="*/ 2 h 6"/>
                <a:gd name="T2" fmla="*/ 1 w 5"/>
                <a:gd name="T3" fmla="*/ 2 h 6"/>
                <a:gd name="T4" fmla="*/ 3 w 5"/>
                <a:gd name="T5" fmla="*/ 4 h 6"/>
                <a:gd name="T6" fmla="*/ 4 w 5"/>
                <a:gd name="T7" fmla="*/ 3 h 6"/>
                <a:gd name="T8" fmla="*/ 1 w 5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2" y="6"/>
                    <a:pt x="3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43" name="任意多边形 74">
              <a:extLst>
                <a:ext uri="{FF2B5EF4-FFF2-40B4-BE49-F238E27FC236}">
                  <a16:creationId xmlns:a16="http://schemas.microsoft.com/office/drawing/2014/main" id="{5EE36C70-9ADA-4B2E-A7EB-A9E433CFD025}"/>
                </a:ext>
              </a:extLst>
            </p:cNvPr>
            <p:cNvSpPr/>
            <p:nvPr/>
          </p:nvSpPr>
          <p:spPr bwMode="auto">
            <a:xfrm>
              <a:off x="6692901" y="2151063"/>
              <a:ext cx="90488" cy="285750"/>
            </a:xfrm>
            <a:custGeom>
              <a:avLst/>
              <a:gdLst>
                <a:gd name="T0" fmla="*/ 11 w 12"/>
                <a:gd name="T1" fmla="*/ 6 h 38"/>
                <a:gd name="T2" fmla="*/ 4 w 12"/>
                <a:gd name="T3" fmla="*/ 2 h 38"/>
                <a:gd name="T4" fmla="*/ 2 w 12"/>
                <a:gd name="T5" fmla="*/ 4 h 38"/>
                <a:gd name="T6" fmla="*/ 1 w 12"/>
                <a:gd name="T7" fmla="*/ 6 h 38"/>
                <a:gd name="T8" fmla="*/ 2 w 12"/>
                <a:gd name="T9" fmla="*/ 8 h 38"/>
                <a:gd name="T10" fmla="*/ 0 w 12"/>
                <a:gd name="T11" fmla="*/ 27 h 38"/>
                <a:gd name="T12" fmla="*/ 5 w 12"/>
                <a:gd name="T13" fmla="*/ 37 h 38"/>
                <a:gd name="T14" fmla="*/ 9 w 12"/>
                <a:gd name="T15" fmla="*/ 37 h 38"/>
                <a:gd name="T16" fmla="*/ 11 w 12"/>
                <a:gd name="T17" fmla="*/ 26 h 38"/>
                <a:gd name="T18" fmla="*/ 11 w 12"/>
                <a:gd name="T1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38">
                  <a:moveTo>
                    <a:pt x="11" y="6"/>
                  </a:moveTo>
                  <a:cubicBezTo>
                    <a:pt x="11" y="1"/>
                    <a:pt x="6" y="0"/>
                    <a:pt x="4" y="2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2" y="5"/>
                    <a:pt x="2" y="5"/>
                    <a:pt x="1" y="6"/>
                  </a:cubicBezTo>
                  <a:cubicBezTo>
                    <a:pt x="1" y="7"/>
                    <a:pt x="1" y="7"/>
                    <a:pt x="2" y="8"/>
                  </a:cubicBezTo>
                  <a:cubicBezTo>
                    <a:pt x="1" y="14"/>
                    <a:pt x="1" y="20"/>
                    <a:pt x="0" y="27"/>
                  </a:cubicBezTo>
                  <a:cubicBezTo>
                    <a:pt x="0" y="31"/>
                    <a:pt x="1" y="35"/>
                    <a:pt x="5" y="37"/>
                  </a:cubicBezTo>
                  <a:cubicBezTo>
                    <a:pt x="7" y="38"/>
                    <a:pt x="8" y="38"/>
                    <a:pt x="9" y="37"/>
                  </a:cubicBezTo>
                  <a:cubicBezTo>
                    <a:pt x="12" y="34"/>
                    <a:pt x="11" y="30"/>
                    <a:pt x="11" y="26"/>
                  </a:cubicBezTo>
                  <a:cubicBezTo>
                    <a:pt x="11" y="20"/>
                    <a:pt x="12" y="12"/>
                    <a:pt x="11" y="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44" name="任意多边形 75">
              <a:extLst>
                <a:ext uri="{FF2B5EF4-FFF2-40B4-BE49-F238E27FC236}">
                  <a16:creationId xmlns:a16="http://schemas.microsoft.com/office/drawing/2014/main" id="{3C720EC2-32CA-2A6F-8264-B992C57B22CC}"/>
                </a:ext>
              </a:extLst>
            </p:cNvPr>
            <p:cNvSpPr/>
            <p:nvPr/>
          </p:nvSpPr>
          <p:spPr bwMode="auto">
            <a:xfrm>
              <a:off x="6723063" y="1743076"/>
              <a:ext cx="68263" cy="76200"/>
            </a:xfrm>
            <a:custGeom>
              <a:avLst/>
              <a:gdLst>
                <a:gd name="T0" fmla="*/ 9 w 9"/>
                <a:gd name="T1" fmla="*/ 5 h 10"/>
                <a:gd name="T2" fmla="*/ 7 w 9"/>
                <a:gd name="T3" fmla="*/ 2 h 10"/>
                <a:gd name="T4" fmla="*/ 5 w 9"/>
                <a:gd name="T5" fmla="*/ 1 h 10"/>
                <a:gd name="T6" fmla="*/ 1 w 9"/>
                <a:gd name="T7" fmla="*/ 3 h 10"/>
                <a:gd name="T8" fmla="*/ 5 w 9"/>
                <a:gd name="T9" fmla="*/ 10 h 10"/>
                <a:gd name="T10" fmla="*/ 8 w 9"/>
                <a:gd name="T11" fmla="*/ 8 h 10"/>
                <a:gd name="T12" fmla="*/ 9 w 9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9" y="5"/>
                  </a:moveTo>
                  <a:cubicBezTo>
                    <a:pt x="9" y="3"/>
                    <a:pt x="8" y="2"/>
                    <a:pt x="7" y="2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0"/>
                    <a:pt x="2" y="2"/>
                    <a:pt x="1" y="3"/>
                  </a:cubicBezTo>
                  <a:cubicBezTo>
                    <a:pt x="0" y="6"/>
                    <a:pt x="2" y="9"/>
                    <a:pt x="5" y="10"/>
                  </a:cubicBezTo>
                  <a:cubicBezTo>
                    <a:pt x="6" y="10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45" name="任意多边形 76">
              <a:extLst>
                <a:ext uri="{FF2B5EF4-FFF2-40B4-BE49-F238E27FC236}">
                  <a16:creationId xmlns:a16="http://schemas.microsoft.com/office/drawing/2014/main" id="{720ED64B-03F2-CB13-01AA-B0719C0939A3}"/>
                </a:ext>
              </a:extLst>
            </p:cNvPr>
            <p:cNvSpPr/>
            <p:nvPr/>
          </p:nvSpPr>
          <p:spPr bwMode="auto">
            <a:xfrm>
              <a:off x="6723063" y="1909763"/>
              <a:ext cx="46038" cy="74613"/>
            </a:xfrm>
            <a:custGeom>
              <a:avLst/>
              <a:gdLst>
                <a:gd name="T0" fmla="*/ 3 w 6"/>
                <a:gd name="T1" fmla="*/ 0 h 10"/>
                <a:gd name="T2" fmla="*/ 1 w 6"/>
                <a:gd name="T3" fmla="*/ 1 h 10"/>
                <a:gd name="T4" fmla="*/ 0 w 6"/>
                <a:gd name="T5" fmla="*/ 4 h 10"/>
                <a:gd name="T6" fmla="*/ 0 w 6"/>
                <a:gd name="T7" fmla="*/ 6 h 10"/>
                <a:gd name="T8" fmla="*/ 6 w 6"/>
                <a:gd name="T9" fmla="*/ 7 h 10"/>
                <a:gd name="T10" fmla="*/ 6 w 6"/>
                <a:gd name="T11" fmla="*/ 3 h 10"/>
                <a:gd name="T12" fmla="*/ 3 w 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0">
                  <a:moveTo>
                    <a:pt x="3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5" y="10"/>
                    <a:pt x="6" y="7"/>
                  </a:cubicBezTo>
                  <a:cubicBezTo>
                    <a:pt x="6" y="6"/>
                    <a:pt x="6" y="4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46" name="任意多边形 77">
              <a:extLst>
                <a:ext uri="{FF2B5EF4-FFF2-40B4-BE49-F238E27FC236}">
                  <a16:creationId xmlns:a16="http://schemas.microsoft.com/office/drawing/2014/main" id="{83254E72-DD98-1CFB-CE83-32F9958263E3}"/>
                </a:ext>
              </a:extLst>
            </p:cNvPr>
            <p:cNvSpPr/>
            <p:nvPr/>
          </p:nvSpPr>
          <p:spPr bwMode="auto">
            <a:xfrm>
              <a:off x="5792788" y="2527301"/>
              <a:ext cx="84138" cy="106363"/>
            </a:xfrm>
            <a:custGeom>
              <a:avLst/>
              <a:gdLst>
                <a:gd name="T0" fmla="*/ 9 w 11"/>
                <a:gd name="T1" fmla="*/ 1 h 14"/>
                <a:gd name="T2" fmla="*/ 5 w 11"/>
                <a:gd name="T3" fmla="*/ 0 h 14"/>
                <a:gd name="T4" fmla="*/ 1 w 11"/>
                <a:gd name="T5" fmla="*/ 2 h 14"/>
                <a:gd name="T6" fmla="*/ 1 w 11"/>
                <a:gd name="T7" fmla="*/ 11 h 14"/>
                <a:gd name="T8" fmla="*/ 5 w 11"/>
                <a:gd name="T9" fmla="*/ 13 h 14"/>
                <a:gd name="T10" fmla="*/ 9 w 11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4">
                  <a:moveTo>
                    <a:pt x="9" y="1"/>
                  </a:moveTo>
                  <a:cubicBezTo>
                    <a:pt x="8" y="0"/>
                    <a:pt x="6" y="0"/>
                    <a:pt x="5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0" y="5"/>
                    <a:pt x="0" y="8"/>
                    <a:pt x="1" y="11"/>
                  </a:cubicBezTo>
                  <a:cubicBezTo>
                    <a:pt x="1" y="13"/>
                    <a:pt x="4" y="14"/>
                    <a:pt x="5" y="13"/>
                  </a:cubicBezTo>
                  <a:cubicBezTo>
                    <a:pt x="10" y="11"/>
                    <a:pt x="11" y="5"/>
                    <a:pt x="9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147" name="任意多边形 78">
              <a:extLst>
                <a:ext uri="{FF2B5EF4-FFF2-40B4-BE49-F238E27FC236}">
                  <a16:creationId xmlns:a16="http://schemas.microsoft.com/office/drawing/2014/main" id="{0BBCF144-0983-A127-49B8-5031FE2AC431}"/>
                </a:ext>
              </a:extLst>
            </p:cNvPr>
            <p:cNvSpPr/>
            <p:nvPr/>
          </p:nvSpPr>
          <p:spPr bwMode="auto">
            <a:xfrm>
              <a:off x="4243388" y="2459038"/>
              <a:ext cx="188913" cy="150813"/>
            </a:xfrm>
            <a:custGeom>
              <a:avLst/>
              <a:gdLst>
                <a:gd name="T0" fmla="*/ 18 w 25"/>
                <a:gd name="T1" fmla="*/ 2 h 20"/>
                <a:gd name="T2" fmla="*/ 17 w 25"/>
                <a:gd name="T3" fmla="*/ 2 h 20"/>
                <a:gd name="T4" fmla="*/ 2 w 25"/>
                <a:gd name="T5" fmla="*/ 13 h 20"/>
                <a:gd name="T6" fmla="*/ 2 w 25"/>
                <a:gd name="T7" fmla="*/ 18 h 20"/>
                <a:gd name="T8" fmla="*/ 11 w 25"/>
                <a:gd name="T9" fmla="*/ 17 h 20"/>
                <a:gd name="T10" fmla="*/ 22 w 25"/>
                <a:gd name="T11" fmla="*/ 7 h 20"/>
                <a:gd name="T12" fmla="*/ 18 w 25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0">
                  <a:moveTo>
                    <a:pt x="18" y="2"/>
                  </a:moveTo>
                  <a:cubicBezTo>
                    <a:pt x="18" y="2"/>
                    <a:pt x="18" y="2"/>
                    <a:pt x="17" y="2"/>
                  </a:cubicBezTo>
                  <a:cubicBezTo>
                    <a:pt x="10" y="3"/>
                    <a:pt x="7" y="9"/>
                    <a:pt x="2" y="13"/>
                  </a:cubicBezTo>
                  <a:cubicBezTo>
                    <a:pt x="0" y="14"/>
                    <a:pt x="1" y="17"/>
                    <a:pt x="2" y="18"/>
                  </a:cubicBezTo>
                  <a:cubicBezTo>
                    <a:pt x="5" y="20"/>
                    <a:pt x="8" y="19"/>
                    <a:pt x="11" y="17"/>
                  </a:cubicBezTo>
                  <a:cubicBezTo>
                    <a:pt x="15" y="13"/>
                    <a:pt x="18" y="10"/>
                    <a:pt x="22" y="7"/>
                  </a:cubicBezTo>
                  <a:cubicBezTo>
                    <a:pt x="25" y="4"/>
                    <a:pt x="21" y="0"/>
                    <a:pt x="18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248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   51PPT模板网​​">
  <a:themeElements>
    <a:clrScheme name="自定义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56915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56915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3462</TotalTime>
  <Words>928</Words>
  <Application>Microsoft Office PowerPoint</Application>
  <PresentationFormat>宽屏</PresentationFormat>
  <Paragraphs>145</Paragraphs>
  <Slides>17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思源宋体 CN Heavy</vt:lpstr>
      <vt:lpstr>Arial</vt:lpstr>
      <vt:lpstr>OPPOSans H</vt:lpstr>
      <vt:lpstr>OPPOSans M</vt:lpstr>
      <vt:lpstr>阿里巴巴普惠体 2.0 55 Regular</vt:lpstr>
      <vt:lpstr>阿里巴巴普惠体 2.0 65 Medium</vt:lpstr>
      <vt:lpstr>等线</vt:lpstr>
      <vt:lpstr>思源黑体 CN Bold</vt:lpstr>
      <vt:lpstr>思源黑体 CN Medium</vt:lpstr>
      <vt:lpstr>Office 主题   51PPT模板网​​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橙色销售岗位个人工作竞聘ppt模板</dc:title>
  <dc:creator>大胡子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49</cp:revision>
  <dcterms:created xsi:type="dcterms:W3CDTF">2023-01-15T12:44:27Z</dcterms:created>
  <dcterms:modified xsi:type="dcterms:W3CDTF">2023-08-30T12:39:05Z</dcterms:modified>
</cp:coreProperties>
</file>