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22"/>
  </p:notesMasterIdLst>
  <p:sldIdLst>
    <p:sldId id="256" r:id="rId3"/>
    <p:sldId id="1128" r:id="rId4"/>
    <p:sldId id="1129" r:id="rId5"/>
    <p:sldId id="1130" r:id="rId6"/>
    <p:sldId id="1131" r:id="rId7"/>
    <p:sldId id="1132" r:id="rId8"/>
    <p:sldId id="1133" r:id="rId9"/>
    <p:sldId id="1134" r:id="rId10"/>
    <p:sldId id="1135" r:id="rId11"/>
    <p:sldId id="1136" r:id="rId12"/>
    <p:sldId id="1138" r:id="rId13"/>
    <p:sldId id="1139" r:id="rId14"/>
    <p:sldId id="1140" r:id="rId15"/>
    <p:sldId id="1141" r:id="rId16"/>
    <p:sldId id="1142" r:id="rId17"/>
    <p:sldId id="1143" r:id="rId18"/>
    <p:sldId id="1144" r:id="rId19"/>
    <p:sldId id="1126" r:id="rId20"/>
    <p:sldId id="2007578498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95E"/>
    <a:srgbClr val="000000"/>
    <a:srgbClr val="FBC7B7"/>
    <a:srgbClr val="F7AAB5"/>
    <a:srgbClr val="FDE7CE"/>
    <a:srgbClr val="F98E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94" d="100"/>
          <a:sy n="94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595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6D-4053-91C2-559E061A38B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A2E3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6D-4053-91C2-559E061A38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0"/>
        <c:overlap val="-27"/>
        <c:axId val="926134278"/>
        <c:axId val="553661628"/>
      </c:barChart>
      <c:catAx>
        <c:axId val="92613427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53661628"/>
        <c:crosses val="autoZero"/>
        <c:auto val="1"/>
        <c:lblAlgn val="ctr"/>
        <c:lblOffset val="100"/>
        <c:noMultiLvlLbl val="0"/>
      </c:catAx>
      <c:valAx>
        <c:axId val="5536616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F0F0F0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2613427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22734499205101"/>
          <c:y val="7.77110561638997E-2"/>
          <c:w val="0.50582935877053503"/>
          <c:h val="0.674320028258565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A2E35"/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FF595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F69-413E-B1A2-64860762EF43}"/>
              </c:ext>
            </c:extLst>
          </c:dPt>
          <c:dPt>
            <c:idx val="1"/>
            <c:bubble3D val="0"/>
            <c:spPr>
              <a:solidFill>
                <a:srgbClr val="1A2E3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F69-413E-B1A2-64860762EF4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F69-413E-B1A2-64860762EF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59-4B0A-A7C3-420F9812D8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A2E3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59-4B0A-A7C3-420F9812D8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3"/>
        <c:overlap val="-27"/>
        <c:axId val="771722332"/>
        <c:axId val="78999883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4925" cap="rnd">
              <a:solidFill>
                <a:srgbClr val="0F142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B59-4B0A-A7C3-420F9812D8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1722332"/>
        <c:axId val="789998834"/>
      </c:lineChart>
      <c:catAx>
        <c:axId val="7717223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  <a:endParaRPr lang="zh-CN"/>
          </a:p>
        </c:txPr>
        <c:crossAx val="789998834"/>
        <c:crosses val="autoZero"/>
        <c:auto val="1"/>
        <c:lblAlgn val="ctr"/>
        <c:lblOffset val="100"/>
        <c:noMultiLvlLbl val="0"/>
      </c:catAx>
      <c:valAx>
        <c:axId val="78999883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F0F0F0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  <a:endParaRPr lang="zh-CN"/>
          </a:p>
        </c:txPr>
        <c:crossAx val="7717223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  <a:sym typeface="汉仪旗黑-55简" panose="00020600040101010101" charset="-128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汉仪旗黑-55简" panose="00020600040101010101" charset="-128"/>
              <a:ea typeface="汉仪旗黑-55简" panose="00020600040101010101" charset="-128"/>
              <a:cs typeface="汉仪旗黑-55简" panose="00020600040101010101" charset="-128"/>
              <a:sym typeface="汉仪旗黑-55简" panose="00020600040101010101" charset="-128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  <a:sym typeface="汉仪旗黑-55简" panose="00020600040101010101" charset="-128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27B31-7336-4A06-9BA4-D2EE3C0D1D76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FFD64-30F8-412C-81D0-8FAC263213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DFFD64-30F8-412C-81D0-8FAC263213E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flip="none" rotWithShape="1">
          <a:gsLst>
            <a:gs pos="0">
              <a:schemeClr val="bg1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图片 152" descr="形状&#10;&#10;低可信度描述已自动生成"/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5" name="图形 13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6460976" y="1651613"/>
            <a:ext cx="5205201" cy="393101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92FB-A3C1-42CE-9129-204839682A22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A4C0-43B7-4A77-8B06-32F4EE9E74D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0" name="单圆角矩形 27"/>
          <p:cNvSpPr/>
          <p:nvPr userDrawn="1"/>
        </p:nvSpPr>
        <p:spPr>
          <a:xfrm>
            <a:off x="-635" y="6169660"/>
            <a:ext cx="12192635" cy="688340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1" name="单圆角矩形 27"/>
          <p:cNvSpPr/>
          <p:nvPr userDrawn="1"/>
        </p:nvSpPr>
        <p:spPr>
          <a:xfrm>
            <a:off x="0" y="6276816"/>
            <a:ext cx="12192635" cy="68834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单圆角矩形 27"/>
          <p:cNvSpPr/>
          <p:nvPr userDrawn="1"/>
        </p:nvSpPr>
        <p:spPr>
          <a:xfrm>
            <a:off x="-635" y="6169660"/>
            <a:ext cx="12192635" cy="688340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单圆角矩形 27"/>
          <p:cNvSpPr/>
          <p:nvPr userDrawn="1"/>
        </p:nvSpPr>
        <p:spPr>
          <a:xfrm>
            <a:off x="0" y="6276816"/>
            <a:ext cx="12192635" cy="68834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92FB-A3C1-42CE-9129-204839682A22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A4C0-43B7-4A77-8B06-32F4EE9E74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单圆角矩形 27"/>
          <p:cNvSpPr/>
          <p:nvPr userDrawn="1"/>
        </p:nvSpPr>
        <p:spPr>
          <a:xfrm>
            <a:off x="-635" y="6169660"/>
            <a:ext cx="12192635" cy="688340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单圆角矩形 27"/>
          <p:cNvSpPr/>
          <p:nvPr userDrawn="1"/>
        </p:nvSpPr>
        <p:spPr>
          <a:xfrm>
            <a:off x="0" y="6276816"/>
            <a:ext cx="12192635" cy="68834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92FB-A3C1-42CE-9129-204839682A22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A4C0-43B7-4A77-8B06-32F4EE9E74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27"/>
          <p:cNvSpPr/>
          <p:nvPr userDrawn="1"/>
        </p:nvSpPr>
        <p:spPr>
          <a:xfrm>
            <a:off x="-635" y="6169660"/>
            <a:ext cx="12192635" cy="688340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单圆角矩形 27"/>
          <p:cNvSpPr/>
          <p:nvPr userDrawn="1"/>
        </p:nvSpPr>
        <p:spPr>
          <a:xfrm>
            <a:off x="0" y="6276816"/>
            <a:ext cx="12192635" cy="68834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92FB-A3C1-42CE-9129-204839682A22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A4C0-43B7-4A77-8B06-32F4EE9E74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/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/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10" name="组合 9"/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/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/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/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/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/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902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形状&#10;&#10;低可信度描述已自动生成"/>
          <p:cNvPicPr>
            <a:picLocks noChangeAspect="1"/>
          </p:cNvPicPr>
          <p:nvPr userDrawn="1"/>
        </p:nvPicPr>
        <p:blipFill>
          <a:blip r:embed="rId6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B92FB-A3C1-42CE-9129-204839682A22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4A4C0-43B7-4A77-8B06-32F4EE9E74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组合 138"/>
          <p:cNvGrpSpPr/>
          <p:nvPr/>
        </p:nvGrpSpPr>
        <p:grpSpPr>
          <a:xfrm>
            <a:off x="598805" y="377146"/>
            <a:ext cx="10897870" cy="275590"/>
            <a:chOff x="938" y="742"/>
            <a:chExt cx="17162" cy="434"/>
          </a:xfrm>
        </p:grpSpPr>
        <p:sp>
          <p:nvSpPr>
            <p:cNvPr id="140" name="文本框 10"/>
            <p:cNvSpPr txBox="1"/>
            <p:nvPr userDrawn="1"/>
          </p:nvSpPr>
          <p:spPr>
            <a:xfrm>
              <a:off x="938" y="742"/>
              <a:ext cx="2309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cap="all" dirty="0">
                  <a:solidFill>
                    <a:srgbClr val="FF595E"/>
                  </a:solidFill>
                  <a:uFillTx/>
                  <a:latin typeface="+mj-lt"/>
                  <a:ea typeface="汉仪雅酷黑 75W" panose="020B0804020202020204" charset="-122"/>
                </a:rPr>
                <a:t>your logo</a:t>
              </a:r>
            </a:p>
          </p:txBody>
        </p:sp>
        <p:grpSp>
          <p:nvGrpSpPr>
            <p:cNvPr id="141" name="组合 140"/>
            <p:cNvGrpSpPr/>
            <p:nvPr userDrawn="1"/>
          </p:nvGrpSpPr>
          <p:grpSpPr>
            <a:xfrm>
              <a:off x="17218" y="860"/>
              <a:ext cx="882" cy="168"/>
              <a:chOff x="16390" y="910"/>
              <a:chExt cx="882" cy="168"/>
            </a:xfrm>
          </p:grpSpPr>
          <p:sp>
            <p:nvSpPr>
              <p:cNvPr id="143" name="椭圆 142"/>
              <p:cNvSpPr/>
              <p:nvPr userDrawn="1"/>
            </p:nvSpPr>
            <p:spPr>
              <a:xfrm>
                <a:off x="16390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 userDrawn="1"/>
            </p:nvSpPr>
            <p:spPr>
              <a:xfrm>
                <a:off x="16628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 userDrawn="1"/>
            </p:nvSpPr>
            <p:spPr>
              <a:xfrm>
                <a:off x="16866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 userDrawn="1"/>
            </p:nvSpPr>
            <p:spPr>
              <a:xfrm>
                <a:off x="17104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142" name="直接连接符 141"/>
            <p:cNvCxnSpPr/>
            <p:nvPr userDrawn="1"/>
          </p:nvCxnSpPr>
          <p:spPr>
            <a:xfrm>
              <a:off x="7479" y="944"/>
              <a:ext cx="8591" cy="0"/>
            </a:xfrm>
            <a:prstGeom prst="line">
              <a:avLst/>
            </a:prstGeom>
            <a:ln w="15875">
              <a:solidFill>
                <a:srgbClr val="1A2E35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文本框 146"/>
          <p:cNvSpPr txBox="1"/>
          <p:nvPr/>
        </p:nvSpPr>
        <p:spPr>
          <a:xfrm>
            <a:off x="598805" y="2169309"/>
            <a:ext cx="61871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插画风财务部</a:t>
            </a:r>
            <a:endParaRPr lang="en-US" altLang="zh-CN" sz="48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4800" dirty="0">
                <a:latin typeface="+mj-ea"/>
                <a:ea typeface="+mj-ea"/>
              </a:rPr>
              <a:t>年终总结汇报</a:t>
            </a:r>
            <a:r>
              <a:rPr lang="en-US" altLang="zh-CN" sz="4800" dirty="0">
                <a:latin typeface="+mj-ea"/>
                <a:ea typeface="+mj-ea"/>
              </a:rPr>
              <a:t>PPT</a:t>
            </a:r>
            <a:r>
              <a:rPr lang="zh-CN" altLang="en-US" sz="4800" dirty="0">
                <a:latin typeface="+mj-ea"/>
                <a:ea typeface="+mj-ea"/>
              </a:rPr>
              <a:t>模板</a:t>
            </a:r>
          </a:p>
        </p:txBody>
      </p:sp>
      <p:sp>
        <p:nvSpPr>
          <p:cNvPr id="148" name="文本框 20"/>
          <p:cNvSpPr txBox="1"/>
          <p:nvPr/>
        </p:nvSpPr>
        <p:spPr>
          <a:xfrm>
            <a:off x="598805" y="3903861"/>
            <a:ext cx="46532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rgbClr val="1A2E35"/>
                </a:solidFill>
                <a:latin typeface="+mn-ea"/>
                <a:cs typeface="汉仪旗黑-55简" panose="00020600040101010101" charset="-128"/>
              </a:rPr>
              <a:t>XXX</a:t>
            </a:r>
            <a:r>
              <a:rPr lang="zh-CN" altLang="en-US" sz="1400" dirty="0">
                <a:solidFill>
                  <a:srgbClr val="1A2E35"/>
                </a:solidFill>
                <a:latin typeface="+mn-ea"/>
                <a:cs typeface="汉仪旗黑-55简" panose="00020600040101010101" charset="-128"/>
              </a:rPr>
              <a:t>有限公司</a:t>
            </a:r>
            <a:r>
              <a:rPr lang="en-US" altLang="zh-CN" sz="1400" dirty="0">
                <a:solidFill>
                  <a:srgbClr val="1A2E35"/>
                </a:solidFill>
                <a:latin typeface="+mn-ea"/>
                <a:cs typeface="汉仪旗黑-55简" panose="00020600040101010101" charset="-128"/>
              </a:rPr>
              <a:t> —— </a:t>
            </a:r>
            <a:r>
              <a:rPr lang="zh-CN" altLang="en-US" sz="1400" dirty="0">
                <a:solidFill>
                  <a:srgbClr val="1A2E35"/>
                </a:solidFill>
                <a:latin typeface="+mn-ea"/>
                <a:cs typeface="汉仪旗黑-55简" panose="00020600040101010101" charset="-128"/>
              </a:rPr>
              <a:t>账务部</a:t>
            </a:r>
            <a:r>
              <a:rPr lang="en-US" altLang="zh-CN" sz="1400" dirty="0">
                <a:solidFill>
                  <a:srgbClr val="1A2E35"/>
                </a:solidFill>
                <a:latin typeface="+mn-ea"/>
                <a:cs typeface="汉仪旗黑-55简" panose="00020600040101010101" charset="-128"/>
              </a:rPr>
              <a:t> / XXX</a:t>
            </a:r>
            <a:endParaRPr lang="zh-CN" altLang="en-US" sz="1400" dirty="0">
              <a:solidFill>
                <a:srgbClr val="1A2E35"/>
              </a:solidFill>
              <a:latin typeface="+mn-ea"/>
              <a:cs typeface="汉仪旗黑-55简" panose="00020600040101010101" charset="-128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83360" y="2600702"/>
            <a:ext cx="9364980" cy="1838325"/>
          </a:xfrm>
          <a:prstGeom prst="rect">
            <a:avLst/>
          </a:prstGeom>
          <a:solidFill>
            <a:srgbClr val="F0F0F0"/>
          </a:solidFill>
          <a:ln w="19050">
            <a:solidFill>
              <a:srgbClr val="1A2E35"/>
            </a:solidFill>
          </a:ln>
          <a:effectLst>
            <a:outerShdw dist="127000" dir="2700000" algn="tl" rotWithShape="0">
              <a:srgbClr val="C8C8C8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10770870" y="252513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0770870" y="435774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1397000" y="2493387"/>
            <a:ext cx="149860" cy="149860"/>
          </a:xfrm>
          <a:prstGeom prst="rect">
            <a:avLst/>
          </a:prstGeom>
          <a:solidFill>
            <a:srgbClr val="FFFFFF"/>
          </a:solidFill>
          <a:ln w="1270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406525" y="432599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1270" y="2182872"/>
            <a:ext cx="1417320" cy="1417955"/>
          </a:xfrm>
          <a:prstGeom prst="rect">
            <a:avLst/>
          </a:prstGeom>
          <a:solidFill>
            <a:srgbClr val="FF595E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10" name="文本框 38"/>
          <p:cNvSpPr txBox="1"/>
          <p:nvPr/>
        </p:nvSpPr>
        <p:spPr>
          <a:xfrm>
            <a:off x="1343025" y="2452112"/>
            <a:ext cx="1327150" cy="1107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dirty="0">
                <a:solidFill>
                  <a:schemeClr val="bg1"/>
                </a:solidFill>
                <a:latin typeface="+mj-lt"/>
                <a:ea typeface="+mj-ea"/>
              </a:rPr>
              <a:t>03</a:t>
            </a:r>
          </a:p>
        </p:txBody>
      </p:sp>
      <p:sp>
        <p:nvSpPr>
          <p:cNvPr id="11" name="文本框 24"/>
          <p:cNvSpPr txBox="1"/>
          <p:nvPr/>
        </p:nvSpPr>
        <p:spPr>
          <a:xfrm>
            <a:off x="3465830" y="2845812"/>
            <a:ext cx="5708015" cy="92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dirty="0">
                <a:solidFill>
                  <a:srgbClr val="FF595E"/>
                </a:solidFill>
                <a:latin typeface="+mj-ea"/>
                <a:ea typeface="+mj-ea"/>
              </a:rPr>
              <a:t>亮点与不足</a:t>
            </a:r>
          </a:p>
        </p:txBody>
      </p:sp>
      <p:sp>
        <p:nvSpPr>
          <p:cNvPr id="12" name="文本框 86"/>
          <p:cNvSpPr txBox="1"/>
          <p:nvPr/>
        </p:nvSpPr>
        <p:spPr>
          <a:xfrm>
            <a:off x="3538855" y="3762752"/>
            <a:ext cx="6622415" cy="368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1A2E35"/>
                </a:solidFill>
                <a:latin typeface="+mj-ea"/>
                <a:ea typeface="+mj-ea"/>
              </a:rPr>
              <a:t>Highlights and shortcomings</a:t>
            </a:r>
          </a:p>
        </p:txBody>
      </p:sp>
      <p:grpSp>
        <p:nvGrpSpPr>
          <p:cNvPr id="13" name="组合 12"/>
          <p:cNvGrpSpPr/>
          <p:nvPr/>
        </p:nvGrpSpPr>
        <p:grpSpPr>
          <a:xfrm flipH="1">
            <a:off x="2882548" y="2210177"/>
            <a:ext cx="1092554" cy="314960"/>
            <a:chOff x="7696" y="2973"/>
            <a:chExt cx="3079" cy="888"/>
          </a:xfrm>
          <a:solidFill>
            <a:srgbClr val="1A2E35"/>
          </a:solidFill>
        </p:grpSpPr>
        <p:sp>
          <p:nvSpPr>
            <p:cNvPr id="17" name="任意多边形: 形状 16"/>
            <p:cNvSpPr/>
            <p:nvPr/>
          </p:nvSpPr>
          <p:spPr>
            <a:xfrm>
              <a:off x="7696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361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9025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9690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10354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85455" y="2694682"/>
            <a:ext cx="748665" cy="716915"/>
            <a:chOff x="12769" y="3294"/>
            <a:chExt cx="1179" cy="1129"/>
          </a:xfrm>
        </p:grpSpPr>
        <p:sp>
          <p:nvSpPr>
            <p:cNvPr id="15" name="图形 4"/>
            <p:cNvSpPr/>
            <p:nvPr/>
          </p:nvSpPr>
          <p:spPr>
            <a:xfrm>
              <a:off x="13177" y="3652"/>
              <a:ext cx="771" cy="771"/>
            </a:xfrm>
            <a:custGeom>
              <a:avLst/>
              <a:gdLst>
                <a:gd name="connsiteX0" fmla="*/ 1154463 w 2308638"/>
                <a:gd name="connsiteY0" fmla="*/ 2308576 h 2308575"/>
                <a:gd name="connsiteX1" fmla="*/ 784081 w 2308638"/>
                <a:gd name="connsiteY1" fmla="*/ 1523350 h 2308575"/>
                <a:gd name="connsiteX2" fmla="*/ 0 w 2308638"/>
                <a:gd name="connsiteY2" fmla="*/ 1154685 h 2308575"/>
                <a:gd name="connsiteX3" fmla="*/ 785479 w 2308638"/>
                <a:gd name="connsiteY3" fmla="*/ 784621 h 2308575"/>
                <a:gd name="connsiteX4" fmla="*/ 1154463 w 2308638"/>
                <a:gd name="connsiteY4" fmla="*/ 0 h 2308575"/>
                <a:gd name="connsiteX5" fmla="*/ 1524208 w 2308638"/>
                <a:gd name="connsiteY5" fmla="*/ 785384 h 2308575"/>
                <a:gd name="connsiteX6" fmla="*/ 2308639 w 2308638"/>
                <a:gd name="connsiteY6" fmla="*/ 1154685 h 2308575"/>
                <a:gd name="connsiteX7" fmla="*/ 1523986 w 2308638"/>
                <a:gd name="connsiteY7" fmla="*/ 1524177 h 2308575"/>
                <a:gd name="connsiteX8" fmla="*/ 1154463 w 2308638"/>
                <a:gd name="connsiteY8" fmla="*/ 2308576 h 230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638" h="2308575">
                  <a:moveTo>
                    <a:pt x="1154463" y="2308576"/>
                  </a:moveTo>
                  <a:cubicBezTo>
                    <a:pt x="1122014" y="2003696"/>
                    <a:pt x="1001276" y="1740259"/>
                    <a:pt x="784081" y="1523350"/>
                  </a:cubicBezTo>
                  <a:cubicBezTo>
                    <a:pt x="567459" y="1307014"/>
                    <a:pt x="304403" y="1187070"/>
                    <a:pt x="0" y="1154685"/>
                  </a:cubicBezTo>
                  <a:cubicBezTo>
                    <a:pt x="305166" y="1122173"/>
                    <a:pt x="568666" y="1001753"/>
                    <a:pt x="785479" y="784621"/>
                  </a:cubicBezTo>
                  <a:cubicBezTo>
                    <a:pt x="1001943" y="567840"/>
                    <a:pt x="1122204" y="304753"/>
                    <a:pt x="1154463" y="0"/>
                  </a:cubicBezTo>
                  <a:cubicBezTo>
                    <a:pt x="1186689" y="305134"/>
                    <a:pt x="1307268" y="568507"/>
                    <a:pt x="1524208" y="785384"/>
                  </a:cubicBezTo>
                  <a:cubicBezTo>
                    <a:pt x="1740831" y="1001943"/>
                    <a:pt x="2003886" y="1122268"/>
                    <a:pt x="2308639" y="1154685"/>
                  </a:cubicBezTo>
                  <a:cubicBezTo>
                    <a:pt x="2003855" y="1187039"/>
                    <a:pt x="1740640" y="1307427"/>
                    <a:pt x="1523986" y="1524177"/>
                  </a:cubicBezTo>
                  <a:cubicBezTo>
                    <a:pt x="1307459" y="1740767"/>
                    <a:pt x="1186880" y="2003632"/>
                    <a:pt x="1154463" y="2308576"/>
                  </a:cubicBezTo>
                  <a:close/>
                </a:path>
              </a:pathLst>
            </a:custGeom>
            <a:solidFill>
              <a:srgbClr val="1A2E35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6" name="图形 150"/>
            <p:cNvSpPr/>
            <p:nvPr/>
          </p:nvSpPr>
          <p:spPr>
            <a:xfrm>
              <a:off x="12769" y="3294"/>
              <a:ext cx="408" cy="466"/>
            </a:xfrm>
            <a:custGeom>
              <a:avLst/>
              <a:gdLst>
                <a:gd name="connsiteX0" fmla="*/ 3428524 w 3428523"/>
                <a:gd name="connsiteY0" fmla="*/ 2590610 h 5200078"/>
                <a:gd name="connsiteX1" fmla="*/ 3428524 w 3428523"/>
                <a:gd name="connsiteY1" fmla="*/ 2609660 h 5200078"/>
                <a:gd name="connsiteX2" fmla="*/ 3195638 w 3428523"/>
                <a:gd name="connsiteY2" fmla="*/ 2665286 h 5200078"/>
                <a:gd name="connsiteX3" fmla="*/ 2579561 w 3428523"/>
                <a:gd name="connsiteY3" fmla="*/ 3017330 h 5200078"/>
                <a:gd name="connsiteX4" fmla="*/ 1915859 w 3428523"/>
                <a:gd name="connsiteY4" fmla="*/ 4070890 h 5200078"/>
                <a:gd name="connsiteX5" fmla="*/ 1770412 w 3428523"/>
                <a:gd name="connsiteY5" fmla="*/ 4714399 h 5200078"/>
                <a:gd name="connsiteX6" fmla="*/ 1723739 w 3428523"/>
                <a:gd name="connsiteY6" fmla="*/ 5200079 h 5200078"/>
                <a:gd name="connsiteX7" fmla="*/ 1704689 w 3428523"/>
                <a:gd name="connsiteY7" fmla="*/ 5200079 h 5200078"/>
                <a:gd name="connsiteX8" fmla="*/ 1694783 w 3428523"/>
                <a:gd name="connsiteY8" fmla="*/ 5020151 h 5200078"/>
                <a:gd name="connsiteX9" fmla="*/ 1634014 w 3428523"/>
                <a:gd name="connsiteY9" fmla="*/ 4541044 h 5200078"/>
                <a:gd name="connsiteX10" fmla="*/ 1360361 w 3428523"/>
                <a:gd name="connsiteY10" fmla="*/ 3693986 h 5200078"/>
                <a:gd name="connsiteX11" fmla="*/ 966788 w 3428523"/>
                <a:gd name="connsiteY11" fmla="*/ 3128391 h 5200078"/>
                <a:gd name="connsiteX12" fmla="*/ 340233 w 3428523"/>
                <a:gd name="connsiteY12" fmla="*/ 2701385 h 5200078"/>
                <a:gd name="connsiteX13" fmla="*/ 0 w 3428523"/>
                <a:gd name="connsiteY13" fmla="*/ 2609564 h 5200078"/>
                <a:gd name="connsiteX14" fmla="*/ 0 w 3428523"/>
                <a:gd name="connsiteY14" fmla="*/ 2590514 h 5200078"/>
                <a:gd name="connsiteX15" fmla="*/ 47339 w 3428523"/>
                <a:gd name="connsiteY15" fmla="*/ 2588609 h 5200078"/>
                <a:gd name="connsiteX16" fmla="*/ 430816 w 3428523"/>
                <a:gd name="connsiteY16" fmla="*/ 2457831 h 5200078"/>
                <a:gd name="connsiteX17" fmla="*/ 1286637 w 3428523"/>
                <a:gd name="connsiteY17" fmla="*/ 1644110 h 5200078"/>
                <a:gd name="connsiteX18" fmla="*/ 1559528 w 3428523"/>
                <a:gd name="connsiteY18" fmla="*/ 976408 h 5200078"/>
                <a:gd name="connsiteX19" fmla="*/ 1646873 w 3428523"/>
                <a:gd name="connsiteY19" fmla="*/ 555974 h 5200078"/>
                <a:gd name="connsiteX20" fmla="*/ 1704785 w 3428523"/>
                <a:gd name="connsiteY20" fmla="*/ 0 h 5200078"/>
                <a:gd name="connsiteX21" fmla="*/ 1723835 w 3428523"/>
                <a:gd name="connsiteY21" fmla="*/ 0 h 5200078"/>
                <a:gd name="connsiteX22" fmla="*/ 1733836 w 3428523"/>
                <a:gd name="connsiteY22" fmla="*/ 180023 h 5200078"/>
                <a:gd name="connsiteX23" fmla="*/ 1794796 w 3428523"/>
                <a:gd name="connsiteY23" fmla="*/ 658940 h 5200078"/>
                <a:gd name="connsiteX24" fmla="*/ 1999869 w 3428523"/>
                <a:gd name="connsiteY24" fmla="*/ 1355122 h 5200078"/>
                <a:gd name="connsiteX25" fmla="*/ 2372487 w 3428523"/>
                <a:gd name="connsiteY25" fmla="*/ 1973580 h 5200078"/>
                <a:gd name="connsiteX26" fmla="*/ 3102197 w 3428523"/>
                <a:gd name="connsiteY26" fmla="*/ 2503075 h 5200078"/>
                <a:gd name="connsiteX27" fmla="*/ 3428524 w 3428523"/>
                <a:gd name="connsiteY27" fmla="*/ 2590610 h 520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28523" h="5200078">
                  <a:moveTo>
                    <a:pt x="3428524" y="2590610"/>
                  </a:moveTo>
                  <a:cubicBezTo>
                    <a:pt x="3428524" y="2596992"/>
                    <a:pt x="3428524" y="2603278"/>
                    <a:pt x="3428524" y="2609660"/>
                  </a:cubicBezTo>
                  <a:cubicBezTo>
                    <a:pt x="3350800" y="2627948"/>
                    <a:pt x="3272028" y="2642711"/>
                    <a:pt x="3195638" y="2665286"/>
                  </a:cubicBezTo>
                  <a:cubicBezTo>
                    <a:pt x="2962942" y="2734151"/>
                    <a:pt x="2760726" y="2858834"/>
                    <a:pt x="2579561" y="3017330"/>
                  </a:cubicBezTo>
                  <a:cubicBezTo>
                    <a:pt x="2253996" y="3302222"/>
                    <a:pt x="2049494" y="3665030"/>
                    <a:pt x="1915859" y="4070890"/>
                  </a:cubicBezTo>
                  <a:cubicBezTo>
                    <a:pt x="1846898" y="4280440"/>
                    <a:pt x="1792700" y="4494086"/>
                    <a:pt x="1770412" y="4714399"/>
                  </a:cubicBezTo>
                  <a:cubicBezTo>
                    <a:pt x="1754029" y="4876229"/>
                    <a:pt x="1739265" y="5038154"/>
                    <a:pt x="1723739" y="5200079"/>
                  </a:cubicBezTo>
                  <a:cubicBezTo>
                    <a:pt x="1717358" y="5200079"/>
                    <a:pt x="1711071" y="5200079"/>
                    <a:pt x="1704689" y="5200079"/>
                  </a:cubicBezTo>
                  <a:cubicBezTo>
                    <a:pt x="1701546" y="5140071"/>
                    <a:pt x="1701546" y="5079683"/>
                    <a:pt x="1694783" y="5020151"/>
                  </a:cubicBezTo>
                  <a:cubicBezTo>
                    <a:pt x="1676591" y="4860131"/>
                    <a:pt x="1663160" y="4699064"/>
                    <a:pt x="1634014" y="4541044"/>
                  </a:cubicBezTo>
                  <a:cubicBezTo>
                    <a:pt x="1579817" y="4247388"/>
                    <a:pt x="1494282" y="3962495"/>
                    <a:pt x="1360361" y="3693986"/>
                  </a:cubicBezTo>
                  <a:cubicBezTo>
                    <a:pt x="1256729" y="3486341"/>
                    <a:pt x="1128903" y="3295555"/>
                    <a:pt x="966788" y="3128391"/>
                  </a:cubicBezTo>
                  <a:cubicBezTo>
                    <a:pt x="787051" y="2943130"/>
                    <a:pt x="579977" y="2797493"/>
                    <a:pt x="340233" y="2701385"/>
                  </a:cubicBezTo>
                  <a:cubicBezTo>
                    <a:pt x="230981" y="2657570"/>
                    <a:pt x="120206" y="2614898"/>
                    <a:pt x="0" y="2609564"/>
                  </a:cubicBezTo>
                  <a:cubicBezTo>
                    <a:pt x="0" y="2603183"/>
                    <a:pt x="0" y="2596896"/>
                    <a:pt x="0" y="2590514"/>
                  </a:cubicBezTo>
                  <a:cubicBezTo>
                    <a:pt x="15812" y="2590038"/>
                    <a:pt x="32861" y="2593277"/>
                    <a:pt x="47339" y="2588609"/>
                  </a:cubicBezTo>
                  <a:cubicBezTo>
                    <a:pt x="175736" y="2546509"/>
                    <a:pt x="309086" y="2514600"/>
                    <a:pt x="430816" y="2457831"/>
                  </a:cubicBezTo>
                  <a:cubicBezTo>
                    <a:pt x="805625" y="2283047"/>
                    <a:pt x="1081088" y="1999583"/>
                    <a:pt x="1286637" y="1644110"/>
                  </a:cubicBezTo>
                  <a:cubicBezTo>
                    <a:pt x="1408176" y="1433894"/>
                    <a:pt x="1497616" y="1210247"/>
                    <a:pt x="1559528" y="976408"/>
                  </a:cubicBezTo>
                  <a:cubicBezTo>
                    <a:pt x="1596200" y="838200"/>
                    <a:pt x="1626775" y="697516"/>
                    <a:pt x="1646873" y="555974"/>
                  </a:cubicBezTo>
                  <a:cubicBezTo>
                    <a:pt x="1673066" y="371665"/>
                    <a:pt x="1686116" y="185452"/>
                    <a:pt x="1704785" y="0"/>
                  </a:cubicBezTo>
                  <a:cubicBezTo>
                    <a:pt x="1711166" y="0"/>
                    <a:pt x="1717453" y="0"/>
                    <a:pt x="1723835" y="0"/>
                  </a:cubicBezTo>
                  <a:cubicBezTo>
                    <a:pt x="1726978" y="60008"/>
                    <a:pt x="1727073" y="120396"/>
                    <a:pt x="1733836" y="180023"/>
                  </a:cubicBezTo>
                  <a:cubicBezTo>
                    <a:pt x="1752029" y="339947"/>
                    <a:pt x="1765078" y="501110"/>
                    <a:pt x="1794796" y="658940"/>
                  </a:cubicBezTo>
                  <a:cubicBezTo>
                    <a:pt x="1839563" y="897255"/>
                    <a:pt x="1904714" y="1130713"/>
                    <a:pt x="1999869" y="1355122"/>
                  </a:cubicBezTo>
                  <a:cubicBezTo>
                    <a:pt x="2094833" y="1579150"/>
                    <a:pt x="2214753" y="1788224"/>
                    <a:pt x="2372487" y="1973580"/>
                  </a:cubicBezTo>
                  <a:cubicBezTo>
                    <a:pt x="2572512" y="2208562"/>
                    <a:pt x="2812066" y="2393061"/>
                    <a:pt x="3102197" y="2503075"/>
                  </a:cubicBezTo>
                  <a:cubicBezTo>
                    <a:pt x="3206877" y="2542889"/>
                    <a:pt x="3319558" y="2562035"/>
                    <a:pt x="3428524" y="2590610"/>
                  </a:cubicBezTo>
                  <a:close/>
                </a:path>
              </a:pathLst>
            </a:custGeom>
            <a:solidFill>
              <a:srgbClr val="1A2E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52340" y="452076"/>
            <a:ext cx="6744335" cy="106680"/>
            <a:chOff x="7479" y="860"/>
            <a:chExt cx="10621" cy="168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17218" y="860"/>
              <a:ext cx="882" cy="168"/>
              <a:chOff x="16390" y="910"/>
              <a:chExt cx="882" cy="168"/>
            </a:xfrm>
          </p:grpSpPr>
          <p:sp>
            <p:nvSpPr>
              <p:cNvPr id="36" name="椭圆 35"/>
              <p:cNvSpPr/>
              <p:nvPr userDrawn="1"/>
            </p:nvSpPr>
            <p:spPr>
              <a:xfrm>
                <a:off x="16390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 userDrawn="1"/>
            </p:nvSpPr>
            <p:spPr>
              <a:xfrm>
                <a:off x="16628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 userDrawn="1"/>
            </p:nvSpPr>
            <p:spPr>
              <a:xfrm>
                <a:off x="16866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 userDrawn="1"/>
            </p:nvSpPr>
            <p:spPr>
              <a:xfrm>
                <a:off x="17104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35" name="直接连接符 34"/>
            <p:cNvCxnSpPr/>
            <p:nvPr userDrawn="1"/>
          </p:nvCxnSpPr>
          <p:spPr>
            <a:xfrm>
              <a:off x="7479" y="944"/>
              <a:ext cx="8591" cy="0"/>
            </a:xfrm>
            <a:prstGeom prst="line">
              <a:avLst/>
            </a:prstGeom>
            <a:ln w="15875">
              <a:solidFill>
                <a:srgbClr val="1A2E35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图形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756121" y="2643247"/>
            <a:ext cx="3687214" cy="326094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256217"/>
            <a:ext cx="10998835" cy="873760"/>
            <a:chOff x="816" y="417"/>
            <a:chExt cx="17321" cy="1376"/>
          </a:xfrm>
        </p:grpSpPr>
        <p:sp>
          <p:nvSpPr>
            <p:cNvPr id="3" name="矩形 2"/>
            <p:cNvSpPr/>
            <p:nvPr/>
          </p:nvSpPr>
          <p:spPr>
            <a:xfrm>
              <a:off x="1081" y="608"/>
              <a:ext cx="17013" cy="1148"/>
            </a:xfrm>
            <a:prstGeom prst="rect">
              <a:avLst/>
            </a:prstGeom>
            <a:solidFill>
              <a:srgbClr val="F0F0F0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E0E0E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18018" y="553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18018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1037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16" y="417"/>
              <a:ext cx="1199" cy="1123"/>
              <a:chOff x="836" y="277"/>
              <a:chExt cx="1199" cy="11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6" y="277"/>
                <a:ext cx="1123" cy="1123"/>
              </a:xfrm>
              <a:prstGeom prst="rect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18" name="文本框 38"/>
              <p:cNvSpPr txBox="1"/>
              <p:nvPr/>
            </p:nvSpPr>
            <p:spPr>
              <a:xfrm>
                <a:off x="836" y="431"/>
                <a:ext cx="119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+mj-lt"/>
                    <a:ea typeface="汉仪综艺体简" panose="02010600000101010101" charset="-122"/>
                  </a:rPr>
                  <a:t>03</a:t>
                </a:r>
              </a:p>
            </p:txBody>
          </p:sp>
        </p:grpSp>
        <p:sp>
          <p:nvSpPr>
            <p:cNvPr id="15" name="文本框 24"/>
            <p:cNvSpPr txBox="1"/>
            <p:nvPr/>
          </p:nvSpPr>
          <p:spPr>
            <a:xfrm>
              <a:off x="2349" y="759"/>
              <a:ext cx="452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1A2E35"/>
                  </a:solidFill>
                  <a:latin typeface="+mj-ea"/>
                  <a:ea typeface="+mj-ea"/>
                </a:rPr>
                <a:t>亮点与不足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 flipH="1">
              <a:off x="15806" y="934"/>
              <a:ext cx="1719" cy="496"/>
              <a:chOff x="7696" y="2973"/>
              <a:chExt cx="3079" cy="888"/>
            </a:xfrm>
            <a:solidFill>
              <a:srgbClr val="1A2E35"/>
            </a:solidFill>
          </p:grpSpPr>
          <p:sp>
            <p:nvSpPr>
              <p:cNvPr id="10" name="任意多边形: 形状 9"/>
              <p:cNvSpPr/>
              <p:nvPr/>
            </p:nvSpPr>
            <p:spPr>
              <a:xfrm>
                <a:off x="7696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8361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9025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9690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354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537710" y="1923415"/>
            <a:ext cx="3194685" cy="3011805"/>
            <a:chOff x="6676" y="3345"/>
            <a:chExt cx="5031" cy="4743"/>
          </a:xfrm>
        </p:grpSpPr>
        <p:grpSp>
          <p:nvGrpSpPr>
            <p:cNvPr id="41" name="组合 40"/>
            <p:cNvGrpSpPr/>
            <p:nvPr/>
          </p:nvGrpSpPr>
          <p:grpSpPr>
            <a:xfrm>
              <a:off x="6733" y="3345"/>
              <a:ext cx="4912" cy="4743"/>
              <a:chOff x="6923" y="2767"/>
              <a:chExt cx="5610" cy="5415"/>
            </a:xfrm>
          </p:grpSpPr>
          <p:sp>
            <p:nvSpPr>
              <p:cNvPr id="46" name="菱形 45"/>
              <p:cNvSpPr/>
              <p:nvPr/>
            </p:nvSpPr>
            <p:spPr>
              <a:xfrm>
                <a:off x="6923" y="2767"/>
                <a:ext cx="3135" cy="3135"/>
              </a:xfrm>
              <a:prstGeom prst="diamond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47" name="菱形 46"/>
              <p:cNvSpPr/>
              <p:nvPr/>
            </p:nvSpPr>
            <p:spPr>
              <a:xfrm>
                <a:off x="6923" y="5047"/>
                <a:ext cx="3135" cy="3135"/>
              </a:xfrm>
              <a:prstGeom prst="diamond">
                <a:avLst/>
              </a:prstGeom>
              <a:solidFill>
                <a:srgbClr val="1A2E35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8" name="菱形 47"/>
              <p:cNvSpPr/>
              <p:nvPr/>
            </p:nvSpPr>
            <p:spPr>
              <a:xfrm>
                <a:off x="9398" y="2767"/>
                <a:ext cx="3135" cy="3135"/>
              </a:xfrm>
              <a:prstGeom prst="diamond">
                <a:avLst/>
              </a:prstGeom>
              <a:solidFill>
                <a:srgbClr val="1A2E35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9" name="菱形 48"/>
              <p:cNvSpPr/>
              <p:nvPr/>
            </p:nvSpPr>
            <p:spPr>
              <a:xfrm>
                <a:off x="9398" y="5047"/>
                <a:ext cx="3135" cy="3135"/>
              </a:xfrm>
              <a:prstGeom prst="diamond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 rot="2700000" flipH="1">
              <a:off x="11587" y="6656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3" name="矩形 42"/>
            <p:cNvSpPr/>
            <p:nvPr/>
          </p:nvSpPr>
          <p:spPr>
            <a:xfrm rot="2700000" flipH="1">
              <a:off x="6676" y="6657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4" name="矩形 43"/>
            <p:cNvSpPr/>
            <p:nvPr/>
          </p:nvSpPr>
          <p:spPr>
            <a:xfrm rot="2700000" flipH="1">
              <a:off x="11588" y="4659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5" name="矩形 44"/>
            <p:cNvSpPr/>
            <p:nvPr/>
          </p:nvSpPr>
          <p:spPr>
            <a:xfrm rot="2700000" flipH="1">
              <a:off x="6677" y="4660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94689" y="1889443"/>
            <a:ext cx="3617595" cy="1151890"/>
            <a:chOff x="594689" y="1889443"/>
            <a:chExt cx="3617595" cy="1151890"/>
          </a:xfrm>
        </p:grpSpPr>
        <p:grpSp>
          <p:nvGrpSpPr>
            <p:cNvPr id="50" name="组合 49"/>
            <p:cNvGrpSpPr/>
            <p:nvPr/>
          </p:nvGrpSpPr>
          <p:grpSpPr>
            <a:xfrm flipH="1">
              <a:off x="594689" y="1889443"/>
              <a:ext cx="3617595" cy="1151890"/>
              <a:chOff x="2101" y="3435"/>
              <a:chExt cx="5697" cy="1814"/>
            </a:xfrm>
          </p:grpSpPr>
          <p:sp>
            <p:nvSpPr>
              <p:cNvPr id="63" name="文本框 41"/>
              <p:cNvSpPr txBox="1"/>
              <p:nvPr/>
            </p:nvSpPr>
            <p:spPr>
              <a:xfrm>
                <a:off x="2101" y="4015"/>
                <a:ext cx="5697" cy="123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indent="0" algn="r">
                  <a:lnSpc>
                    <a:spcPct val="150000"/>
                  </a:lnSpc>
                  <a:buClrTx/>
                  <a:buSzTx/>
                  <a:buNone/>
                </a:pPr>
                <a:r>
                  <a:rPr lang="zh-CN" altLang="en-US" sz="1000" dirty="0">
                    <a:solidFill>
                      <a:srgbClr val="1A2E35">
                        <a:alpha val="70000"/>
                      </a:srgbClr>
                    </a:solidFill>
                    <a:latin typeface="+mn-ea"/>
                    <a:sym typeface="+mn-ea"/>
                  </a:rPr>
                  <a:t>单击此处输入你的正文，文字是您思想的提炼，为了最终演示发布的良好效果，请尽量言简意赅的阐述观点；根据需要可酌情增减文字，以便观者可以准确理解您所传达的信息</a:t>
                </a:r>
              </a:p>
            </p:txBody>
          </p:sp>
          <p:sp>
            <p:nvSpPr>
              <p:cNvPr id="64" name="文本框 42"/>
              <p:cNvSpPr txBox="1"/>
              <p:nvPr/>
            </p:nvSpPr>
            <p:spPr>
              <a:xfrm>
                <a:off x="2101" y="3435"/>
                <a:ext cx="4143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dirty="0">
                    <a:solidFill>
                      <a:srgbClr val="1A2E35"/>
                    </a:solidFill>
                    <a:latin typeface="+mj-ea"/>
                    <a:ea typeface="+mj-ea"/>
                  </a:rPr>
                  <a:t>添加小标题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flipH="1">
              <a:off x="2294572" y="2000250"/>
              <a:ext cx="389890" cy="198120"/>
              <a:chOff x="5191" y="3530"/>
              <a:chExt cx="614" cy="312"/>
            </a:xfrm>
          </p:grpSpPr>
          <p:sp>
            <p:nvSpPr>
              <p:cNvPr id="35" name="任意多边形: 形状 34"/>
              <p:cNvSpPr/>
              <p:nvPr/>
            </p:nvSpPr>
            <p:spPr>
              <a:xfrm flipH="1">
                <a:off x="5657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zh-CN" altLang="en-US" dirty="0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 flipH="1">
                <a:off x="5424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zh-CN" altLang="en-US" dirty="0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 flipH="1">
                <a:off x="5191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zh-CN" altLang="en-US" dirty="0"/>
              </a:p>
            </p:txBody>
          </p:sp>
        </p:grpSp>
      </p:grpSp>
      <p:pic>
        <p:nvPicPr>
          <p:cNvPr id="31" name="图形 30" descr="templates\docerresourceshop\icons\\32313538313439353b32313538313438343bb7c5b4f3beb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52072" y="2486660"/>
            <a:ext cx="588010" cy="588010"/>
          </a:xfrm>
          <a:prstGeom prst="rect">
            <a:avLst/>
          </a:prstGeom>
        </p:spPr>
      </p:pic>
      <p:pic>
        <p:nvPicPr>
          <p:cNvPr id="32" name="图形 31" descr="templates\docerresourceshop\icons\\32313538313439353b32313538313437343bb7b4b6d4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91617" y="2501265"/>
            <a:ext cx="558800" cy="558800"/>
          </a:xfrm>
          <a:prstGeom prst="rect">
            <a:avLst/>
          </a:prstGeom>
        </p:spPr>
      </p:pic>
      <p:pic>
        <p:nvPicPr>
          <p:cNvPr id="33" name="图形 32" descr="templates\docerresourceshop\icons\\32313538313439353b32313538313438313bc6b4cdbc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44627" y="3736975"/>
            <a:ext cx="652780" cy="652780"/>
          </a:xfrm>
          <a:prstGeom prst="rect">
            <a:avLst/>
          </a:prstGeom>
        </p:spPr>
      </p:pic>
      <p:pic>
        <p:nvPicPr>
          <p:cNvPr id="34" name="图形 33" descr="templates\docerresourceshop\icons\\32313538313439353b32313538313437353bb6d4bbb0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52072" y="3769360"/>
            <a:ext cx="588010" cy="588010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594689" y="3816668"/>
            <a:ext cx="3617595" cy="1151890"/>
            <a:chOff x="547" y="6274"/>
            <a:chExt cx="5697" cy="1814"/>
          </a:xfrm>
        </p:grpSpPr>
        <p:grpSp>
          <p:nvGrpSpPr>
            <p:cNvPr id="53" name="组合 52"/>
            <p:cNvGrpSpPr/>
            <p:nvPr/>
          </p:nvGrpSpPr>
          <p:grpSpPr>
            <a:xfrm flipH="1">
              <a:off x="547" y="6274"/>
              <a:ext cx="5697" cy="1814"/>
              <a:chOff x="2101" y="3435"/>
              <a:chExt cx="5697" cy="1814"/>
            </a:xfrm>
          </p:grpSpPr>
          <p:sp>
            <p:nvSpPr>
              <p:cNvPr id="58" name="文本框 49"/>
              <p:cNvSpPr txBox="1"/>
              <p:nvPr/>
            </p:nvSpPr>
            <p:spPr>
              <a:xfrm>
                <a:off x="2101" y="4015"/>
                <a:ext cx="5697" cy="123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indent="0" algn="r">
                  <a:lnSpc>
                    <a:spcPct val="150000"/>
                  </a:lnSpc>
                  <a:buClrTx/>
                  <a:buSzTx/>
                  <a:buNone/>
                </a:pPr>
                <a:r>
                  <a:rPr lang="zh-CN" altLang="en-US" sz="1000" dirty="0">
                    <a:solidFill>
                      <a:srgbClr val="1A2E35">
                        <a:alpha val="70000"/>
                      </a:srgbClr>
                    </a:solidFill>
                    <a:latin typeface="+mn-ea"/>
                    <a:sym typeface="+mn-ea"/>
                  </a:rPr>
                  <a:t>单击此处输入你的正文，文字是您思想的提炼，为了最终演示发布的良好效果，请尽量言简意赅的阐述观点；根据需要可酌情增减文字，以便观者可以准确理解您所传达的信息</a:t>
                </a:r>
              </a:p>
            </p:txBody>
          </p:sp>
          <p:sp>
            <p:nvSpPr>
              <p:cNvPr id="59" name="文本框 50"/>
              <p:cNvSpPr txBox="1"/>
              <p:nvPr/>
            </p:nvSpPr>
            <p:spPr>
              <a:xfrm>
                <a:off x="2101" y="3435"/>
                <a:ext cx="4143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dirty="0">
                    <a:solidFill>
                      <a:srgbClr val="1A2E35"/>
                    </a:solidFill>
                    <a:latin typeface="+mj-ea"/>
                    <a:ea typeface="+mj-ea"/>
                  </a:rPr>
                  <a:t>添加小标题</a:t>
                </a: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flipH="1">
              <a:off x="3198" y="6396"/>
              <a:ext cx="614" cy="312"/>
              <a:chOff x="5191" y="3530"/>
              <a:chExt cx="614" cy="312"/>
            </a:xfrm>
          </p:grpSpPr>
          <p:sp>
            <p:nvSpPr>
              <p:cNvPr id="55" name="任意多边形: 形状 54"/>
              <p:cNvSpPr/>
              <p:nvPr/>
            </p:nvSpPr>
            <p:spPr>
              <a:xfrm flipH="1">
                <a:off x="5657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zh-CN" altLang="en-US" dirty="0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 flipH="1">
                <a:off x="5424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zh-CN" altLang="en-US" dirty="0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 flipH="1">
                <a:off x="5191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zh-CN" altLang="en-US" dirty="0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7993994" y="1889443"/>
            <a:ext cx="3617595" cy="1151890"/>
            <a:chOff x="7993994" y="1889443"/>
            <a:chExt cx="3617595" cy="1151890"/>
          </a:xfrm>
        </p:grpSpPr>
        <p:grpSp>
          <p:nvGrpSpPr>
            <p:cNvPr id="65" name="组合 64"/>
            <p:cNvGrpSpPr/>
            <p:nvPr/>
          </p:nvGrpSpPr>
          <p:grpSpPr>
            <a:xfrm>
              <a:off x="7993994" y="1889443"/>
              <a:ext cx="3617595" cy="1151890"/>
              <a:chOff x="2101" y="3435"/>
              <a:chExt cx="5697" cy="1814"/>
            </a:xfrm>
          </p:grpSpPr>
          <p:sp>
            <p:nvSpPr>
              <p:cNvPr id="78" name="文本框 20"/>
              <p:cNvSpPr txBox="1"/>
              <p:nvPr/>
            </p:nvSpPr>
            <p:spPr>
              <a:xfrm>
                <a:off x="2101" y="4015"/>
                <a:ext cx="5697" cy="123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indent="0" algn="l">
                  <a:lnSpc>
                    <a:spcPct val="150000"/>
                  </a:lnSpc>
                  <a:buClrTx/>
                  <a:buSzTx/>
                  <a:buNone/>
                </a:pPr>
                <a:r>
                  <a:rPr lang="zh-CN" altLang="en-US" sz="1000" dirty="0">
                    <a:solidFill>
                      <a:srgbClr val="1A2E35">
                        <a:alpha val="70000"/>
                      </a:srgbClr>
                    </a:solidFill>
                    <a:latin typeface="+mn-ea"/>
                    <a:sym typeface="+mn-ea"/>
                  </a:rPr>
                  <a:t>单击此处输入你的正文，文字是您思想的提炼，为了最终演示发布的良好效果，请尽量言简意赅的阐述观点；根据需要可酌情增减文字，以便观者可以准确理解您所传达的信息。</a:t>
                </a:r>
              </a:p>
            </p:txBody>
          </p:sp>
          <p:sp>
            <p:nvSpPr>
              <p:cNvPr id="79" name="文本框 23"/>
              <p:cNvSpPr txBox="1"/>
              <p:nvPr/>
            </p:nvSpPr>
            <p:spPr>
              <a:xfrm>
                <a:off x="2101" y="3435"/>
                <a:ext cx="4143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solidFill>
                      <a:srgbClr val="1A2E35"/>
                    </a:solidFill>
                    <a:latin typeface="+mj-ea"/>
                    <a:ea typeface="+mj-ea"/>
                  </a:rPr>
                  <a:t>添加小标题</a:t>
                </a: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9538314" y="1966913"/>
              <a:ext cx="389890" cy="198120"/>
              <a:chOff x="5191" y="3530"/>
              <a:chExt cx="614" cy="312"/>
            </a:xfrm>
          </p:grpSpPr>
          <p:sp>
            <p:nvSpPr>
              <p:cNvPr id="75" name="任意多边形: 形状 74"/>
              <p:cNvSpPr/>
              <p:nvPr/>
            </p:nvSpPr>
            <p:spPr>
              <a:xfrm flipH="1">
                <a:off x="5657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 flipH="1">
                <a:off x="5424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 flipH="1">
                <a:off x="5191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7993994" y="3816668"/>
            <a:ext cx="3617595" cy="1151890"/>
            <a:chOff x="2101" y="3435"/>
            <a:chExt cx="5697" cy="1814"/>
          </a:xfrm>
        </p:grpSpPr>
        <p:grpSp>
          <p:nvGrpSpPr>
            <p:cNvPr id="68" name="组合 67"/>
            <p:cNvGrpSpPr/>
            <p:nvPr/>
          </p:nvGrpSpPr>
          <p:grpSpPr>
            <a:xfrm>
              <a:off x="2101" y="3435"/>
              <a:ext cx="5697" cy="1814"/>
              <a:chOff x="2101" y="3435"/>
              <a:chExt cx="5697" cy="1814"/>
            </a:xfrm>
          </p:grpSpPr>
          <p:sp>
            <p:nvSpPr>
              <p:cNvPr id="73" name="文本框 30"/>
              <p:cNvSpPr txBox="1"/>
              <p:nvPr/>
            </p:nvSpPr>
            <p:spPr>
              <a:xfrm>
                <a:off x="2101" y="4015"/>
                <a:ext cx="5697" cy="123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indent="0" algn="l">
                  <a:lnSpc>
                    <a:spcPct val="150000"/>
                  </a:lnSpc>
                  <a:buClrTx/>
                  <a:buSzTx/>
                  <a:buNone/>
                </a:pPr>
                <a:r>
                  <a:rPr lang="zh-CN" altLang="en-US" sz="1000" dirty="0">
                    <a:solidFill>
                      <a:srgbClr val="1A2E35">
                        <a:alpha val="70000"/>
                      </a:srgbClr>
                    </a:solidFill>
                    <a:latin typeface="+mn-ea"/>
                    <a:sym typeface="+mn-ea"/>
                  </a:rPr>
                  <a:t>单击此处输入你的正文，文字是您思想的提炼，为了最终演示发布的良好效果，请尽量言简意赅的阐述观点；根据需要可酌情增减文字，以便观者可以准确理解您所传达的信息。</a:t>
                </a:r>
              </a:p>
            </p:txBody>
          </p:sp>
          <p:sp>
            <p:nvSpPr>
              <p:cNvPr id="74" name="文本框 31"/>
              <p:cNvSpPr txBox="1"/>
              <p:nvPr/>
            </p:nvSpPr>
            <p:spPr>
              <a:xfrm>
                <a:off x="2101" y="3435"/>
                <a:ext cx="4143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solidFill>
                      <a:srgbClr val="1A2E35"/>
                    </a:solidFill>
                    <a:latin typeface="+mj-ea"/>
                    <a:ea typeface="+mj-ea"/>
                  </a:rPr>
                  <a:t>添加小标题</a:t>
                </a: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4533" y="3557"/>
              <a:ext cx="614" cy="312"/>
              <a:chOff x="5191" y="3530"/>
              <a:chExt cx="614" cy="312"/>
            </a:xfrm>
          </p:grpSpPr>
          <p:sp>
            <p:nvSpPr>
              <p:cNvPr id="70" name="任意多边形: 形状 69"/>
              <p:cNvSpPr/>
              <p:nvPr/>
            </p:nvSpPr>
            <p:spPr>
              <a:xfrm flipH="1">
                <a:off x="5657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 flipH="1">
                <a:off x="5424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 flipH="1">
                <a:off x="5191" y="3530"/>
                <a:ext cx="148" cy="312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solidFill>
                <a:srgbClr val="1A2E35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256217"/>
            <a:ext cx="10998835" cy="873760"/>
            <a:chOff x="816" y="417"/>
            <a:chExt cx="17321" cy="1376"/>
          </a:xfrm>
        </p:grpSpPr>
        <p:sp>
          <p:nvSpPr>
            <p:cNvPr id="3" name="矩形 2"/>
            <p:cNvSpPr/>
            <p:nvPr/>
          </p:nvSpPr>
          <p:spPr>
            <a:xfrm>
              <a:off x="1081" y="608"/>
              <a:ext cx="17013" cy="1148"/>
            </a:xfrm>
            <a:prstGeom prst="rect">
              <a:avLst/>
            </a:prstGeom>
            <a:solidFill>
              <a:srgbClr val="F0F0F0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E0E0E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18018" y="553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18018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1037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16" y="417"/>
              <a:ext cx="1199" cy="1123"/>
              <a:chOff x="836" y="277"/>
              <a:chExt cx="1199" cy="11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6" y="277"/>
                <a:ext cx="1123" cy="1123"/>
              </a:xfrm>
              <a:prstGeom prst="rect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18" name="文本框 38"/>
              <p:cNvSpPr txBox="1"/>
              <p:nvPr/>
            </p:nvSpPr>
            <p:spPr>
              <a:xfrm>
                <a:off x="836" y="431"/>
                <a:ext cx="119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+mj-lt"/>
                    <a:ea typeface="汉仪综艺体简" panose="02010600000101010101" charset="-122"/>
                  </a:rPr>
                  <a:t>03</a:t>
                </a:r>
              </a:p>
            </p:txBody>
          </p:sp>
        </p:grpSp>
        <p:sp>
          <p:nvSpPr>
            <p:cNvPr id="15" name="文本框 24"/>
            <p:cNvSpPr txBox="1"/>
            <p:nvPr/>
          </p:nvSpPr>
          <p:spPr>
            <a:xfrm>
              <a:off x="2349" y="759"/>
              <a:ext cx="452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1A2E35"/>
                  </a:solidFill>
                  <a:latin typeface="+mj-ea"/>
                  <a:ea typeface="+mj-ea"/>
                </a:rPr>
                <a:t>亮点与不足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 flipH="1">
              <a:off x="15806" y="934"/>
              <a:ext cx="1719" cy="496"/>
              <a:chOff x="7696" y="2973"/>
              <a:chExt cx="3079" cy="888"/>
            </a:xfrm>
            <a:solidFill>
              <a:srgbClr val="1A2E35"/>
            </a:solidFill>
          </p:grpSpPr>
          <p:sp>
            <p:nvSpPr>
              <p:cNvPr id="10" name="任意多边形: 形状 9"/>
              <p:cNvSpPr/>
              <p:nvPr/>
            </p:nvSpPr>
            <p:spPr>
              <a:xfrm>
                <a:off x="7696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8361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9025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9690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354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83242" y="2144356"/>
            <a:ext cx="3017378" cy="1030339"/>
            <a:chOff x="6187924" y="1868938"/>
            <a:chExt cx="3017378" cy="1030339"/>
          </a:xfrm>
        </p:grpSpPr>
        <p:grpSp>
          <p:nvGrpSpPr>
            <p:cNvPr id="87" name="组合 86"/>
            <p:cNvGrpSpPr/>
            <p:nvPr/>
          </p:nvGrpSpPr>
          <p:grpSpPr>
            <a:xfrm>
              <a:off x="7085975" y="1868938"/>
              <a:ext cx="2119327" cy="1030339"/>
              <a:chOff x="6660460" y="1742007"/>
              <a:chExt cx="2119327" cy="1030339"/>
            </a:xfrm>
          </p:grpSpPr>
          <p:sp>
            <p:nvSpPr>
              <p:cNvPr id="91" name="文本框 32"/>
              <p:cNvSpPr txBox="1"/>
              <p:nvPr/>
            </p:nvSpPr>
            <p:spPr>
              <a:xfrm>
                <a:off x="6660460" y="1742007"/>
                <a:ext cx="16789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1216660">
                  <a:spcBef>
                    <a:spcPct val="20000"/>
                  </a:spcBef>
                  <a:defRPr/>
                </a:pPr>
                <a:r>
                  <a:rPr lang="zh-CN" altLang="en-US" sz="2000" b="1" dirty="0">
                    <a:solidFill>
                      <a:srgbClr val="FF595E"/>
                    </a:solidFill>
                    <a:latin typeface="+mj-ea"/>
                    <a:ea typeface="+mj-ea"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92" name="文本框 33"/>
              <p:cNvSpPr txBox="1"/>
              <p:nvPr/>
            </p:nvSpPr>
            <p:spPr>
              <a:xfrm>
                <a:off x="6660461" y="2063882"/>
                <a:ext cx="2119326" cy="708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单击此处输入你的正文，文字是您思想的提炼。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6187924" y="1936230"/>
              <a:ext cx="898051" cy="898051"/>
              <a:chOff x="6187923" y="2080598"/>
              <a:chExt cx="898051" cy="898051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6187923" y="2080598"/>
                <a:ext cx="898051" cy="898051"/>
              </a:xfrm>
              <a:prstGeom prst="ellipse">
                <a:avLst/>
              </a:prstGeom>
              <a:solidFill>
                <a:srgbClr val="FF595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汉仪中黑简" panose="02010600000101010101" charset="-122"/>
                  <a:ea typeface="汉仪中黑简" panose="02010600000101010101" charset="-122"/>
                </a:endParaRPr>
              </a:p>
            </p:txBody>
          </p:sp>
          <p:pic>
            <p:nvPicPr>
              <p:cNvPr id="90" name="图片 89"/>
              <p:cNvPicPr>
                <a:picLocks noChangeAspect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6792" y="2266380"/>
                <a:ext cx="532213" cy="532213"/>
              </a:xfrm>
              <a:prstGeom prst="rect">
                <a:avLst/>
              </a:prstGeom>
            </p:spPr>
          </p:pic>
        </p:grpSp>
      </p:grpSp>
      <p:grpSp>
        <p:nvGrpSpPr>
          <p:cNvPr id="20" name="组合 19"/>
          <p:cNvGrpSpPr/>
          <p:nvPr/>
        </p:nvGrpSpPr>
        <p:grpSpPr>
          <a:xfrm>
            <a:off x="983242" y="4042416"/>
            <a:ext cx="2880000" cy="1008524"/>
            <a:chOff x="5966545" y="2859887"/>
            <a:chExt cx="2880000" cy="1008524"/>
          </a:xfrm>
        </p:grpSpPr>
        <p:grpSp>
          <p:nvGrpSpPr>
            <p:cNvPr id="82" name="组合 81"/>
            <p:cNvGrpSpPr/>
            <p:nvPr/>
          </p:nvGrpSpPr>
          <p:grpSpPr>
            <a:xfrm>
              <a:off x="6864596" y="2859887"/>
              <a:ext cx="1981949" cy="1008524"/>
              <a:chOff x="6660460" y="1774839"/>
              <a:chExt cx="1981949" cy="1008524"/>
            </a:xfrm>
          </p:grpSpPr>
          <p:sp>
            <p:nvSpPr>
              <p:cNvPr id="85" name="文本框 38"/>
              <p:cNvSpPr txBox="1"/>
              <p:nvPr/>
            </p:nvSpPr>
            <p:spPr>
              <a:xfrm>
                <a:off x="6660460" y="1774839"/>
                <a:ext cx="165974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1216660">
                  <a:spcBef>
                    <a:spcPct val="20000"/>
                  </a:spcBef>
                  <a:defRPr/>
                </a:pPr>
                <a:r>
                  <a:rPr lang="zh-CN" altLang="en-US" sz="2000" b="1" dirty="0">
                    <a:latin typeface="+mj-ea"/>
                    <a:ea typeface="+mj-ea"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86" name="文本框 39"/>
              <p:cNvSpPr txBox="1"/>
              <p:nvPr/>
            </p:nvSpPr>
            <p:spPr>
              <a:xfrm>
                <a:off x="6660460" y="2074899"/>
                <a:ext cx="1981949" cy="708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 dirty="0">
                    <a:effectLst/>
                    <a:latin typeface="+mn-ea"/>
                  </a:rPr>
                  <a:t>单击此处输入你的正文，文字是您思想的提炼。</a:t>
                </a:r>
                <a:endParaRPr lang="zh-CN" altLang="en-US" sz="1400" dirty="0">
                  <a:latin typeface="+mn-ea"/>
                </a:endParaRPr>
              </a:p>
            </p:txBody>
          </p:sp>
        </p:grpSp>
        <p:sp>
          <p:nvSpPr>
            <p:cNvPr id="83" name="椭圆 82"/>
            <p:cNvSpPr/>
            <p:nvPr/>
          </p:nvSpPr>
          <p:spPr>
            <a:xfrm>
              <a:off x="5966545" y="2894347"/>
              <a:ext cx="898051" cy="89805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5860" y="3148280"/>
              <a:ext cx="442681" cy="44268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080974" y="2211648"/>
            <a:ext cx="2975392" cy="1042472"/>
            <a:chOff x="5989280" y="4267243"/>
            <a:chExt cx="2975392" cy="1042472"/>
          </a:xfrm>
        </p:grpSpPr>
        <p:grpSp>
          <p:nvGrpSpPr>
            <p:cNvPr id="39" name="组合 38"/>
            <p:cNvGrpSpPr/>
            <p:nvPr/>
          </p:nvGrpSpPr>
          <p:grpSpPr>
            <a:xfrm>
              <a:off x="5989280" y="4267243"/>
              <a:ext cx="898051" cy="898051"/>
              <a:chOff x="5989280" y="4432498"/>
              <a:chExt cx="898051" cy="898051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5989280" y="4432498"/>
                <a:ext cx="898051" cy="89805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5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11743" y="4659195"/>
                <a:ext cx="456798" cy="456798"/>
              </a:xfrm>
              <a:prstGeom prst="rect">
                <a:avLst/>
              </a:prstGeom>
            </p:spPr>
          </p:pic>
        </p:grpSp>
        <p:grpSp>
          <p:nvGrpSpPr>
            <p:cNvPr id="40" name="组合 39"/>
            <p:cNvGrpSpPr/>
            <p:nvPr/>
          </p:nvGrpSpPr>
          <p:grpSpPr>
            <a:xfrm>
              <a:off x="6887331" y="4267243"/>
              <a:ext cx="2077341" cy="1042472"/>
              <a:chOff x="6660460" y="1718857"/>
              <a:chExt cx="2077341" cy="1042472"/>
            </a:xfrm>
          </p:grpSpPr>
          <p:sp>
            <p:nvSpPr>
              <p:cNvPr id="51" name="文本框 43"/>
              <p:cNvSpPr txBox="1"/>
              <p:nvPr/>
            </p:nvSpPr>
            <p:spPr>
              <a:xfrm>
                <a:off x="6660460" y="1718857"/>
                <a:ext cx="163701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1216660">
                  <a:spcBef>
                    <a:spcPct val="20000"/>
                  </a:spcBef>
                  <a:defRPr/>
                </a:pPr>
                <a:r>
                  <a:rPr lang="zh-CN" altLang="en-US" sz="2000" b="1" dirty="0">
                    <a:latin typeface="+mj-ea"/>
                    <a:ea typeface="+mj-ea"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60" name="文本框 44"/>
              <p:cNvSpPr txBox="1"/>
              <p:nvPr/>
            </p:nvSpPr>
            <p:spPr>
              <a:xfrm>
                <a:off x="6660461" y="2052865"/>
                <a:ext cx="2077340" cy="708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单击此处输入你的正文，文字是您思想的提炼。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080974" y="4015092"/>
            <a:ext cx="3017378" cy="1030339"/>
            <a:chOff x="6187924" y="1868938"/>
            <a:chExt cx="3017378" cy="1030339"/>
          </a:xfrm>
        </p:grpSpPr>
        <p:grpSp>
          <p:nvGrpSpPr>
            <p:cNvPr id="25" name="组合 24"/>
            <p:cNvGrpSpPr/>
            <p:nvPr/>
          </p:nvGrpSpPr>
          <p:grpSpPr>
            <a:xfrm>
              <a:off x="7085975" y="1868938"/>
              <a:ext cx="2119327" cy="1030339"/>
              <a:chOff x="6660460" y="1742007"/>
              <a:chExt cx="2119327" cy="1030339"/>
            </a:xfrm>
          </p:grpSpPr>
          <p:sp>
            <p:nvSpPr>
              <p:cNvPr id="29" name="文本框 52"/>
              <p:cNvSpPr txBox="1"/>
              <p:nvPr/>
            </p:nvSpPr>
            <p:spPr>
              <a:xfrm>
                <a:off x="6660460" y="1742007"/>
                <a:ext cx="16789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1216660">
                  <a:spcBef>
                    <a:spcPct val="20000"/>
                  </a:spcBef>
                  <a:defRPr/>
                </a:pPr>
                <a:r>
                  <a:rPr lang="zh-CN" altLang="en-US" sz="2000" b="1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38" name="文本框 53"/>
              <p:cNvSpPr txBox="1"/>
              <p:nvPr/>
            </p:nvSpPr>
            <p:spPr>
              <a:xfrm>
                <a:off x="6660461" y="2063882"/>
                <a:ext cx="2119326" cy="708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单击此处输入你的正文，文字是您思想的提炼。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187924" y="1936230"/>
              <a:ext cx="898051" cy="898051"/>
              <a:chOff x="6187923" y="2080598"/>
              <a:chExt cx="898051" cy="8980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6187923" y="2080598"/>
                <a:ext cx="898051" cy="898051"/>
              </a:xfrm>
              <a:prstGeom prst="ellipse">
                <a:avLst/>
              </a:prstGeom>
              <a:solidFill>
                <a:srgbClr val="FF595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1"/>
                  </a:solidFill>
                  <a:latin typeface="汉仪中黑简" panose="02010600000101010101" charset="-122"/>
                  <a:ea typeface="汉仪中黑简" panose="02010600000101010101" charset="-122"/>
                </a:endParaRPr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6792" y="2266380"/>
                <a:ext cx="532213" cy="532213"/>
              </a:xfrm>
              <a:prstGeom prst="rect">
                <a:avLst/>
              </a:prstGeom>
            </p:spPr>
          </p:pic>
        </p:grpSp>
      </p:grpSp>
      <p:pic>
        <p:nvPicPr>
          <p:cNvPr id="96" name="图形 9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12977" y="2036785"/>
            <a:ext cx="4171713" cy="29381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256217"/>
            <a:ext cx="10998835" cy="873760"/>
            <a:chOff x="816" y="417"/>
            <a:chExt cx="17321" cy="1376"/>
          </a:xfrm>
        </p:grpSpPr>
        <p:sp>
          <p:nvSpPr>
            <p:cNvPr id="3" name="矩形 2"/>
            <p:cNvSpPr/>
            <p:nvPr/>
          </p:nvSpPr>
          <p:spPr>
            <a:xfrm>
              <a:off x="1081" y="608"/>
              <a:ext cx="17013" cy="1148"/>
            </a:xfrm>
            <a:prstGeom prst="rect">
              <a:avLst/>
            </a:prstGeom>
            <a:solidFill>
              <a:srgbClr val="F0F0F0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E0E0E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18018" y="553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18018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1037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16" y="417"/>
              <a:ext cx="1199" cy="1123"/>
              <a:chOff x="836" y="277"/>
              <a:chExt cx="1199" cy="11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6" y="277"/>
                <a:ext cx="1123" cy="1123"/>
              </a:xfrm>
              <a:prstGeom prst="rect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18" name="文本框 38"/>
              <p:cNvSpPr txBox="1"/>
              <p:nvPr/>
            </p:nvSpPr>
            <p:spPr>
              <a:xfrm>
                <a:off x="836" y="431"/>
                <a:ext cx="119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+mj-lt"/>
                    <a:ea typeface="汉仪综艺体简" panose="02010600000101010101" charset="-122"/>
                  </a:rPr>
                  <a:t>03</a:t>
                </a:r>
              </a:p>
            </p:txBody>
          </p:sp>
        </p:grpSp>
        <p:sp>
          <p:nvSpPr>
            <p:cNvPr id="15" name="文本框 24"/>
            <p:cNvSpPr txBox="1"/>
            <p:nvPr/>
          </p:nvSpPr>
          <p:spPr>
            <a:xfrm>
              <a:off x="2349" y="759"/>
              <a:ext cx="452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1A2E35"/>
                  </a:solidFill>
                  <a:latin typeface="+mj-ea"/>
                  <a:ea typeface="+mj-ea"/>
                </a:rPr>
                <a:t>亮点与不足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 flipH="1">
              <a:off x="15806" y="934"/>
              <a:ext cx="1719" cy="496"/>
              <a:chOff x="7696" y="2973"/>
              <a:chExt cx="3079" cy="888"/>
            </a:xfrm>
            <a:solidFill>
              <a:srgbClr val="1A2E35"/>
            </a:solidFill>
          </p:grpSpPr>
          <p:sp>
            <p:nvSpPr>
              <p:cNvPr id="10" name="任意多边形: 形状 9"/>
              <p:cNvSpPr/>
              <p:nvPr/>
            </p:nvSpPr>
            <p:spPr>
              <a:xfrm>
                <a:off x="7696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8361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9025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9690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354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graphicFrame>
        <p:nvGraphicFramePr>
          <p:cNvPr id="21" name="图表 20"/>
          <p:cNvGraphicFramePr/>
          <p:nvPr/>
        </p:nvGraphicFramePr>
        <p:xfrm>
          <a:off x="658495" y="1397000"/>
          <a:ext cx="572643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6948805" y="1707515"/>
            <a:ext cx="4585335" cy="1383030"/>
            <a:chOff x="10300" y="3182"/>
            <a:chExt cx="7221" cy="2178"/>
          </a:xfrm>
        </p:grpSpPr>
        <p:grpSp>
          <p:nvGrpSpPr>
            <p:cNvPr id="45" name="组合 44"/>
            <p:cNvGrpSpPr/>
            <p:nvPr/>
          </p:nvGrpSpPr>
          <p:grpSpPr>
            <a:xfrm>
              <a:off x="12786" y="3182"/>
              <a:ext cx="4735" cy="2178"/>
              <a:chOff x="12786" y="3182"/>
              <a:chExt cx="4735" cy="2178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2786" y="3182"/>
                <a:ext cx="4735" cy="2178"/>
                <a:chOff x="2101" y="3435"/>
                <a:chExt cx="5697" cy="2178"/>
              </a:xfrm>
            </p:grpSpPr>
            <p:sp>
              <p:nvSpPr>
                <p:cNvPr id="55" name="文本框 18"/>
                <p:cNvSpPr txBox="1"/>
                <p:nvPr/>
              </p:nvSpPr>
              <p:spPr>
                <a:xfrm>
                  <a:off x="2101" y="4015"/>
                  <a:ext cx="5697" cy="1598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indent="0" algn="l">
                    <a:lnSpc>
                      <a:spcPct val="150000"/>
                    </a:lnSpc>
                    <a:buClrTx/>
                    <a:buSzTx/>
                    <a:buNone/>
                  </a:pPr>
                  <a:r>
                    <a:rPr lang="zh-CN" altLang="en-US" sz="1000">
                      <a:solidFill>
                        <a:srgbClr val="1A2E35">
                          <a:alpha val="70000"/>
                        </a:srgbClr>
                      </a:solidFill>
                      <a:latin typeface="+mn-ea"/>
                      <a:sym typeface="+mn-ea"/>
                    </a:rPr>
                    <a:t>单击此处输入你的正文，文字是您思想的提炼，为了最终演示发布的良好效果，请尽量言简意赅的阐述观点；根据需要可酌情增减文字，以便观者可以准确理解您所传达的信息。</a:t>
                  </a:r>
                </a:p>
              </p:txBody>
            </p:sp>
            <p:sp>
              <p:nvSpPr>
                <p:cNvPr id="56" name="文本框 19"/>
                <p:cNvSpPr txBox="1"/>
                <p:nvPr/>
              </p:nvSpPr>
              <p:spPr>
                <a:xfrm>
                  <a:off x="2101" y="3435"/>
                  <a:ext cx="4143" cy="5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>
                      <a:solidFill>
                        <a:srgbClr val="1A2E35"/>
                      </a:solidFill>
                      <a:latin typeface="+mj-ea"/>
                      <a:ea typeface="+mj-ea"/>
                    </a:rPr>
                    <a:t>添加小标题</a:t>
                  </a: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15218" y="3304"/>
                <a:ext cx="614" cy="312"/>
                <a:chOff x="5191" y="3530"/>
                <a:chExt cx="614" cy="312"/>
              </a:xfrm>
            </p:grpSpPr>
            <p:sp>
              <p:nvSpPr>
                <p:cNvPr id="52" name="任意多边形: 形状 51"/>
                <p:cNvSpPr/>
                <p:nvPr/>
              </p:nvSpPr>
              <p:spPr>
                <a:xfrm flipH="1">
                  <a:off x="5657" y="3530"/>
                  <a:ext cx="148" cy="312"/>
                </a:xfrm>
                <a:custGeom>
                  <a:avLst/>
                  <a:gdLst>
                    <a:gd name="connsiteX0" fmla="*/ 1375344 w 1375449"/>
                    <a:gd name="connsiteY0" fmla="*/ 0 h 2903494"/>
                    <a:gd name="connsiteX1" fmla="*/ 1375449 w 1375449"/>
                    <a:gd name="connsiteY1" fmla="*/ 0 h 2903494"/>
                    <a:gd name="connsiteX2" fmla="*/ 1375449 w 1375449"/>
                    <a:gd name="connsiteY2" fmla="*/ 2903494 h 2903494"/>
                    <a:gd name="connsiteX3" fmla="*/ 1375344 w 1375449"/>
                    <a:gd name="connsiteY3" fmla="*/ 2903494 h 2903494"/>
                    <a:gd name="connsiteX4" fmla="*/ 1367954 w 1375449"/>
                    <a:gd name="connsiteY4" fmla="*/ 2757137 h 2903494"/>
                    <a:gd name="connsiteX5" fmla="*/ 72135 w 1375449"/>
                    <a:gd name="connsiteY5" fmla="*/ 1461317 h 2903494"/>
                    <a:gd name="connsiteX6" fmla="*/ 0 w 1375449"/>
                    <a:gd name="connsiteY6" fmla="*/ 1457675 h 2903494"/>
                    <a:gd name="connsiteX7" fmla="*/ 0 w 1375449"/>
                    <a:gd name="connsiteY7" fmla="*/ 1445820 h 2903494"/>
                    <a:gd name="connsiteX8" fmla="*/ 72135 w 1375449"/>
                    <a:gd name="connsiteY8" fmla="*/ 1442177 h 2903494"/>
                    <a:gd name="connsiteX9" fmla="*/ 1367954 w 1375449"/>
                    <a:gd name="connsiteY9" fmla="*/ 146358 h 2903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75449" h="2903494">
                      <a:moveTo>
                        <a:pt x="1375344" y="0"/>
                      </a:moveTo>
                      <a:lnTo>
                        <a:pt x="1375449" y="0"/>
                      </a:lnTo>
                      <a:lnTo>
                        <a:pt x="1375449" y="2903494"/>
                      </a:lnTo>
                      <a:lnTo>
                        <a:pt x="1375344" y="2903494"/>
                      </a:lnTo>
                      <a:lnTo>
                        <a:pt x="1367954" y="2757137"/>
                      </a:lnTo>
                      <a:cubicBezTo>
                        <a:pt x="1298566" y="2073888"/>
                        <a:pt x="755384" y="1530705"/>
                        <a:pt x="72135" y="1461317"/>
                      </a:cubicBezTo>
                      <a:lnTo>
                        <a:pt x="0" y="1457675"/>
                      </a:lnTo>
                      <a:lnTo>
                        <a:pt x="0" y="1445820"/>
                      </a:lnTo>
                      <a:lnTo>
                        <a:pt x="72135" y="1442177"/>
                      </a:lnTo>
                      <a:cubicBezTo>
                        <a:pt x="755384" y="1372789"/>
                        <a:pt x="1298566" y="829607"/>
                        <a:pt x="1367954" y="146358"/>
                      </a:cubicBezTo>
                      <a:close/>
                    </a:path>
                  </a:pathLst>
                </a:custGeom>
                <a:solidFill>
                  <a:srgbClr val="1A2E35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 flipH="1">
                  <a:off x="5424" y="3530"/>
                  <a:ext cx="148" cy="312"/>
                </a:xfrm>
                <a:custGeom>
                  <a:avLst/>
                  <a:gdLst>
                    <a:gd name="connsiteX0" fmla="*/ 1375344 w 1375449"/>
                    <a:gd name="connsiteY0" fmla="*/ 0 h 2903494"/>
                    <a:gd name="connsiteX1" fmla="*/ 1375449 w 1375449"/>
                    <a:gd name="connsiteY1" fmla="*/ 0 h 2903494"/>
                    <a:gd name="connsiteX2" fmla="*/ 1375449 w 1375449"/>
                    <a:gd name="connsiteY2" fmla="*/ 2903494 h 2903494"/>
                    <a:gd name="connsiteX3" fmla="*/ 1375344 w 1375449"/>
                    <a:gd name="connsiteY3" fmla="*/ 2903494 h 2903494"/>
                    <a:gd name="connsiteX4" fmla="*/ 1367954 w 1375449"/>
                    <a:gd name="connsiteY4" fmla="*/ 2757137 h 2903494"/>
                    <a:gd name="connsiteX5" fmla="*/ 72135 w 1375449"/>
                    <a:gd name="connsiteY5" fmla="*/ 1461317 h 2903494"/>
                    <a:gd name="connsiteX6" fmla="*/ 0 w 1375449"/>
                    <a:gd name="connsiteY6" fmla="*/ 1457675 h 2903494"/>
                    <a:gd name="connsiteX7" fmla="*/ 0 w 1375449"/>
                    <a:gd name="connsiteY7" fmla="*/ 1445820 h 2903494"/>
                    <a:gd name="connsiteX8" fmla="*/ 72135 w 1375449"/>
                    <a:gd name="connsiteY8" fmla="*/ 1442177 h 2903494"/>
                    <a:gd name="connsiteX9" fmla="*/ 1367954 w 1375449"/>
                    <a:gd name="connsiteY9" fmla="*/ 146358 h 2903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75449" h="2903494">
                      <a:moveTo>
                        <a:pt x="1375344" y="0"/>
                      </a:moveTo>
                      <a:lnTo>
                        <a:pt x="1375449" y="0"/>
                      </a:lnTo>
                      <a:lnTo>
                        <a:pt x="1375449" y="2903494"/>
                      </a:lnTo>
                      <a:lnTo>
                        <a:pt x="1375344" y="2903494"/>
                      </a:lnTo>
                      <a:lnTo>
                        <a:pt x="1367954" y="2757137"/>
                      </a:lnTo>
                      <a:cubicBezTo>
                        <a:pt x="1298566" y="2073888"/>
                        <a:pt x="755384" y="1530705"/>
                        <a:pt x="72135" y="1461317"/>
                      </a:cubicBezTo>
                      <a:lnTo>
                        <a:pt x="0" y="1457675"/>
                      </a:lnTo>
                      <a:lnTo>
                        <a:pt x="0" y="1445820"/>
                      </a:lnTo>
                      <a:lnTo>
                        <a:pt x="72135" y="1442177"/>
                      </a:lnTo>
                      <a:cubicBezTo>
                        <a:pt x="755384" y="1372789"/>
                        <a:pt x="1298566" y="829607"/>
                        <a:pt x="1367954" y="146358"/>
                      </a:cubicBezTo>
                      <a:close/>
                    </a:path>
                  </a:pathLst>
                </a:custGeom>
                <a:solidFill>
                  <a:srgbClr val="1A2E35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54" name="任意多边形: 形状 53"/>
                <p:cNvSpPr/>
                <p:nvPr/>
              </p:nvSpPr>
              <p:spPr>
                <a:xfrm flipH="1">
                  <a:off x="5191" y="3530"/>
                  <a:ext cx="148" cy="312"/>
                </a:xfrm>
                <a:custGeom>
                  <a:avLst/>
                  <a:gdLst>
                    <a:gd name="connsiteX0" fmla="*/ 1375344 w 1375449"/>
                    <a:gd name="connsiteY0" fmla="*/ 0 h 2903494"/>
                    <a:gd name="connsiteX1" fmla="*/ 1375449 w 1375449"/>
                    <a:gd name="connsiteY1" fmla="*/ 0 h 2903494"/>
                    <a:gd name="connsiteX2" fmla="*/ 1375449 w 1375449"/>
                    <a:gd name="connsiteY2" fmla="*/ 2903494 h 2903494"/>
                    <a:gd name="connsiteX3" fmla="*/ 1375344 w 1375449"/>
                    <a:gd name="connsiteY3" fmla="*/ 2903494 h 2903494"/>
                    <a:gd name="connsiteX4" fmla="*/ 1367954 w 1375449"/>
                    <a:gd name="connsiteY4" fmla="*/ 2757137 h 2903494"/>
                    <a:gd name="connsiteX5" fmla="*/ 72135 w 1375449"/>
                    <a:gd name="connsiteY5" fmla="*/ 1461317 h 2903494"/>
                    <a:gd name="connsiteX6" fmla="*/ 0 w 1375449"/>
                    <a:gd name="connsiteY6" fmla="*/ 1457675 h 2903494"/>
                    <a:gd name="connsiteX7" fmla="*/ 0 w 1375449"/>
                    <a:gd name="connsiteY7" fmla="*/ 1445820 h 2903494"/>
                    <a:gd name="connsiteX8" fmla="*/ 72135 w 1375449"/>
                    <a:gd name="connsiteY8" fmla="*/ 1442177 h 2903494"/>
                    <a:gd name="connsiteX9" fmla="*/ 1367954 w 1375449"/>
                    <a:gd name="connsiteY9" fmla="*/ 146358 h 2903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75449" h="2903494">
                      <a:moveTo>
                        <a:pt x="1375344" y="0"/>
                      </a:moveTo>
                      <a:lnTo>
                        <a:pt x="1375449" y="0"/>
                      </a:lnTo>
                      <a:lnTo>
                        <a:pt x="1375449" y="2903494"/>
                      </a:lnTo>
                      <a:lnTo>
                        <a:pt x="1375344" y="2903494"/>
                      </a:lnTo>
                      <a:lnTo>
                        <a:pt x="1367954" y="2757137"/>
                      </a:lnTo>
                      <a:cubicBezTo>
                        <a:pt x="1298566" y="2073888"/>
                        <a:pt x="755384" y="1530705"/>
                        <a:pt x="72135" y="1461317"/>
                      </a:cubicBezTo>
                      <a:lnTo>
                        <a:pt x="0" y="1457675"/>
                      </a:lnTo>
                      <a:lnTo>
                        <a:pt x="0" y="1445820"/>
                      </a:lnTo>
                      <a:lnTo>
                        <a:pt x="72135" y="1442177"/>
                      </a:lnTo>
                      <a:cubicBezTo>
                        <a:pt x="755384" y="1372789"/>
                        <a:pt x="1298566" y="829607"/>
                        <a:pt x="1367954" y="146358"/>
                      </a:cubicBezTo>
                      <a:close/>
                    </a:path>
                  </a:pathLst>
                </a:custGeom>
                <a:solidFill>
                  <a:srgbClr val="1A2E35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10300" y="3604"/>
              <a:ext cx="2218" cy="1335"/>
              <a:chOff x="10300" y="3693"/>
              <a:chExt cx="2218" cy="1335"/>
            </a:xfrm>
          </p:grpSpPr>
          <p:sp>
            <p:nvSpPr>
              <p:cNvPr id="47" name="文本框 37"/>
              <p:cNvSpPr txBox="1"/>
              <p:nvPr/>
            </p:nvSpPr>
            <p:spPr>
              <a:xfrm>
                <a:off x="10300" y="3693"/>
                <a:ext cx="221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4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85%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0411" y="4666"/>
                <a:ext cx="1995" cy="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900" dirty="0">
                    <a:solidFill>
                      <a:srgbClr val="1A2E35"/>
                    </a:solidFill>
                    <a:latin typeface="+mn-ea"/>
                  </a:rPr>
                  <a:t>请添加相关标题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948805" y="3673475"/>
            <a:ext cx="4585335" cy="1383030"/>
            <a:chOff x="10300" y="6278"/>
            <a:chExt cx="7221" cy="2178"/>
          </a:xfrm>
        </p:grpSpPr>
        <p:grpSp>
          <p:nvGrpSpPr>
            <p:cNvPr id="31" name="组合 30"/>
            <p:cNvGrpSpPr/>
            <p:nvPr/>
          </p:nvGrpSpPr>
          <p:grpSpPr>
            <a:xfrm>
              <a:off x="12786" y="6278"/>
              <a:ext cx="4735" cy="2178"/>
              <a:chOff x="12786" y="6278"/>
              <a:chExt cx="4735" cy="217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2786" y="6278"/>
                <a:ext cx="4735" cy="2178"/>
                <a:chOff x="2101" y="6531"/>
                <a:chExt cx="5697" cy="2178"/>
              </a:xfrm>
            </p:grpSpPr>
            <p:sp>
              <p:nvSpPr>
                <p:cNvPr id="43" name="文本框 20"/>
                <p:cNvSpPr txBox="1"/>
                <p:nvPr/>
              </p:nvSpPr>
              <p:spPr>
                <a:xfrm>
                  <a:off x="2101" y="7111"/>
                  <a:ext cx="5697" cy="1598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indent="0" algn="l">
                    <a:lnSpc>
                      <a:spcPct val="150000"/>
                    </a:lnSpc>
                    <a:buClrTx/>
                    <a:buSzTx/>
                    <a:buNone/>
                  </a:pPr>
                  <a:r>
                    <a:rPr lang="zh-CN" altLang="en-US" sz="1000">
                      <a:solidFill>
                        <a:srgbClr val="1A2E35">
                          <a:alpha val="70000"/>
                        </a:srgbClr>
                      </a:solidFill>
                      <a:latin typeface="+mn-ea"/>
                      <a:sym typeface="+mn-ea"/>
                    </a:rPr>
                    <a:t>单击此处输入你的正文，文字是您思想的提炼，为了最终演示发布的良好效果，请尽量言简意赅的阐述观点；根据需要可酌情增减文字，以便观者可以准确理解您所传达的信息。</a:t>
                  </a:r>
                </a:p>
              </p:txBody>
            </p:sp>
            <p:sp>
              <p:nvSpPr>
                <p:cNvPr id="44" name="文本框 26"/>
                <p:cNvSpPr txBox="1"/>
                <p:nvPr/>
              </p:nvSpPr>
              <p:spPr>
                <a:xfrm>
                  <a:off x="2101" y="6531"/>
                  <a:ext cx="4143" cy="5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dirty="0">
                      <a:solidFill>
                        <a:srgbClr val="1A2E35"/>
                      </a:solidFill>
                      <a:latin typeface="+mj-ea"/>
                      <a:ea typeface="+mj-ea"/>
                    </a:rPr>
                    <a:t>添加小标题</a:t>
                  </a: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15218" y="6389"/>
                <a:ext cx="614" cy="312"/>
                <a:chOff x="5191" y="3530"/>
                <a:chExt cx="614" cy="312"/>
              </a:xfrm>
            </p:grpSpPr>
            <p:sp>
              <p:nvSpPr>
                <p:cNvPr id="37" name="任意多边形: 形状 36"/>
                <p:cNvSpPr/>
                <p:nvPr/>
              </p:nvSpPr>
              <p:spPr>
                <a:xfrm flipH="1">
                  <a:off x="5657" y="3530"/>
                  <a:ext cx="148" cy="312"/>
                </a:xfrm>
                <a:custGeom>
                  <a:avLst/>
                  <a:gdLst>
                    <a:gd name="connsiteX0" fmla="*/ 1375344 w 1375449"/>
                    <a:gd name="connsiteY0" fmla="*/ 0 h 2903494"/>
                    <a:gd name="connsiteX1" fmla="*/ 1375449 w 1375449"/>
                    <a:gd name="connsiteY1" fmla="*/ 0 h 2903494"/>
                    <a:gd name="connsiteX2" fmla="*/ 1375449 w 1375449"/>
                    <a:gd name="connsiteY2" fmla="*/ 2903494 h 2903494"/>
                    <a:gd name="connsiteX3" fmla="*/ 1375344 w 1375449"/>
                    <a:gd name="connsiteY3" fmla="*/ 2903494 h 2903494"/>
                    <a:gd name="connsiteX4" fmla="*/ 1367954 w 1375449"/>
                    <a:gd name="connsiteY4" fmla="*/ 2757137 h 2903494"/>
                    <a:gd name="connsiteX5" fmla="*/ 72135 w 1375449"/>
                    <a:gd name="connsiteY5" fmla="*/ 1461317 h 2903494"/>
                    <a:gd name="connsiteX6" fmla="*/ 0 w 1375449"/>
                    <a:gd name="connsiteY6" fmla="*/ 1457675 h 2903494"/>
                    <a:gd name="connsiteX7" fmla="*/ 0 w 1375449"/>
                    <a:gd name="connsiteY7" fmla="*/ 1445820 h 2903494"/>
                    <a:gd name="connsiteX8" fmla="*/ 72135 w 1375449"/>
                    <a:gd name="connsiteY8" fmla="*/ 1442177 h 2903494"/>
                    <a:gd name="connsiteX9" fmla="*/ 1367954 w 1375449"/>
                    <a:gd name="connsiteY9" fmla="*/ 146358 h 2903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75449" h="2903494">
                      <a:moveTo>
                        <a:pt x="1375344" y="0"/>
                      </a:moveTo>
                      <a:lnTo>
                        <a:pt x="1375449" y="0"/>
                      </a:lnTo>
                      <a:lnTo>
                        <a:pt x="1375449" y="2903494"/>
                      </a:lnTo>
                      <a:lnTo>
                        <a:pt x="1375344" y="2903494"/>
                      </a:lnTo>
                      <a:lnTo>
                        <a:pt x="1367954" y="2757137"/>
                      </a:lnTo>
                      <a:cubicBezTo>
                        <a:pt x="1298566" y="2073888"/>
                        <a:pt x="755384" y="1530705"/>
                        <a:pt x="72135" y="1461317"/>
                      </a:cubicBezTo>
                      <a:lnTo>
                        <a:pt x="0" y="1457675"/>
                      </a:lnTo>
                      <a:lnTo>
                        <a:pt x="0" y="1445820"/>
                      </a:lnTo>
                      <a:lnTo>
                        <a:pt x="72135" y="1442177"/>
                      </a:lnTo>
                      <a:cubicBezTo>
                        <a:pt x="755384" y="1372789"/>
                        <a:pt x="1298566" y="829607"/>
                        <a:pt x="1367954" y="146358"/>
                      </a:cubicBezTo>
                      <a:close/>
                    </a:path>
                  </a:pathLst>
                </a:custGeom>
                <a:solidFill>
                  <a:srgbClr val="1A2E35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 flipH="1">
                  <a:off x="5424" y="3530"/>
                  <a:ext cx="148" cy="312"/>
                </a:xfrm>
                <a:custGeom>
                  <a:avLst/>
                  <a:gdLst>
                    <a:gd name="connsiteX0" fmla="*/ 1375344 w 1375449"/>
                    <a:gd name="connsiteY0" fmla="*/ 0 h 2903494"/>
                    <a:gd name="connsiteX1" fmla="*/ 1375449 w 1375449"/>
                    <a:gd name="connsiteY1" fmla="*/ 0 h 2903494"/>
                    <a:gd name="connsiteX2" fmla="*/ 1375449 w 1375449"/>
                    <a:gd name="connsiteY2" fmla="*/ 2903494 h 2903494"/>
                    <a:gd name="connsiteX3" fmla="*/ 1375344 w 1375449"/>
                    <a:gd name="connsiteY3" fmla="*/ 2903494 h 2903494"/>
                    <a:gd name="connsiteX4" fmla="*/ 1367954 w 1375449"/>
                    <a:gd name="connsiteY4" fmla="*/ 2757137 h 2903494"/>
                    <a:gd name="connsiteX5" fmla="*/ 72135 w 1375449"/>
                    <a:gd name="connsiteY5" fmla="*/ 1461317 h 2903494"/>
                    <a:gd name="connsiteX6" fmla="*/ 0 w 1375449"/>
                    <a:gd name="connsiteY6" fmla="*/ 1457675 h 2903494"/>
                    <a:gd name="connsiteX7" fmla="*/ 0 w 1375449"/>
                    <a:gd name="connsiteY7" fmla="*/ 1445820 h 2903494"/>
                    <a:gd name="connsiteX8" fmla="*/ 72135 w 1375449"/>
                    <a:gd name="connsiteY8" fmla="*/ 1442177 h 2903494"/>
                    <a:gd name="connsiteX9" fmla="*/ 1367954 w 1375449"/>
                    <a:gd name="connsiteY9" fmla="*/ 146358 h 2903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75449" h="2903494">
                      <a:moveTo>
                        <a:pt x="1375344" y="0"/>
                      </a:moveTo>
                      <a:lnTo>
                        <a:pt x="1375449" y="0"/>
                      </a:lnTo>
                      <a:lnTo>
                        <a:pt x="1375449" y="2903494"/>
                      </a:lnTo>
                      <a:lnTo>
                        <a:pt x="1375344" y="2903494"/>
                      </a:lnTo>
                      <a:lnTo>
                        <a:pt x="1367954" y="2757137"/>
                      </a:lnTo>
                      <a:cubicBezTo>
                        <a:pt x="1298566" y="2073888"/>
                        <a:pt x="755384" y="1530705"/>
                        <a:pt x="72135" y="1461317"/>
                      </a:cubicBezTo>
                      <a:lnTo>
                        <a:pt x="0" y="1457675"/>
                      </a:lnTo>
                      <a:lnTo>
                        <a:pt x="0" y="1445820"/>
                      </a:lnTo>
                      <a:lnTo>
                        <a:pt x="72135" y="1442177"/>
                      </a:lnTo>
                      <a:cubicBezTo>
                        <a:pt x="755384" y="1372789"/>
                        <a:pt x="1298566" y="829607"/>
                        <a:pt x="1367954" y="146358"/>
                      </a:cubicBezTo>
                      <a:close/>
                    </a:path>
                  </a:pathLst>
                </a:custGeom>
                <a:solidFill>
                  <a:srgbClr val="1A2E35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 flipH="1">
                  <a:off x="5191" y="3530"/>
                  <a:ext cx="148" cy="312"/>
                </a:xfrm>
                <a:custGeom>
                  <a:avLst/>
                  <a:gdLst>
                    <a:gd name="connsiteX0" fmla="*/ 1375344 w 1375449"/>
                    <a:gd name="connsiteY0" fmla="*/ 0 h 2903494"/>
                    <a:gd name="connsiteX1" fmla="*/ 1375449 w 1375449"/>
                    <a:gd name="connsiteY1" fmla="*/ 0 h 2903494"/>
                    <a:gd name="connsiteX2" fmla="*/ 1375449 w 1375449"/>
                    <a:gd name="connsiteY2" fmla="*/ 2903494 h 2903494"/>
                    <a:gd name="connsiteX3" fmla="*/ 1375344 w 1375449"/>
                    <a:gd name="connsiteY3" fmla="*/ 2903494 h 2903494"/>
                    <a:gd name="connsiteX4" fmla="*/ 1367954 w 1375449"/>
                    <a:gd name="connsiteY4" fmla="*/ 2757137 h 2903494"/>
                    <a:gd name="connsiteX5" fmla="*/ 72135 w 1375449"/>
                    <a:gd name="connsiteY5" fmla="*/ 1461317 h 2903494"/>
                    <a:gd name="connsiteX6" fmla="*/ 0 w 1375449"/>
                    <a:gd name="connsiteY6" fmla="*/ 1457675 h 2903494"/>
                    <a:gd name="connsiteX7" fmla="*/ 0 w 1375449"/>
                    <a:gd name="connsiteY7" fmla="*/ 1445820 h 2903494"/>
                    <a:gd name="connsiteX8" fmla="*/ 72135 w 1375449"/>
                    <a:gd name="connsiteY8" fmla="*/ 1442177 h 2903494"/>
                    <a:gd name="connsiteX9" fmla="*/ 1367954 w 1375449"/>
                    <a:gd name="connsiteY9" fmla="*/ 146358 h 2903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75449" h="2903494">
                      <a:moveTo>
                        <a:pt x="1375344" y="0"/>
                      </a:moveTo>
                      <a:lnTo>
                        <a:pt x="1375449" y="0"/>
                      </a:lnTo>
                      <a:lnTo>
                        <a:pt x="1375449" y="2903494"/>
                      </a:lnTo>
                      <a:lnTo>
                        <a:pt x="1375344" y="2903494"/>
                      </a:lnTo>
                      <a:lnTo>
                        <a:pt x="1367954" y="2757137"/>
                      </a:lnTo>
                      <a:cubicBezTo>
                        <a:pt x="1298566" y="2073888"/>
                        <a:pt x="755384" y="1530705"/>
                        <a:pt x="72135" y="1461317"/>
                      </a:cubicBezTo>
                      <a:lnTo>
                        <a:pt x="0" y="1457675"/>
                      </a:lnTo>
                      <a:lnTo>
                        <a:pt x="0" y="1445820"/>
                      </a:lnTo>
                      <a:lnTo>
                        <a:pt x="72135" y="1442177"/>
                      </a:lnTo>
                      <a:cubicBezTo>
                        <a:pt x="755384" y="1372789"/>
                        <a:pt x="1298566" y="829607"/>
                        <a:pt x="1367954" y="146358"/>
                      </a:cubicBezTo>
                      <a:close/>
                    </a:path>
                  </a:pathLst>
                </a:custGeom>
                <a:solidFill>
                  <a:srgbClr val="1A2E35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10300" y="6676"/>
              <a:ext cx="2218" cy="1382"/>
              <a:chOff x="10300" y="6778"/>
              <a:chExt cx="2218" cy="1382"/>
            </a:xfrm>
          </p:grpSpPr>
          <p:sp>
            <p:nvSpPr>
              <p:cNvPr id="33" name="文本框 40"/>
              <p:cNvSpPr txBox="1"/>
              <p:nvPr/>
            </p:nvSpPr>
            <p:spPr>
              <a:xfrm>
                <a:off x="10300" y="6778"/>
                <a:ext cx="221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4000" dirty="0">
                    <a:solidFill>
                      <a:srgbClr val="1A2E35"/>
                    </a:solidFill>
                    <a:latin typeface="+mj-ea"/>
                    <a:ea typeface="+mj-ea"/>
                  </a:rPr>
                  <a:t>85%</a:t>
                </a:r>
              </a:p>
            </p:txBody>
          </p:sp>
          <p:sp>
            <p:nvSpPr>
              <p:cNvPr id="34" name="文本框 48"/>
              <p:cNvSpPr txBox="1"/>
              <p:nvPr/>
            </p:nvSpPr>
            <p:spPr>
              <a:xfrm>
                <a:off x="10411" y="7798"/>
                <a:ext cx="1995" cy="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900" dirty="0">
                    <a:solidFill>
                      <a:srgbClr val="1A2E35"/>
                    </a:solidFill>
                    <a:latin typeface="+mn-ea"/>
                  </a:rPr>
                  <a:t>请添加相关标题</a:t>
                </a: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83360" y="2600702"/>
            <a:ext cx="9364980" cy="1838325"/>
          </a:xfrm>
          <a:prstGeom prst="rect">
            <a:avLst/>
          </a:prstGeom>
          <a:solidFill>
            <a:srgbClr val="F0F0F0"/>
          </a:solidFill>
          <a:ln w="19050">
            <a:solidFill>
              <a:srgbClr val="1A2E35"/>
            </a:solidFill>
          </a:ln>
          <a:effectLst>
            <a:outerShdw dist="127000" dir="2700000" algn="tl" rotWithShape="0">
              <a:srgbClr val="C8C8C8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10770870" y="252513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0770870" y="435774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1397000" y="2493387"/>
            <a:ext cx="149860" cy="149860"/>
          </a:xfrm>
          <a:prstGeom prst="rect">
            <a:avLst/>
          </a:prstGeom>
          <a:solidFill>
            <a:srgbClr val="FFFFFF"/>
          </a:solidFill>
          <a:ln w="1270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406525" y="432599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1270" y="2182872"/>
            <a:ext cx="1417320" cy="1417955"/>
          </a:xfrm>
          <a:prstGeom prst="rect">
            <a:avLst/>
          </a:prstGeom>
          <a:solidFill>
            <a:srgbClr val="FF595E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10" name="文本框 38"/>
          <p:cNvSpPr txBox="1"/>
          <p:nvPr/>
        </p:nvSpPr>
        <p:spPr>
          <a:xfrm>
            <a:off x="1343025" y="2452112"/>
            <a:ext cx="1327150" cy="1107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dirty="0">
                <a:solidFill>
                  <a:schemeClr val="bg1"/>
                </a:solidFill>
                <a:latin typeface="+mj-lt"/>
                <a:ea typeface="+mj-ea"/>
              </a:rPr>
              <a:t>04</a:t>
            </a:r>
          </a:p>
        </p:txBody>
      </p:sp>
      <p:sp>
        <p:nvSpPr>
          <p:cNvPr id="11" name="文本框 24"/>
          <p:cNvSpPr txBox="1"/>
          <p:nvPr/>
        </p:nvSpPr>
        <p:spPr>
          <a:xfrm>
            <a:off x="3465830" y="2845812"/>
            <a:ext cx="5708015" cy="92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dirty="0">
                <a:solidFill>
                  <a:srgbClr val="FF595E"/>
                </a:solidFill>
                <a:latin typeface="+mj-ea"/>
                <a:ea typeface="+mj-ea"/>
              </a:rPr>
              <a:t>来年工作规划</a:t>
            </a:r>
          </a:p>
        </p:txBody>
      </p:sp>
      <p:grpSp>
        <p:nvGrpSpPr>
          <p:cNvPr id="13" name="组合 12"/>
          <p:cNvGrpSpPr/>
          <p:nvPr/>
        </p:nvGrpSpPr>
        <p:grpSpPr>
          <a:xfrm flipH="1">
            <a:off x="2882548" y="2210177"/>
            <a:ext cx="1092554" cy="314960"/>
            <a:chOff x="7696" y="2973"/>
            <a:chExt cx="3079" cy="888"/>
          </a:xfrm>
          <a:solidFill>
            <a:srgbClr val="1A2E35"/>
          </a:solidFill>
        </p:grpSpPr>
        <p:sp>
          <p:nvSpPr>
            <p:cNvPr id="17" name="任意多边形: 形状 16"/>
            <p:cNvSpPr/>
            <p:nvPr/>
          </p:nvSpPr>
          <p:spPr>
            <a:xfrm>
              <a:off x="7696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361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9025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9690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10354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85455" y="2694682"/>
            <a:ext cx="748665" cy="716915"/>
            <a:chOff x="12769" y="3294"/>
            <a:chExt cx="1179" cy="1129"/>
          </a:xfrm>
        </p:grpSpPr>
        <p:sp>
          <p:nvSpPr>
            <p:cNvPr id="15" name="图形 4"/>
            <p:cNvSpPr/>
            <p:nvPr/>
          </p:nvSpPr>
          <p:spPr>
            <a:xfrm>
              <a:off x="13177" y="3652"/>
              <a:ext cx="771" cy="771"/>
            </a:xfrm>
            <a:custGeom>
              <a:avLst/>
              <a:gdLst>
                <a:gd name="connsiteX0" fmla="*/ 1154463 w 2308638"/>
                <a:gd name="connsiteY0" fmla="*/ 2308576 h 2308575"/>
                <a:gd name="connsiteX1" fmla="*/ 784081 w 2308638"/>
                <a:gd name="connsiteY1" fmla="*/ 1523350 h 2308575"/>
                <a:gd name="connsiteX2" fmla="*/ 0 w 2308638"/>
                <a:gd name="connsiteY2" fmla="*/ 1154685 h 2308575"/>
                <a:gd name="connsiteX3" fmla="*/ 785479 w 2308638"/>
                <a:gd name="connsiteY3" fmla="*/ 784621 h 2308575"/>
                <a:gd name="connsiteX4" fmla="*/ 1154463 w 2308638"/>
                <a:gd name="connsiteY4" fmla="*/ 0 h 2308575"/>
                <a:gd name="connsiteX5" fmla="*/ 1524208 w 2308638"/>
                <a:gd name="connsiteY5" fmla="*/ 785384 h 2308575"/>
                <a:gd name="connsiteX6" fmla="*/ 2308639 w 2308638"/>
                <a:gd name="connsiteY6" fmla="*/ 1154685 h 2308575"/>
                <a:gd name="connsiteX7" fmla="*/ 1523986 w 2308638"/>
                <a:gd name="connsiteY7" fmla="*/ 1524177 h 2308575"/>
                <a:gd name="connsiteX8" fmla="*/ 1154463 w 2308638"/>
                <a:gd name="connsiteY8" fmla="*/ 2308576 h 230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638" h="2308575">
                  <a:moveTo>
                    <a:pt x="1154463" y="2308576"/>
                  </a:moveTo>
                  <a:cubicBezTo>
                    <a:pt x="1122014" y="2003696"/>
                    <a:pt x="1001276" y="1740259"/>
                    <a:pt x="784081" y="1523350"/>
                  </a:cubicBezTo>
                  <a:cubicBezTo>
                    <a:pt x="567459" y="1307014"/>
                    <a:pt x="304403" y="1187070"/>
                    <a:pt x="0" y="1154685"/>
                  </a:cubicBezTo>
                  <a:cubicBezTo>
                    <a:pt x="305166" y="1122173"/>
                    <a:pt x="568666" y="1001753"/>
                    <a:pt x="785479" y="784621"/>
                  </a:cubicBezTo>
                  <a:cubicBezTo>
                    <a:pt x="1001943" y="567840"/>
                    <a:pt x="1122204" y="304753"/>
                    <a:pt x="1154463" y="0"/>
                  </a:cubicBezTo>
                  <a:cubicBezTo>
                    <a:pt x="1186689" y="305134"/>
                    <a:pt x="1307268" y="568507"/>
                    <a:pt x="1524208" y="785384"/>
                  </a:cubicBezTo>
                  <a:cubicBezTo>
                    <a:pt x="1740831" y="1001943"/>
                    <a:pt x="2003886" y="1122268"/>
                    <a:pt x="2308639" y="1154685"/>
                  </a:cubicBezTo>
                  <a:cubicBezTo>
                    <a:pt x="2003855" y="1187039"/>
                    <a:pt x="1740640" y="1307427"/>
                    <a:pt x="1523986" y="1524177"/>
                  </a:cubicBezTo>
                  <a:cubicBezTo>
                    <a:pt x="1307459" y="1740767"/>
                    <a:pt x="1186880" y="2003632"/>
                    <a:pt x="1154463" y="2308576"/>
                  </a:cubicBezTo>
                  <a:close/>
                </a:path>
              </a:pathLst>
            </a:custGeom>
            <a:solidFill>
              <a:srgbClr val="1A2E35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6" name="图形 150"/>
            <p:cNvSpPr/>
            <p:nvPr/>
          </p:nvSpPr>
          <p:spPr>
            <a:xfrm>
              <a:off x="12769" y="3294"/>
              <a:ext cx="408" cy="466"/>
            </a:xfrm>
            <a:custGeom>
              <a:avLst/>
              <a:gdLst>
                <a:gd name="connsiteX0" fmla="*/ 3428524 w 3428523"/>
                <a:gd name="connsiteY0" fmla="*/ 2590610 h 5200078"/>
                <a:gd name="connsiteX1" fmla="*/ 3428524 w 3428523"/>
                <a:gd name="connsiteY1" fmla="*/ 2609660 h 5200078"/>
                <a:gd name="connsiteX2" fmla="*/ 3195638 w 3428523"/>
                <a:gd name="connsiteY2" fmla="*/ 2665286 h 5200078"/>
                <a:gd name="connsiteX3" fmla="*/ 2579561 w 3428523"/>
                <a:gd name="connsiteY3" fmla="*/ 3017330 h 5200078"/>
                <a:gd name="connsiteX4" fmla="*/ 1915859 w 3428523"/>
                <a:gd name="connsiteY4" fmla="*/ 4070890 h 5200078"/>
                <a:gd name="connsiteX5" fmla="*/ 1770412 w 3428523"/>
                <a:gd name="connsiteY5" fmla="*/ 4714399 h 5200078"/>
                <a:gd name="connsiteX6" fmla="*/ 1723739 w 3428523"/>
                <a:gd name="connsiteY6" fmla="*/ 5200079 h 5200078"/>
                <a:gd name="connsiteX7" fmla="*/ 1704689 w 3428523"/>
                <a:gd name="connsiteY7" fmla="*/ 5200079 h 5200078"/>
                <a:gd name="connsiteX8" fmla="*/ 1694783 w 3428523"/>
                <a:gd name="connsiteY8" fmla="*/ 5020151 h 5200078"/>
                <a:gd name="connsiteX9" fmla="*/ 1634014 w 3428523"/>
                <a:gd name="connsiteY9" fmla="*/ 4541044 h 5200078"/>
                <a:gd name="connsiteX10" fmla="*/ 1360361 w 3428523"/>
                <a:gd name="connsiteY10" fmla="*/ 3693986 h 5200078"/>
                <a:gd name="connsiteX11" fmla="*/ 966788 w 3428523"/>
                <a:gd name="connsiteY11" fmla="*/ 3128391 h 5200078"/>
                <a:gd name="connsiteX12" fmla="*/ 340233 w 3428523"/>
                <a:gd name="connsiteY12" fmla="*/ 2701385 h 5200078"/>
                <a:gd name="connsiteX13" fmla="*/ 0 w 3428523"/>
                <a:gd name="connsiteY13" fmla="*/ 2609564 h 5200078"/>
                <a:gd name="connsiteX14" fmla="*/ 0 w 3428523"/>
                <a:gd name="connsiteY14" fmla="*/ 2590514 h 5200078"/>
                <a:gd name="connsiteX15" fmla="*/ 47339 w 3428523"/>
                <a:gd name="connsiteY15" fmla="*/ 2588609 h 5200078"/>
                <a:gd name="connsiteX16" fmla="*/ 430816 w 3428523"/>
                <a:gd name="connsiteY16" fmla="*/ 2457831 h 5200078"/>
                <a:gd name="connsiteX17" fmla="*/ 1286637 w 3428523"/>
                <a:gd name="connsiteY17" fmla="*/ 1644110 h 5200078"/>
                <a:gd name="connsiteX18" fmla="*/ 1559528 w 3428523"/>
                <a:gd name="connsiteY18" fmla="*/ 976408 h 5200078"/>
                <a:gd name="connsiteX19" fmla="*/ 1646873 w 3428523"/>
                <a:gd name="connsiteY19" fmla="*/ 555974 h 5200078"/>
                <a:gd name="connsiteX20" fmla="*/ 1704785 w 3428523"/>
                <a:gd name="connsiteY20" fmla="*/ 0 h 5200078"/>
                <a:gd name="connsiteX21" fmla="*/ 1723835 w 3428523"/>
                <a:gd name="connsiteY21" fmla="*/ 0 h 5200078"/>
                <a:gd name="connsiteX22" fmla="*/ 1733836 w 3428523"/>
                <a:gd name="connsiteY22" fmla="*/ 180023 h 5200078"/>
                <a:gd name="connsiteX23" fmla="*/ 1794796 w 3428523"/>
                <a:gd name="connsiteY23" fmla="*/ 658940 h 5200078"/>
                <a:gd name="connsiteX24" fmla="*/ 1999869 w 3428523"/>
                <a:gd name="connsiteY24" fmla="*/ 1355122 h 5200078"/>
                <a:gd name="connsiteX25" fmla="*/ 2372487 w 3428523"/>
                <a:gd name="connsiteY25" fmla="*/ 1973580 h 5200078"/>
                <a:gd name="connsiteX26" fmla="*/ 3102197 w 3428523"/>
                <a:gd name="connsiteY26" fmla="*/ 2503075 h 5200078"/>
                <a:gd name="connsiteX27" fmla="*/ 3428524 w 3428523"/>
                <a:gd name="connsiteY27" fmla="*/ 2590610 h 520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28523" h="5200078">
                  <a:moveTo>
                    <a:pt x="3428524" y="2590610"/>
                  </a:moveTo>
                  <a:cubicBezTo>
                    <a:pt x="3428524" y="2596992"/>
                    <a:pt x="3428524" y="2603278"/>
                    <a:pt x="3428524" y="2609660"/>
                  </a:cubicBezTo>
                  <a:cubicBezTo>
                    <a:pt x="3350800" y="2627948"/>
                    <a:pt x="3272028" y="2642711"/>
                    <a:pt x="3195638" y="2665286"/>
                  </a:cubicBezTo>
                  <a:cubicBezTo>
                    <a:pt x="2962942" y="2734151"/>
                    <a:pt x="2760726" y="2858834"/>
                    <a:pt x="2579561" y="3017330"/>
                  </a:cubicBezTo>
                  <a:cubicBezTo>
                    <a:pt x="2253996" y="3302222"/>
                    <a:pt x="2049494" y="3665030"/>
                    <a:pt x="1915859" y="4070890"/>
                  </a:cubicBezTo>
                  <a:cubicBezTo>
                    <a:pt x="1846898" y="4280440"/>
                    <a:pt x="1792700" y="4494086"/>
                    <a:pt x="1770412" y="4714399"/>
                  </a:cubicBezTo>
                  <a:cubicBezTo>
                    <a:pt x="1754029" y="4876229"/>
                    <a:pt x="1739265" y="5038154"/>
                    <a:pt x="1723739" y="5200079"/>
                  </a:cubicBezTo>
                  <a:cubicBezTo>
                    <a:pt x="1717358" y="5200079"/>
                    <a:pt x="1711071" y="5200079"/>
                    <a:pt x="1704689" y="5200079"/>
                  </a:cubicBezTo>
                  <a:cubicBezTo>
                    <a:pt x="1701546" y="5140071"/>
                    <a:pt x="1701546" y="5079683"/>
                    <a:pt x="1694783" y="5020151"/>
                  </a:cubicBezTo>
                  <a:cubicBezTo>
                    <a:pt x="1676591" y="4860131"/>
                    <a:pt x="1663160" y="4699064"/>
                    <a:pt x="1634014" y="4541044"/>
                  </a:cubicBezTo>
                  <a:cubicBezTo>
                    <a:pt x="1579817" y="4247388"/>
                    <a:pt x="1494282" y="3962495"/>
                    <a:pt x="1360361" y="3693986"/>
                  </a:cubicBezTo>
                  <a:cubicBezTo>
                    <a:pt x="1256729" y="3486341"/>
                    <a:pt x="1128903" y="3295555"/>
                    <a:pt x="966788" y="3128391"/>
                  </a:cubicBezTo>
                  <a:cubicBezTo>
                    <a:pt x="787051" y="2943130"/>
                    <a:pt x="579977" y="2797493"/>
                    <a:pt x="340233" y="2701385"/>
                  </a:cubicBezTo>
                  <a:cubicBezTo>
                    <a:pt x="230981" y="2657570"/>
                    <a:pt x="120206" y="2614898"/>
                    <a:pt x="0" y="2609564"/>
                  </a:cubicBezTo>
                  <a:cubicBezTo>
                    <a:pt x="0" y="2603183"/>
                    <a:pt x="0" y="2596896"/>
                    <a:pt x="0" y="2590514"/>
                  </a:cubicBezTo>
                  <a:cubicBezTo>
                    <a:pt x="15812" y="2590038"/>
                    <a:pt x="32861" y="2593277"/>
                    <a:pt x="47339" y="2588609"/>
                  </a:cubicBezTo>
                  <a:cubicBezTo>
                    <a:pt x="175736" y="2546509"/>
                    <a:pt x="309086" y="2514600"/>
                    <a:pt x="430816" y="2457831"/>
                  </a:cubicBezTo>
                  <a:cubicBezTo>
                    <a:pt x="805625" y="2283047"/>
                    <a:pt x="1081088" y="1999583"/>
                    <a:pt x="1286637" y="1644110"/>
                  </a:cubicBezTo>
                  <a:cubicBezTo>
                    <a:pt x="1408176" y="1433894"/>
                    <a:pt x="1497616" y="1210247"/>
                    <a:pt x="1559528" y="976408"/>
                  </a:cubicBezTo>
                  <a:cubicBezTo>
                    <a:pt x="1596200" y="838200"/>
                    <a:pt x="1626775" y="697516"/>
                    <a:pt x="1646873" y="555974"/>
                  </a:cubicBezTo>
                  <a:cubicBezTo>
                    <a:pt x="1673066" y="371665"/>
                    <a:pt x="1686116" y="185452"/>
                    <a:pt x="1704785" y="0"/>
                  </a:cubicBezTo>
                  <a:cubicBezTo>
                    <a:pt x="1711166" y="0"/>
                    <a:pt x="1717453" y="0"/>
                    <a:pt x="1723835" y="0"/>
                  </a:cubicBezTo>
                  <a:cubicBezTo>
                    <a:pt x="1726978" y="60008"/>
                    <a:pt x="1727073" y="120396"/>
                    <a:pt x="1733836" y="180023"/>
                  </a:cubicBezTo>
                  <a:cubicBezTo>
                    <a:pt x="1752029" y="339947"/>
                    <a:pt x="1765078" y="501110"/>
                    <a:pt x="1794796" y="658940"/>
                  </a:cubicBezTo>
                  <a:cubicBezTo>
                    <a:pt x="1839563" y="897255"/>
                    <a:pt x="1904714" y="1130713"/>
                    <a:pt x="1999869" y="1355122"/>
                  </a:cubicBezTo>
                  <a:cubicBezTo>
                    <a:pt x="2094833" y="1579150"/>
                    <a:pt x="2214753" y="1788224"/>
                    <a:pt x="2372487" y="1973580"/>
                  </a:cubicBezTo>
                  <a:cubicBezTo>
                    <a:pt x="2572512" y="2208562"/>
                    <a:pt x="2812066" y="2393061"/>
                    <a:pt x="3102197" y="2503075"/>
                  </a:cubicBezTo>
                  <a:cubicBezTo>
                    <a:pt x="3206877" y="2542889"/>
                    <a:pt x="3319558" y="2562035"/>
                    <a:pt x="3428524" y="2590610"/>
                  </a:cubicBezTo>
                  <a:close/>
                </a:path>
              </a:pathLst>
            </a:custGeom>
            <a:solidFill>
              <a:srgbClr val="1A2E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52340" y="452076"/>
            <a:ext cx="6744335" cy="106680"/>
            <a:chOff x="7479" y="860"/>
            <a:chExt cx="10621" cy="168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17218" y="860"/>
              <a:ext cx="882" cy="168"/>
              <a:chOff x="16390" y="910"/>
              <a:chExt cx="882" cy="168"/>
            </a:xfrm>
          </p:grpSpPr>
          <p:sp>
            <p:nvSpPr>
              <p:cNvPr id="36" name="椭圆 35"/>
              <p:cNvSpPr/>
              <p:nvPr userDrawn="1"/>
            </p:nvSpPr>
            <p:spPr>
              <a:xfrm>
                <a:off x="16390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 userDrawn="1"/>
            </p:nvSpPr>
            <p:spPr>
              <a:xfrm>
                <a:off x="16628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 userDrawn="1"/>
            </p:nvSpPr>
            <p:spPr>
              <a:xfrm>
                <a:off x="16866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 userDrawn="1"/>
            </p:nvSpPr>
            <p:spPr>
              <a:xfrm>
                <a:off x="17104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35" name="直接连接符 34"/>
            <p:cNvCxnSpPr/>
            <p:nvPr userDrawn="1"/>
          </p:nvCxnSpPr>
          <p:spPr>
            <a:xfrm>
              <a:off x="7479" y="944"/>
              <a:ext cx="8591" cy="0"/>
            </a:xfrm>
            <a:prstGeom prst="line">
              <a:avLst/>
            </a:prstGeom>
            <a:ln w="15875">
              <a:solidFill>
                <a:srgbClr val="1A2E35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图形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756121" y="2643247"/>
            <a:ext cx="3687214" cy="326094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256217"/>
            <a:ext cx="10998835" cy="873760"/>
            <a:chOff x="816" y="417"/>
            <a:chExt cx="17321" cy="1376"/>
          </a:xfrm>
        </p:grpSpPr>
        <p:sp>
          <p:nvSpPr>
            <p:cNvPr id="3" name="矩形 2"/>
            <p:cNvSpPr/>
            <p:nvPr/>
          </p:nvSpPr>
          <p:spPr>
            <a:xfrm>
              <a:off x="1081" y="608"/>
              <a:ext cx="17013" cy="1148"/>
            </a:xfrm>
            <a:prstGeom prst="rect">
              <a:avLst/>
            </a:prstGeom>
            <a:solidFill>
              <a:srgbClr val="F0F0F0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E0E0E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18018" y="553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18018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1037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16" y="417"/>
              <a:ext cx="1199" cy="1123"/>
              <a:chOff x="836" y="277"/>
              <a:chExt cx="1199" cy="11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6" y="277"/>
                <a:ext cx="1123" cy="1123"/>
              </a:xfrm>
              <a:prstGeom prst="rect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18" name="文本框 38"/>
              <p:cNvSpPr txBox="1"/>
              <p:nvPr/>
            </p:nvSpPr>
            <p:spPr>
              <a:xfrm>
                <a:off x="836" y="431"/>
                <a:ext cx="119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+mj-lt"/>
                    <a:ea typeface="汉仪综艺体简" panose="02010600000101010101" charset="-122"/>
                  </a:rPr>
                  <a:t>04</a:t>
                </a:r>
              </a:p>
            </p:txBody>
          </p:sp>
        </p:grpSp>
        <p:sp>
          <p:nvSpPr>
            <p:cNvPr id="15" name="文本框 24"/>
            <p:cNvSpPr txBox="1"/>
            <p:nvPr/>
          </p:nvSpPr>
          <p:spPr>
            <a:xfrm>
              <a:off x="2349" y="759"/>
              <a:ext cx="452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1A2E35"/>
                  </a:solidFill>
                  <a:latin typeface="+mj-ea"/>
                  <a:ea typeface="+mj-ea"/>
                </a:rPr>
                <a:t>来年工作规划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 flipH="1">
              <a:off x="15806" y="934"/>
              <a:ext cx="1719" cy="496"/>
              <a:chOff x="7696" y="2973"/>
              <a:chExt cx="3079" cy="888"/>
            </a:xfrm>
            <a:solidFill>
              <a:srgbClr val="1A2E35"/>
            </a:solidFill>
          </p:grpSpPr>
          <p:sp>
            <p:nvSpPr>
              <p:cNvPr id="10" name="任意多边形: 形状 9"/>
              <p:cNvSpPr/>
              <p:nvPr/>
            </p:nvSpPr>
            <p:spPr>
              <a:xfrm>
                <a:off x="7696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8361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9025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9690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354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9" name="对角圆角矩形 1"/>
          <p:cNvSpPr/>
          <p:nvPr/>
        </p:nvSpPr>
        <p:spPr>
          <a:xfrm rot="2700000">
            <a:off x="1701482" y="1918653"/>
            <a:ext cx="1239520" cy="1239520"/>
          </a:xfrm>
          <a:prstGeom prst="round2DiagRect">
            <a:avLst>
              <a:gd name="adj1" fmla="val 36891"/>
              <a:gd name="adj2" fmla="val 0"/>
            </a:avLst>
          </a:prstGeom>
          <a:solidFill>
            <a:schemeClr val="accent1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对角圆角矩形 11"/>
          <p:cNvSpPr/>
          <p:nvPr/>
        </p:nvSpPr>
        <p:spPr>
          <a:xfrm rot="2700000">
            <a:off x="4224972" y="1918653"/>
            <a:ext cx="1239520" cy="1239520"/>
          </a:xfrm>
          <a:prstGeom prst="round2DiagRect">
            <a:avLst>
              <a:gd name="adj1" fmla="val 36891"/>
              <a:gd name="adj2" fmla="val 0"/>
            </a:avLst>
          </a:prstGeom>
          <a:solidFill>
            <a:srgbClr val="1A2E35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2" name="对角圆角矩形 13"/>
          <p:cNvSpPr/>
          <p:nvPr/>
        </p:nvSpPr>
        <p:spPr>
          <a:xfrm rot="2700000">
            <a:off x="6748462" y="1918653"/>
            <a:ext cx="1239520" cy="1239520"/>
          </a:xfrm>
          <a:prstGeom prst="round2DiagRect">
            <a:avLst>
              <a:gd name="adj1" fmla="val 36891"/>
              <a:gd name="adj2" fmla="val 0"/>
            </a:avLst>
          </a:prstGeom>
          <a:solidFill>
            <a:schemeClr val="accent1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3" name="对角圆角矩形 17"/>
          <p:cNvSpPr/>
          <p:nvPr/>
        </p:nvSpPr>
        <p:spPr>
          <a:xfrm rot="2700000">
            <a:off x="9271952" y="1918653"/>
            <a:ext cx="1239520" cy="1239520"/>
          </a:xfrm>
          <a:prstGeom prst="round2DiagRect">
            <a:avLst>
              <a:gd name="adj1" fmla="val 36891"/>
              <a:gd name="adj2" fmla="val 0"/>
            </a:avLst>
          </a:prstGeom>
          <a:solidFill>
            <a:srgbClr val="1A2E35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388042" y="2429828"/>
            <a:ext cx="389890" cy="198120"/>
            <a:chOff x="5191" y="3530"/>
            <a:chExt cx="614" cy="312"/>
          </a:xfrm>
        </p:grpSpPr>
        <p:sp>
          <p:nvSpPr>
            <p:cNvPr id="73" name="任意多边形: 形状 72"/>
            <p:cNvSpPr/>
            <p:nvPr/>
          </p:nvSpPr>
          <p:spPr>
            <a:xfrm flipH="1">
              <a:off x="5657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 flipH="1">
              <a:off x="5424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 flipH="1">
              <a:off x="5191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11532" y="2429828"/>
            <a:ext cx="389890" cy="198120"/>
            <a:chOff x="5191" y="3530"/>
            <a:chExt cx="614" cy="312"/>
          </a:xfrm>
        </p:grpSpPr>
        <p:sp>
          <p:nvSpPr>
            <p:cNvPr id="70" name="任意多边形: 形状 69"/>
            <p:cNvSpPr/>
            <p:nvPr/>
          </p:nvSpPr>
          <p:spPr>
            <a:xfrm flipH="1">
              <a:off x="5657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 flipH="1">
              <a:off x="5424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 flipH="1">
              <a:off x="5191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35022" y="2429828"/>
            <a:ext cx="389890" cy="198120"/>
            <a:chOff x="5191" y="3530"/>
            <a:chExt cx="614" cy="312"/>
          </a:xfrm>
        </p:grpSpPr>
        <p:sp>
          <p:nvSpPr>
            <p:cNvPr id="67" name="任意多边形: 形状 66"/>
            <p:cNvSpPr/>
            <p:nvPr/>
          </p:nvSpPr>
          <p:spPr>
            <a:xfrm flipH="1">
              <a:off x="5657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 flipH="1">
              <a:off x="5424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 flipH="1">
              <a:off x="5191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55712" y="3617913"/>
            <a:ext cx="2035810" cy="1321435"/>
            <a:chOff x="8891" y="6917"/>
            <a:chExt cx="3206" cy="2081"/>
          </a:xfrm>
        </p:grpSpPr>
        <p:sp>
          <p:nvSpPr>
            <p:cNvPr id="65" name="文本框 29"/>
            <p:cNvSpPr txBox="1"/>
            <p:nvPr/>
          </p:nvSpPr>
          <p:spPr>
            <a:xfrm>
              <a:off x="8891" y="7400"/>
              <a:ext cx="3206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 dirty="0">
                  <a:solidFill>
                    <a:srgbClr val="1A2E35">
                      <a:alpha val="70000"/>
                    </a:srgbClr>
                  </a:solidFill>
                  <a:latin typeface="+mn-ea"/>
                  <a:sym typeface="+mn-ea"/>
                </a:rPr>
                <a:t>单击此处输入你的正文，文字是您思想的提炼，根据需要可酌情增减文字，以便观者可以准确理解您所传达的信息</a:t>
              </a:r>
            </a:p>
          </p:txBody>
        </p:sp>
        <p:sp>
          <p:nvSpPr>
            <p:cNvPr id="66" name="文本框 32"/>
            <p:cNvSpPr txBox="1"/>
            <p:nvPr/>
          </p:nvSpPr>
          <p:spPr>
            <a:xfrm>
              <a:off x="9417" y="6917"/>
              <a:ext cx="2155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rgbClr val="1A2E35"/>
                  </a:solidFill>
                  <a:latin typeface="+mj-ea"/>
                  <a:ea typeface="+mj-ea"/>
                </a:rPr>
                <a:t>添加小标题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03967" y="3617913"/>
            <a:ext cx="2035810" cy="1321435"/>
            <a:chOff x="8891" y="6917"/>
            <a:chExt cx="3206" cy="2081"/>
          </a:xfrm>
        </p:grpSpPr>
        <p:sp>
          <p:nvSpPr>
            <p:cNvPr id="63" name="文本框 9"/>
            <p:cNvSpPr txBox="1"/>
            <p:nvPr/>
          </p:nvSpPr>
          <p:spPr>
            <a:xfrm>
              <a:off x="8891" y="7400"/>
              <a:ext cx="3206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 dirty="0">
                  <a:solidFill>
                    <a:srgbClr val="1A2E35">
                      <a:alpha val="70000"/>
                    </a:srgbClr>
                  </a:solidFill>
                  <a:latin typeface="+mn-ea"/>
                  <a:sym typeface="+mn-ea"/>
                </a:rPr>
                <a:t>单击此处输入你的正文，文字是您思想的提炼，根据需要可酌情增减文字，以便观者可以准确理解您所传达的信息</a:t>
              </a:r>
            </a:p>
          </p:txBody>
        </p:sp>
        <p:sp>
          <p:nvSpPr>
            <p:cNvPr id="64" name="文本框 10"/>
            <p:cNvSpPr txBox="1"/>
            <p:nvPr/>
          </p:nvSpPr>
          <p:spPr>
            <a:xfrm>
              <a:off x="9417" y="6917"/>
              <a:ext cx="2155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>
                  <a:solidFill>
                    <a:srgbClr val="1A2E35"/>
                  </a:solidFill>
                  <a:latin typeface="+mj-ea"/>
                  <a:ea typeface="+mj-ea"/>
                </a:rPr>
                <a:t>添加小标题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352222" y="3617913"/>
            <a:ext cx="2035810" cy="1321435"/>
            <a:chOff x="8891" y="6917"/>
            <a:chExt cx="3206" cy="2081"/>
          </a:xfrm>
        </p:grpSpPr>
        <p:sp>
          <p:nvSpPr>
            <p:cNvPr id="61" name="文本框 30"/>
            <p:cNvSpPr txBox="1"/>
            <p:nvPr/>
          </p:nvSpPr>
          <p:spPr>
            <a:xfrm>
              <a:off x="8891" y="7400"/>
              <a:ext cx="3206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 dirty="0">
                  <a:solidFill>
                    <a:srgbClr val="1A2E35">
                      <a:alpha val="70000"/>
                    </a:srgbClr>
                  </a:solidFill>
                  <a:latin typeface="+mn-ea"/>
                  <a:sym typeface="+mn-ea"/>
                </a:rPr>
                <a:t>单击此处输入你的正文，文字是您思想的提炼，根据需要可酌情增减文字，以便观者可以准确理解您所传达的信息</a:t>
              </a:r>
            </a:p>
          </p:txBody>
        </p:sp>
        <p:sp>
          <p:nvSpPr>
            <p:cNvPr id="62" name="文本框 31"/>
            <p:cNvSpPr txBox="1"/>
            <p:nvPr/>
          </p:nvSpPr>
          <p:spPr>
            <a:xfrm>
              <a:off x="9417" y="6917"/>
              <a:ext cx="2155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>
                  <a:solidFill>
                    <a:srgbClr val="1A2E35"/>
                  </a:solidFill>
                  <a:latin typeface="+mj-ea"/>
                  <a:ea typeface="+mj-ea"/>
                </a:rPr>
                <a:t>添加小标题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900477" y="3617913"/>
            <a:ext cx="2035810" cy="1321435"/>
            <a:chOff x="8891" y="6917"/>
            <a:chExt cx="3206" cy="2081"/>
          </a:xfrm>
        </p:grpSpPr>
        <p:sp>
          <p:nvSpPr>
            <p:cNvPr id="59" name="文本框 35"/>
            <p:cNvSpPr txBox="1"/>
            <p:nvPr/>
          </p:nvSpPr>
          <p:spPr>
            <a:xfrm>
              <a:off x="8891" y="7400"/>
              <a:ext cx="3206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 dirty="0">
                  <a:solidFill>
                    <a:srgbClr val="1A2E35">
                      <a:alpha val="70000"/>
                    </a:srgbClr>
                  </a:solidFill>
                  <a:latin typeface="+mn-ea"/>
                  <a:sym typeface="+mn-ea"/>
                </a:rPr>
                <a:t>单击此处输入你的正文，文字是您思想的提炼，根据需要可酌情增减文字，以便观者可以准确理解您所传达的信息</a:t>
              </a:r>
            </a:p>
          </p:txBody>
        </p:sp>
        <p:sp>
          <p:nvSpPr>
            <p:cNvPr id="60" name="文本框 36"/>
            <p:cNvSpPr txBox="1"/>
            <p:nvPr/>
          </p:nvSpPr>
          <p:spPr>
            <a:xfrm>
              <a:off x="9417" y="6917"/>
              <a:ext cx="2155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>
                  <a:solidFill>
                    <a:srgbClr val="1A2E35"/>
                  </a:solidFill>
                  <a:latin typeface="+mj-ea"/>
                  <a:ea typeface="+mj-ea"/>
                </a:rPr>
                <a:t>添加小标题</a:t>
              </a:r>
            </a:p>
          </p:txBody>
        </p:sp>
      </p:grpSp>
      <p:sp>
        <p:nvSpPr>
          <p:cNvPr id="40" name="文本框 37"/>
          <p:cNvSpPr txBox="1"/>
          <p:nvPr/>
        </p:nvSpPr>
        <p:spPr>
          <a:xfrm>
            <a:off x="9502482" y="2234883"/>
            <a:ext cx="825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lt"/>
                <a:ea typeface="+mj-ea"/>
              </a:rPr>
              <a:t>04</a:t>
            </a:r>
          </a:p>
        </p:txBody>
      </p:sp>
      <p:sp>
        <p:nvSpPr>
          <p:cNvPr id="51" name="文本框 39"/>
          <p:cNvSpPr txBox="1"/>
          <p:nvPr/>
        </p:nvSpPr>
        <p:spPr>
          <a:xfrm>
            <a:off x="6978357" y="2234883"/>
            <a:ext cx="909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lt"/>
                <a:ea typeface="+mj-ea"/>
              </a:rPr>
              <a:t>03</a:t>
            </a:r>
          </a:p>
        </p:txBody>
      </p:sp>
      <p:sp>
        <p:nvSpPr>
          <p:cNvPr id="57" name="文本框 40"/>
          <p:cNvSpPr txBox="1"/>
          <p:nvPr/>
        </p:nvSpPr>
        <p:spPr>
          <a:xfrm>
            <a:off x="4454232" y="2234883"/>
            <a:ext cx="849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lt"/>
                <a:ea typeface="+mj-ea"/>
              </a:rPr>
              <a:t>02</a:t>
            </a:r>
          </a:p>
        </p:txBody>
      </p:sp>
      <p:sp>
        <p:nvSpPr>
          <p:cNvPr id="58" name="文本框 42"/>
          <p:cNvSpPr txBox="1"/>
          <p:nvPr/>
        </p:nvSpPr>
        <p:spPr>
          <a:xfrm>
            <a:off x="1930107" y="2234883"/>
            <a:ext cx="858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lt"/>
                <a:ea typeface="+mj-ea"/>
              </a:rPr>
              <a:t>01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256217"/>
            <a:ext cx="10998835" cy="873760"/>
            <a:chOff x="816" y="417"/>
            <a:chExt cx="17321" cy="1376"/>
          </a:xfrm>
        </p:grpSpPr>
        <p:sp>
          <p:nvSpPr>
            <p:cNvPr id="3" name="矩形 2"/>
            <p:cNvSpPr/>
            <p:nvPr/>
          </p:nvSpPr>
          <p:spPr>
            <a:xfrm>
              <a:off x="1081" y="608"/>
              <a:ext cx="17013" cy="1148"/>
            </a:xfrm>
            <a:prstGeom prst="rect">
              <a:avLst/>
            </a:prstGeom>
            <a:solidFill>
              <a:srgbClr val="F0F0F0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E0E0E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18018" y="553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18018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1037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16" y="417"/>
              <a:ext cx="1199" cy="1123"/>
              <a:chOff x="836" y="277"/>
              <a:chExt cx="1199" cy="11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6" y="277"/>
                <a:ext cx="1123" cy="1123"/>
              </a:xfrm>
              <a:prstGeom prst="rect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18" name="文本框 38"/>
              <p:cNvSpPr txBox="1"/>
              <p:nvPr/>
            </p:nvSpPr>
            <p:spPr>
              <a:xfrm>
                <a:off x="836" y="431"/>
                <a:ext cx="119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+mj-lt"/>
                    <a:ea typeface="汉仪综艺体简" panose="02010600000101010101" charset="-122"/>
                  </a:rPr>
                  <a:t>04</a:t>
                </a:r>
              </a:p>
            </p:txBody>
          </p:sp>
        </p:grpSp>
        <p:sp>
          <p:nvSpPr>
            <p:cNvPr id="15" name="文本框 24"/>
            <p:cNvSpPr txBox="1"/>
            <p:nvPr/>
          </p:nvSpPr>
          <p:spPr>
            <a:xfrm>
              <a:off x="2349" y="759"/>
              <a:ext cx="452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1A2E35"/>
                  </a:solidFill>
                  <a:latin typeface="+mj-ea"/>
                  <a:ea typeface="+mj-ea"/>
                </a:rPr>
                <a:t>来年工作规划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 flipH="1">
              <a:off x="15806" y="934"/>
              <a:ext cx="1719" cy="496"/>
              <a:chOff x="7696" y="2973"/>
              <a:chExt cx="3079" cy="888"/>
            </a:xfrm>
            <a:solidFill>
              <a:srgbClr val="1A2E35"/>
            </a:solidFill>
          </p:grpSpPr>
          <p:sp>
            <p:nvSpPr>
              <p:cNvPr id="10" name="任意多边形: 形状 9"/>
              <p:cNvSpPr/>
              <p:nvPr/>
            </p:nvSpPr>
            <p:spPr>
              <a:xfrm>
                <a:off x="7696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8361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9025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9690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354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1" name="任意多边形 69"/>
          <p:cNvSpPr/>
          <p:nvPr/>
        </p:nvSpPr>
        <p:spPr>
          <a:xfrm flipH="1">
            <a:off x="1698625" y="3624083"/>
            <a:ext cx="8801100" cy="1905635"/>
          </a:xfrm>
          <a:custGeom>
            <a:avLst/>
            <a:gdLst>
              <a:gd name="adj" fmla="val 21184"/>
              <a:gd name="maxAdj" fmla="*/ 100000 w ss"/>
              <a:gd name="a" fmla="pin 0 adj maxAdj"/>
              <a:gd name="dx1" fmla="*/ ss a 100000"/>
              <a:gd name="x1" fmla="+- r 0 dx1"/>
              <a:gd name="ir" fmla="+/ x1 r 2"/>
              <a:gd name="x2" fmla="*/ x1 1 2"/>
            </a:gdLst>
            <a:ahLst/>
            <a:cxnLst>
              <a:cxn ang="3">
                <a:pos x="x2" y="t"/>
              </a:cxn>
              <a:cxn ang="cd2">
                <a:pos x="l" y="vc"/>
              </a:cxn>
              <a:cxn ang="cd4">
                <a:pos x="x1" y="b"/>
              </a:cxn>
              <a:cxn ang="0">
                <a:pos x="r" y="vc"/>
              </a:cxn>
            </a:cxnLst>
            <a:rect l="l" t="t" r="r" b="b"/>
            <a:pathLst>
              <a:path w="13860" h="3001">
                <a:moveTo>
                  <a:pt x="7638" y="0"/>
                </a:moveTo>
                <a:lnTo>
                  <a:pt x="13225" y="0"/>
                </a:lnTo>
                <a:lnTo>
                  <a:pt x="13860" y="1498"/>
                </a:lnTo>
                <a:lnTo>
                  <a:pt x="13225" y="2996"/>
                </a:lnTo>
                <a:lnTo>
                  <a:pt x="6222" y="2996"/>
                </a:lnTo>
                <a:lnTo>
                  <a:pt x="6222" y="3001"/>
                </a:lnTo>
                <a:lnTo>
                  <a:pt x="635" y="3001"/>
                </a:lnTo>
                <a:lnTo>
                  <a:pt x="0" y="1503"/>
                </a:lnTo>
                <a:lnTo>
                  <a:pt x="635" y="5"/>
                </a:lnTo>
                <a:lnTo>
                  <a:pt x="5538" y="5"/>
                </a:lnTo>
                <a:lnTo>
                  <a:pt x="5538" y="0"/>
                </a:lnTo>
                <a:lnTo>
                  <a:pt x="7638" y="0"/>
                </a:lnTo>
                <a:close/>
              </a:path>
            </a:pathLst>
          </a:custGeom>
          <a:solidFill>
            <a:srgbClr val="F0F0F0"/>
          </a:solidFill>
          <a:ln w="19050">
            <a:gradFill>
              <a:gsLst>
                <a:gs pos="29000">
                  <a:srgbClr val="1A2E35">
                    <a:alpha val="0"/>
                  </a:srgbClr>
                </a:gs>
                <a:gs pos="5000">
                  <a:srgbClr val="1A2E35">
                    <a:alpha val="100000"/>
                  </a:srgbClr>
                </a:gs>
                <a:gs pos="72000">
                  <a:srgbClr val="1A2E35">
                    <a:alpha val="0"/>
                  </a:srgbClr>
                </a:gs>
                <a:gs pos="100000">
                  <a:srgbClr val="1A2E35"/>
                </a:gs>
              </a:gsLst>
              <a:lin ang="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24" name="任意多边形 17"/>
          <p:cNvSpPr/>
          <p:nvPr/>
        </p:nvSpPr>
        <p:spPr>
          <a:xfrm flipH="1">
            <a:off x="1695450" y="1629548"/>
            <a:ext cx="8801100" cy="1905635"/>
          </a:xfrm>
          <a:custGeom>
            <a:avLst/>
            <a:gdLst>
              <a:gd name="adj" fmla="val 21184"/>
              <a:gd name="maxAdj" fmla="*/ 100000 w ss"/>
              <a:gd name="a" fmla="pin 0 adj maxAdj"/>
              <a:gd name="dx1" fmla="*/ ss a 100000"/>
              <a:gd name="x1" fmla="+- r 0 dx1"/>
              <a:gd name="ir" fmla="+/ x1 r 2"/>
              <a:gd name="x2" fmla="*/ x1 1 2"/>
            </a:gdLst>
            <a:ahLst/>
            <a:cxnLst>
              <a:cxn ang="3">
                <a:pos x="x2" y="t"/>
              </a:cxn>
              <a:cxn ang="cd2">
                <a:pos x="l" y="vc"/>
              </a:cxn>
              <a:cxn ang="cd4">
                <a:pos x="x1" y="b"/>
              </a:cxn>
              <a:cxn ang="0">
                <a:pos x="r" y="vc"/>
              </a:cxn>
            </a:cxnLst>
            <a:rect l="l" t="t" r="r" b="b"/>
            <a:pathLst>
              <a:path w="13860" h="3001">
                <a:moveTo>
                  <a:pt x="7638" y="0"/>
                </a:moveTo>
                <a:lnTo>
                  <a:pt x="13225" y="0"/>
                </a:lnTo>
                <a:lnTo>
                  <a:pt x="13860" y="1498"/>
                </a:lnTo>
                <a:lnTo>
                  <a:pt x="13225" y="2996"/>
                </a:lnTo>
                <a:lnTo>
                  <a:pt x="6222" y="2996"/>
                </a:lnTo>
                <a:lnTo>
                  <a:pt x="6222" y="3001"/>
                </a:lnTo>
                <a:lnTo>
                  <a:pt x="635" y="3001"/>
                </a:lnTo>
                <a:lnTo>
                  <a:pt x="0" y="1503"/>
                </a:lnTo>
                <a:lnTo>
                  <a:pt x="635" y="5"/>
                </a:lnTo>
                <a:lnTo>
                  <a:pt x="5538" y="5"/>
                </a:lnTo>
                <a:lnTo>
                  <a:pt x="5538" y="0"/>
                </a:lnTo>
                <a:lnTo>
                  <a:pt x="7638" y="0"/>
                </a:lnTo>
                <a:close/>
              </a:path>
            </a:pathLst>
          </a:custGeom>
          <a:solidFill>
            <a:srgbClr val="F0F0F0"/>
          </a:solidFill>
          <a:ln w="19050">
            <a:gradFill>
              <a:gsLst>
                <a:gs pos="29000">
                  <a:srgbClr val="1A2E35">
                    <a:alpha val="0"/>
                  </a:srgbClr>
                </a:gs>
                <a:gs pos="5000">
                  <a:srgbClr val="1A2E35">
                    <a:alpha val="100000"/>
                  </a:srgbClr>
                </a:gs>
                <a:gs pos="72000">
                  <a:srgbClr val="1A2E35">
                    <a:alpha val="0"/>
                  </a:srgbClr>
                </a:gs>
                <a:gs pos="100000">
                  <a:srgbClr val="1A2E35"/>
                </a:gs>
              </a:gsLst>
              <a:lin ang="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30" name="任意多边形 65"/>
          <p:cNvSpPr/>
          <p:nvPr/>
        </p:nvSpPr>
        <p:spPr>
          <a:xfrm flipH="1">
            <a:off x="680720" y="1632723"/>
            <a:ext cx="1296035" cy="1902460"/>
          </a:xfrm>
          <a:custGeom>
            <a:avLst/>
            <a:gdLst>
              <a:gd name="adj" fmla="val 21184"/>
              <a:gd name="maxAdj" fmla="*/ 100000 w ss"/>
              <a:gd name="a" fmla="pin 0 adj maxAdj"/>
              <a:gd name="dx1" fmla="*/ ss a 100000"/>
              <a:gd name="x1" fmla="+- r 0 dx1"/>
              <a:gd name="ir" fmla="+/ x1 r 2"/>
              <a:gd name="x2" fmla="*/ x1 1 2"/>
            </a:gdLst>
            <a:ahLst/>
            <a:cxnLst>
              <a:cxn ang="3">
                <a:pos x="x2" y="t"/>
              </a:cxn>
              <a:cxn ang="cd2">
                <a:pos x="l" y="vc"/>
              </a:cxn>
              <a:cxn ang="cd4">
                <a:pos x="x1" y="b"/>
              </a:cxn>
              <a:cxn ang="0">
                <a:pos x="r" y="vc"/>
              </a:cxn>
            </a:cxnLst>
            <a:rect l="l" t="t" r="r" b="b"/>
            <a:pathLst>
              <a:path w="2041" h="2996">
                <a:moveTo>
                  <a:pt x="0" y="0"/>
                </a:moveTo>
                <a:lnTo>
                  <a:pt x="1406" y="0"/>
                </a:lnTo>
                <a:lnTo>
                  <a:pt x="2041" y="1498"/>
                </a:lnTo>
                <a:lnTo>
                  <a:pt x="1406" y="2996"/>
                </a:lnTo>
                <a:lnTo>
                  <a:pt x="0" y="2996"/>
                </a:lnTo>
                <a:lnTo>
                  <a:pt x="635" y="1498"/>
                </a:lnTo>
                <a:lnTo>
                  <a:pt x="0" y="0"/>
                </a:lnTo>
                <a:close/>
              </a:path>
            </a:pathLst>
          </a:custGeom>
          <a:solidFill>
            <a:srgbClr val="1A2E35"/>
          </a:solidFill>
          <a:ln w="19050">
            <a:solidFill>
              <a:srgbClr val="1A2E3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169795" y="1877833"/>
            <a:ext cx="3048000" cy="1402715"/>
            <a:chOff x="3426" y="2945"/>
            <a:chExt cx="4800" cy="2209"/>
          </a:xfrm>
        </p:grpSpPr>
        <p:sp>
          <p:nvSpPr>
            <p:cNvPr id="76" name="文本框 29"/>
            <p:cNvSpPr txBox="1"/>
            <p:nvPr/>
          </p:nvSpPr>
          <p:spPr>
            <a:xfrm>
              <a:off x="3426" y="3496"/>
              <a:ext cx="4800" cy="165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 dirty="0">
                  <a:solidFill>
                    <a:srgbClr val="1A2E35">
                      <a:alpha val="70000"/>
                    </a:srgbClr>
                  </a:solidFill>
                  <a:latin typeface="+mj-ea"/>
                  <a:ea typeface="+mj-ea"/>
                  <a:sym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77" name="文本框 32"/>
            <p:cNvSpPr txBox="1"/>
            <p:nvPr/>
          </p:nvSpPr>
          <p:spPr>
            <a:xfrm>
              <a:off x="3426" y="2945"/>
              <a:ext cx="269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dirty="0">
                  <a:solidFill>
                    <a:srgbClr val="1A2E35"/>
                  </a:solidFill>
                  <a:latin typeface="+mj-ea"/>
                  <a:ea typeface="+mj-ea"/>
                  <a:sym typeface="+mn-ea"/>
                </a:rPr>
                <a:t>工作规划</a:t>
              </a:r>
            </a:p>
          </p:txBody>
        </p:sp>
      </p:grpSp>
      <p:sp>
        <p:nvSpPr>
          <p:cNvPr id="32" name="任意多边形 27"/>
          <p:cNvSpPr/>
          <p:nvPr/>
        </p:nvSpPr>
        <p:spPr>
          <a:xfrm flipH="1">
            <a:off x="680720" y="3624083"/>
            <a:ext cx="1296035" cy="1902460"/>
          </a:xfrm>
          <a:custGeom>
            <a:avLst/>
            <a:gdLst>
              <a:gd name="adj" fmla="val 21184"/>
              <a:gd name="maxAdj" fmla="*/ 100000 w ss"/>
              <a:gd name="a" fmla="pin 0 adj maxAdj"/>
              <a:gd name="dx1" fmla="*/ ss a 100000"/>
              <a:gd name="x1" fmla="+- r 0 dx1"/>
              <a:gd name="ir" fmla="+/ x1 r 2"/>
              <a:gd name="x2" fmla="*/ x1 1 2"/>
            </a:gdLst>
            <a:ahLst/>
            <a:cxnLst>
              <a:cxn ang="3">
                <a:pos x="x2" y="t"/>
              </a:cxn>
              <a:cxn ang="cd2">
                <a:pos x="l" y="vc"/>
              </a:cxn>
              <a:cxn ang="cd4">
                <a:pos x="x1" y="b"/>
              </a:cxn>
              <a:cxn ang="0">
                <a:pos x="r" y="vc"/>
              </a:cxn>
            </a:cxnLst>
            <a:rect l="l" t="t" r="r" b="b"/>
            <a:pathLst>
              <a:path w="2041" h="2996">
                <a:moveTo>
                  <a:pt x="0" y="0"/>
                </a:moveTo>
                <a:lnTo>
                  <a:pt x="1406" y="0"/>
                </a:lnTo>
                <a:lnTo>
                  <a:pt x="2041" y="1498"/>
                </a:lnTo>
                <a:lnTo>
                  <a:pt x="1406" y="2996"/>
                </a:lnTo>
                <a:lnTo>
                  <a:pt x="0" y="2996"/>
                </a:lnTo>
                <a:lnTo>
                  <a:pt x="635" y="14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rgbClr val="1A2E3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169795" y="3869193"/>
            <a:ext cx="3048000" cy="1402715"/>
            <a:chOff x="3426" y="6081"/>
            <a:chExt cx="4800" cy="2209"/>
          </a:xfrm>
        </p:grpSpPr>
        <p:sp>
          <p:nvSpPr>
            <p:cNvPr id="55" name="文本框 30"/>
            <p:cNvSpPr txBox="1"/>
            <p:nvPr/>
          </p:nvSpPr>
          <p:spPr>
            <a:xfrm>
              <a:off x="3426" y="6632"/>
              <a:ext cx="4800" cy="165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 dirty="0">
                  <a:solidFill>
                    <a:srgbClr val="1A2E35">
                      <a:alpha val="70000"/>
                    </a:srgbClr>
                  </a:solidFill>
                  <a:latin typeface="+mj-ea"/>
                  <a:ea typeface="+mj-ea"/>
                  <a:sym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56" name="文本框 31"/>
            <p:cNvSpPr txBox="1"/>
            <p:nvPr/>
          </p:nvSpPr>
          <p:spPr>
            <a:xfrm>
              <a:off x="3426" y="6081"/>
              <a:ext cx="269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>
                  <a:solidFill>
                    <a:srgbClr val="1A2E35"/>
                  </a:solidFill>
                  <a:latin typeface="+mj-ea"/>
                  <a:ea typeface="+mj-ea"/>
                  <a:sym typeface="+mn-ea"/>
                </a:rPr>
                <a:t>工作规划</a:t>
              </a:r>
            </a:p>
          </p:txBody>
        </p:sp>
      </p:grpSp>
      <p:sp>
        <p:nvSpPr>
          <p:cNvPr id="34" name="任意多边形 52"/>
          <p:cNvSpPr/>
          <p:nvPr/>
        </p:nvSpPr>
        <p:spPr>
          <a:xfrm>
            <a:off x="10215245" y="1632723"/>
            <a:ext cx="1296035" cy="1902460"/>
          </a:xfrm>
          <a:custGeom>
            <a:avLst/>
            <a:gdLst>
              <a:gd name="adj" fmla="val 21184"/>
              <a:gd name="maxAdj" fmla="*/ 100000 w ss"/>
              <a:gd name="a" fmla="pin 0 adj maxAdj"/>
              <a:gd name="dx1" fmla="*/ ss a 100000"/>
              <a:gd name="x1" fmla="+- r 0 dx1"/>
              <a:gd name="ir" fmla="+/ x1 r 2"/>
              <a:gd name="x2" fmla="*/ x1 1 2"/>
            </a:gdLst>
            <a:ahLst/>
            <a:cxnLst>
              <a:cxn ang="3">
                <a:pos x="x2" y="t"/>
              </a:cxn>
              <a:cxn ang="cd2">
                <a:pos x="l" y="vc"/>
              </a:cxn>
              <a:cxn ang="cd4">
                <a:pos x="x1" y="b"/>
              </a:cxn>
              <a:cxn ang="0">
                <a:pos x="r" y="vc"/>
              </a:cxn>
            </a:cxnLst>
            <a:rect l="l" t="t" r="r" b="b"/>
            <a:pathLst>
              <a:path w="2041" h="2996">
                <a:moveTo>
                  <a:pt x="0" y="0"/>
                </a:moveTo>
                <a:lnTo>
                  <a:pt x="1406" y="0"/>
                </a:lnTo>
                <a:lnTo>
                  <a:pt x="2041" y="1498"/>
                </a:lnTo>
                <a:lnTo>
                  <a:pt x="1406" y="2996"/>
                </a:lnTo>
                <a:lnTo>
                  <a:pt x="0" y="2996"/>
                </a:lnTo>
                <a:lnTo>
                  <a:pt x="635" y="14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rgbClr val="1A2E3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971665" y="1877833"/>
            <a:ext cx="3048000" cy="1402715"/>
            <a:chOff x="10988" y="2945"/>
            <a:chExt cx="4800" cy="2209"/>
          </a:xfrm>
        </p:grpSpPr>
        <p:sp>
          <p:nvSpPr>
            <p:cNvPr id="53" name="文本框 54"/>
            <p:cNvSpPr txBox="1"/>
            <p:nvPr/>
          </p:nvSpPr>
          <p:spPr>
            <a:xfrm flipH="1">
              <a:off x="10988" y="3496"/>
              <a:ext cx="4800" cy="165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>
                  <a:solidFill>
                    <a:srgbClr val="1A2E35">
                      <a:alpha val="70000"/>
                    </a:srgbClr>
                  </a:solidFill>
                  <a:latin typeface="+mj-ea"/>
                  <a:ea typeface="+mj-ea"/>
                  <a:sym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sp>
          <p:nvSpPr>
            <p:cNvPr id="54" name="文本框 55"/>
            <p:cNvSpPr txBox="1"/>
            <p:nvPr/>
          </p:nvSpPr>
          <p:spPr>
            <a:xfrm flipH="1">
              <a:off x="13092" y="2945"/>
              <a:ext cx="269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>
                  <a:solidFill>
                    <a:srgbClr val="1A2E35"/>
                  </a:solidFill>
                  <a:latin typeface="+mj-ea"/>
                  <a:ea typeface="+mj-ea"/>
                  <a:sym typeface="+mn-ea"/>
                </a:rPr>
                <a:t>工作规划</a:t>
              </a:r>
            </a:p>
          </p:txBody>
        </p:sp>
      </p:grpSp>
      <p:sp>
        <p:nvSpPr>
          <p:cNvPr id="36" name="任意多边形 58"/>
          <p:cNvSpPr/>
          <p:nvPr/>
        </p:nvSpPr>
        <p:spPr>
          <a:xfrm>
            <a:off x="10215245" y="3624083"/>
            <a:ext cx="1296035" cy="1902460"/>
          </a:xfrm>
          <a:custGeom>
            <a:avLst/>
            <a:gdLst>
              <a:gd name="adj" fmla="val 21184"/>
              <a:gd name="maxAdj" fmla="*/ 100000 w ss"/>
              <a:gd name="a" fmla="pin 0 adj maxAdj"/>
              <a:gd name="dx1" fmla="*/ ss a 100000"/>
              <a:gd name="x1" fmla="+- r 0 dx1"/>
              <a:gd name="ir" fmla="+/ x1 r 2"/>
              <a:gd name="x2" fmla="*/ x1 1 2"/>
            </a:gdLst>
            <a:ahLst/>
            <a:cxnLst>
              <a:cxn ang="3">
                <a:pos x="x2" y="t"/>
              </a:cxn>
              <a:cxn ang="cd2">
                <a:pos x="l" y="vc"/>
              </a:cxn>
              <a:cxn ang="cd4">
                <a:pos x="x1" y="b"/>
              </a:cxn>
              <a:cxn ang="0">
                <a:pos x="r" y="vc"/>
              </a:cxn>
            </a:cxnLst>
            <a:rect l="l" t="t" r="r" b="b"/>
            <a:pathLst>
              <a:path w="2041" h="2996">
                <a:moveTo>
                  <a:pt x="0" y="0"/>
                </a:moveTo>
                <a:lnTo>
                  <a:pt x="1406" y="0"/>
                </a:lnTo>
                <a:lnTo>
                  <a:pt x="2041" y="1498"/>
                </a:lnTo>
                <a:lnTo>
                  <a:pt x="1406" y="2996"/>
                </a:lnTo>
                <a:lnTo>
                  <a:pt x="0" y="2996"/>
                </a:lnTo>
                <a:lnTo>
                  <a:pt x="635" y="1498"/>
                </a:lnTo>
                <a:lnTo>
                  <a:pt x="0" y="0"/>
                </a:lnTo>
                <a:close/>
              </a:path>
            </a:pathLst>
          </a:custGeom>
          <a:solidFill>
            <a:srgbClr val="1A2E35"/>
          </a:solidFill>
          <a:ln w="19050">
            <a:solidFill>
              <a:srgbClr val="1A2E3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971665" y="3869193"/>
            <a:ext cx="3048000" cy="1402715"/>
            <a:chOff x="10988" y="6081"/>
            <a:chExt cx="4800" cy="2209"/>
          </a:xfrm>
        </p:grpSpPr>
        <p:sp>
          <p:nvSpPr>
            <p:cNvPr id="50" name="文本框 60"/>
            <p:cNvSpPr txBox="1"/>
            <p:nvPr/>
          </p:nvSpPr>
          <p:spPr>
            <a:xfrm flipH="1">
              <a:off x="10988" y="6632"/>
              <a:ext cx="4800" cy="165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>
                  <a:solidFill>
                    <a:srgbClr val="1A2E35">
                      <a:alpha val="70000"/>
                    </a:srgbClr>
                  </a:solidFill>
                  <a:latin typeface="+mj-ea"/>
                  <a:ea typeface="+mj-ea"/>
                  <a:sym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sp>
          <p:nvSpPr>
            <p:cNvPr id="52" name="文本框 61"/>
            <p:cNvSpPr txBox="1"/>
            <p:nvPr/>
          </p:nvSpPr>
          <p:spPr>
            <a:xfrm flipH="1">
              <a:off x="13092" y="6081"/>
              <a:ext cx="269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>
                  <a:solidFill>
                    <a:srgbClr val="1A2E35"/>
                  </a:solidFill>
                  <a:latin typeface="+mj-ea"/>
                  <a:ea typeface="+mj-ea"/>
                  <a:sym typeface="+mn-ea"/>
                </a:rPr>
                <a:t>工作规划</a:t>
              </a:r>
            </a:p>
          </p:txBody>
        </p:sp>
      </p:grpSp>
      <p:sp>
        <p:nvSpPr>
          <p:cNvPr id="42" name="文本框 63"/>
          <p:cNvSpPr txBox="1"/>
          <p:nvPr/>
        </p:nvSpPr>
        <p:spPr>
          <a:xfrm>
            <a:off x="1021695" y="1938793"/>
            <a:ext cx="461665" cy="1189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关键字</a:t>
            </a:r>
          </a:p>
        </p:txBody>
      </p:sp>
      <p:sp>
        <p:nvSpPr>
          <p:cNvPr id="43" name="文本框 64"/>
          <p:cNvSpPr txBox="1"/>
          <p:nvPr/>
        </p:nvSpPr>
        <p:spPr>
          <a:xfrm>
            <a:off x="1021695" y="3982858"/>
            <a:ext cx="461665" cy="1189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关键字</a:t>
            </a:r>
          </a:p>
        </p:txBody>
      </p:sp>
      <p:sp>
        <p:nvSpPr>
          <p:cNvPr id="44" name="文本框 66"/>
          <p:cNvSpPr txBox="1"/>
          <p:nvPr/>
        </p:nvSpPr>
        <p:spPr>
          <a:xfrm>
            <a:off x="10685125" y="1938793"/>
            <a:ext cx="461665" cy="1189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关键字</a:t>
            </a:r>
          </a:p>
        </p:txBody>
      </p:sp>
      <p:sp>
        <p:nvSpPr>
          <p:cNvPr id="45" name="文本框 67"/>
          <p:cNvSpPr txBox="1"/>
          <p:nvPr/>
        </p:nvSpPr>
        <p:spPr>
          <a:xfrm>
            <a:off x="10685125" y="3982858"/>
            <a:ext cx="461665" cy="1189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关键字</a:t>
            </a:r>
          </a:p>
        </p:txBody>
      </p:sp>
      <p:sp>
        <p:nvSpPr>
          <p:cNvPr id="46" name="文本框 74"/>
          <p:cNvSpPr txBox="1"/>
          <p:nvPr/>
        </p:nvSpPr>
        <p:spPr>
          <a:xfrm>
            <a:off x="3317240" y="1608593"/>
            <a:ext cx="13271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dirty="0">
                <a:solidFill>
                  <a:srgbClr val="E6E6E6"/>
                </a:solidFill>
                <a:latin typeface="+mj-ea"/>
                <a:ea typeface="+mj-ea"/>
              </a:rPr>
              <a:t>01</a:t>
            </a:r>
          </a:p>
        </p:txBody>
      </p:sp>
      <p:sp>
        <p:nvSpPr>
          <p:cNvPr id="47" name="文本框 75"/>
          <p:cNvSpPr txBox="1"/>
          <p:nvPr/>
        </p:nvSpPr>
        <p:spPr>
          <a:xfrm>
            <a:off x="3317240" y="3624083"/>
            <a:ext cx="13271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>
                <a:solidFill>
                  <a:srgbClr val="E6E6E6"/>
                </a:solidFill>
                <a:latin typeface="+mj-ea"/>
                <a:ea typeface="+mj-ea"/>
              </a:rPr>
              <a:t>03</a:t>
            </a:r>
          </a:p>
        </p:txBody>
      </p:sp>
      <p:sp>
        <p:nvSpPr>
          <p:cNvPr id="48" name="文本框 76"/>
          <p:cNvSpPr txBox="1"/>
          <p:nvPr/>
        </p:nvSpPr>
        <p:spPr>
          <a:xfrm>
            <a:off x="7364730" y="1608593"/>
            <a:ext cx="13271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>
                <a:solidFill>
                  <a:srgbClr val="E6E6E6"/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49" name="文本框 77"/>
          <p:cNvSpPr txBox="1"/>
          <p:nvPr/>
        </p:nvSpPr>
        <p:spPr>
          <a:xfrm>
            <a:off x="7364730" y="3624083"/>
            <a:ext cx="13271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>
                <a:solidFill>
                  <a:srgbClr val="E6E6E6"/>
                </a:solidFill>
                <a:latin typeface="+mj-ea"/>
                <a:ea typeface="+mj-ea"/>
              </a:rPr>
              <a:t>04</a:t>
            </a:r>
          </a:p>
        </p:txBody>
      </p:sp>
      <p:pic>
        <p:nvPicPr>
          <p:cNvPr id="85" name="图形 8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037454" y="2923995"/>
            <a:ext cx="2228851" cy="16221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组合 138"/>
          <p:cNvGrpSpPr/>
          <p:nvPr/>
        </p:nvGrpSpPr>
        <p:grpSpPr>
          <a:xfrm>
            <a:off x="4752340" y="452076"/>
            <a:ext cx="6744335" cy="106680"/>
            <a:chOff x="7479" y="860"/>
            <a:chExt cx="10621" cy="168"/>
          </a:xfrm>
        </p:grpSpPr>
        <p:grpSp>
          <p:nvGrpSpPr>
            <p:cNvPr id="141" name="组合 140"/>
            <p:cNvGrpSpPr/>
            <p:nvPr userDrawn="1"/>
          </p:nvGrpSpPr>
          <p:grpSpPr>
            <a:xfrm>
              <a:off x="17218" y="860"/>
              <a:ext cx="882" cy="168"/>
              <a:chOff x="16390" y="910"/>
              <a:chExt cx="882" cy="168"/>
            </a:xfrm>
          </p:grpSpPr>
          <p:sp>
            <p:nvSpPr>
              <p:cNvPr id="143" name="椭圆 142"/>
              <p:cNvSpPr/>
              <p:nvPr userDrawn="1"/>
            </p:nvSpPr>
            <p:spPr>
              <a:xfrm>
                <a:off x="16390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 userDrawn="1"/>
            </p:nvSpPr>
            <p:spPr>
              <a:xfrm>
                <a:off x="16628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 userDrawn="1"/>
            </p:nvSpPr>
            <p:spPr>
              <a:xfrm>
                <a:off x="16866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 userDrawn="1"/>
            </p:nvSpPr>
            <p:spPr>
              <a:xfrm>
                <a:off x="17104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142" name="直接连接符 141"/>
            <p:cNvCxnSpPr/>
            <p:nvPr userDrawn="1"/>
          </p:nvCxnSpPr>
          <p:spPr>
            <a:xfrm>
              <a:off x="7479" y="944"/>
              <a:ext cx="8591" cy="0"/>
            </a:xfrm>
            <a:prstGeom prst="line">
              <a:avLst/>
            </a:prstGeom>
            <a:ln w="15875">
              <a:solidFill>
                <a:srgbClr val="1A2E35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文本框 146"/>
          <p:cNvSpPr txBox="1"/>
          <p:nvPr/>
        </p:nvSpPr>
        <p:spPr>
          <a:xfrm>
            <a:off x="598805" y="2169309"/>
            <a:ext cx="61871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汇报结束</a:t>
            </a:r>
            <a:endParaRPr lang="en-US" altLang="zh-CN" sz="48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4800" dirty="0">
                <a:latin typeface="+mj-ea"/>
                <a:ea typeface="+mj-ea"/>
              </a:rPr>
              <a:t>感谢大家观看</a:t>
            </a:r>
          </a:p>
        </p:txBody>
      </p:sp>
      <p:sp>
        <p:nvSpPr>
          <p:cNvPr id="148" name="文本框 20"/>
          <p:cNvSpPr txBox="1"/>
          <p:nvPr/>
        </p:nvSpPr>
        <p:spPr>
          <a:xfrm>
            <a:off x="598805" y="3903861"/>
            <a:ext cx="46532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rgbClr val="1A2E35"/>
                </a:solidFill>
                <a:latin typeface="+mn-ea"/>
                <a:cs typeface="汉仪旗黑-55简" panose="00020600040101010101" charset="-128"/>
              </a:rPr>
              <a:t>XXX</a:t>
            </a:r>
            <a:r>
              <a:rPr lang="zh-CN" altLang="en-US" sz="1400" dirty="0">
                <a:solidFill>
                  <a:srgbClr val="1A2E35"/>
                </a:solidFill>
                <a:latin typeface="+mn-ea"/>
                <a:cs typeface="汉仪旗黑-55简" panose="00020600040101010101" charset="-128"/>
              </a:rPr>
              <a:t>有限公司</a:t>
            </a:r>
            <a:r>
              <a:rPr lang="en-US" altLang="zh-CN" sz="1400" dirty="0">
                <a:solidFill>
                  <a:srgbClr val="1A2E35"/>
                </a:solidFill>
                <a:latin typeface="+mn-ea"/>
                <a:cs typeface="汉仪旗黑-55简" panose="00020600040101010101" charset="-128"/>
              </a:rPr>
              <a:t> —— </a:t>
            </a:r>
            <a:r>
              <a:rPr lang="zh-CN" altLang="en-US" sz="1400" dirty="0">
                <a:solidFill>
                  <a:srgbClr val="1A2E35"/>
                </a:solidFill>
                <a:latin typeface="+mn-ea"/>
                <a:cs typeface="汉仪旗黑-55简" panose="00020600040101010101" charset="-128"/>
              </a:rPr>
              <a:t>账务部</a:t>
            </a:r>
            <a:r>
              <a:rPr lang="en-US" altLang="zh-CN" sz="1400" dirty="0">
                <a:solidFill>
                  <a:srgbClr val="1A2E35"/>
                </a:solidFill>
                <a:latin typeface="+mn-ea"/>
                <a:cs typeface="汉仪旗黑-55简" panose="00020600040101010101" charset="-128"/>
              </a:rPr>
              <a:t> / XXX</a:t>
            </a:r>
            <a:endParaRPr lang="zh-CN" altLang="en-US" sz="1400" dirty="0">
              <a:solidFill>
                <a:srgbClr val="1A2E35"/>
              </a:solidFill>
              <a:latin typeface="+mn-ea"/>
              <a:cs typeface="汉仪旗黑-55简" panose="00020600040101010101" charset="-128"/>
            </a:endParaRPr>
          </a:p>
        </p:txBody>
      </p:sp>
      <p:sp>
        <p:nvSpPr>
          <p:cNvPr id="2" name="文本框 10"/>
          <p:cNvSpPr txBox="1"/>
          <p:nvPr userDrawn="1">
            <p:custDataLst>
              <p:tags r:id="rId2"/>
            </p:custDataLst>
          </p:nvPr>
        </p:nvSpPr>
        <p:spPr>
          <a:xfrm>
            <a:off x="598805" y="377146"/>
            <a:ext cx="14662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cap="all" dirty="0">
                <a:solidFill>
                  <a:srgbClr val="FF595E"/>
                </a:solidFill>
                <a:uFillTx/>
                <a:latin typeface="+mj-lt"/>
                <a:ea typeface="汉仪雅酷黑 75W" panose="020B0804020202020204" charset="-122"/>
              </a:rPr>
              <a:t>your logo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H="1">
            <a:off x="6517996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/>
          <p:cNvGrpSpPr/>
          <p:nvPr/>
        </p:nvGrpSpPr>
        <p:grpSpPr>
          <a:xfrm>
            <a:off x="5722173" y="1349003"/>
            <a:ext cx="138195" cy="138195"/>
            <a:chOff x="5695413" y="1320428"/>
            <a:chExt cx="138195" cy="138195"/>
          </a:xfrm>
        </p:grpSpPr>
        <p:sp>
          <p:nvSpPr>
            <p:cNvPr id="8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9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sp>
        <p:nvSpPr>
          <p:cNvPr id="130" name="矩形 7"/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 panose="020B0502040204020203"/>
              <a:ea typeface="OPPOSans R" panose="00020600040101010101" charset="-122"/>
              <a:cs typeface="+mn-cs"/>
            </a:endParaRPr>
          </a:p>
        </p:txBody>
      </p:sp>
      <p:sp>
        <p:nvSpPr>
          <p:cNvPr id="131" name="矩形 7"/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 panose="020B0502040204020203"/>
              <a:ea typeface="OPPOSans R" panose="00020600040101010101" charset="-122"/>
              <a:cs typeface="+mn-cs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charset="-122"/>
                <a:ea typeface="OPPOSans H" panose="00020600040101010101" charset="-122"/>
                <a:cs typeface="+mn-cs"/>
              </a:rPr>
              <a:t>阿久</a:t>
            </a:r>
          </a:p>
        </p:txBody>
      </p:sp>
      <p:sp>
        <p:nvSpPr>
          <p:cNvPr id="134" name="文本框 133"/>
          <p:cNvSpPr txBox="1"/>
          <p:nvPr/>
        </p:nvSpPr>
        <p:spPr>
          <a:xfrm>
            <a:off x="6619499" y="858565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 panose="020B0502040204020203"/>
                <a:ea typeface="OPPOSans R" panose="00020600040101010101" charset="-122"/>
                <a:cs typeface="+mn-cs"/>
              </a:rPr>
              <a:t>Ajiu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 panose="020B0502040204020203"/>
              <a:ea typeface="OPPOSans R" panose="00020600040101010101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 panose="020B0502040204020203"/>
                <a:ea typeface="OPPOSans R" panose="00020600040101010101" charset="-122"/>
                <a:cs typeface="+mn-cs"/>
              </a:rPr>
              <a:t>深耕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 panose="020B0502040204020203"/>
                <a:ea typeface="OPPOSans R" panose="00020600040101010101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 panose="020B0502040204020203"/>
                <a:ea typeface="OPPOSans R" panose="00020600040101010101" charset="-122"/>
                <a:cs typeface="+mn-cs"/>
              </a:rPr>
              <a:t>制作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 panose="020B0502040204020203"/>
              <a:ea typeface="OPPOSans R" panose="00020600040101010101" charset="-122"/>
              <a:cs typeface="+mn-cs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 panose="00020600040101010101" charset="-122"/>
                <a:ea typeface="OPPOSans H" panose="00020600040101010101" charset="-122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 panose="00020600040101010101" charset="-122"/>
                <a:ea typeface="OPPOSans H" panose="00020600040101010101" charset="-122"/>
                <a:cs typeface="+mn-cs"/>
              </a:rPr>
              <a:t>Myar715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 panose="00020600040101010101" charset="-122"/>
              <a:ea typeface="OPPOSans H" panose="00020600040101010101" charset="-122"/>
              <a:cs typeface="+mn-cs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/>
            <p:cNvCxnSpPr/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/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/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/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/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 panose="020B0502040204020203"/>
              <a:ea typeface="OPPOSans R" panose="00020600040101010101" charset="-122"/>
              <a:cs typeface="+mn-cs"/>
            </a:endParaRPr>
          </a:p>
        </p:txBody>
      </p:sp>
      <p:pic>
        <p:nvPicPr>
          <p:cNvPr id="3" name="图片 2" descr="女孩站在沙滩上&#10;&#10;描述已自动生成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77"/>
          <a:stretch>
            <a:fillRect/>
          </a:stretch>
        </p:blipFill>
        <p:spPr>
          <a:xfrm>
            <a:off x="3011167" y="691585"/>
            <a:ext cx="1800606" cy="18419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18615" y="1653566"/>
            <a:ext cx="3616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 panose="020B0502040204020203"/>
                <a:ea typeface="OPPOSans R" panose="00020600040101010101" charset="-122"/>
                <a:cs typeface="+mn-cs"/>
              </a:rPr>
              <a:t>一个快乐积极有想法的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 panose="020B0502040204020203"/>
                <a:ea typeface="OPPOSans R" panose="00020600040101010101" charset="-122"/>
                <a:cs typeface="+mn-cs"/>
              </a:rPr>
              <a:t>PPTer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 panose="020B0502040204020203"/>
              <a:ea typeface="OPPOSans R" panose="00020600040101010101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722173" y="1759665"/>
            <a:ext cx="138195" cy="138195"/>
            <a:chOff x="5695413" y="1320428"/>
            <a:chExt cx="138195" cy="138195"/>
          </a:xfrm>
        </p:grpSpPr>
        <p:sp>
          <p:nvSpPr>
            <p:cNvPr id="16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9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22173" y="2170328"/>
            <a:ext cx="138195" cy="138195"/>
            <a:chOff x="5695413" y="1320428"/>
            <a:chExt cx="138195" cy="138195"/>
          </a:xfrm>
        </p:grpSpPr>
        <p:sp>
          <p:nvSpPr>
            <p:cNvPr id="21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22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918615" y="2080120"/>
            <a:ext cx="3616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 panose="020B0502040204020203"/>
                <a:ea typeface="OPPOSans R" panose="00020600040101010101" charset="-122"/>
                <a:cs typeface="+mn-cs"/>
              </a:rPr>
              <a:t>欢迎扫码交流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 panose="020B0502040204020203"/>
              <a:ea typeface="OPPOSans R" panose="0002060004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阿久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6831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/>
              <a:t>目录</a:t>
            </a:r>
          </a:p>
        </p:txBody>
      </p:sp>
      <p:sp>
        <p:nvSpPr>
          <p:cNvPr id="3" name="文本框 10"/>
          <p:cNvSpPr txBox="1"/>
          <p:nvPr/>
        </p:nvSpPr>
        <p:spPr>
          <a:xfrm>
            <a:off x="2603625" y="482916"/>
            <a:ext cx="6621780" cy="1222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7200" cap="all" dirty="0">
                <a:solidFill>
                  <a:schemeClr val="bg2">
                    <a:lumMod val="90000"/>
                  </a:schemeClr>
                </a:solidFill>
                <a:uFillTx/>
                <a:ea typeface="汉仪雅酷黑 75W" panose="020B0804020202020204" charset="-122"/>
              </a:rPr>
              <a:t>Contents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EF10B6F-DBDF-25C6-62D5-3301AA01CEC6}"/>
              </a:ext>
            </a:extLst>
          </p:cNvPr>
          <p:cNvGrpSpPr/>
          <p:nvPr/>
        </p:nvGrpSpPr>
        <p:grpSpPr>
          <a:xfrm>
            <a:off x="684530" y="2167255"/>
            <a:ext cx="4846320" cy="1169035"/>
            <a:chOff x="684530" y="2167255"/>
            <a:chExt cx="4846320" cy="1169035"/>
          </a:xfrm>
        </p:grpSpPr>
        <p:sp>
          <p:nvSpPr>
            <p:cNvPr id="4" name="矩形 3"/>
            <p:cNvSpPr/>
            <p:nvPr/>
          </p:nvSpPr>
          <p:spPr>
            <a:xfrm>
              <a:off x="791210" y="2377440"/>
              <a:ext cx="4709795" cy="923925"/>
            </a:xfrm>
            <a:prstGeom prst="rect">
              <a:avLst/>
            </a:prstGeom>
            <a:solidFill>
              <a:srgbClr val="FF595E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F0F0F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5455285" y="2339340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5455285" y="3260725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7" name="矩形 6"/>
            <p:cNvSpPr/>
            <p:nvPr/>
          </p:nvSpPr>
          <p:spPr>
            <a:xfrm flipH="1">
              <a:off x="757555" y="3244850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84530" y="2167255"/>
              <a:ext cx="713105" cy="712470"/>
              <a:chOff x="1098" y="4094"/>
              <a:chExt cx="1123" cy="1122"/>
            </a:xfrm>
          </p:grpSpPr>
          <p:sp>
            <p:nvSpPr>
              <p:cNvPr id="38" name="矩形 37"/>
              <p:cNvSpPr/>
              <p:nvPr/>
            </p:nvSpPr>
            <p:spPr>
              <a:xfrm flipH="1">
                <a:off x="1213" y="4340"/>
                <a:ext cx="119" cy="119"/>
              </a:xfrm>
              <a:prstGeom prst="rect">
                <a:avLst/>
              </a:prstGeom>
              <a:solidFill>
                <a:srgbClr val="FFFFFF"/>
              </a:solidFill>
              <a:ln w="15875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098" y="4094"/>
                <a:ext cx="1123" cy="1122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40" name="文本框 38"/>
              <p:cNvSpPr txBox="1"/>
              <p:nvPr/>
            </p:nvSpPr>
            <p:spPr>
              <a:xfrm>
                <a:off x="1155" y="4314"/>
                <a:ext cx="1051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800" dirty="0">
                    <a:solidFill>
                      <a:srgbClr val="FF595E"/>
                    </a:solidFill>
                    <a:latin typeface="+mj-lt"/>
                    <a:ea typeface="汉仪综艺体简" panose="02010600000101010101" charset="-122"/>
                  </a:rPr>
                  <a:t>01</a:t>
                </a:r>
              </a:p>
            </p:txBody>
          </p:sp>
        </p:grpSp>
        <p:sp>
          <p:nvSpPr>
            <p:cNvPr id="9" name="文本框 24"/>
            <p:cNvSpPr txBox="1"/>
            <p:nvPr/>
          </p:nvSpPr>
          <p:spPr>
            <a:xfrm>
              <a:off x="1788160" y="2500630"/>
              <a:ext cx="287083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年度账务总结</a:t>
              </a:r>
            </a:p>
          </p:txBody>
        </p:sp>
        <p:sp>
          <p:nvSpPr>
            <p:cNvPr id="34" name="文本框 86"/>
            <p:cNvSpPr txBox="1"/>
            <p:nvPr/>
          </p:nvSpPr>
          <p:spPr>
            <a:xfrm>
              <a:off x="1824990" y="2961640"/>
              <a:ext cx="3330575" cy="229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Annual accounting summary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87402E3-2393-1251-5568-14CCF2F06C5A}"/>
              </a:ext>
            </a:extLst>
          </p:cNvPr>
          <p:cNvGrpSpPr/>
          <p:nvPr/>
        </p:nvGrpSpPr>
        <p:grpSpPr>
          <a:xfrm>
            <a:off x="684530" y="3517900"/>
            <a:ext cx="4846320" cy="1169035"/>
            <a:chOff x="684530" y="3517900"/>
            <a:chExt cx="4846320" cy="1169035"/>
          </a:xfrm>
        </p:grpSpPr>
        <p:sp>
          <p:nvSpPr>
            <p:cNvPr id="10" name="矩形 9"/>
            <p:cNvSpPr/>
            <p:nvPr/>
          </p:nvSpPr>
          <p:spPr>
            <a:xfrm>
              <a:off x="791210" y="3728085"/>
              <a:ext cx="4709795" cy="923925"/>
            </a:xfrm>
            <a:prstGeom prst="rect">
              <a:avLst/>
            </a:prstGeom>
            <a:solidFill>
              <a:srgbClr val="FF595E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F0F0F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11" name="矩形 10"/>
            <p:cNvSpPr/>
            <p:nvPr/>
          </p:nvSpPr>
          <p:spPr>
            <a:xfrm flipH="1">
              <a:off x="5455285" y="3689985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12" name="矩形 11"/>
            <p:cNvSpPr/>
            <p:nvPr/>
          </p:nvSpPr>
          <p:spPr>
            <a:xfrm flipH="1">
              <a:off x="5455285" y="4611370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13" name="矩形 12"/>
            <p:cNvSpPr/>
            <p:nvPr/>
          </p:nvSpPr>
          <p:spPr>
            <a:xfrm flipH="1">
              <a:off x="757555" y="3674110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14" name="矩形 13"/>
            <p:cNvSpPr/>
            <p:nvPr/>
          </p:nvSpPr>
          <p:spPr>
            <a:xfrm flipH="1">
              <a:off x="757555" y="4595495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684530" y="3517900"/>
              <a:ext cx="713105" cy="71247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16" name="文本框 36"/>
            <p:cNvSpPr txBox="1"/>
            <p:nvPr/>
          </p:nvSpPr>
          <p:spPr>
            <a:xfrm>
              <a:off x="720725" y="3657600"/>
              <a:ext cx="66738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rgbClr val="FF595E"/>
                  </a:solidFill>
                  <a:latin typeface="+mj-lt"/>
                  <a:ea typeface="汉仪综艺体简" panose="02010600000101010101" charset="-122"/>
                </a:rPr>
                <a:t>02</a:t>
              </a:r>
            </a:p>
          </p:txBody>
        </p:sp>
        <p:sp>
          <p:nvSpPr>
            <p:cNvPr id="17" name="文本框 37"/>
            <p:cNvSpPr txBox="1"/>
            <p:nvPr/>
          </p:nvSpPr>
          <p:spPr>
            <a:xfrm>
              <a:off x="1788160" y="3851275"/>
              <a:ext cx="287083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账务工作概况</a:t>
              </a:r>
            </a:p>
          </p:txBody>
        </p:sp>
        <p:sp>
          <p:nvSpPr>
            <p:cNvPr id="35" name="文本框 87"/>
            <p:cNvSpPr txBox="1"/>
            <p:nvPr/>
          </p:nvSpPr>
          <p:spPr>
            <a:xfrm>
              <a:off x="1824990" y="4315460"/>
              <a:ext cx="3330575" cy="229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Overview of accounting work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E5453EF-FF8C-BACC-899C-C3947A1332CD}"/>
              </a:ext>
            </a:extLst>
          </p:cNvPr>
          <p:cNvGrpSpPr/>
          <p:nvPr/>
        </p:nvGrpSpPr>
        <p:grpSpPr>
          <a:xfrm>
            <a:off x="6650990" y="2167255"/>
            <a:ext cx="4856480" cy="1172845"/>
            <a:chOff x="6650990" y="2167255"/>
            <a:chExt cx="4856480" cy="1172845"/>
          </a:xfrm>
        </p:grpSpPr>
        <p:sp>
          <p:nvSpPr>
            <p:cNvPr id="26" name="矩形 25"/>
            <p:cNvSpPr/>
            <p:nvPr/>
          </p:nvSpPr>
          <p:spPr>
            <a:xfrm>
              <a:off x="6757670" y="2377440"/>
              <a:ext cx="4707890" cy="923925"/>
            </a:xfrm>
            <a:prstGeom prst="rect">
              <a:avLst/>
            </a:prstGeom>
            <a:solidFill>
              <a:srgbClr val="FF595E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F0F0F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27" name="矩形 26"/>
            <p:cNvSpPr/>
            <p:nvPr/>
          </p:nvSpPr>
          <p:spPr>
            <a:xfrm flipH="1">
              <a:off x="11431905" y="2343150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6724015" y="2323465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29" name="矩形 28"/>
            <p:cNvSpPr/>
            <p:nvPr/>
          </p:nvSpPr>
          <p:spPr>
            <a:xfrm flipH="1">
              <a:off x="6724015" y="3244850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650990" y="2167255"/>
              <a:ext cx="712470" cy="71310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31" name="文本框 51"/>
            <p:cNvSpPr txBox="1"/>
            <p:nvPr/>
          </p:nvSpPr>
          <p:spPr>
            <a:xfrm>
              <a:off x="6687185" y="2307590"/>
              <a:ext cx="66738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rgbClr val="FF595E"/>
                  </a:solidFill>
                  <a:latin typeface="+mj-lt"/>
                  <a:ea typeface="汉仪综艺体简" panose="02010600000101010101" charset="-122"/>
                </a:rPr>
                <a:t>03</a:t>
              </a:r>
            </a:p>
          </p:txBody>
        </p:sp>
        <p:sp>
          <p:nvSpPr>
            <p:cNvPr id="32" name="文本框 52"/>
            <p:cNvSpPr txBox="1"/>
            <p:nvPr/>
          </p:nvSpPr>
          <p:spPr>
            <a:xfrm>
              <a:off x="7753985" y="2483485"/>
              <a:ext cx="286956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亮点与不足</a:t>
              </a:r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11431905" y="3264535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36" name="文本框 88"/>
            <p:cNvSpPr txBox="1"/>
            <p:nvPr/>
          </p:nvSpPr>
          <p:spPr>
            <a:xfrm>
              <a:off x="7753985" y="2961640"/>
              <a:ext cx="3330575" cy="229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Highlights and shortcomings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EFA9F02-CB1A-5F11-01A6-355D732A3FBC}"/>
              </a:ext>
            </a:extLst>
          </p:cNvPr>
          <p:cNvGrpSpPr/>
          <p:nvPr/>
        </p:nvGrpSpPr>
        <p:grpSpPr>
          <a:xfrm>
            <a:off x="6650990" y="3517900"/>
            <a:ext cx="4856480" cy="1172845"/>
            <a:chOff x="6650990" y="3517900"/>
            <a:chExt cx="4856480" cy="1172845"/>
          </a:xfrm>
        </p:grpSpPr>
        <p:sp>
          <p:nvSpPr>
            <p:cNvPr id="18" name="矩形 17"/>
            <p:cNvSpPr/>
            <p:nvPr/>
          </p:nvSpPr>
          <p:spPr>
            <a:xfrm>
              <a:off x="6757670" y="3728085"/>
              <a:ext cx="4707890" cy="923925"/>
            </a:xfrm>
            <a:prstGeom prst="rect">
              <a:avLst/>
            </a:prstGeom>
            <a:solidFill>
              <a:srgbClr val="FF595E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F0F0F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11431905" y="3693795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20" name="矩形 19"/>
            <p:cNvSpPr/>
            <p:nvPr/>
          </p:nvSpPr>
          <p:spPr>
            <a:xfrm flipH="1">
              <a:off x="11431905" y="4615180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6724015" y="3674110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22" name="矩形 21"/>
            <p:cNvSpPr/>
            <p:nvPr/>
          </p:nvSpPr>
          <p:spPr>
            <a:xfrm flipH="1">
              <a:off x="6724015" y="4594860"/>
              <a:ext cx="75565" cy="7556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6650990" y="3517900"/>
              <a:ext cx="712470" cy="71247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24" name="文本框 63"/>
            <p:cNvSpPr txBox="1"/>
            <p:nvPr/>
          </p:nvSpPr>
          <p:spPr>
            <a:xfrm>
              <a:off x="6687185" y="3657600"/>
              <a:ext cx="66738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rgbClr val="FF595E"/>
                  </a:solidFill>
                  <a:latin typeface="+mj-lt"/>
                  <a:ea typeface="汉仪综艺体简" panose="02010600000101010101" charset="-122"/>
                </a:rPr>
                <a:t>04</a:t>
              </a:r>
            </a:p>
          </p:txBody>
        </p:sp>
        <p:sp>
          <p:nvSpPr>
            <p:cNvPr id="25" name="文本框 64"/>
            <p:cNvSpPr txBox="1"/>
            <p:nvPr/>
          </p:nvSpPr>
          <p:spPr>
            <a:xfrm>
              <a:off x="7753985" y="3834130"/>
              <a:ext cx="286956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来年工作规划</a:t>
              </a:r>
            </a:p>
          </p:txBody>
        </p:sp>
        <p:sp>
          <p:nvSpPr>
            <p:cNvPr id="37" name="文本框 89"/>
            <p:cNvSpPr txBox="1"/>
            <p:nvPr/>
          </p:nvSpPr>
          <p:spPr>
            <a:xfrm>
              <a:off x="7753985" y="4315460"/>
              <a:ext cx="3330575" cy="229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Work plan for the coming year</a:t>
              </a:r>
            </a:p>
          </p:txBody>
        </p:sp>
      </p:grpSp>
      <p:sp>
        <p:nvSpPr>
          <p:cNvPr id="41" name="文本框 10"/>
          <p:cNvSpPr txBox="1"/>
          <p:nvPr/>
        </p:nvSpPr>
        <p:spPr>
          <a:xfrm>
            <a:off x="10131997" y="411480"/>
            <a:ext cx="14662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200" cap="all" dirty="0">
                <a:solidFill>
                  <a:srgbClr val="FF595E"/>
                </a:solidFill>
                <a:uFillTx/>
                <a:latin typeface="+mj-lt"/>
                <a:ea typeface="汉仪雅酷黑 75W" panose="020B0804020202020204" charset="-122"/>
              </a:rPr>
              <a:t>your logo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83360" y="2600702"/>
            <a:ext cx="9364980" cy="1838325"/>
          </a:xfrm>
          <a:prstGeom prst="rect">
            <a:avLst/>
          </a:prstGeom>
          <a:solidFill>
            <a:srgbClr val="F0F0F0"/>
          </a:solidFill>
          <a:ln w="19050">
            <a:solidFill>
              <a:srgbClr val="1A2E35"/>
            </a:solidFill>
          </a:ln>
          <a:effectLst>
            <a:outerShdw dist="127000" dir="2700000" algn="tl" rotWithShape="0">
              <a:srgbClr val="C8C8C8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10770870" y="252513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0770870" y="435774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1397000" y="2493387"/>
            <a:ext cx="149860" cy="149860"/>
          </a:xfrm>
          <a:prstGeom prst="rect">
            <a:avLst/>
          </a:prstGeom>
          <a:solidFill>
            <a:srgbClr val="FFFFFF"/>
          </a:solidFill>
          <a:ln w="1270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406525" y="432599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1270" y="2182872"/>
            <a:ext cx="1417320" cy="1417955"/>
          </a:xfrm>
          <a:prstGeom prst="rect">
            <a:avLst/>
          </a:prstGeom>
          <a:solidFill>
            <a:srgbClr val="FF595E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10" name="文本框 38"/>
          <p:cNvSpPr txBox="1"/>
          <p:nvPr/>
        </p:nvSpPr>
        <p:spPr>
          <a:xfrm>
            <a:off x="1343025" y="2452112"/>
            <a:ext cx="1327150" cy="1107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dirty="0">
                <a:solidFill>
                  <a:schemeClr val="bg1"/>
                </a:solidFill>
                <a:latin typeface="+mj-lt"/>
                <a:ea typeface="+mj-ea"/>
              </a:rPr>
              <a:t>01</a:t>
            </a:r>
          </a:p>
        </p:txBody>
      </p:sp>
      <p:sp>
        <p:nvSpPr>
          <p:cNvPr id="11" name="文本框 24"/>
          <p:cNvSpPr txBox="1"/>
          <p:nvPr/>
        </p:nvSpPr>
        <p:spPr>
          <a:xfrm>
            <a:off x="3465830" y="2845812"/>
            <a:ext cx="5708015" cy="92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dirty="0">
                <a:solidFill>
                  <a:srgbClr val="FF595E"/>
                </a:solidFill>
                <a:latin typeface="+mj-ea"/>
                <a:ea typeface="+mj-ea"/>
              </a:rPr>
              <a:t>年度账务总结</a:t>
            </a:r>
          </a:p>
        </p:txBody>
      </p:sp>
      <p:sp>
        <p:nvSpPr>
          <p:cNvPr id="12" name="文本框 86"/>
          <p:cNvSpPr txBox="1"/>
          <p:nvPr/>
        </p:nvSpPr>
        <p:spPr>
          <a:xfrm>
            <a:off x="3538855" y="3762752"/>
            <a:ext cx="6622415" cy="368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1A2E35"/>
                </a:solidFill>
                <a:ea typeface="+mj-ea"/>
              </a:rPr>
              <a:t>Annual accounting summary</a:t>
            </a:r>
          </a:p>
        </p:txBody>
      </p:sp>
      <p:grpSp>
        <p:nvGrpSpPr>
          <p:cNvPr id="13" name="组合 12"/>
          <p:cNvGrpSpPr/>
          <p:nvPr/>
        </p:nvGrpSpPr>
        <p:grpSpPr>
          <a:xfrm flipH="1">
            <a:off x="2882548" y="2210177"/>
            <a:ext cx="1092554" cy="314960"/>
            <a:chOff x="7696" y="2973"/>
            <a:chExt cx="3079" cy="888"/>
          </a:xfrm>
          <a:solidFill>
            <a:srgbClr val="1A2E35"/>
          </a:solidFill>
        </p:grpSpPr>
        <p:sp>
          <p:nvSpPr>
            <p:cNvPr id="17" name="任意多边形: 形状 16"/>
            <p:cNvSpPr/>
            <p:nvPr/>
          </p:nvSpPr>
          <p:spPr>
            <a:xfrm>
              <a:off x="7696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361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9025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9690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10354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85455" y="2694682"/>
            <a:ext cx="748665" cy="716915"/>
            <a:chOff x="12769" y="3294"/>
            <a:chExt cx="1179" cy="1129"/>
          </a:xfrm>
        </p:grpSpPr>
        <p:sp>
          <p:nvSpPr>
            <p:cNvPr id="15" name="图形 4"/>
            <p:cNvSpPr/>
            <p:nvPr/>
          </p:nvSpPr>
          <p:spPr>
            <a:xfrm>
              <a:off x="13177" y="3652"/>
              <a:ext cx="771" cy="771"/>
            </a:xfrm>
            <a:custGeom>
              <a:avLst/>
              <a:gdLst>
                <a:gd name="connsiteX0" fmla="*/ 1154463 w 2308638"/>
                <a:gd name="connsiteY0" fmla="*/ 2308576 h 2308575"/>
                <a:gd name="connsiteX1" fmla="*/ 784081 w 2308638"/>
                <a:gd name="connsiteY1" fmla="*/ 1523350 h 2308575"/>
                <a:gd name="connsiteX2" fmla="*/ 0 w 2308638"/>
                <a:gd name="connsiteY2" fmla="*/ 1154685 h 2308575"/>
                <a:gd name="connsiteX3" fmla="*/ 785479 w 2308638"/>
                <a:gd name="connsiteY3" fmla="*/ 784621 h 2308575"/>
                <a:gd name="connsiteX4" fmla="*/ 1154463 w 2308638"/>
                <a:gd name="connsiteY4" fmla="*/ 0 h 2308575"/>
                <a:gd name="connsiteX5" fmla="*/ 1524208 w 2308638"/>
                <a:gd name="connsiteY5" fmla="*/ 785384 h 2308575"/>
                <a:gd name="connsiteX6" fmla="*/ 2308639 w 2308638"/>
                <a:gd name="connsiteY6" fmla="*/ 1154685 h 2308575"/>
                <a:gd name="connsiteX7" fmla="*/ 1523986 w 2308638"/>
                <a:gd name="connsiteY7" fmla="*/ 1524177 h 2308575"/>
                <a:gd name="connsiteX8" fmla="*/ 1154463 w 2308638"/>
                <a:gd name="connsiteY8" fmla="*/ 2308576 h 230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638" h="2308575">
                  <a:moveTo>
                    <a:pt x="1154463" y="2308576"/>
                  </a:moveTo>
                  <a:cubicBezTo>
                    <a:pt x="1122014" y="2003696"/>
                    <a:pt x="1001276" y="1740259"/>
                    <a:pt x="784081" y="1523350"/>
                  </a:cubicBezTo>
                  <a:cubicBezTo>
                    <a:pt x="567459" y="1307014"/>
                    <a:pt x="304403" y="1187070"/>
                    <a:pt x="0" y="1154685"/>
                  </a:cubicBezTo>
                  <a:cubicBezTo>
                    <a:pt x="305166" y="1122173"/>
                    <a:pt x="568666" y="1001753"/>
                    <a:pt x="785479" y="784621"/>
                  </a:cubicBezTo>
                  <a:cubicBezTo>
                    <a:pt x="1001943" y="567840"/>
                    <a:pt x="1122204" y="304753"/>
                    <a:pt x="1154463" y="0"/>
                  </a:cubicBezTo>
                  <a:cubicBezTo>
                    <a:pt x="1186689" y="305134"/>
                    <a:pt x="1307268" y="568507"/>
                    <a:pt x="1524208" y="785384"/>
                  </a:cubicBezTo>
                  <a:cubicBezTo>
                    <a:pt x="1740831" y="1001943"/>
                    <a:pt x="2003886" y="1122268"/>
                    <a:pt x="2308639" y="1154685"/>
                  </a:cubicBezTo>
                  <a:cubicBezTo>
                    <a:pt x="2003855" y="1187039"/>
                    <a:pt x="1740640" y="1307427"/>
                    <a:pt x="1523986" y="1524177"/>
                  </a:cubicBezTo>
                  <a:cubicBezTo>
                    <a:pt x="1307459" y="1740767"/>
                    <a:pt x="1186880" y="2003632"/>
                    <a:pt x="1154463" y="2308576"/>
                  </a:cubicBezTo>
                  <a:close/>
                </a:path>
              </a:pathLst>
            </a:custGeom>
            <a:solidFill>
              <a:srgbClr val="1A2E35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6" name="图形 150"/>
            <p:cNvSpPr/>
            <p:nvPr/>
          </p:nvSpPr>
          <p:spPr>
            <a:xfrm>
              <a:off x="12769" y="3294"/>
              <a:ext cx="408" cy="466"/>
            </a:xfrm>
            <a:custGeom>
              <a:avLst/>
              <a:gdLst>
                <a:gd name="connsiteX0" fmla="*/ 3428524 w 3428523"/>
                <a:gd name="connsiteY0" fmla="*/ 2590610 h 5200078"/>
                <a:gd name="connsiteX1" fmla="*/ 3428524 w 3428523"/>
                <a:gd name="connsiteY1" fmla="*/ 2609660 h 5200078"/>
                <a:gd name="connsiteX2" fmla="*/ 3195638 w 3428523"/>
                <a:gd name="connsiteY2" fmla="*/ 2665286 h 5200078"/>
                <a:gd name="connsiteX3" fmla="*/ 2579561 w 3428523"/>
                <a:gd name="connsiteY3" fmla="*/ 3017330 h 5200078"/>
                <a:gd name="connsiteX4" fmla="*/ 1915859 w 3428523"/>
                <a:gd name="connsiteY4" fmla="*/ 4070890 h 5200078"/>
                <a:gd name="connsiteX5" fmla="*/ 1770412 w 3428523"/>
                <a:gd name="connsiteY5" fmla="*/ 4714399 h 5200078"/>
                <a:gd name="connsiteX6" fmla="*/ 1723739 w 3428523"/>
                <a:gd name="connsiteY6" fmla="*/ 5200079 h 5200078"/>
                <a:gd name="connsiteX7" fmla="*/ 1704689 w 3428523"/>
                <a:gd name="connsiteY7" fmla="*/ 5200079 h 5200078"/>
                <a:gd name="connsiteX8" fmla="*/ 1694783 w 3428523"/>
                <a:gd name="connsiteY8" fmla="*/ 5020151 h 5200078"/>
                <a:gd name="connsiteX9" fmla="*/ 1634014 w 3428523"/>
                <a:gd name="connsiteY9" fmla="*/ 4541044 h 5200078"/>
                <a:gd name="connsiteX10" fmla="*/ 1360361 w 3428523"/>
                <a:gd name="connsiteY10" fmla="*/ 3693986 h 5200078"/>
                <a:gd name="connsiteX11" fmla="*/ 966788 w 3428523"/>
                <a:gd name="connsiteY11" fmla="*/ 3128391 h 5200078"/>
                <a:gd name="connsiteX12" fmla="*/ 340233 w 3428523"/>
                <a:gd name="connsiteY12" fmla="*/ 2701385 h 5200078"/>
                <a:gd name="connsiteX13" fmla="*/ 0 w 3428523"/>
                <a:gd name="connsiteY13" fmla="*/ 2609564 h 5200078"/>
                <a:gd name="connsiteX14" fmla="*/ 0 w 3428523"/>
                <a:gd name="connsiteY14" fmla="*/ 2590514 h 5200078"/>
                <a:gd name="connsiteX15" fmla="*/ 47339 w 3428523"/>
                <a:gd name="connsiteY15" fmla="*/ 2588609 h 5200078"/>
                <a:gd name="connsiteX16" fmla="*/ 430816 w 3428523"/>
                <a:gd name="connsiteY16" fmla="*/ 2457831 h 5200078"/>
                <a:gd name="connsiteX17" fmla="*/ 1286637 w 3428523"/>
                <a:gd name="connsiteY17" fmla="*/ 1644110 h 5200078"/>
                <a:gd name="connsiteX18" fmla="*/ 1559528 w 3428523"/>
                <a:gd name="connsiteY18" fmla="*/ 976408 h 5200078"/>
                <a:gd name="connsiteX19" fmla="*/ 1646873 w 3428523"/>
                <a:gd name="connsiteY19" fmla="*/ 555974 h 5200078"/>
                <a:gd name="connsiteX20" fmla="*/ 1704785 w 3428523"/>
                <a:gd name="connsiteY20" fmla="*/ 0 h 5200078"/>
                <a:gd name="connsiteX21" fmla="*/ 1723835 w 3428523"/>
                <a:gd name="connsiteY21" fmla="*/ 0 h 5200078"/>
                <a:gd name="connsiteX22" fmla="*/ 1733836 w 3428523"/>
                <a:gd name="connsiteY22" fmla="*/ 180023 h 5200078"/>
                <a:gd name="connsiteX23" fmla="*/ 1794796 w 3428523"/>
                <a:gd name="connsiteY23" fmla="*/ 658940 h 5200078"/>
                <a:gd name="connsiteX24" fmla="*/ 1999869 w 3428523"/>
                <a:gd name="connsiteY24" fmla="*/ 1355122 h 5200078"/>
                <a:gd name="connsiteX25" fmla="*/ 2372487 w 3428523"/>
                <a:gd name="connsiteY25" fmla="*/ 1973580 h 5200078"/>
                <a:gd name="connsiteX26" fmla="*/ 3102197 w 3428523"/>
                <a:gd name="connsiteY26" fmla="*/ 2503075 h 5200078"/>
                <a:gd name="connsiteX27" fmla="*/ 3428524 w 3428523"/>
                <a:gd name="connsiteY27" fmla="*/ 2590610 h 520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28523" h="5200078">
                  <a:moveTo>
                    <a:pt x="3428524" y="2590610"/>
                  </a:moveTo>
                  <a:cubicBezTo>
                    <a:pt x="3428524" y="2596992"/>
                    <a:pt x="3428524" y="2603278"/>
                    <a:pt x="3428524" y="2609660"/>
                  </a:cubicBezTo>
                  <a:cubicBezTo>
                    <a:pt x="3350800" y="2627948"/>
                    <a:pt x="3272028" y="2642711"/>
                    <a:pt x="3195638" y="2665286"/>
                  </a:cubicBezTo>
                  <a:cubicBezTo>
                    <a:pt x="2962942" y="2734151"/>
                    <a:pt x="2760726" y="2858834"/>
                    <a:pt x="2579561" y="3017330"/>
                  </a:cubicBezTo>
                  <a:cubicBezTo>
                    <a:pt x="2253996" y="3302222"/>
                    <a:pt x="2049494" y="3665030"/>
                    <a:pt x="1915859" y="4070890"/>
                  </a:cubicBezTo>
                  <a:cubicBezTo>
                    <a:pt x="1846898" y="4280440"/>
                    <a:pt x="1792700" y="4494086"/>
                    <a:pt x="1770412" y="4714399"/>
                  </a:cubicBezTo>
                  <a:cubicBezTo>
                    <a:pt x="1754029" y="4876229"/>
                    <a:pt x="1739265" y="5038154"/>
                    <a:pt x="1723739" y="5200079"/>
                  </a:cubicBezTo>
                  <a:cubicBezTo>
                    <a:pt x="1717358" y="5200079"/>
                    <a:pt x="1711071" y="5200079"/>
                    <a:pt x="1704689" y="5200079"/>
                  </a:cubicBezTo>
                  <a:cubicBezTo>
                    <a:pt x="1701546" y="5140071"/>
                    <a:pt x="1701546" y="5079683"/>
                    <a:pt x="1694783" y="5020151"/>
                  </a:cubicBezTo>
                  <a:cubicBezTo>
                    <a:pt x="1676591" y="4860131"/>
                    <a:pt x="1663160" y="4699064"/>
                    <a:pt x="1634014" y="4541044"/>
                  </a:cubicBezTo>
                  <a:cubicBezTo>
                    <a:pt x="1579817" y="4247388"/>
                    <a:pt x="1494282" y="3962495"/>
                    <a:pt x="1360361" y="3693986"/>
                  </a:cubicBezTo>
                  <a:cubicBezTo>
                    <a:pt x="1256729" y="3486341"/>
                    <a:pt x="1128903" y="3295555"/>
                    <a:pt x="966788" y="3128391"/>
                  </a:cubicBezTo>
                  <a:cubicBezTo>
                    <a:pt x="787051" y="2943130"/>
                    <a:pt x="579977" y="2797493"/>
                    <a:pt x="340233" y="2701385"/>
                  </a:cubicBezTo>
                  <a:cubicBezTo>
                    <a:pt x="230981" y="2657570"/>
                    <a:pt x="120206" y="2614898"/>
                    <a:pt x="0" y="2609564"/>
                  </a:cubicBezTo>
                  <a:cubicBezTo>
                    <a:pt x="0" y="2603183"/>
                    <a:pt x="0" y="2596896"/>
                    <a:pt x="0" y="2590514"/>
                  </a:cubicBezTo>
                  <a:cubicBezTo>
                    <a:pt x="15812" y="2590038"/>
                    <a:pt x="32861" y="2593277"/>
                    <a:pt x="47339" y="2588609"/>
                  </a:cubicBezTo>
                  <a:cubicBezTo>
                    <a:pt x="175736" y="2546509"/>
                    <a:pt x="309086" y="2514600"/>
                    <a:pt x="430816" y="2457831"/>
                  </a:cubicBezTo>
                  <a:cubicBezTo>
                    <a:pt x="805625" y="2283047"/>
                    <a:pt x="1081088" y="1999583"/>
                    <a:pt x="1286637" y="1644110"/>
                  </a:cubicBezTo>
                  <a:cubicBezTo>
                    <a:pt x="1408176" y="1433894"/>
                    <a:pt x="1497616" y="1210247"/>
                    <a:pt x="1559528" y="976408"/>
                  </a:cubicBezTo>
                  <a:cubicBezTo>
                    <a:pt x="1596200" y="838200"/>
                    <a:pt x="1626775" y="697516"/>
                    <a:pt x="1646873" y="555974"/>
                  </a:cubicBezTo>
                  <a:cubicBezTo>
                    <a:pt x="1673066" y="371665"/>
                    <a:pt x="1686116" y="185452"/>
                    <a:pt x="1704785" y="0"/>
                  </a:cubicBezTo>
                  <a:cubicBezTo>
                    <a:pt x="1711166" y="0"/>
                    <a:pt x="1717453" y="0"/>
                    <a:pt x="1723835" y="0"/>
                  </a:cubicBezTo>
                  <a:cubicBezTo>
                    <a:pt x="1726978" y="60008"/>
                    <a:pt x="1727073" y="120396"/>
                    <a:pt x="1733836" y="180023"/>
                  </a:cubicBezTo>
                  <a:cubicBezTo>
                    <a:pt x="1752029" y="339947"/>
                    <a:pt x="1765078" y="501110"/>
                    <a:pt x="1794796" y="658940"/>
                  </a:cubicBezTo>
                  <a:cubicBezTo>
                    <a:pt x="1839563" y="897255"/>
                    <a:pt x="1904714" y="1130713"/>
                    <a:pt x="1999869" y="1355122"/>
                  </a:cubicBezTo>
                  <a:cubicBezTo>
                    <a:pt x="2094833" y="1579150"/>
                    <a:pt x="2214753" y="1788224"/>
                    <a:pt x="2372487" y="1973580"/>
                  </a:cubicBezTo>
                  <a:cubicBezTo>
                    <a:pt x="2572512" y="2208562"/>
                    <a:pt x="2812066" y="2393061"/>
                    <a:pt x="3102197" y="2503075"/>
                  </a:cubicBezTo>
                  <a:cubicBezTo>
                    <a:pt x="3206877" y="2542889"/>
                    <a:pt x="3319558" y="2562035"/>
                    <a:pt x="3428524" y="2590610"/>
                  </a:cubicBezTo>
                  <a:close/>
                </a:path>
              </a:pathLst>
            </a:custGeom>
            <a:solidFill>
              <a:srgbClr val="1A2E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52340" y="452076"/>
            <a:ext cx="6744335" cy="106680"/>
            <a:chOff x="7479" y="860"/>
            <a:chExt cx="10621" cy="168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17218" y="860"/>
              <a:ext cx="882" cy="168"/>
              <a:chOff x="16390" y="910"/>
              <a:chExt cx="882" cy="168"/>
            </a:xfrm>
          </p:grpSpPr>
          <p:sp>
            <p:nvSpPr>
              <p:cNvPr id="36" name="椭圆 35"/>
              <p:cNvSpPr/>
              <p:nvPr userDrawn="1"/>
            </p:nvSpPr>
            <p:spPr>
              <a:xfrm>
                <a:off x="16390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 userDrawn="1"/>
            </p:nvSpPr>
            <p:spPr>
              <a:xfrm>
                <a:off x="16628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 userDrawn="1"/>
            </p:nvSpPr>
            <p:spPr>
              <a:xfrm>
                <a:off x="16866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 userDrawn="1"/>
            </p:nvSpPr>
            <p:spPr>
              <a:xfrm>
                <a:off x="17104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35" name="直接连接符 34"/>
            <p:cNvCxnSpPr/>
            <p:nvPr userDrawn="1"/>
          </p:nvCxnSpPr>
          <p:spPr>
            <a:xfrm>
              <a:off x="7479" y="944"/>
              <a:ext cx="8591" cy="0"/>
            </a:xfrm>
            <a:prstGeom prst="line">
              <a:avLst/>
            </a:prstGeom>
            <a:ln w="15875">
              <a:solidFill>
                <a:srgbClr val="1A2E35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图形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756121" y="2643247"/>
            <a:ext cx="3687214" cy="326094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256217"/>
            <a:ext cx="10998835" cy="873760"/>
            <a:chOff x="816" y="417"/>
            <a:chExt cx="17321" cy="1376"/>
          </a:xfrm>
        </p:grpSpPr>
        <p:sp>
          <p:nvSpPr>
            <p:cNvPr id="3" name="矩形 2"/>
            <p:cNvSpPr/>
            <p:nvPr/>
          </p:nvSpPr>
          <p:spPr>
            <a:xfrm>
              <a:off x="1081" y="608"/>
              <a:ext cx="17013" cy="1148"/>
            </a:xfrm>
            <a:prstGeom prst="rect">
              <a:avLst/>
            </a:prstGeom>
            <a:solidFill>
              <a:srgbClr val="F0F0F0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E0E0E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18018" y="553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18018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1037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16" y="417"/>
              <a:ext cx="1199" cy="1123"/>
              <a:chOff x="836" y="277"/>
              <a:chExt cx="1199" cy="11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6" y="277"/>
                <a:ext cx="1123" cy="1123"/>
              </a:xfrm>
              <a:prstGeom prst="rect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18" name="文本框 38"/>
              <p:cNvSpPr txBox="1"/>
              <p:nvPr/>
            </p:nvSpPr>
            <p:spPr>
              <a:xfrm>
                <a:off x="836" y="431"/>
                <a:ext cx="119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ea typeface="汉仪综艺体简" panose="02010600000101010101" charset="-122"/>
                  </a:rPr>
                  <a:t>01</a:t>
                </a:r>
              </a:p>
            </p:txBody>
          </p:sp>
        </p:grpSp>
        <p:sp>
          <p:nvSpPr>
            <p:cNvPr id="15" name="文本框 24"/>
            <p:cNvSpPr txBox="1"/>
            <p:nvPr/>
          </p:nvSpPr>
          <p:spPr>
            <a:xfrm>
              <a:off x="2349" y="759"/>
              <a:ext cx="452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1A2E35"/>
                  </a:solidFill>
                  <a:ea typeface="+mj-ea"/>
                </a:rPr>
                <a:t>年度账务总结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 flipH="1">
              <a:off x="15806" y="934"/>
              <a:ext cx="1719" cy="496"/>
              <a:chOff x="7696" y="2973"/>
              <a:chExt cx="3079" cy="888"/>
            </a:xfrm>
            <a:solidFill>
              <a:srgbClr val="1A2E35"/>
            </a:solidFill>
          </p:grpSpPr>
          <p:sp>
            <p:nvSpPr>
              <p:cNvPr id="10" name="任意多边形: 形状 9"/>
              <p:cNvSpPr/>
              <p:nvPr/>
            </p:nvSpPr>
            <p:spPr>
              <a:xfrm>
                <a:off x="7696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8361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9025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9690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354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9" name="文本框 11"/>
          <p:cNvSpPr txBox="1"/>
          <p:nvPr/>
        </p:nvSpPr>
        <p:spPr>
          <a:xfrm>
            <a:off x="5449182" y="2587625"/>
            <a:ext cx="60960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50000"/>
              </a:lnSpc>
              <a:buClrTx/>
              <a:buSzTx/>
              <a:buNone/>
            </a:pPr>
            <a:r>
              <a:rPr lang="zh-CN" altLang="en-US" sz="1000" dirty="0">
                <a:solidFill>
                  <a:srgbClr val="1A2E35">
                    <a:alpha val="70000"/>
                  </a:srgbClr>
                </a:solidFill>
                <a:latin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  <a:p>
            <a:pPr indent="0" algn="l">
              <a:lnSpc>
                <a:spcPct val="150000"/>
              </a:lnSpc>
              <a:buClrTx/>
              <a:buSzTx/>
              <a:buNone/>
            </a:pPr>
            <a:r>
              <a:rPr lang="zh-CN" altLang="en-US" sz="1000" dirty="0">
                <a:solidFill>
                  <a:srgbClr val="1A2E35">
                    <a:alpha val="70000"/>
                  </a:srgbClr>
                </a:solidFill>
                <a:latin typeface="+mn-ea"/>
              </a:rPr>
              <a:t>您的正文已经简明扼要，字字珠玑，但信息却错综复杂，需要用更多的文字来表述；但请您尽可能提炼思想的精髓，否则容易造成观者的阅读压力，适得其反。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449182" y="1814830"/>
            <a:ext cx="2556510" cy="595630"/>
            <a:chOff x="1081" y="3354"/>
            <a:chExt cx="5876" cy="1071"/>
          </a:xfrm>
        </p:grpSpPr>
        <p:sp>
          <p:nvSpPr>
            <p:cNvPr id="33" name="矩形 32"/>
            <p:cNvSpPr/>
            <p:nvPr/>
          </p:nvSpPr>
          <p:spPr>
            <a:xfrm>
              <a:off x="1081" y="3354"/>
              <a:ext cx="5876" cy="1071"/>
            </a:xfrm>
            <a:prstGeom prst="rect">
              <a:avLst/>
            </a:prstGeom>
            <a:solidFill>
              <a:srgbClr val="FF595E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F0F0F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latin typeface="+mj-ea"/>
                <a:ea typeface="+mj-ea"/>
              </a:endParaRPr>
            </a:p>
          </p:txBody>
        </p:sp>
        <p:sp>
          <p:nvSpPr>
            <p:cNvPr id="34" name="文本框 18"/>
            <p:cNvSpPr txBox="1"/>
            <p:nvPr/>
          </p:nvSpPr>
          <p:spPr>
            <a:xfrm>
              <a:off x="2319" y="3479"/>
              <a:ext cx="3401" cy="8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账务总结</a:t>
              </a:r>
            </a:p>
          </p:txBody>
        </p:sp>
      </p:grpSp>
      <p:sp>
        <p:nvSpPr>
          <p:cNvPr id="21" name="圆角矩形 19"/>
          <p:cNvSpPr/>
          <p:nvPr/>
        </p:nvSpPr>
        <p:spPr>
          <a:xfrm>
            <a:off x="5449182" y="3893185"/>
            <a:ext cx="5974080" cy="629920"/>
          </a:xfrm>
          <a:prstGeom prst="roundRect">
            <a:avLst>
              <a:gd name="adj" fmla="val 50000"/>
            </a:avLst>
          </a:prstGeom>
          <a:solidFill>
            <a:srgbClr val="F4F4F4"/>
          </a:solidFill>
          <a:ln w="15875">
            <a:solidFill>
              <a:srgbClr val="1A2E35"/>
            </a:solidFill>
          </a:ln>
          <a:effectLst>
            <a:outerShdw dist="101600" dir="2700000" algn="tl" rotWithShape="0">
              <a:srgbClr val="E6E6E6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22" name="圆角矩形 22"/>
          <p:cNvSpPr/>
          <p:nvPr/>
        </p:nvSpPr>
        <p:spPr>
          <a:xfrm>
            <a:off x="5449182" y="4737735"/>
            <a:ext cx="5974080" cy="629920"/>
          </a:xfrm>
          <a:prstGeom prst="roundRect">
            <a:avLst>
              <a:gd name="adj" fmla="val 50000"/>
            </a:avLst>
          </a:prstGeom>
          <a:solidFill>
            <a:srgbClr val="F4F4F4"/>
          </a:solidFill>
          <a:ln w="15875">
            <a:solidFill>
              <a:srgbClr val="1A2E35"/>
            </a:solidFill>
          </a:ln>
          <a:effectLst>
            <a:outerShdw dist="101600" dir="2700000" algn="tl" rotWithShape="0">
              <a:srgbClr val="E6E6E6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568562" y="3984625"/>
            <a:ext cx="1212850" cy="1292860"/>
            <a:chOff x="8411" y="6586"/>
            <a:chExt cx="1910" cy="2036"/>
          </a:xfrm>
        </p:grpSpPr>
        <p:sp>
          <p:nvSpPr>
            <p:cNvPr id="29" name="圆角矩形 23"/>
            <p:cNvSpPr/>
            <p:nvPr/>
          </p:nvSpPr>
          <p:spPr>
            <a:xfrm>
              <a:off x="8411" y="6586"/>
              <a:ext cx="1910" cy="705"/>
            </a:xfrm>
            <a:prstGeom prst="roundRect">
              <a:avLst>
                <a:gd name="adj" fmla="val 50000"/>
              </a:avLst>
            </a:prstGeom>
            <a:solidFill>
              <a:srgbClr val="1A2E35"/>
            </a:solidFill>
            <a:ln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1A2E35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圆角矩形 25"/>
            <p:cNvSpPr/>
            <p:nvPr/>
          </p:nvSpPr>
          <p:spPr>
            <a:xfrm>
              <a:off x="8411" y="7917"/>
              <a:ext cx="1910" cy="705"/>
            </a:xfrm>
            <a:prstGeom prst="roundRect">
              <a:avLst>
                <a:gd name="adj" fmla="val 50000"/>
              </a:avLst>
            </a:prstGeom>
            <a:solidFill>
              <a:srgbClr val="1A2E35"/>
            </a:solidFill>
            <a:ln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1A2E35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26"/>
            <p:cNvSpPr txBox="1"/>
            <p:nvPr/>
          </p:nvSpPr>
          <p:spPr>
            <a:xfrm>
              <a:off x="8642" y="6642"/>
              <a:ext cx="144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3340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27"/>
            <p:cNvSpPr txBox="1"/>
            <p:nvPr/>
          </p:nvSpPr>
          <p:spPr>
            <a:xfrm>
              <a:off x="8642" y="7962"/>
              <a:ext cx="144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</a:rPr>
                <a:t>5680</a:t>
              </a:r>
              <a:endParaRPr lang="en-US" altLang="zh-CN" sz="12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文本框 28"/>
          <p:cNvSpPr txBox="1"/>
          <p:nvPr/>
        </p:nvSpPr>
        <p:spPr>
          <a:xfrm>
            <a:off x="7150347" y="3931920"/>
            <a:ext cx="394779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50000"/>
              </a:lnSpc>
              <a:buClrTx/>
              <a:buSzTx/>
              <a:buNone/>
            </a:pPr>
            <a:r>
              <a:rPr lang="zh-CN" altLang="en-US" sz="900" dirty="0">
                <a:solidFill>
                  <a:srgbClr val="1A2E35">
                    <a:alpha val="70000"/>
                  </a:srgbClr>
                </a:solidFill>
                <a:latin typeface="+mn-ea"/>
                <a:sym typeface="+mn-ea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25" name="文本框 29"/>
          <p:cNvSpPr txBox="1"/>
          <p:nvPr/>
        </p:nvSpPr>
        <p:spPr>
          <a:xfrm>
            <a:off x="7150347" y="4772660"/>
            <a:ext cx="394779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50000"/>
              </a:lnSpc>
              <a:buClrTx/>
              <a:buSzTx/>
              <a:buNone/>
            </a:pPr>
            <a:r>
              <a:rPr lang="zh-CN" altLang="en-US" sz="900" dirty="0">
                <a:solidFill>
                  <a:srgbClr val="1A2E35">
                    <a:alpha val="70000"/>
                  </a:srgbClr>
                </a:solidFill>
                <a:latin typeface="+mn-ea"/>
                <a:sym typeface="+mn-ea"/>
              </a:rPr>
              <a:t>单击此处输入你的正文，文字是您思想的提炼，为了最终演示发布的良好效果，请尽量言简意赅的阐述观点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8109200" y="1490346"/>
            <a:ext cx="564359" cy="540229"/>
            <a:chOff x="12769" y="3294"/>
            <a:chExt cx="1179" cy="1129"/>
          </a:xfrm>
        </p:grpSpPr>
        <p:sp>
          <p:nvSpPr>
            <p:cNvPr id="27" name="图形 4"/>
            <p:cNvSpPr/>
            <p:nvPr/>
          </p:nvSpPr>
          <p:spPr>
            <a:xfrm>
              <a:off x="13177" y="3652"/>
              <a:ext cx="771" cy="771"/>
            </a:xfrm>
            <a:custGeom>
              <a:avLst/>
              <a:gdLst>
                <a:gd name="connsiteX0" fmla="*/ 1154463 w 2308638"/>
                <a:gd name="connsiteY0" fmla="*/ 2308576 h 2308575"/>
                <a:gd name="connsiteX1" fmla="*/ 784081 w 2308638"/>
                <a:gd name="connsiteY1" fmla="*/ 1523350 h 2308575"/>
                <a:gd name="connsiteX2" fmla="*/ 0 w 2308638"/>
                <a:gd name="connsiteY2" fmla="*/ 1154685 h 2308575"/>
                <a:gd name="connsiteX3" fmla="*/ 785479 w 2308638"/>
                <a:gd name="connsiteY3" fmla="*/ 784621 h 2308575"/>
                <a:gd name="connsiteX4" fmla="*/ 1154463 w 2308638"/>
                <a:gd name="connsiteY4" fmla="*/ 0 h 2308575"/>
                <a:gd name="connsiteX5" fmla="*/ 1524208 w 2308638"/>
                <a:gd name="connsiteY5" fmla="*/ 785384 h 2308575"/>
                <a:gd name="connsiteX6" fmla="*/ 2308639 w 2308638"/>
                <a:gd name="connsiteY6" fmla="*/ 1154685 h 2308575"/>
                <a:gd name="connsiteX7" fmla="*/ 1523986 w 2308638"/>
                <a:gd name="connsiteY7" fmla="*/ 1524177 h 2308575"/>
                <a:gd name="connsiteX8" fmla="*/ 1154463 w 2308638"/>
                <a:gd name="connsiteY8" fmla="*/ 2308576 h 230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638" h="2308575">
                  <a:moveTo>
                    <a:pt x="1154463" y="2308576"/>
                  </a:moveTo>
                  <a:cubicBezTo>
                    <a:pt x="1122014" y="2003696"/>
                    <a:pt x="1001276" y="1740259"/>
                    <a:pt x="784081" y="1523350"/>
                  </a:cubicBezTo>
                  <a:cubicBezTo>
                    <a:pt x="567459" y="1307014"/>
                    <a:pt x="304403" y="1187070"/>
                    <a:pt x="0" y="1154685"/>
                  </a:cubicBezTo>
                  <a:cubicBezTo>
                    <a:pt x="305166" y="1122173"/>
                    <a:pt x="568666" y="1001753"/>
                    <a:pt x="785479" y="784621"/>
                  </a:cubicBezTo>
                  <a:cubicBezTo>
                    <a:pt x="1001943" y="567840"/>
                    <a:pt x="1122204" y="304753"/>
                    <a:pt x="1154463" y="0"/>
                  </a:cubicBezTo>
                  <a:cubicBezTo>
                    <a:pt x="1186689" y="305134"/>
                    <a:pt x="1307268" y="568507"/>
                    <a:pt x="1524208" y="785384"/>
                  </a:cubicBezTo>
                  <a:cubicBezTo>
                    <a:pt x="1740831" y="1001943"/>
                    <a:pt x="2003886" y="1122268"/>
                    <a:pt x="2308639" y="1154685"/>
                  </a:cubicBezTo>
                  <a:cubicBezTo>
                    <a:pt x="2003855" y="1187039"/>
                    <a:pt x="1740640" y="1307427"/>
                    <a:pt x="1523986" y="1524177"/>
                  </a:cubicBezTo>
                  <a:cubicBezTo>
                    <a:pt x="1307459" y="1740767"/>
                    <a:pt x="1186880" y="2003632"/>
                    <a:pt x="1154463" y="2308576"/>
                  </a:cubicBezTo>
                  <a:close/>
                </a:path>
              </a:pathLst>
            </a:custGeom>
            <a:solidFill>
              <a:srgbClr val="1A2E35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8" name="图形 150"/>
            <p:cNvSpPr/>
            <p:nvPr/>
          </p:nvSpPr>
          <p:spPr>
            <a:xfrm>
              <a:off x="12769" y="3294"/>
              <a:ext cx="408" cy="466"/>
            </a:xfrm>
            <a:custGeom>
              <a:avLst/>
              <a:gdLst>
                <a:gd name="connsiteX0" fmla="*/ 3428524 w 3428523"/>
                <a:gd name="connsiteY0" fmla="*/ 2590610 h 5200078"/>
                <a:gd name="connsiteX1" fmla="*/ 3428524 w 3428523"/>
                <a:gd name="connsiteY1" fmla="*/ 2609660 h 5200078"/>
                <a:gd name="connsiteX2" fmla="*/ 3195638 w 3428523"/>
                <a:gd name="connsiteY2" fmla="*/ 2665286 h 5200078"/>
                <a:gd name="connsiteX3" fmla="*/ 2579561 w 3428523"/>
                <a:gd name="connsiteY3" fmla="*/ 3017330 h 5200078"/>
                <a:gd name="connsiteX4" fmla="*/ 1915859 w 3428523"/>
                <a:gd name="connsiteY4" fmla="*/ 4070890 h 5200078"/>
                <a:gd name="connsiteX5" fmla="*/ 1770412 w 3428523"/>
                <a:gd name="connsiteY5" fmla="*/ 4714399 h 5200078"/>
                <a:gd name="connsiteX6" fmla="*/ 1723739 w 3428523"/>
                <a:gd name="connsiteY6" fmla="*/ 5200079 h 5200078"/>
                <a:gd name="connsiteX7" fmla="*/ 1704689 w 3428523"/>
                <a:gd name="connsiteY7" fmla="*/ 5200079 h 5200078"/>
                <a:gd name="connsiteX8" fmla="*/ 1694783 w 3428523"/>
                <a:gd name="connsiteY8" fmla="*/ 5020151 h 5200078"/>
                <a:gd name="connsiteX9" fmla="*/ 1634014 w 3428523"/>
                <a:gd name="connsiteY9" fmla="*/ 4541044 h 5200078"/>
                <a:gd name="connsiteX10" fmla="*/ 1360361 w 3428523"/>
                <a:gd name="connsiteY10" fmla="*/ 3693986 h 5200078"/>
                <a:gd name="connsiteX11" fmla="*/ 966788 w 3428523"/>
                <a:gd name="connsiteY11" fmla="*/ 3128391 h 5200078"/>
                <a:gd name="connsiteX12" fmla="*/ 340233 w 3428523"/>
                <a:gd name="connsiteY12" fmla="*/ 2701385 h 5200078"/>
                <a:gd name="connsiteX13" fmla="*/ 0 w 3428523"/>
                <a:gd name="connsiteY13" fmla="*/ 2609564 h 5200078"/>
                <a:gd name="connsiteX14" fmla="*/ 0 w 3428523"/>
                <a:gd name="connsiteY14" fmla="*/ 2590514 h 5200078"/>
                <a:gd name="connsiteX15" fmla="*/ 47339 w 3428523"/>
                <a:gd name="connsiteY15" fmla="*/ 2588609 h 5200078"/>
                <a:gd name="connsiteX16" fmla="*/ 430816 w 3428523"/>
                <a:gd name="connsiteY16" fmla="*/ 2457831 h 5200078"/>
                <a:gd name="connsiteX17" fmla="*/ 1286637 w 3428523"/>
                <a:gd name="connsiteY17" fmla="*/ 1644110 h 5200078"/>
                <a:gd name="connsiteX18" fmla="*/ 1559528 w 3428523"/>
                <a:gd name="connsiteY18" fmla="*/ 976408 h 5200078"/>
                <a:gd name="connsiteX19" fmla="*/ 1646873 w 3428523"/>
                <a:gd name="connsiteY19" fmla="*/ 555974 h 5200078"/>
                <a:gd name="connsiteX20" fmla="*/ 1704785 w 3428523"/>
                <a:gd name="connsiteY20" fmla="*/ 0 h 5200078"/>
                <a:gd name="connsiteX21" fmla="*/ 1723835 w 3428523"/>
                <a:gd name="connsiteY21" fmla="*/ 0 h 5200078"/>
                <a:gd name="connsiteX22" fmla="*/ 1733836 w 3428523"/>
                <a:gd name="connsiteY22" fmla="*/ 180023 h 5200078"/>
                <a:gd name="connsiteX23" fmla="*/ 1794796 w 3428523"/>
                <a:gd name="connsiteY23" fmla="*/ 658940 h 5200078"/>
                <a:gd name="connsiteX24" fmla="*/ 1999869 w 3428523"/>
                <a:gd name="connsiteY24" fmla="*/ 1355122 h 5200078"/>
                <a:gd name="connsiteX25" fmla="*/ 2372487 w 3428523"/>
                <a:gd name="connsiteY25" fmla="*/ 1973580 h 5200078"/>
                <a:gd name="connsiteX26" fmla="*/ 3102197 w 3428523"/>
                <a:gd name="connsiteY26" fmla="*/ 2503075 h 5200078"/>
                <a:gd name="connsiteX27" fmla="*/ 3428524 w 3428523"/>
                <a:gd name="connsiteY27" fmla="*/ 2590610 h 520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28523" h="5200078">
                  <a:moveTo>
                    <a:pt x="3428524" y="2590610"/>
                  </a:moveTo>
                  <a:cubicBezTo>
                    <a:pt x="3428524" y="2596992"/>
                    <a:pt x="3428524" y="2603278"/>
                    <a:pt x="3428524" y="2609660"/>
                  </a:cubicBezTo>
                  <a:cubicBezTo>
                    <a:pt x="3350800" y="2627948"/>
                    <a:pt x="3272028" y="2642711"/>
                    <a:pt x="3195638" y="2665286"/>
                  </a:cubicBezTo>
                  <a:cubicBezTo>
                    <a:pt x="2962942" y="2734151"/>
                    <a:pt x="2760726" y="2858834"/>
                    <a:pt x="2579561" y="3017330"/>
                  </a:cubicBezTo>
                  <a:cubicBezTo>
                    <a:pt x="2253996" y="3302222"/>
                    <a:pt x="2049494" y="3665030"/>
                    <a:pt x="1915859" y="4070890"/>
                  </a:cubicBezTo>
                  <a:cubicBezTo>
                    <a:pt x="1846898" y="4280440"/>
                    <a:pt x="1792700" y="4494086"/>
                    <a:pt x="1770412" y="4714399"/>
                  </a:cubicBezTo>
                  <a:cubicBezTo>
                    <a:pt x="1754029" y="4876229"/>
                    <a:pt x="1739265" y="5038154"/>
                    <a:pt x="1723739" y="5200079"/>
                  </a:cubicBezTo>
                  <a:cubicBezTo>
                    <a:pt x="1717358" y="5200079"/>
                    <a:pt x="1711071" y="5200079"/>
                    <a:pt x="1704689" y="5200079"/>
                  </a:cubicBezTo>
                  <a:cubicBezTo>
                    <a:pt x="1701546" y="5140071"/>
                    <a:pt x="1701546" y="5079683"/>
                    <a:pt x="1694783" y="5020151"/>
                  </a:cubicBezTo>
                  <a:cubicBezTo>
                    <a:pt x="1676591" y="4860131"/>
                    <a:pt x="1663160" y="4699064"/>
                    <a:pt x="1634014" y="4541044"/>
                  </a:cubicBezTo>
                  <a:cubicBezTo>
                    <a:pt x="1579817" y="4247388"/>
                    <a:pt x="1494282" y="3962495"/>
                    <a:pt x="1360361" y="3693986"/>
                  </a:cubicBezTo>
                  <a:cubicBezTo>
                    <a:pt x="1256729" y="3486341"/>
                    <a:pt x="1128903" y="3295555"/>
                    <a:pt x="966788" y="3128391"/>
                  </a:cubicBezTo>
                  <a:cubicBezTo>
                    <a:pt x="787051" y="2943130"/>
                    <a:pt x="579977" y="2797493"/>
                    <a:pt x="340233" y="2701385"/>
                  </a:cubicBezTo>
                  <a:cubicBezTo>
                    <a:pt x="230981" y="2657570"/>
                    <a:pt x="120206" y="2614898"/>
                    <a:pt x="0" y="2609564"/>
                  </a:cubicBezTo>
                  <a:cubicBezTo>
                    <a:pt x="0" y="2603183"/>
                    <a:pt x="0" y="2596896"/>
                    <a:pt x="0" y="2590514"/>
                  </a:cubicBezTo>
                  <a:cubicBezTo>
                    <a:pt x="15812" y="2590038"/>
                    <a:pt x="32861" y="2593277"/>
                    <a:pt x="47339" y="2588609"/>
                  </a:cubicBezTo>
                  <a:cubicBezTo>
                    <a:pt x="175736" y="2546509"/>
                    <a:pt x="309086" y="2514600"/>
                    <a:pt x="430816" y="2457831"/>
                  </a:cubicBezTo>
                  <a:cubicBezTo>
                    <a:pt x="805625" y="2283047"/>
                    <a:pt x="1081088" y="1999583"/>
                    <a:pt x="1286637" y="1644110"/>
                  </a:cubicBezTo>
                  <a:cubicBezTo>
                    <a:pt x="1408176" y="1433894"/>
                    <a:pt x="1497616" y="1210247"/>
                    <a:pt x="1559528" y="976408"/>
                  </a:cubicBezTo>
                  <a:cubicBezTo>
                    <a:pt x="1596200" y="838200"/>
                    <a:pt x="1626775" y="697516"/>
                    <a:pt x="1646873" y="555974"/>
                  </a:cubicBezTo>
                  <a:cubicBezTo>
                    <a:pt x="1673066" y="371665"/>
                    <a:pt x="1686116" y="185452"/>
                    <a:pt x="1704785" y="0"/>
                  </a:cubicBezTo>
                  <a:cubicBezTo>
                    <a:pt x="1711166" y="0"/>
                    <a:pt x="1717453" y="0"/>
                    <a:pt x="1723835" y="0"/>
                  </a:cubicBezTo>
                  <a:cubicBezTo>
                    <a:pt x="1726978" y="60008"/>
                    <a:pt x="1727073" y="120396"/>
                    <a:pt x="1733836" y="180023"/>
                  </a:cubicBezTo>
                  <a:cubicBezTo>
                    <a:pt x="1752029" y="339947"/>
                    <a:pt x="1765078" y="501110"/>
                    <a:pt x="1794796" y="658940"/>
                  </a:cubicBezTo>
                  <a:cubicBezTo>
                    <a:pt x="1839563" y="897255"/>
                    <a:pt x="1904714" y="1130713"/>
                    <a:pt x="1999869" y="1355122"/>
                  </a:cubicBezTo>
                  <a:cubicBezTo>
                    <a:pt x="2094833" y="1579150"/>
                    <a:pt x="2214753" y="1788224"/>
                    <a:pt x="2372487" y="1973580"/>
                  </a:cubicBezTo>
                  <a:cubicBezTo>
                    <a:pt x="2572512" y="2208562"/>
                    <a:pt x="2812066" y="2393061"/>
                    <a:pt x="3102197" y="2503075"/>
                  </a:cubicBezTo>
                  <a:cubicBezTo>
                    <a:pt x="3206877" y="2542889"/>
                    <a:pt x="3319558" y="2562035"/>
                    <a:pt x="3428524" y="2590610"/>
                  </a:cubicBezTo>
                  <a:close/>
                </a:path>
              </a:pathLst>
            </a:custGeom>
            <a:solidFill>
              <a:srgbClr val="1A2E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j-ea"/>
                <a:ea typeface="+mj-ea"/>
              </a:endParaRPr>
            </a:p>
          </p:txBody>
        </p:sp>
      </p:grpSp>
      <p:pic>
        <p:nvPicPr>
          <p:cNvPr id="36" name="图形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0642" y="1713328"/>
            <a:ext cx="3329497" cy="365432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256217"/>
            <a:ext cx="10998835" cy="873760"/>
            <a:chOff x="816" y="417"/>
            <a:chExt cx="17321" cy="1376"/>
          </a:xfrm>
        </p:grpSpPr>
        <p:sp>
          <p:nvSpPr>
            <p:cNvPr id="3" name="矩形 2"/>
            <p:cNvSpPr/>
            <p:nvPr/>
          </p:nvSpPr>
          <p:spPr>
            <a:xfrm>
              <a:off x="1081" y="608"/>
              <a:ext cx="17013" cy="1148"/>
            </a:xfrm>
            <a:prstGeom prst="rect">
              <a:avLst/>
            </a:prstGeom>
            <a:solidFill>
              <a:srgbClr val="F0F0F0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E0E0E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18018" y="553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18018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1037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16" y="417"/>
              <a:ext cx="1199" cy="1123"/>
              <a:chOff x="836" y="277"/>
              <a:chExt cx="1199" cy="11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6" y="277"/>
                <a:ext cx="1123" cy="1123"/>
              </a:xfrm>
              <a:prstGeom prst="rect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18" name="文本框 38"/>
              <p:cNvSpPr txBox="1"/>
              <p:nvPr/>
            </p:nvSpPr>
            <p:spPr>
              <a:xfrm>
                <a:off x="836" y="431"/>
                <a:ext cx="119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+mj-lt"/>
                    <a:ea typeface="汉仪综艺体简" panose="02010600000101010101" charset="-122"/>
                  </a:rPr>
                  <a:t>01</a:t>
                </a:r>
              </a:p>
            </p:txBody>
          </p:sp>
        </p:grpSp>
        <p:sp>
          <p:nvSpPr>
            <p:cNvPr id="15" name="文本框 24"/>
            <p:cNvSpPr txBox="1"/>
            <p:nvPr/>
          </p:nvSpPr>
          <p:spPr>
            <a:xfrm>
              <a:off x="2349" y="759"/>
              <a:ext cx="452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1A2E35"/>
                  </a:solidFill>
                  <a:latin typeface="+mj-ea"/>
                  <a:ea typeface="+mj-ea"/>
                </a:rPr>
                <a:t>年度账务总结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 flipH="1">
              <a:off x="15806" y="934"/>
              <a:ext cx="1719" cy="496"/>
              <a:chOff x="7696" y="2973"/>
              <a:chExt cx="3079" cy="888"/>
            </a:xfrm>
            <a:solidFill>
              <a:srgbClr val="1A2E35"/>
            </a:solidFill>
          </p:grpSpPr>
          <p:sp>
            <p:nvSpPr>
              <p:cNvPr id="10" name="任意多边形: 形状 9"/>
              <p:cNvSpPr/>
              <p:nvPr/>
            </p:nvSpPr>
            <p:spPr>
              <a:xfrm>
                <a:off x="7696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8361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9025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9690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354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35" name="圆角矩形 1"/>
          <p:cNvSpPr/>
          <p:nvPr/>
        </p:nvSpPr>
        <p:spPr>
          <a:xfrm>
            <a:off x="933768" y="1743895"/>
            <a:ext cx="2437765" cy="3874135"/>
          </a:xfrm>
          <a:prstGeom prst="roundRect">
            <a:avLst>
              <a:gd name="adj" fmla="val 50000"/>
            </a:avLst>
          </a:prstGeom>
          <a:solidFill>
            <a:srgbClr val="FF595E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圆角矩形 4"/>
          <p:cNvSpPr/>
          <p:nvPr/>
        </p:nvSpPr>
        <p:spPr>
          <a:xfrm>
            <a:off x="3562668" y="1743895"/>
            <a:ext cx="2437765" cy="3874135"/>
          </a:xfrm>
          <a:prstGeom prst="roundRect">
            <a:avLst>
              <a:gd name="adj" fmla="val 50000"/>
            </a:avLst>
          </a:prstGeom>
          <a:solidFill>
            <a:srgbClr val="1A2E35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圆角矩形 8"/>
          <p:cNvSpPr/>
          <p:nvPr/>
        </p:nvSpPr>
        <p:spPr>
          <a:xfrm>
            <a:off x="6191568" y="1743895"/>
            <a:ext cx="2437765" cy="3874135"/>
          </a:xfrm>
          <a:prstGeom prst="roundRect">
            <a:avLst>
              <a:gd name="adj" fmla="val 50000"/>
            </a:avLst>
          </a:prstGeom>
          <a:solidFill>
            <a:srgbClr val="FF595E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9" name="圆角矩形 9"/>
          <p:cNvSpPr/>
          <p:nvPr/>
        </p:nvSpPr>
        <p:spPr>
          <a:xfrm>
            <a:off x="8820468" y="1743895"/>
            <a:ext cx="2437765" cy="3874135"/>
          </a:xfrm>
          <a:prstGeom prst="roundRect">
            <a:avLst>
              <a:gd name="adj" fmla="val 50000"/>
            </a:avLst>
          </a:prstGeom>
          <a:solidFill>
            <a:srgbClr val="1A2E35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圆角矩形 10"/>
          <p:cNvSpPr/>
          <p:nvPr/>
        </p:nvSpPr>
        <p:spPr>
          <a:xfrm>
            <a:off x="933768" y="1616895"/>
            <a:ext cx="2437765" cy="3874135"/>
          </a:xfrm>
          <a:prstGeom prst="roundRect">
            <a:avLst>
              <a:gd name="adj" fmla="val 50000"/>
            </a:avLst>
          </a:prstGeom>
          <a:solidFill>
            <a:srgbClr val="F4F4F4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" name="圆角矩形 11"/>
          <p:cNvSpPr/>
          <p:nvPr/>
        </p:nvSpPr>
        <p:spPr>
          <a:xfrm>
            <a:off x="3562668" y="1616895"/>
            <a:ext cx="2437765" cy="3874135"/>
          </a:xfrm>
          <a:prstGeom prst="roundRect">
            <a:avLst>
              <a:gd name="adj" fmla="val 50000"/>
            </a:avLst>
          </a:prstGeom>
          <a:solidFill>
            <a:srgbClr val="F4F4F4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圆角矩形 13"/>
          <p:cNvSpPr/>
          <p:nvPr/>
        </p:nvSpPr>
        <p:spPr>
          <a:xfrm>
            <a:off x="6191568" y="1616895"/>
            <a:ext cx="2437765" cy="3874135"/>
          </a:xfrm>
          <a:prstGeom prst="roundRect">
            <a:avLst>
              <a:gd name="adj" fmla="val 50000"/>
            </a:avLst>
          </a:prstGeom>
          <a:solidFill>
            <a:srgbClr val="F4F4F4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3" name="圆角矩形 17"/>
          <p:cNvSpPr/>
          <p:nvPr/>
        </p:nvSpPr>
        <p:spPr>
          <a:xfrm>
            <a:off x="8820468" y="1616895"/>
            <a:ext cx="2437765" cy="3874135"/>
          </a:xfrm>
          <a:prstGeom prst="roundRect">
            <a:avLst>
              <a:gd name="adj" fmla="val 50000"/>
            </a:avLst>
          </a:prstGeom>
          <a:solidFill>
            <a:srgbClr val="F4F4F4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3780156" y="3072315"/>
            <a:ext cx="1995170" cy="1906905"/>
            <a:chOff x="6264" y="4820"/>
            <a:chExt cx="3142" cy="3003"/>
          </a:xfrm>
        </p:grpSpPr>
        <p:sp>
          <p:nvSpPr>
            <p:cNvPr id="58" name="文本框 19"/>
            <p:cNvSpPr txBox="1"/>
            <p:nvPr/>
          </p:nvSpPr>
          <p:spPr>
            <a:xfrm>
              <a:off x="6264" y="5498"/>
              <a:ext cx="3142" cy="23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 dirty="0">
                  <a:solidFill>
                    <a:srgbClr val="1A2E35">
                      <a:alpha val="70000"/>
                    </a:srgbClr>
                  </a:solidFill>
                  <a:latin typeface="+mn-ea"/>
                  <a:sym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59" name="文本框 20"/>
            <p:cNvSpPr txBox="1"/>
            <p:nvPr/>
          </p:nvSpPr>
          <p:spPr>
            <a:xfrm>
              <a:off x="6467" y="4820"/>
              <a:ext cx="273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rgbClr val="1A2E35"/>
                  </a:solidFill>
                  <a:latin typeface="+mj-ea"/>
                  <a:ea typeface="+mj-ea"/>
                </a:rPr>
                <a:t>添加小标题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405246" y="3072315"/>
            <a:ext cx="1995170" cy="1906905"/>
            <a:chOff x="6264" y="4820"/>
            <a:chExt cx="3142" cy="3003"/>
          </a:xfrm>
        </p:grpSpPr>
        <p:sp>
          <p:nvSpPr>
            <p:cNvPr id="56" name="文本框 25"/>
            <p:cNvSpPr txBox="1"/>
            <p:nvPr/>
          </p:nvSpPr>
          <p:spPr>
            <a:xfrm>
              <a:off x="6264" y="5498"/>
              <a:ext cx="3142" cy="23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>
                  <a:solidFill>
                    <a:srgbClr val="1A2E35">
                      <a:alpha val="70000"/>
                    </a:srgbClr>
                  </a:solidFill>
                  <a:latin typeface="+mn-ea"/>
                  <a:sym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57" name="文本框 26"/>
            <p:cNvSpPr txBox="1"/>
            <p:nvPr/>
          </p:nvSpPr>
          <p:spPr>
            <a:xfrm>
              <a:off x="6467" y="4820"/>
              <a:ext cx="273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rgbClr val="1A2E35"/>
                  </a:solidFill>
                  <a:latin typeface="+mj-ea"/>
                  <a:ea typeface="+mj-ea"/>
                </a:rPr>
                <a:t>添加小标题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30336" y="3072315"/>
            <a:ext cx="1995170" cy="1906905"/>
            <a:chOff x="6264" y="4820"/>
            <a:chExt cx="3142" cy="3003"/>
          </a:xfrm>
        </p:grpSpPr>
        <p:sp>
          <p:nvSpPr>
            <p:cNvPr id="54" name="文本框 28"/>
            <p:cNvSpPr txBox="1"/>
            <p:nvPr/>
          </p:nvSpPr>
          <p:spPr>
            <a:xfrm>
              <a:off x="6264" y="5498"/>
              <a:ext cx="3142" cy="23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>
                  <a:solidFill>
                    <a:srgbClr val="1A2E35">
                      <a:alpha val="70000"/>
                    </a:srgbClr>
                  </a:solidFill>
                  <a:latin typeface="+mn-ea"/>
                  <a:sym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55" name="文本框 29"/>
            <p:cNvSpPr txBox="1"/>
            <p:nvPr/>
          </p:nvSpPr>
          <p:spPr>
            <a:xfrm>
              <a:off x="6467" y="4820"/>
              <a:ext cx="273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rgbClr val="1A2E35"/>
                  </a:solidFill>
                  <a:latin typeface="+mj-ea"/>
                  <a:ea typeface="+mj-ea"/>
                </a:rPr>
                <a:t>添加小标题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55066" y="3072315"/>
            <a:ext cx="1995170" cy="1906905"/>
            <a:chOff x="6264" y="4820"/>
            <a:chExt cx="3142" cy="3003"/>
          </a:xfrm>
        </p:grpSpPr>
        <p:sp>
          <p:nvSpPr>
            <p:cNvPr id="52" name="文本框 31"/>
            <p:cNvSpPr txBox="1"/>
            <p:nvPr/>
          </p:nvSpPr>
          <p:spPr>
            <a:xfrm>
              <a:off x="6264" y="5498"/>
              <a:ext cx="3142" cy="23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 dirty="0">
                  <a:solidFill>
                    <a:srgbClr val="1A2E35">
                      <a:alpha val="70000"/>
                    </a:srgbClr>
                  </a:solidFill>
                  <a:latin typeface="+mn-ea"/>
                  <a:sym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53" name="文本框 32"/>
            <p:cNvSpPr txBox="1"/>
            <p:nvPr/>
          </p:nvSpPr>
          <p:spPr>
            <a:xfrm>
              <a:off x="6467" y="4820"/>
              <a:ext cx="273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rgbClr val="1A2E35"/>
                  </a:solidFill>
                  <a:latin typeface="+mj-ea"/>
                  <a:ea typeface="+mj-ea"/>
                </a:rPr>
                <a:t>添加小标题</a:t>
              </a:r>
            </a:p>
          </p:txBody>
        </p:sp>
      </p:grpSp>
      <p:pic>
        <p:nvPicPr>
          <p:cNvPr id="48" name="图形 47" descr="templates\docerresourceshop\icons\\32313538313439353b32313538313438353bcec4b5b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84998" y="2197285"/>
            <a:ext cx="586740" cy="586740"/>
          </a:xfrm>
          <a:prstGeom prst="rect">
            <a:avLst/>
          </a:prstGeom>
        </p:spPr>
      </p:pic>
      <p:pic>
        <p:nvPicPr>
          <p:cNvPr id="49" name="图形 48" descr="templates\docerresourceshop\icons\\32313538313439353b32313538313438333bcad5d3cabcfe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05643" y="2197285"/>
            <a:ext cx="586740" cy="586740"/>
          </a:xfrm>
          <a:prstGeom prst="rect">
            <a:avLst/>
          </a:prstGeom>
        </p:spPr>
      </p:pic>
      <p:pic>
        <p:nvPicPr>
          <p:cNvPr id="50" name="图形 49" descr="templates\docerresourceshop\icons\\32313538313439353b32313538313439323bd4decdac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26288" y="2197285"/>
            <a:ext cx="586740" cy="586740"/>
          </a:xfrm>
          <a:prstGeom prst="rect">
            <a:avLst/>
          </a:prstGeom>
        </p:spPr>
      </p:pic>
      <p:pic>
        <p:nvPicPr>
          <p:cNvPr id="51" name="图形 50" descr="templates\docerresourceshop\icons\\32313538313439353b32313538313438383bbbcab9da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727883" y="2178235"/>
            <a:ext cx="624840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83360" y="2600702"/>
            <a:ext cx="9364980" cy="1838325"/>
          </a:xfrm>
          <a:prstGeom prst="rect">
            <a:avLst/>
          </a:prstGeom>
          <a:solidFill>
            <a:srgbClr val="F0F0F0"/>
          </a:solidFill>
          <a:ln w="19050">
            <a:solidFill>
              <a:srgbClr val="1A2E35"/>
            </a:solidFill>
          </a:ln>
          <a:effectLst>
            <a:outerShdw dist="127000" dir="2700000" algn="tl" rotWithShape="0">
              <a:srgbClr val="C8C8C8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10770870" y="252513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0770870" y="435774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1397000" y="2493387"/>
            <a:ext cx="149860" cy="149860"/>
          </a:xfrm>
          <a:prstGeom prst="rect">
            <a:avLst/>
          </a:prstGeom>
          <a:solidFill>
            <a:srgbClr val="FFFFFF"/>
          </a:solidFill>
          <a:ln w="1270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406525" y="4325997"/>
            <a:ext cx="149860" cy="149860"/>
          </a:xfrm>
          <a:prstGeom prst="rect">
            <a:avLst/>
          </a:prstGeom>
          <a:solidFill>
            <a:srgbClr val="FFFFFF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1270" y="2182872"/>
            <a:ext cx="1417320" cy="1417955"/>
          </a:xfrm>
          <a:prstGeom prst="rect">
            <a:avLst/>
          </a:prstGeom>
          <a:solidFill>
            <a:srgbClr val="FF595E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10" name="文本框 38"/>
          <p:cNvSpPr txBox="1"/>
          <p:nvPr/>
        </p:nvSpPr>
        <p:spPr>
          <a:xfrm>
            <a:off x="1343025" y="2452112"/>
            <a:ext cx="1327150" cy="1107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dirty="0">
                <a:solidFill>
                  <a:schemeClr val="bg1"/>
                </a:solidFill>
                <a:latin typeface="+mj-lt"/>
                <a:ea typeface="+mj-ea"/>
              </a:rPr>
              <a:t>02</a:t>
            </a:r>
          </a:p>
        </p:txBody>
      </p:sp>
      <p:sp>
        <p:nvSpPr>
          <p:cNvPr id="11" name="文本框 24"/>
          <p:cNvSpPr txBox="1"/>
          <p:nvPr/>
        </p:nvSpPr>
        <p:spPr>
          <a:xfrm>
            <a:off x="3465830" y="2845812"/>
            <a:ext cx="5708015" cy="92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dirty="0">
                <a:solidFill>
                  <a:srgbClr val="FF595E"/>
                </a:solidFill>
                <a:latin typeface="+mj-ea"/>
                <a:ea typeface="+mj-ea"/>
              </a:rPr>
              <a:t>账务工作概况</a:t>
            </a:r>
          </a:p>
        </p:txBody>
      </p:sp>
      <p:sp>
        <p:nvSpPr>
          <p:cNvPr id="12" name="文本框 86"/>
          <p:cNvSpPr txBox="1"/>
          <p:nvPr/>
        </p:nvSpPr>
        <p:spPr>
          <a:xfrm>
            <a:off x="3538855" y="3762752"/>
            <a:ext cx="6622415" cy="368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1A2E35"/>
                </a:solidFill>
                <a:latin typeface="+mj-ea"/>
                <a:ea typeface="+mj-ea"/>
              </a:rPr>
              <a:t>Overview of accounting work</a:t>
            </a:r>
          </a:p>
        </p:txBody>
      </p:sp>
      <p:grpSp>
        <p:nvGrpSpPr>
          <p:cNvPr id="13" name="组合 12"/>
          <p:cNvGrpSpPr/>
          <p:nvPr/>
        </p:nvGrpSpPr>
        <p:grpSpPr>
          <a:xfrm flipH="1">
            <a:off x="2882548" y="2210177"/>
            <a:ext cx="1092554" cy="314960"/>
            <a:chOff x="7696" y="2973"/>
            <a:chExt cx="3079" cy="888"/>
          </a:xfrm>
          <a:solidFill>
            <a:srgbClr val="1A2E35"/>
          </a:solidFill>
        </p:grpSpPr>
        <p:sp>
          <p:nvSpPr>
            <p:cNvPr id="17" name="任意多边形: 形状 16"/>
            <p:cNvSpPr/>
            <p:nvPr/>
          </p:nvSpPr>
          <p:spPr>
            <a:xfrm>
              <a:off x="7696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361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9025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9690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10354" y="2973"/>
              <a:ext cx="421" cy="888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85455" y="2694682"/>
            <a:ext cx="748665" cy="716915"/>
            <a:chOff x="12769" y="3294"/>
            <a:chExt cx="1179" cy="1129"/>
          </a:xfrm>
        </p:grpSpPr>
        <p:sp>
          <p:nvSpPr>
            <p:cNvPr id="15" name="图形 4"/>
            <p:cNvSpPr/>
            <p:nvPr/>
          </p:nvSpPr>
          <p:spPr>
            <a:xfrm>
              <a:off x="13177" y="3652"/>
              <a:ext cx="771" cy="771"/>
            </a:xfrm>
            <a:custGeom>
              <a:avLst/>
              <a:gdLst>
                <a:gd name="connsiteX0" fmla="*/ 1154463 w 2308638"/>
                <a:gd name="connsiteY0" fmla="*/ 2308576 h 2308575"/>
                <a:gd name="connsiteX1" fmla="*/ 784081 w 2308638"/>
                <a:gd name="connsiteY1" fmla="*/ 1523350 h 2308575"/>
                <a:gd name="connsiteX2" fmla="*/ 0 w 2308638"/>
                <a:gd name="connsiteY2" fmla="*/ 1154685 h 2308575"/>
                <a:gd name="connsiteX3" fmla="*/ 785479 w 2308638"/>
                <a:gd name="connsiteY3" fmla="*/ 784621 h 2308575"/>
                <a:gd name="connsiteX4" fmla="*/ 1154463 w 2308638"/>
                <a:gd name="connsiteY4" fmla="*/ 0 h 2308575"/>
                <a:gd name="connsiteX5" fmla="*/ 1524208 w 2308638"/>
                <a:gd name="connsiteY5" fmla="*/ 785384 h 2308575"/>
                <a:gd name="connsiteX6" fmla="*/ 2308639 w 2308638"/>
                <a:gd name="connsiteY6" fmla="*/ 1154685 h 2308575"/>
                <a:gd name="connsiteX7" fmla="*/ 1523986 w 2308638"/>
                <a:gd name="connsiteY7" fmla="*/ 1524177 h 2308575"/>
                <a:gd name="connsiteX8" fmla="*/ 1154463 w 2308638"/>
                <a:gd name="connsiteY8" fmla="*/ 2308576 h 230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638" h="2308575">
                  <a:moveTo>
                    <a:pt x="1154463" y="2308576"/>
                  </a:moveTo>
                  <a:cubicBezTo>
                    <a:pt x="1122014" y="2003696"/>
                    <a:pt x="1001276" y="1740259"/>
                    <a:pt x="784081" y="1523350"/>
                  </a:cubicBezTo>
                  <a:cubicBezTo>
                    <a:pt x="567459" y="1307014"/>
                    <a:pt x="304403" y="1187070"/>
                    <a:pt x="0" y="1154685"/>
                  </a:cubicBezTo>
                  <a:cubicBezTo>
                    <a:pt x="305166" y="1122173"/>
                    <a:pt x="568666" y="1001753"/>
                    <a:pt x="785479" y="784621"/>
                  </a:cubicBezTo>
                  <a:cubicBezTo>
                    <a:pt x="1001943" y="567840"/>
                    <a:pt x="1122204" y="304753"/>
                    <a:pt x="1154463" y="0"/>
                  </a:cubicBezTo>
                  <a:cubicBezTo>
                    <a:pt x="1186689" y="305134"/>
                    <a:pt x="1307268" y="568507"/>
                    <a:pt x="1524208" y="785384"/>
                  </a:cubicBezTo>
                  <a:cubicBezTo>
                    <a:pt x="1740831" y="1001943"/>
                    <a:pt x="2003886" y="1122268"/>
                    <a:pt x="2308639" y="1154685"/>
                  </a:cubicBezTo>
                  <a:cubicBezTo>
                    <a:pt x="2003855" y="1187039"/>
                    <a:pt x="1740640" y="1307427"/>
                    <a:pt x="1523986" y="1524177"/>
                  </a:cubicBezTo>
                  <a:cubicBezTo>
                    <a:pt x="1307459" y="1740767"/>
                    <a:pt x="1186880" y="2003632"/>
                    <a:pt x="1154463" y="2308576"/>
                  </a:cubicBezTo>
                  <a:close/>
                </a:path>
              </a:pathLst>
            </a:custGeom>
            <a:solidFill>
              <a:srgbClr val="1A2E35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6" name="图形 150"/>
            <p:cNvSpPr/>
            <p:nvPr/>
          </p:nvSpPr>
          <p:spPr>
            <a:xfrm>
              <a:off x="12769" y="3294"/>
              <a:ext cx="408" cy="466"/>
            </a:xfrm>
            <a:custGeom>
              <a:avLst/>
              <a:gdLst>
                <a:gd name="connsiteX0" fmla="*/ 3428524 w 3428523"/>
                <a:gd name="connsiteY0" fmla="*/ 2590610 h 5200078"/>
                <a:gd name="connsiteX1" fmla="*/ 3428524 w 3428523"/>
                <a:gd name="connsiteY1" fmla="*/ 2609660 h 5200078"/>
                <a:gd name="connsiteX2" fmla="*/ 3195638 w 3428523"/>
                <a:gd name="connsiteY2" fmla="*/ 2665286 h 5200078"/>
                <a:gd name="connsiteX3" fmla="*/ 2579561 w 3428523"/>
                <a:gd name="connsiteY3" fmla="*/ 3017330 h 5200078"/>
                <a:gd name="connsiteX4" fmla="*/ 1915859 w 3428523"/>
                <a:gd name="connsiteY4" fmla="*/ 4070890 h 5200078"/>
                <a:gd name="connsiteX5" fmla="*/ 1770412 w 3428523"/>
                <a:gd name="connsiteY5" fmla="*/ 4714399 h 5200078"/>
                <a:gd name="connsiteX6" fmla="*/ 1723739 w 3428523"/>
                <a:gd name="connsiteY6" fmla="*/ 5200079 h 5200078"/>
                <a:gd name="connsiteX7" fmla="*/ 1704689 w 3428523"/>
                <a:gd name="connsiteY7" fmla="*/ 5200079 h 5200078"/>
                <a:gd name="connsiteX8" fmla="*/ 1694783 w 3428523"/>
                <a:gd name="connsiteY8" fmla="*/ 5020151 h 5200078"/>
                <a:gd name="connsiteX9" fmla="*/ 1634014 w 3428523"/>
                <a:gd name="connsiteY9" fmla="*/ 4541044 h 5200078"/>
                <a:gd name="connsiteX10" fmla="*/ 1360361 w 3428523"/>
                <a:gd name="connsiteY10" fmla="*/ 3693986 h 5200078"/>
                <a:gd name="connsiteX11" fmla="*/ 966788 w 3428523"/>
                <a:gd name="connsiteY11" fmla="*/ 3128391 h 5200078"/>
                <a:gd name="connsiteX12" fmla="*/ 340233 w 3428523"/>
                <a:gd name="connsiteY12" fmla="*/ 2701385 h 5200078"/>
                <a:gd name="connsiteX13" fmla="*/ 0 w 3428523"/>
                <a:gd name="connsiteY13" fmla="*/ 2609564 h 5200078"/>
                <a:gd name="connsiteX14" fmla="*/ 0 w 3428523"/>
                <a:gd name="connsiteY14" fmla="*/ 2590514 h 5200078"/>
                <a:gd name="connsiteX15" fmla="*/ 47339 w 3428523"/>
                <a:gd name="connsiteY15" fmla="*/ 2588609 h 5200078"/>
                <a:gd name="connsiteX16" fmla="*/ 430816 w 3428523"/>
                <a:gd name="connsiteY16" fmla="*/ 2457831 h 5200078"/>
                <a:gd name="connsiteX17" fmla="*/ 1286637 w 3428523"/>
                <a:gd name="connsiteY17" fmla="*/ 1644110 h 5200078"/>
                <a:gd name="connsiteX18" fmla="*/ 1559528 w 3428523"/>
                <a:gd name="connsiteY18" fmla="*/ 976408 h 5200078"/>
                <a:gd name="connsiteX19" fmla="*/ 1646873 w 3428523"/>
                <a:gd name="connsiteY19" fmla="*/ 555974 h 5200078"/>
                <a:gd name="connsiteX20" fmla="*/ 1704785 w 3428523"/>
                <a:gd name="connsiteY20" fmla="*/ 0 h 5200078"/>
                <a:gd name="connsiteX21" fmla="*/ 1723835 w 3428523"/>
                <a:gd name="connsiteY21" fmla="*/ 0 h 5200078"/>
                <a:gd name="connsiteX22" fmla="*/ 1733836 w 3428523"/>
                <a:gd name="connsiteY22" fmla="*/ 180023 h 5200078"/>
                <a:gd name="connsiteX23" fmla="*/ 1794796 w 3428523"/>
                <a:gd name="connsiteY23" fmla="*/ 658940 h 5200078"/>
                <a:gd name="connsiteX24" fmla="*/ 1999869 w 3428523"/>
                <a:gd name="connsiteY24" fmla="*/ 1355122 h 5200078"/>
                <a:gd name="connsiteX25" fmla="*/ 2372487 w 3428523"/>
                <a:gd name="connsiteY25" fmla="*/ 1973580 h 5200078"/>
                <a:gd name="connsiteX26" fmla="*/ 3102197 w 3428523"/>
                <a:gd name="connsiteY26" fmla="*/ 2503075 h 5200078"/>
                <a:gd name="connsiteX27" fmla="*/ 3428524 w 3428523"/>
                <a:gd name="connsiteY27" fmla="*/ 2590610 h 520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28523" h="5200078">
                  <a:moveTo>
                    <a:pt x="3428524" y="2590610"/>
                  </a:moveTo>
                  <a:cubicBezTo>
                    <a:pt x="3428524" y="2596992"/>
                    <a:pt x="3428524" y="2603278"/>
                    <a:pt x="3428524" y="2609660"/>
                  </a:cubicBezTo>
                  <a:cubicBezTo>
                    <a:pt x="3350800" y="2627948"/>
                    <a:pt x="3272028" y="2642711"/>
                    <a:pt x="3195638" y="2665286"/>
                  </a:cubicBezTo>
                  <a:cubicBezTo>
                    <a:pt x="2962942" y="2734151"/>
                    <a:pt x="2760726" y="2858834"/>
                    <a:pt x="2579561" y="3017330"/>
                  </a:cubicBezTo>
                  <a:cubicBezTo>
                    <a:pt x="2253996" y="3302222"/>
                    <a:pt x="2049494" y="3665030"/>
                    <a:pt x="1915859" y="4070890"/>
                  </a:cubicBezTo>
                  <a:cubicBezTo>
                    <a:pt x="1846898" y="4280440"/>
                    <a:pt x="1792700" y="4494086"/>
                    <a:pt x="1770412" y="4714399"/>
                  </a:cubicBezTo>
                  <a:cubicBezTo>
                    <a:pt x="1754029" y="4876229"/>
                    <a:pt x="1739265" y="5038154"/>
                    <a:pt x="1723739" y="5200079"/>
                  </a:cubicBezTo>
                  <a:cubicBezTo>
                    <a:pt x="1717358" y="5200079"/>
                    <a:pt x="1711071" y="5200079"/>
                    <a:pt x="1704689" y="5200079"/>
                  </a:cubicBezTo>
                  <a:cubicBezTo>
                    <a:pt x="1701546" y="5140071"/>
                    <a:pt x="1701546" y="5079683"/>
                    <a:pt x="1694783" y="5020151"/>
                  </a:cubicBezTo>
                  <a:cubicBezTo>
                    <a:pt x="1676591" y="4860131"/>
                    <a:pt x="1663160" y="4699064"/>
                    <a:pt x="1634014" y="4541044"/>
                  </a:cubicBezTo>
                  <a:cubicBezTo>
                    <a:pt x="1579817" y="4247388"/>
                    <a:pt x="1494282" y="3962495"/>
                    <a:pt x="1360361" y="3693986"/>
                  </a:cubicBezTo>
                  <a:cubicBezTo>
                    <a:pt x="1256729" y="3486341"/>
                    <a:pt x="1128903" y="3295555"/>
                    <a:pt x="966788" y="3128391"/>
                  </a:cubicBezTo>
                  <a:cubicBezTo>
                    <a:pt x="787051" y="2943130"/>
                    <a:pt x="579977" y="2797493"/>
                    <a:pt x="340233" y="2701385"/>
                  </a:cubicBezTo>
                  <a:cubicBezTo>
                    <a:pt x="230981" y="2657570"/>
                    <a:pt x="120206" y="2614898"/>
                    <a:pt x="0" y="2609564"/>
                  </a:cubicBezTo>
                  <a:cubicBezTo>
                    <a:pt x="0" y="2603183"/>
                    <a:pt x="0" y="2596896"/>
                    <a:pt x="0" y="2590514"/>
                  </a:cubicBezTo>
                  <a:cubicBezTo>
                    <a:pt x="15812" y="2590038"/>
                    <a:pt x="32861" y="2593277"/>
                    <a:pt x="47339" y="2588609"/>
                  </a:cubicBezTo>
                  <a:cubicBezTo>
                    <a:pt x="175736" y="2546509"/>
                    <a:pt x="309086" y="2514600"/>
                    <a:pt x="430816" y="2457831"/>
                  </a:cubicBezTo>
                  <a:cubicBezTo>
                    <a:pt x="805625" y="2283047"/>
                    <a:pt x="1081088" y="1999583"/>
                    <a:pt x="1286637" y="1644110"/>
                  </a:cubicBezTo>
                  <a:cubicBezTo>
                    <a:pt x="1408176" y="1433894"/>
                    <a:pt x="1497616" y="1210247"/>
                    <a:pt x="1559528" y="976408"/>
                  </a:cubicBezTo>
                  <a:cubicBezTo>
                    <a:pt x="1596200" y="838200"/>
                    <a:pt x="1626775" y="697516"/>
                    <a:pt x="1646873" y="555974"/>
                  </a:cubicBezTo>
                  <a:cubicBezTo>
                    <a:pt x="1673066" y="371665"/>
                    <a:pt x="1686116" y="185452"/>
                    <a:pt x="1704785" y="0"/>
                  </a:cubicBezTo>
                  <a:cubicBezTo>
                    <a:pt x="1711166" y="0"/>
                    <a:pt x="1717453" y="0"/>
                    <a:pt x="1723835" y="0"/>
                  </a:cubicBezTo>
                  <a:cubicBezTo>
                    <a:pt x="1726978" y="60008"/>
                    <a:pt x="1727073" y="120396"/>
                    <a:pt x="1733836" y="180023"/>
                  </a:cubicBezTo>
                  <a:cubicBezTo>
                    <a:pt x="1752029" y="339947"/>
                    <a:pt x="1765078" y="501110"/>
                    <a:pt x="1794796" y="658940"/>
                  </a:cubicBezTo>
                  <a:cubicBezTo>
                    <a:pt x="1839563" y="897255"/>
                    <a:pt x="1904714" y="1130713"/>
                    <a:pt x="1999869" y="1355122"/>
                  </a:cubicBezTo>
                  <a:cubicBezTo>
                    <a:pt x="2094833" y="1579150"/>
                    <a:pt x="2214753" y="1788224"/>
                    <a:pt x="2372487" y="1973580"/>
                  </a:cubicBezTo>
                  <a:cubicBezTo>
                    <a:pt x="2572512" y="2208562"/>
                    <a:pt x="2812066" y="2393061"/>
                    <a:pt x="3102197" y="2503075"/>
                  </a:cubicBezTo>
                  <a:cubicBezTo>
                    <a:pt x="3206877" y="2542889"/>
                    <a:pt x="3319558" y="2562035"/>
                    <a:pt x="3428524" y="2590610"/>
                  </a:cubicBezTo>
                  <a:close/>
                </a:path>
              </a:pathLst>
            </a:custGeom>
            <a:solidFill>
              <a:srgbClr val="1A2E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52340" y="452076"/>
            <a:ext cx="6744335" cy="106680"/>
            <a:chOff x="7479" y="860"/>
            <a:chExt cx="10621" cy="168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17218" y="860"/>
              <a:ext cx="882" cy="168"/>
              <a:chOff x="16390" y="910"/>
              <a:chExt cx="882" cy="168"/>
            </a:xfrm>
          </p:grpSpPr>
          <p:sp>
            <p:nvSpPr>
              <p:cNvPr id="36" name="椭圆 35"/>
              <p:cNvSpPr/>
              <p:nvPr userDrawn="1"/>
            </p:nvSpPr>
            <p:spPr>
              <a:xfrm>
                <a:off x="16390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 userDrawn="1"/>
            </p:nvSpPr>
            <p:spPr>
              <a:xfrm>
                <a:off x="16628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 userDrawn="1"/>
            </p:nvSpPr>
            <p:spPr>
              <a:xfrm>
                <a:off x="16866" y="910"/>
                <a:ext cx="168" cy="16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 userDrawn="1"/>
            </p:nvSpPr>
            <p:spPr>
              <a:xfrm>
                <a:off x="17104" y="910"/>
                <a:ext cx="168" cy="168"/>
              </a:xfrm>
              <a:prstGeom prst="ellipse">
                <a:avLst/>
              </a:prstGeom>
              <a:solidFill>
                <a:srgbClr val="E0E0E0"/>
              </a:solidFill>
              <a:ln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35" name="直接连接符 34"/>
            <p:cNvCxnSpPr/>
            <p:nvPr userDrawn="1"/>
          </p:nvCxnSpPr>
          <p:spPr>
            <a:xfrm>
              <a:off x="7479" y="944"/>
              <a:ext cx="8591" cy="0"/>
            </a:xfrm>
            <a:prstGeom prst="line">
              <a:avLst/>
            </a:prstGeom>
            <a:ln w="15875">
              <a:solidFill>
                <a:srgbClr val="1A2E35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图形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756121" y="2643247"/>
            <a:ext cx="3687214" cy="326094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256217"/>
            <a:ext cx="10998835" cy="873760"/>
            <a:chOff x="816" y="417"/>
            <a:chExt cx="17321" cy="1376"/>
          </a:xfrm>
        </p:grpSpPr>
        <p:sp>
          <p:nvSpPr>
            <p:cNvPr id="3" name="矩形 2"/>
            <p:cNvSpPr/>
            <p:nvPr/>
          </p:nvSpPr>
          <p:spPr>
            <a:xfrm>
              <a:off x="1081" y="608"/>
              <a:ext cx="17013" cy="1148"/>
            </a:xfrm>
            <a:prstGeom prst="rect">
              <a:avLst/>
            </a:prstGeom>
            <a:solidFill>
              <a:srgbClr val="F0F0F0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E0E0E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18018" y="553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18018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1037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16" y="417"/>
              <a:ext cx="1199" cy="1123"/>
              <a:chOff x="836" y="277"/>
              <a:chExt cx="1199" cy="11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6" y="277"/>
                <a:ext cx="1123" cy="1123"/>
              </a:xfrm>
              <a:prstGeom prst="rect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18" name="文本框 38"/>
              <p:cNvSpPr txBox="1"/>
              <p:nvPr/>
            </p:nvSpPr>
            <p:spPr>
              <a:xfrm>
                <a:off x="836" y="431"/>
                <a:ext cx="119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+mj-lt"/>
                    <a:ea typeface="汉仪综艺体简" panose="02010600000101010101" charset="-122"/>
                  </a:rPr>
                  <a:t>02</a:t>
                </a:r>
              </a:p>
            </p:txBody>
          </p:sp>
        </p:grpSp>
        <p:sp>
          <p:nvSpPr>
            <p:cNvPr id="15" name="文本框 24"/>
            <p:cNvSpPr txBox="1"/>
            <p:nvPr/>
          </p:nvSpPr>
          <p:spPr>
            <a:xfrm>
              <a:off x="2349" y="759"/>
              <a:ext cx="452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1A2E35"/>
                  </a:solidFill>
                  <a:latin typeface="+mj-ea"/>
                  <a:ea typeface="+mj-ea"/>
                </a:rPr>
                <a:t>账务工作概况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 flipH="1">
              <a:off x="15806" y="934"/>
              <a:ext cx="1719" cy="496"/>
              <a:chOff x="7696" y="2973"/>
              <a:chExt cx="3079" cy="888"/>
            </a:xfrm>
            <a:solidFill>
              <a:srgbClr val="1A2E35"/>
            </a:solidFill>
          </p:grpSpPr>
          <p:sp>
            <p:nvSpPr>
              <p:cNvPr id="10" name="任意多边形: 形状 9"/>
              <p:cNvSpPr/>
              <p:nvPr/>
            </p:nvSpPr>
            <p:spPr>
              <a:xfrm>
                <a:off x="7696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8361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9025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9690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354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9" name="圆角矩形 10"/>
          <p:cNvSpPr/>
          <p:nvPr/>
        </p:nvSpPr>
        <p:spPr>
          <a:xfrm>
            <a:off x="4527171" y="1824900"/>
            <a:ext cx="6976745" cy="1671320"/>
          </a:xfrm>
          <a:prstGeom prst="roundRect">
            <a:avLst>
              <a:gd name="adj" fmla="val 50000"/>
            </a:avLst>
          </a:prstGeom>
          <a:solidFill>
            <a:srgbClr val="FF595E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圆角矩形 11"/>
          <p:cNvSpPr/>
          <p:nvPr/>
        </p:nvSpPr>
        <p:spPr>
          <a:xfrm>
            <a:off x="4527171" y="3613060"/>
            <a:ext cx="6976745" cy="1671320"/>
          </a:xfrm>
          <a:prstGeom prst="roundRect">
            <a:avLst>
              <a:gd name="adj" fmla="val 50000"/>
            </a:avLst>
          </a:prstGeom>
          <a:solidFill>
            <a:srgbClr val="1A2E35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933821" y="3865155"/>
            <a:ext cx="3916680" cy="1150620"/>
            <a:chOff x="7558" y="6383"/>
            <a:chExt cx="9600" cy="1812"/>
          </a:xfrm>
        </p:grpSpPr>
        <p:sp>
          <p:nvSpPr>
            <p:cNvPr id="29" name="文本框 17"/>
            <p:cNvSpPr txBox="1"/>
            <p:nvPr/>
          </p:nvSpPr>
          <p:spPr>
            <a:xfrm>
              <a:off x="7558" y="6961"/>
              <a:ext cx="9600" cy="123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30" name="文本框 23"/>
            <p:cNvSpPr txBox="1"/>
            <p:nvPr/>
          </p:nvSpPr>
          <p:spPr>
            <a:xfrm>
              <a:off x="7558" y="6383"/>
              <a:ext cx="452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添加小标题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33821" y="2099220"/>
            <a:ext cx="3916680" cy="1150620"/>
            <a:chOff x="7558" y="6383"/>
            <a:chExt cx="9600" cy="1812"/>
          </a:xfrm>
        </p:grpSpPr>
        <p:sp>
          <p:nvSpPr>
            <p:cNvPr id="27" name="文本框 27"/>
            <p:cNvSpPr txBox="1"/>
            <p:nvPr/>
          </p:nvSpPr>
          <p:spPr>
            <a:xfrm>
              <a:off x="7558" y="6961"/>
              <a:ext cx="9600" cy="123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28" name="文本框 28"/>
            <p:cNvSpPr txBox="1"/>
            <p:nvPr/>
          </p:nvSpPr>
          <p:spPr>
            <a:xfrm>
              <a:off x="7558" y="6383"/>
              <a:ext cx="452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添加小标题</a:t>
              </a:r>
            </a:p>
          </p:txBody>
        </p:sp>
      </p:grpSp>
      <p:sp>
        <p:nvSpPr>
          <p:cNvPr id="23" name="文本框 34"/>
          <p:cNvSpPr txBox="1"/>
          <p:nvPr/>
        </p:nvSpPr>
        <p:spPr>
          <a:xfrm>
            <a:off x="4969131" y="2235110"/>
            <a:ext cx="16154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F0F0F0"/>
                </a:solidFill>
                <a:latin typeface="+mj-ea"/>
                <a:ea typeface="+mj-ea"/>
              </a:rPr>
              <a:t>4880</a:t>
            </a:r>
          </a:p>
        </p:txBody>
      </p:sp>
      <p:sp>
        <p:nvSpPr>
          <p:cNvPr id="24" name="文本框 35"/>
          <p:cNvSpPr txBox="1"/>
          <p:nvPr/>
        </p:nvSpPr>
        <p:spPr>
          <a:xfrm>
            <a:off x="5143439" y="2835185"/>
            <a:ext cx="126682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 dirty="0">
                <a:solidFill>
                  <a:srgbClr val="F0F0F0"/>
                </a:solidFill>
                <a:latin typeface="+mn-ea"/>
              </a:rPr>
              <a:t>请添加相关标题</a:t>
            </a:r>
          </a:p>
        </p:txBody>
      </p:sp>
      <p:sp>
        <p:nvSpPr>
          <p:cNvPr id="25" name="文本框 39"/>
          <p:cNvSpPr txBox="1"/>
          <p:nvPr/>
        </p:nvSpPr>
        <p:spPr>
          <a:xfrm>
            <a:off x="4969131" y="4029620"/>
            <a:ext cx="16154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F0F0F0"/>
                </a:solidFill>
                <a:latin typeface="+mj-ea"/>
                <a:ea typeface="+mj-ea"/>
              </a:rPr>
              <a:t>7850</a:t>
            </a:r>
          </a:p>
        </p:txBody>
      </p:sp>
      <p:sp>
        <p:nvSpPr>
          <p:cNvPr id="26" name="文本框 40"/>
          <p:cNvSpPr txBox="1"/>
          <p:nvPr/>
        </p:nvSpPr>
        <p:spPr>
          <a:xfrm>
            <a:off x="5143439" y="4629695"/>
            <a:ext cx="126682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900">
                <a:solidFill>
                  <a:srgbClr val="F0F0F0"/>
                </a:solidFill>
                <a:latin typeface="+mn-ea"/>
              </a:rPr>
              <a:t>请添加相关标题</a:t>
            </a:r>
          </a:p>
        </p:txBody>
      </p:sp>
      <p:pic>
        <p:nvPicPr>
          <p:cNvPr id="32" name="图形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6377" y="2292353"/>
            <a:ext cx="3499016" cy="26414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256217"/>
            <a:ext cx="10998835" cy="873760"/>
            <a:chOff x="816" y="417"/>
            <a:chExt cx="17321" cy="1376"/>
          </a:xfrm>
        </p:grpSpPr>
        <p:sp>
          <p:nvSpPr>
            <p:cNvPr id="3" name="矩形 2"/>
            <p:cNvSpPr/>
            <p:nvPr/>
          </p:nvSpPr>
          <p:spPr>
            <a:xfrm>
              <a:off x="1081" y="608"/>
              <a:ext cx="17013" cy="1148"/>
            </a:xfrm>
            <a:prstGeom prst="rect">
              <a:avLst/>
            </a:prstGeom>
            <a:solidFill>
              <a:srgbClr val="F0F0F0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E0E0E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18018" y="553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18018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1037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16" y="417"/>
              <a:ext cx="1199" cy="1123"/>
              <a:chOff x="836" y="277"/>
              <a:chExt cx="1199" cy="11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6" y="277"/>
                <a:ext cx="1123" cy="1123"/>
              </a:xfrm>
              <a:prstGeom prst="rect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18" name="文本框 38"/>
              <p:cNvSpPr txBox="1"/>
              <p:nvPr/>
            </p:nvSpPr>
            <p:spPr>
              <a:xfrm>
                <a:off x="836" y="431"/>
                <a:ext cx="119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+mj-lt"/>
                    <a:ea typeface="汉仪综艺体简" panose="02010600000101010101" charset="-122"/>
                  </a:rPr>
                  <a:t>02</a:t>
                </a:r>
              </a:p>
            </p:txBody>
          </p:sp>
        </p:grpSp>
        <p:sp>
          <p:nvSpPr>
            <p:cNvPr id="15" name="文本框 24"/>
            <p:cNvSpPr txBox="1"/>
            <p:nvPr/>
          </p:nvSpPr>
          <p:spPr>
            <a:xfrm>
              <a:off x="2349" y="759"/>
              <a:ext cx="452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1A2E35"/>
                  </a:solidFill>
                  <a:latin typeface="+mj-ea"/>
                  <a:ea typeface="+mj-ea"/>
                </a:rPr>
                <a:t>账务工作概况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 flipH="1">
              <a:off x="15806" y="934"/>
              <a:ext cx="1719" cy="496"/>
              <a:chOff x="7696" y="2973"/>
              <a:chExt cx="3079" cy="888"/>
            </a:xfrm>
            <a:solidFill>
              <a:srgbClr val="1A2E35"/>
            </a:solidFill>
          </p:grpSpPr>
          <p:sp>
            <p:nvSpPr>
              <p:cNvPr id="10" name="任意多边形: 形状 9"/>
              <p:cNvSpPr/>
              <p:nvPr/>
            </p:nvSpPr>
            <p:spPr>
              <a:xfrm>
                <a:off x="7696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8361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9025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9690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354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graphicFrame>
        <p:nvGraphicFramePr>
          <p:cNvPr id="36" name="图表 35"/>
          <p:cNvGraphicFramePr/>
          <p:nvPr/>
        </p:nvGraphicFramePr>
        <p:xfrm>
          <a:off x="5342890" y="1334770"/>
          <a:ext cx="6106795" cy="4188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1233805" y="1864995"/>
            <a:ext cx="3617595" cy="1151890"/>
            <a:chOff x="2101" y="3435"/>
            <a:chExt cx="5697" cy="1814"/>
          </a:xfrm>
        </p:grpSpPr>
        <p:sp>
          <p:nvSpPr>
            <p:cNvPr id="52" name="文本框 18"/>
            <p:cNvSpPr txBox="1"/>
            <p:nvPr/>
          </p:nvSpPr>
          <p:spPr>
            <a:xfrm>
              <a:off x="2101" y="4015"/>
              <a:ext cx="5697" cy="123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000" dirty="0">
                  <a:solidFill>
                    <a:srgbClr val="1A2E35">
                      <a:alpha val="70000"/>
                    </a:srgbClr>
                  </a:solidFill>
                  <a:latin typeface="+mn-ea"/>
                  <a:sym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53" name="文本框 19"/>
            <p:cNvSpPr txBox="1"/>
            <p:nvPr/>
          </p:nvSpPr>
          <p:spPr>
            <a:xfrm>
              <a:off x="2101" y="3435"/>
              <a:ext cx="414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rgbClr val="1A2E35"/>
                  </a:solidFill>
                  <a:latin typeface="+mj-ea"/>
                  <a:ea typeface="+mj-ea"/>
                </a:rPr>
                <a:t>添加小标题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742315" y="1870710"/>
            <a:ext cx="137160" cy="1141095"/>
          </a:xfrm>
          <a:prstGeom prst="rect">
            <a:avLst/>
          </a:prstGeom>
          <a:solidFill>
            <a:srgbClr val="FF595E"/>
          </a:solidFill>
          <a:ln w="19050">
            <a:solidFill>
              <a:srgbClr val="1A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742315" y="3830955"/>
            <a:ext cx="4109085" cy="1151890"/>
            <a:chOff x="1327" y="6531"/>
            <a:chExt cx="6471" cy="1814"/>
          </a:xfrm>
        </p:grpSpPr>
        <p:grpSp>
          <p:nvGrpSpPr>
            <p:cNvPr id="48" name="组合 47"/>
            <p:cNvGrpSpPr/>
            <p:nvPr/>
          </p:nvGrpSpPr>
          <p:grpSpPr>
            <a:xfrm>
              <a:off x="2101" y="6531"/>
              <a:ext cx="5697" cy="1814"/>
              <a:chOff x="2101" y="6531"/>
              <a:chExt cx="5697" cy="1814"/>
            </a:xfrm>
          </p:grpSpPr>
          <p:sp>
            <p:nvSpPr>
              <p:cNvPr id="50" name="文本框 10"/>
              <p:cNvSpPr txBox="1"/>
              <p:nvPr/>
            </p:nvSpPr>
            <p:spPr>
              <a:xfrm>
                <a:off x="2101" y="7111"/>
                <a:ext cx="5697" cy="123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indent="0" algn="l">
                  <a:lnSpc>
                    <a:spcPct val="150000"/>
                  </a:lnSpc>
                  <a:buClrTx/>
                  <a:buSzTx/>
                  <a:buNone/>
                </a:pPr>
                <a:r>
                  <a:rPr lang="zh-CN" altLang="en-US" sz="1000" dirty="0">
                    <a:solidFill>
                      <a:srgbClr val="1A2E35">
                        <a:alpha val="70000"/>
                      </a:srgbClr>
                    </a:solidFill>
                    <a:latin typeface="+mn-ea"/>
                    <a:sym typeface="+mn-ea"/>
                  </a:rPr>
                  <a:t>单击此处输入你的正文，文字是您思想的提炼，为了最终演示发布的良好效果，请尽量言简意赅的阐述观点；根据需要可酌情增减文字，以便观者可以准确理解您所传达的信息。</a:t>
                </a:r>
              </a:p>
            </p:txBody>
          </p:sp>
          <p:sp>
            <p:nvSpPr>
              <p:cNvPr id="51" name="文本框 11"/>
              <p:cNvSpPr txBox="1"/>
              <p:nvPr/>
            </p:nvSpPr>
            <p:spPr>
              <a:xfrm>
                <a:off x="2101" y="6531"/>
                <a:ext cx="4143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solidFill>
                      <a:srgbClr val="1A2E35"/>
                    </a:solidFill>
                    <a:latin typeface="+mj-ea"/>
                    <a:ea typeface="+mj-ea"/>
                  </a:rPr>
                  <a:t>添加小标题</a:t>
                </a: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1327" y="6540"/>
              <a:ext cx="216" cy="1797"/>
            </a:xfrm>
            <a:prstGeom prst="rect">
              <a:avLst/>
            </a:prstGeom>
            <a:solidFill>
              <a:srgbClr val="1A2E35"/>
            </a:solidFill>
            <a:ln w="19050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78125" y="1942465"/>
            <a:ext cx="389890" cy="198120"/>
            <a:chOff x="5191" y="3530"/>
            <a:chExt cx="614" cy="312"/>
          </a:xfrm>
        </p:grpSpPr>
        <p:sp>
          <p:nvSpPr>
            <p:cNvPr id="45" name="任意多边形: 形状 44"/>
            <p:cNvSpPr/>
            <p:nvPr/>
          </p:nvSpPr>
          <p:spPr>
            <a:xfrm flipH="1">
              <a:off x="5657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6" name="任意多边形: 形状 45"/>
            <p:cNvSpPr/>
            <p:nvPr/>
          </p:nvSpPr>
          <p:spPr>
            <a:xfrm flipH="1">
              <a:off x="5424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7" name="任意多边形: 形状 46"/>
            <p:cNvSpPr/>
            <p:nvPr/>
          </p:nvSpPr>
          <p:spPr>
            <a:xfrm flipH="1">
              <a:off x="5191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78125" y="3901440"/>
            <a:ext cx="389890" cy="198120"/>
            <a:chOff x="5191" y="3530"/>
            <a:chExt cx="614" cy="312"/>
          </a:xfrm>
        </p:grpSpPr>
        <p:sp>
          <p:nvSpPr>
            <p:cNvPr id="42" name="任意多边形: 形状 41"/>
            <p:cNvSpPr/>
            <p:nvPr/>
          </p:nvSpPr>
          <p:spPr>
            <a:xfrm flipH="1">
              <a:off x="5657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3" name="任意多边形: 形状 42"/>
            <p:cNvSpPr/>
            <p:nvPr/>
          </p:nvSpPr>
          <p:spPr>
            <a:xfrm flipH="1">
              <a:off x="5424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4" name="任意多边形: 形状 43"/>
            <p:cNvSpPr/>
            <p:nvPr/>
          </p:nvSpPr>
          <p:spPr>
            <a:xfrm flipH="1">
              <a:off x="5191" y="3530"/>
              <a:ext cx="148" cy="312"/>
            </a:xfrm>
            <a:custGeom>
              <a:avLst/>
              <a:gdLst>
                <a:gd name="connsiteX0" fmla="*/ 1375344 w 1375449"/>
                <a:gd name="connsiteY0" fmla="*/ 0 h 2903494"/>
                <a:gd name="connsiteX1" fmla="*/ 1375449 w 1375449"/>
                <a:gd name="connsiteY1" fmla="*/ 0 h 2903494"/>
                <a:gd name="connsiteX2" fmla="*/ 1375449 w 1375449"/>
                <a:gd name="connsiteY2" fmla="*/ 2903494 h 2903494"/>
                <a:gd name="connsiteX3" fmla="*/ 1375344 w 1375449"/>
                <a:gd name="connsiteY3" fmla="*/ 2903494 h 2903494"/>
                <a:gd name="connsiteX4" fmla="*/ 1367954 w 1375449"/>
                <a:gd name="connsiteY4" fmla="*/ 2757137 h 2903494"/>
                <a:gd name="connsiteX5" fmla="*/ 72135 w 1375449"/>
                <a:gd name="connsiteY5" fmla="*/ 1461317 h 2903494"/>
                <a:gd name="connsiteX6" fmla="*/ 0 w 1375449"/>
                <a:gd name="connsiteY6" fmla="*/ 1457675 h 2903494"/>
                <a:gd name="connsiteX7" fmla="*/ 0 w 1375449"/>
                <a:gd name="connsiteY7" fmla="*/ 1445820 h 2903494"/>
                <a:gd name="connsiteX8" fmla="*/ 72135 w 1375449"/>
                <a:gd name="connsiteY8" fmla="*/ 1442177 h 2903494"/>
                <a:gd name="connsiteX9" fmla="*/ 1367954 w 1375449"/>
                <a:gd name="connsiteY9" fmla="*/ 146358 h 290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5449" h="2903494">
                  <a:moveTo>
                    <a:pt x="1375344" y="0"/>
                  </a:moveTo>
                  <a:lnTo>
                    <a:pt x="1375449" y="0"/>
                  </a:lnTo>
                  <a:lnTo>
                    <a:pt x="1375449" y="2903494"/>
                  </a:lnTo>
                  <a:lnTo>
                    <a:pt x="1375344" y="2903494"/>
                  </a:lnTo>
                  <a:lnTo>
                    <a:pt x="1367954" y="2757137"/>
                  </a:lnTo>
                  <a:cubicBezTo>
                    <a:pt x="1298566" y="2073888"/>
                    <a:pt x="755384" y="1530705"/>
                    <a:pt x="72135" y="1461317"/>
                  </a:cubicBezTo>
                  <a:lnTo>
                    <a:pt x="0" y="1457675"/>
                  </a:lnTo>
                  <a:lnTo>
                    <a:pt x="0" y="1445820"/>
                  </a:lnTo>
                  <a:lnTo>
                    <a:pt x="72135" y="1442177"/>
                  </a:lnTo>
                  <a:cubicBezTo>
                    <a:pt x="755384" y="1372789"/>
                    <a:pt x="1298566" y="829607"/>
                    <a:pt x="1367954" y="146358"/>
                  </a:cubicBezTo>
                  <a:close/>
                </a:path>
              </a:pathLst>
            </a:custGeom>
            <a:solidFill>
              <a:srgbClr val="1A2E3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256217"/>
            <a:ext cx="10998835" cy="873760"/>
            <a:chOff x="816" y="417"/>
            <a:chExt cx="17321" cy="1376"/>
          </a:xfrm>
        </p:grpSpPr>
        <p:sp>
          <p:nvSpPr>
            <p:cNvPr id="3" name="矩形 2"/>
            <p:cNvSpPr/>
            <p:nvPr/>
          </p:nvSpPr>
          <p:spPr>
            <a:xfrm>
              <a:off x="1081" y="608"/>
              <a:ext cx="17013" cy="1148"/>
            </a:xfrm>
            <a:prstGeom prst="rect">
              <a:avLst/>
            </a:prstGeom>
            <a:solidFill>
              <a:srgbClr val="F0F0F0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E0E0E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18018" y="553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18018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1037" y="1674"/>
              <a:ext cx="119" cy="119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1A2E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16" y="417"/>
              <a:ext cx="1199" cy="1123"/>
              <a:chOff x="836" y="277"/>
              <a:chExt cx="1199" cy="11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36" y="277"/>
                <a:ext cx="1123" cy="1123"/>
              </a:xfrm>
              <a:prstGeom prst="rect">
                <a:avLst/>
              </a:prstGeom>
              <a:solidFill>
                <a:srgbClr val="FF595E"/>
              </a:solidFill>
              <a:ln w="19050">
                <a:solidFill>
                  <a:srgbClr val="1A2E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/>
              </a:p>
            </p:txBody>
          </p:sp>
          <p:sp>
            <p:nvSpPr>
              <p:cNvPr id="18" name="文本框 38"/>
              <p:cNvSpPr txBox="1"/>
              <p:nvPr/>
            </p:nvSpPr>
            <p:spPr>
              <a:xfrm>
                <a:off x="836" y="431"/>
                <a:ext cx="119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+mj-lt"/>
                    <a:ea typeface="汉仪综艺体简" panose="02010600000101010101" charset="-122"/>
                  </a:rPr>
                  <a:t>02</a:t>
                </a:r>
              </a:p>
            </p:txBody>
          </p:sp>
        </p:grpSp>
        <p:sp>
          <p:nvSpPr>
            <p:cNvPr id="15" name="文本框 24"/>
            <p:cNvSpPr txBox="1"/>
            <p:nvPr/>
          </p:nvSpPr>
          <p:spPr>
            <a:xfrm>
              <a:off x="2349" y="759"/>
              <a:ext cx="452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1A2E35"/>
                  </a:solidFill>
                  <a:latin typeface="+mj-ea"/>
                  <a:ea typeface="+mj-ea"/>
                </a:rPr>
                <a:t>账务工作概况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 flipH="1">
              <a:off x="15806" y="934"/>
              <a:ext cx="1719" cy="496"/>
              <a:chOff x="7696" y="2973"/>
              <a:chExt cx="3079" cy="888"/>
            </a:xfrm>
            <a:solidFill>
              <a:srgbClr val="1A2E35"/>
            </a:solidFill>
          </p:grpSpPr>
          <p:sp>
            <p:nvSpPr>
              <p:cNvPr id="10" name="任意多边形: 形状 9"/>
              <p:cNvSpPr/>
              <p:nvPr/>
            </p:nvSpPr>
            <p:spPr>
              <a:xfrm>
                <a:off x="7696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8361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9025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9690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354" y="2973"/>
                <a:ext cx="421" cy="888"/>
              </a:xfrm>
              <a:custGeom>
                <a:avLst/>
                <a:gdLst>
                  <a:gd name="connsiteX0" fmla="*/ 1375344 w 1375449"/>
                  <a:gd name="connsiteY0" fmla="*/ 0 h 2903494"/>
                  <a:gd name="connsiteX1" fmla="*/ 1375449 w 1375449"/>
                  <a:gd name="connsiteY1" fmla="*/ 0 h 2903494"/>
                  <a:gd name="connsiteX2" fmla="*/ 1375449 w 1375449"/>
                  <a:gd name="connsiteY2" fmla="*/ 2903494 h 2903494"/>
                  <a:gd name="connsiteX3" fmla="*/ 1375344 w 1375449"/>
                  <a:gd name="connsiteY3" fmla="*/ 2903494 h 2903494"/>
                  <a:gd name="connsiteX4" fmla="*/ 1367954 w 1375449"/>
                  <a:gd name="connsiteY4" fmla="*/ 2757137 h 2903494"/>
                  <a:gd name="connsiteX5" fmla="*/ 72135 w 1375449"/>
                  <a:gd name="connsiteY5" fmla="*/ 1461317 h 2903494"/>
                  <a:gd name="connsiteX6" fmla="*/ 0 w 1375449"/>
                  <a:gd name="connsiteY6" fmla="*/ 1457675 h 2903494"/>
                  <a:gd name="connsiteX7" fmla="*/ 0 w 1375449"/>
                  <a:gd name="connsiteY7" fmla="*/ 1445820 h 2903494"/>
                  <a:gd name="connsiteX8" fmla="*/ 72135 w 1375449"/>
                  <a:gd name="connsiteY8" fmla="*/ 1442177 h 2903494"/>
                  <a:gd name="connsiteX9" fmla="*/ 1367954 w 1375449"/>
                  <a:gd name="connsiteY9" fmla="*/ 146358 h 2903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5449" h="2903494">
                    <a:moveTo>
                      <a:pt x="1375344" y="0"/>
                    </a:moveTo>
                    <a:lnTo>
                      <a:pt x="1375449" y="0"/>
                    </a:lnTo>
                    <a:lnTo>
                      <a:pt x="1375449" y="2903494"/>
                    </a:lnTo>
                    <a:lnTo>
                      <a:pt x="1375344" y="2903494"/>
                    </a:lnTo>
                    <a:lnTo>
                      <a:pt x="1367954" y="2757137"/>
                    </a:lnTo>
                    <a:cubicBezTo>
                      <a:pt x="1298566" y="2073888"/>
                      <a:pt x="755384" y="1530705"/>
                      <a:pt x="72135" y="1461317"/>
                    </a:cubicBezTo>
                    <a:lnTo>
                      <a:pt x="0" y="1457675"/>
                    </a:lnTo>
                    <a:lnTo>
                      <a:pt x="0" y="1445820"/>
                    </a:lnTo>
                    <a:lnTo>
                      <a:pt x="72135" y="1442177"/>
                    </a:lnTo>
                    <a:cubicBezTo>
                      <a:pt x="755384" y="1372789"/>
                      <a:pt x="1298566" y="829607"/>
                      <a:pt x="1367954" y="146358"/>
                    </a:cubicBezTo>
                    <a:close/>
                  </a:path>
                </a:pathLst>
              </a:custGeom>
              <a:grp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9" name="文本框 4"/>
          <p:cNvSpPr txBox="1"/>
          <p:nvPr/>
        </p:nvSpPr>
        <p:spPr>
          <a:xfrm>
            <a:off x="589319" y="3065282"/>
            <a:ext cx="60960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50000"/>
              </a:lnSpc>
              <a:buClrTx/>
              <a:buSzTx/>
              <a:buNone/>
            </a:pPr>
            <a:r>
              <a:rPr lang="zh-CN" altLang="en-US" sz="1000" dirty="0">
                <a:solidFill>
                  <a:srgbClr val="1A2E35">
                    <a:alpha val="70000"/>
                  </a:srgbClr>
                </a:solidFill>
                <a:latin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  <a:p>
            <a:pPr indent="0" algn="l">
              <a:lnSpc>
                <a:spcPct val="150000"/>
              </a:lnSpc>
              <a:buClrTx/>
              <a:buSzTx/>
              <a:buNone/>
            </a:pPr>
            <a:r>
              <a:rPr lang="zh-CN" altLang="en-US" sz="1000" dirty="0">
                <a:solidFill>
                  <a:srgbClr val="1A2E35">
                    <a:alpha val="70000"/>
                  </a:srgbClr>
                </a:solidFill>
                <a:latin typeface="+mn-ea"/>
              </a:rPr>
              <a:t>您的正文已经简明扼要，字字珠玑，但信息却错综复杂，需要用更多的文字来表述；但请您尽可能提炼思想的精髓，否则容易造成观者的阅读压力，适得其反。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13789" y="2097904"/>
            <a:ext cx="2918460" cy="680085"/>
            <a:chOff x="1081" y="3354"/>
            <a:chExt cx="5876" cy="1071"/>
          </a:xfrm>
        </p:grpSpPr>
        <p:sp>
          <p:nvSpPr>
            <p:cNvPr id="26" name="矩形 25"/>
            <p:cNvSpPr/>
            <p:nvPr/>
          </p:nvSpPr>
          <p:spPr>
            <a:xfrm>
              <a:off x="1081" y="3354"/>
              <a:ext cx="5876" cy="1071"/>
            </a:xfrm>
            <a:prstGeom prst="rect">
              <a:avLst/>
            </a:prstGeom>
            <a:solidFill>
              <a:srgbClr val="FF595E"/>
            </a:solidFill>
            <a:ln w="19050">
              <a:solidFill>
                <a:srgbClr val="1A2E35"/>
              </a:solidFill>
            </a:ln>
            <a:effectLst>
              <a:outerShdw dist="127000" dir="2700000" algn="tl" rotWithShape="0">
                <a:srgbClr val="F0F0F0">
                  <a:alpha val="10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/>
            </a:p>
          </p:txBody>
        </p:sp>
        <p:sp>
          <p:nvSpPr>
            <p:cNvPr id="27" name="文本框 8"/>
            <p:cNvSpPr txBox="1"/>
            <p:nvPr/>
          </p:nvSpPr>
          <p:spPr>
            <a:xfrm>
              <a:off x="1383" y="3479"/>
              <a:ext cx="5232" cy="8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账务工作概况</a:t>
              </a:r>
              <a:endParaRPr lang="en-US" altLang="zh-CN" sz="2800" dirty="0">
                <a:solidFill>
                  <a:schemeClr val="bg1"/>
                </a:solidFill>
                <a:latin typeface="+mj-ea"/>
                <a:ea typeface="+mj-ea"/>
                <a:sym typeface="+mn-ea"/>
              </a:endParaRPr>
            </a:p>
          </p:txBody>
        </p:sp>
      </p:grpSp>
      <p:graphicFrame>
        <p:nvGraphicFramePr>
          <p:cNvPr id="22" name="图表 21"/>
          <p:cNvGraphicFramePr/>
          <p:nvPr/>
        </p:nvGraphicFramePr>
        <p:xfrm>
          <a:off x="589319" y="4223250"/>
          <a:ext cx="2545080" cy="190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文本框 17"/>
          <p:cNvSpPr txBox="1"/>
          <p:nvPr/>
        </p:nvSpPr>
        <p:spPr>
          <a:xfrm>
            <a:off x="1111289" y="4721725"/>
            <a:ext cx="1186180" cy="6191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rgbClr val="FF595E"/>
                </a:solidFill>
                <a:latin typeface="+mj-ea"/>
                <a:ea typeface="+mj-ea"/>
              </a:rPr>
              <a:t>80</a:t>
            </a:r>
            <a:r>
              <a:rPr lang="en-US" altLang="zh-CN" dirty="0">
                <a:solidFill>
                  <a:srgbClr val="FF595E"/>
                </a:solidFill>
                <a:latin typeface="+mj-ea"/>
                <a:ea typeface="+mj-ea"/>
              </a:rPr>
              <a:t>%</a:t>
            </a:r>
          </a:p>
        </p:txBody>
      </p:sp>
      <p:sp>
        <p:nvSpPr>
          <p:cNvPr id="24" name="文本框 18"/>
          <p:cNvSpPr txBox="1"/>
          <p:nvPr/>
        </p:nvSpPr>
        <p:spPr>
          <a:xfrm>
            <a:off x="2651164" y="4802370"/>
            <a:ext cx="3947795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50000"/>
              </a:lnSpc>
              <a:buClrTx/>
              <a:buSzTx/>
              <a:buNone/>
            </a:pPr>
            <a:r>
              <a:rPr lang="zh-CN" altLang="en-US" sz="1000" dirty="0">
                <a:solidFill>
                  <a:srgbClr val="1A2E35">
                    <a:alpha val="70000"/>
                  </a:srgbClr>
                </a:solidFill>
                <a:latin typeface="+mn-ea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sp>
        <p:nvSpPr>
          <p:cNvPr id="25" name="文本框 19"/>
          <p:cNvSpPr txBox="1"/>
          <p:nvPr/>
        </p:nvSpPr>
        <p:spPr>
          <a:xfrm>
            <a:off x="2651164" y="4434070"/>
            <a:ext cx="2870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1A2E35"/>
                </a:solidFill>
                <a:latin typeface="+mj-ea"/>
                <a:ea typeface="+mj-ea"/>
              </a:rPr>
              <a:t>添加小标题</a:t>
            </a:r>
          </a:p>
        </p:txBody>
      </p:sp>
      <p:pic>
        <p:nvPicPr>
          <p:cNvPr id="29" name="图形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77444" y="2097904"/>
            <a:ext cx="4179290" cy="324294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3855fa55-4eff-45e3-8808-1a43b8a89b52"/>
  <p:tag name="COMMONDATA" val="eyJoZGlkIjoiOTA4NTEwNjNjMDEzOThmMzkxMzIyZmRmNjA5NzlkND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81834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81834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51PPT模板网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95E"/>
      </a:accent1>
      <a:accent2>
        <a:srgbClr val="000000"/>
      </a:accent2>
      <a:accent3>
        <a:srgbClr val="FBC7B7"/>
      </a:accent3>
      <a:accent4>
        <a:srgbClr val="F7AAB5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badi"/>
        <a:ea typeface="阿里巴巴普惠体 B"/>
        <a:cs typeface=""/>
      </a:majorFont>
      <a:minorFont>
        <a:latin typeface="Abadi Extra Light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1668</Words>
  <Application>Microsoft Office PowerPoint</Application>
  <PresentationFormat>宽屏</PresentationFormat>
  <Paragraphs>170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阿里巴巴普惠体 R</vt:lpstr>
      <vt:lpstr>等线</vt:lpstr>
      <vt:lpstr>汉仪中黑简</vt:lpstr>
      <vt:lpstr>思源黑体 CN Bold</vt:lpstr>
      <vt:lpstr>思源黑体 CN Light</vt:lpstr>
      <vt:lpstr>Abadi</vt:lpstr>
      <vt:lpstr>Abadi Extra Light</vt:lpstr>
      <vt:lpstr>Arial</vt:lpstr>
      <vt:lpstr>Bahnschrift SemiBold</vt:lpstr>
      <vt:lpstr>Bahnschrift SemiLight</vt:lpstr>
      <vt:lpstr>Calibri</vt:lpstr>
      <vt:lpstr>Segoe UI Light</vt:lpstr>
      <vt:lpstr>Office 主题51PPT模板网​​</vt:lpstr>
      <vt:lpstr>1_Office 主题​​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插画风财务部年终总结汇报ppt模板</dc:title>
  <dc:creator>阿久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57</cp:revision>
  <dcterms:created xsi:type="dcterms:W3CDTF">2023-05-11T09:28:00Z</dcterms:created>
  <dcterms:modified xsi:type="dcterms:W3CDTF">2023-08-31T09:19:42Z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FEE11ADEABD04D87831FE4A457D4F837_12</vt:lpwstr>
  </property>
  <property fmtid="{D5CDD505-2E9C-101B-9397-08002B2CF9AE}" pid="3" name="KSOProductBuildVer">
    <vt:lpwstr>2052-11.1.0.14309</vt:lpwstr>
  </property>
</Properties>
</file>